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3"/>
  </p:notesMasterIdLst>
  <p:sldIdLst>
    <p:sldId id="302" r:id="rId2"/>
    <p:sldId id="308" r:id="rId3"/>
    <p:sldId id="306" r:id="rId4"/>
    <p:sldId id="298" r:id="rId5"/>
    <p:sldId id="270" r:id="rId6"/>
    <p:sldId id="271" r:id="rId7"/>
    <p:sldId id="272" r:id="rId8"/>
    <p:sldId id="273" r:id="rId9"/>
    <p:sldId id="274" r:id="rId10"/>
    <p:sldId id="285" r:id="rId11"/>
    <p:sldId id="295" r:id="rId12"/>
    <p:sldId id="286" r:id="rId13"/>
    <p:sldId id="276" r:id="rId14"/>
    <p:sldId id="300" r:id="rId15"/>
    <p:sldId id="291" r:id="rId16"/>
    <p:sldId id="287" r:id="rId17"/>
    <p:sldId id="307" r:id="rId18"/>
    <p:sldId id="288" r:id="rId19"/>
    <p:sldId id="277" r:id="rId20"/>
    <p:sldId id="278" r:id="rId21"/>
    <p:sldId id="289" r:id="rId22"/>
    <p:sldId id="279" r:id="rId23"/>
    <p:sldId id="294" r:id="rId24"/>
    <p:sldId id="281" r:id="rId25"/>
    <p:sldId id="282" r:id="rId26"/>
    <p:sldId id="283" r:id="rId27"/>
    <p:sldId id="292" r:id="rId28"/>
    <p:sldId id="290" r:id="rId29"/>
    <p:sldId id="284" r:id="rId30"/>
    <p:sldId id="299" r:id="rId31"/>
    <p:sldId id="303" r:id="rId32"/>
  </p:sldIdLst>
  <p:sldSz cx="12190413"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39">
          <p15:clr>
            <a:srgbClr val="A4A3A4"/>
          </p15:clr>
        </p15:guide>
        <p15:guide id="3" pos="4066" userDrawn="1">
          <p15:clr>
            <a:srgbClr val="A4A3A4"/>
          </p15:clr>
        </p15:guide>
        <p15:guide id="4" orient="horz" pos="1842" userDrawn="1">
          <p15:clr>
            <a:srgbClr val="A4A3A4"/>
          </p15:clr>
        </p15:guide>
        <p15:guide id="5" orient="horz" pos="2523" userDrawn="1">
          <p15:clr>
            <a:srgbClr val="A4A3A4"/>
          </p15:clr>
        </p15:guide>
        <p15:guide id="6" pos="361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DA5C1"/>
    <a:srgbClr val="F5F6F7"/>
    <a:srgbClr val="0060A8"/>
    <a:srgbClr val="D9D9D9"/>
    <a:srgbClr val="FFFFFF"/>
    <a:srgbClr val="0070C0"/>
    <a:srgbClr val="F6F6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70" autoAdjust="0"/>
    <p:restoredTop sz="98373" autoAdjust="0"/>
  </p:normalViewPr>
  <p:slideViewPr>
    <p:cSldViewPr showGuides="1">
      <p:cViewPr varScale="1">
        <p:scale>
          <a:sx n="108" d="100"/>
          <a:sy n="108" d="100"/>
        </p:scale>
        <p:origin x="120" y="228"/>
      </p:cViewPr>
      <p:guideLst>
        <p:guide orient="horz" pos="2160"/>
        <p:guide pos="3839"/>
        <p:guide pos="4066"/>
        <p:guide orient="horz" pos="1842"/>
        <p:guide orient="horz" pos="2523"/>
        <p:guide pos="361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ln>
              <a:noFill/>
            </a:ln>
          </c:spPr>
          <c:dPt>
            <c:idx val="0"/>
            <c:bubble3D val="0"/>
            <c:spPr>
              <a:gradFill>
                <a:gsLst>
                  <a:gs pos="0">
                    <a:srgbClr val="326698"/>
                  </a:gs>
                  <a:gs pos="100000">
                    <a:srgbClr val="00B0F0"/>
                  </a:gs>
                </a:gsLst>
                <a:lin ang="7200000" scaled="0"/>
              </a:gradFill>
              <a:ln w="19050">
                <a:noFill/>
              </a:ln>
              <a:effectLst/>
            </c:spPr>
            <c:extLst>
              <c:ext xmlns:c16="http://schemas.microsoft.com/office/drawing/2014/chart" uri="{C3380CC4-5D6E-409C-BE32-E72D297353CC}">
                <c16:uniqueId val="{00000001-3093-4D8D-9C71-2A137AB82278}"/>
              </c:ext>
            </c:extLst>
          </c:dPt>
          <c:dPt>
            <c:idx val="1"/>
            <c:bubble3D val="0"/>
            <c:spPr>
              <a:solidFill>
                <a:schemeClr val="bg1"/>
              </a:solidFill>
              <a:ln w="19050">
                <a:noFill/>
              </a:ln>
              <a:effectLst/>
            </c:spPr>
            <c:extLst>
              <c:ext xmlns:c16="http://schemas.microsoft.com/office/drawing/2014/chart" uri="{C3380CC4-5D6E-409C-BE32-E72D297353CC}">
                <c16:uniqueId val="{00000003-3093-4D8D-9C71-2A137AB82278}"/>
              </c:ext>
            </c:extLst>
          </c:dPt>
          <c:val>
            <c:numRef>
              <c:f>Sheet1!$B$2:$B$3</c:f>
              <c:numCache>
                <c:formatCode>General</c:formatCode>
                <c:ptCount val="2"/>
                <c:pt idx="0">
                  <c:v>5</c:v>
                </c:pt>
                <c:pt idx="1">
                  <c:v>3.2</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销售额</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第一季度</c:v>
                      </c:pt>
                      <c:pt idx="1">
                        <c:v>第二季度</c:v>
                      </c:pt>
                    </c:strCache>
                  </c:strRef>
                </c15:cat>
              </c15:filteredCategoryTitle>
            </c:ext>
            <c:ext xmlns:c16="http://schemas.microsoft.com/office/drawing/2014/chart" uri="{C3380CC4-5D6E-409C-BE32-E72D297353CC}">
              <c16:uniqueId val="{00000004-3093-4D8D-9C71-2A137AB82278}"/>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ln>
              <a:noFill/>
            </a:ln>
          </c:spPr>
          <c:dPt>
            <c:idx val="0"/>
            <c:bubble3D val="0"/>
            <c:spPr>
              <a:gradFill>
                <a:gsLst>
                  <a:gs pos="0">
                    <a:srgbClr val="326698"/>
                  </a:gs>
                  <a:gs pos="100000">
                    <a:srgbClr val="00B0F0"/>
                  </a:gs>
                </a:gsLst>
                <a:lin ang="7200000" scaled="0"/>
              </a:gradFill>
              <a:ln w="19050">
                <a:noFill/>
              </a:ln>
              <a:effectLst/>
            </c:spPr>
            <c:extLst>
              <c:ext xmlns:c16="http://schemas.microsoft.com/office/drawing/2014/chart" uri="{C3380CC4-5D6E-409C-BE32-E72D297353CC}">
                <c16:uniqueId val="{00000001-C078-4928-BD26-DA58070DA74D}"/>
              </c:ext>
            </c:extLst>
          </c:dPt>
          <c:dPt>
            <c:idx val="1"/>
            <c:bubble3D val="0"/>
            <c:spPr>
              <a:solidFill>
                <a:schemeClr val="bg1"/>
              </a:solidFill>
              <a:ln w="19050">
                <a:noFill/>
              </a:ln>
              <a:effectLst/>
            </c:spPr>
            <c:extLst>
              <c:ext xmlns:c16="http://schemas.microsoft.com/office/drawing/2014/chart" uri="{C3380CC4-5D6E-409C-BE32-E72D297353CC}">
                <c16:uniqueId val="{00000003-C078-4928-BD26-DA58070DA74D}"/>
              </c:ext>
            </c:extLst>
          </c:dPt>
          <c:val>
            <c:numRef>
              <c:f>Sheet1!$B$2:$B$3</c:f>
              <c:numCache>
                <c:formatCode>General</c:formatCode>
                <c:ptCount val="2"/>
                <c:pt idx="0">
                  <c:v>2</c:v>
                </c:pt>
                <c:pt idx="1">
                  <c:v>3.2</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销售额</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第一季度</c:v>
                      </c:pt>
                      <c:pt idx="1">
                        <c:v>第二季度</c:v>
                      </c:pt>
                    </c:strCache>
                  </c:strRef>
                </c15:cat>
              </c15:filteredCategoryTitle>
            </c:ext>
            <c:ext xmlns:c16="http://schemas.microsoft.com/office/drawing/2014/chart" uri="{C3380CC4-5D6E-409C-BE32-E72D297353CC}">
              <c16:uniqueId val="{00000004-C078-4928-BD26-DA58070DA74D}"/>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ln>
              <a:noFill/>
            </a:ln>
          </c:spPr>
          <c:dPt>
            <c:idx val="0"/>
            <c:bubble3D val="0"/>
            <c:spPr>
              <a:gradFill>
                <a:gsLst>
                  <a:gs pos="0">
                    <a:srgbClr val="326698"/>
                  </a:gs>
                  <a:gs pos="100000">
                    <a:srgbClr val="00B0F0"/>
                  </a:gs>
                </a:gsLst>
                <a:lin ang="7200000" scaled="0"/>
              </a:gradFill>
              <a:ln w="19050">
                <a:noFill/>
              </a:ln>
              <a:effectLst/>
            </c:spPr>
            <c:extLst>
              <c:ext xmlns:c16="http://schemas.microsoft.com/office/drawing/2014/chart" uri="{C3380CC4-5D6E-409C-BE32-E72D297353CC}">
                <c16:uniqueId val="{00000001-4F74-4161-A49C-BD884AC5810B}"/>
              </c:ext>
            </c:extLst>
          </c:dPt>
          <c:dPt>
            <c:idx val="1"/>
            <c:bubble3D val="0"/>
            <c:spPr>
              <a:solidFill>
                <a:schemeClr val="bg1"/>
              </a:solidFill>
              <a:ln w="19050">
                <a:noFill/>
              </a:ln>
              <a:effectLst/>
            </c:spPr>
            <c:extLst>
              <c:ext xmlns:c16="http://schemas.microsoft.com/office/drawing/2014/chart" uri="{C3380CC4-5D6E-409C-BE32-E72D297353CC}">
                <c16:uniqueId val="{00000003-4F74-4161-A49C-BD884AC5810B}"/>
              </c:ext>
            </c:extLst>
          </c:dPt>
          <c:val>
            <c:numRef>
              <c:f>Sheet1!$B$2:$B$3</c:f>
              <c:numCache>
                <c:formatCode>General</c:formatCode>
                <c:ptCount val="2"/>
                <c:pt idx="0">
                  <c:v>1</c:v>
                </c:pt>
                <c:pt idx="1">
                  <c:v>3.2</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销售额</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第一季度</c:v>
                      </c:pt>
                      <c:pt idx="1">
                        <c:v>第二季度</c:v>
                      </c:pt>
                    </c:strCache>
                  </c:strRef>
                </c15:cat>
              </c15:filteredCategoryTitle>
            </c:ext>
            <c:ext xmlns:c16="http://schemas.microsoft.com/office/drawing/2014/chart" uri="{C3380CC4-5D6E-409C-BE32-E72D297353CC}">
              <c16:uniqueId val="{00000004-4F74-4161-A49C-BD884AC5810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587A584-C101-4D0B-AE86-DDB7A93AFB0A}" type="datetimeFigureOut">
              <a:rPr lang="zh-CN" altLang="en-US" smtClean="0"/>
              <a:t>2019/1/3</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6D7CC4D-42E9-4616-886B-F6F5E388682C}" type="slidenum">
              <a:rPr lang="zh-CN" altLang="en-US" smtClean="0"/>
              <a:t>‹#›</a:t>
            </a:fld>
            <a:endParaRPr lang="zh-CN" altLang="en-US"/>
          </a:p>
        </p:txBody>
      </p:sp>
    </p:spTree>
    <p:extLst>
      <p:ext uri="{BB962C8B-B14F-4D97-AF65-F5344CB8AC3E}">
        <p14:creationId xmlns:p14="http://schemas.microsoft.com/office/powerpoint/2010/main" val="3666878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6D7CC4D-42E9-4616-886B-F6F5E388682C}" type="slidenum">
              <a:rPr lang="zh-CN" altLang="en-US" smtClean="0"/>
              <a:t>1</a:t>
            </a:fld>
            <a:endParaRPr lang="zh-CN" altLang="en-US"/>
          </a:p>
        </p:txBody>
      </p:sp>
    </p:spTree>
    <p:extLst>
      <p:ext uri="{BB962C8B-B14F-4D97-AF65-F5344CB8AC3E}">
        <p14:creationId xmlns:p14="http://schemas.microsoft.com/office/powerpoint/2010/main" val="37391861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D7CC4D-42E9-4616-886B-F6F5E388682C}" type="slidenum">
              <a:rPr lang="zh-CN" altLang="en-US" smtClean="0"/>
              <a:t>10</a:t>
            </a:fld>
            <a:endParaRPr lang="zh-CN" altLang="en-US"/>
          </a:p>
        </p:txBody>
      </p:sp>
    </p:spTree>
    <p:extLst>
      <p:ext uri="{BB962C8B-B14F-4D97-AF65-F5344CB8AC3E}">
        <p14:creationId xmlns:p14="http://schemas.microsoft.com/office/powerpoint/2010/main" val="18824858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D7CC4D-42E9-4616-886B-F6F5E388682C}" type="slidenum">
              <a:rPr lang="zh-CN" altLang="en-US" smtClean="0"/>
              <a:t>11</a:t>
            </a:fld>
            <a:endParaRPr lang="zh-CN" altLang="en-US"/>
          </a:p>
        </p:txBody>
      </p:sp>
    </p:spTree>
    <p:extLst>
      <p:ext uri="{BB962C8B-B14F-4D97-AF65-F5344CB8AC3E}">
        <p14:creationId xmlns:p14="http://schemas.microsoft.com/office/powerpoint/2010/main" val="18824858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D7CC4D-42E9-4616-886B-F6F5E388682C}" type="slidenum">
              <a:rPr lang="zh-CN" altLang="en-US" smtClean="0"/>
              <a:t>12</a:t>
            </a:fld>
            <a:endParaRPr lang="zh-CN" altLang="en-US"/>
          </a:p>
        </p:txBody>
      </p:sp>
    </p:spTree>
    <p:extLst>
      <p:ext uri="{BB962C8B-B14F-4D97-AF65-F5344CB8AC3E}">
        <p14:creationId xmlns:p14="http://schemas.microsoft.com/office/powerpoint/2010/main" val="18824858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D7CC4D-42E9-4616-886B-F6F5E388682C}" type="slidenum">
              <a:rPr lang="zh-CN" altLang="en-US" smtClean="0"/>
              <a:t>13</a:t>
            </a:fld>
            <a:endParaRPr lang="zh-CN" altLang="en-US"/>
          </a:p>
        </p:txBody>
      </p:sp>
    </p:spTree>
    <p:extLst>
      <p:ext uri="{BB962C8B-B14F-4D97-AF65-F5344CB8AC3E}">
        <p14:creationId xmlns:p14="http://schemas.microsoft.com/office/powerpoint/2010/main" val="18824858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D7CC4D-42E9-4616-886B-F6F5E388682C}" type="slidenum">
              <a:rPr lang="zh-CN" altLang="en-US" smtClean="0"/>
              <a:t>14</a:t>
            </a:fld>
            <a:endParaRPr lang="zh-CN" altLang="en-US"/>
          </a:p>
        </p:txBody>
      </p:sp>
    </p:spTree>
    <p:extLst>
      <p:ext uri="{BB962C8B-B14F-4D97-AF65-F5344CB8AC3E}">
        <p14:creationId xmlns:p14="http://schemas.microsoft.com/office/powerpoint/2010/main" val="18824858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D7CC4D-42E9-4616-886B-F6F5E388682C}" type="slidenum">
              <a:rPr lang="zh-CN" altLang="en-US" smtClean="0"/>
              <a:t>15</a:t>
            </a:fld>
            <a:endParaRPr lang="zh-CN" altLang="en-US"/>
          </a:p>
        </p:txBody>
      </p:sp>
    </p:spTree>
    <p:extLst>
      <p:ext uri="{BB962C8B-B14F-4D97-AF65-F5344CB8AC3E}">
        <p14:creationId xmlns:p14="http://schemas.microsoft.com/office/powerpoint/2010/main" val="18824858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D7CC4D-42E9-4616-886B-F6F5E388682C}" type="slidenum">
              <a:rPr lang="zh-CN" altLang="en-US" smtClean="0"/>
              <a:t>16</a:t>
            </a:fld>
            <a:endParaRPr lang="zh-CN" altLang="en-US"/>
          </a:p>
        </p:txBody>
      </p:sp>
    </p:spTree>
    <p:extLst>
      <p:ext uri="{BB962C8B-B14F-4D97-AF65-F5344CB8AC3E}">
        <p14:creationId xmlns:p14="http://schemas.microsoft.com/office/powerpoint/2010/main" val="18824858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D7CC4D-42E9-4616-886B-F6F5E388682C}" type="slidenum">
              <a:rPr lang="zh-CN" altLang="en-US" smtClean="0"/>
              <a:t>17</a:t>
            </a:fld>
            <a:endParaRPr lang="zh-CN" altLang="en-US"/>
          </a:p>
        </p:txBody>
      </p:sp>
    </p:spTree>
    <p:extLst>
      <p:ext uri="{BB962C8B-B14F-4D97-AF65-F5344CB8AC3E}">
        <p14:creationId xmlns:p14="http://schemas.microsoft.com/office/powerpoint/2010/main" val="42696638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D7CC4D-42E9-4616-886B-F6F5E388682C}" type="slidenum">
              <a:rPr lang="zh-CN" altLang="en-US" smtClean="0"/>
              <a:t>18</a:t>
            </a:fld>
            <a:endParaRPr lang="zh-CN" altLang="en-US"/>
          </a:p>
        </p:txBody>
      </p:sp>
    </p:spTree>
    <p:extLst>
      <p:ext uri="{BB962C8B-B14F-4D97-AF65-F5344CB8AC3E}">
        <p14:creationId xmlns:p14="http://schemas.microsoft.com/office/powerpoint/2010/main" val="18824858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D7CC4D-42E9-4616-886B-F6F5E388682C}" type="slidenum">
              <a:rPr lang="zh-CN" altLang="en-US" smtClean="0"/>
              <a:t>19</a:t>
            </a:fld>
            <a:endParaRPr lang="zh-CN" altLang="en-US"/>
          </a:p>
        </p:txBody>
      </p:sp>
    </p:spTree>
    <p:extLst>
      <p:ext uri="{BB962C8B-B14F-4D97-AF65-F5344CB8AC3E}">
        <p14:creationId xmlns:p14="http://schemas.microsoft.com/office/powerpoint/2010/main" val="18824858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D7CC4D-42E9-4616-886B-F6F5E388682C}" type="slidenum">
              <a:rPr lang="zh-CN" altLang="en-US" smtClean="0"/>
              <a:t>2</a:t>
            </a:fld>
            <a:endParaRPr lang="zh-CN" altLang="en-US"/>
          </a:p>
        </p:txBody>
      </p:sp>
    </p:spTree>
    <p:extLst>
      <p:ext uri="{BB962C8B-B14F-4D97-AF65-F5344CB8AC3E}">
        <p14:creationId xmlns:p14="http://schemas.microsoft.com/office/powerpoint/2010/main" val="34351214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D7CC4D-42E9-4616-886B-F6F5E388682C}" type="slidenum">
              <a:rPr lang="zh-CN" altLang="en-US" smtClean="0"/>
              <a:t>20</a:t>
            </a:fld>
            <a:endParaRPr lang="zh-CN" altLang="en-US"/>
          </a:p>
        </p:txBody>
      </p:sp>
    </p:spTree>
    <p:extLst>
      <p:ext uri="{BB962C8B-B14F-4D97-AF65-F5344CB8AC3E}">
        <p14:creationId xmlns:p14="http://schemas.microsoft.com/office/powerpoint/2010/main" val="18824858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D7CC4D-42E9-4616-886B-F6F5E388682C}" type="slidenum">
              <a:rPr lang="zh-CN" altLang="en-US" smtClean="0"/>
              <a:t>21</a:t>
            </a:fld>
            <a:endParaRPr lang="zh-CN" altLang="en-US"/>
          </a:p>
        </p:txBody>
      </p:sp>
    </p:spTree>
    <p:extLst>
      <p:ext uri="{BB962C8B-B14F-4D97-AF65-F5344CB8AC3E}">
        <p14:creationId xmlns:p14="http://schemas.microsoft.com/office/powerpoint/2010/main" val="18824858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D7CC4D-42E9-4616-886B-F6F5E388682C}" type="slidenum">
              <a:rPr lang="zh-CN" altLang="en-US" smtClean="0"/>
              <a:t>22</a:t>
            </a:fld>
            <a:endParaRPr lang="zh-CN" altLang="en-US"/>
          </a:p>
        </p:txBody>
      </p:sp>
    </p:spTree>
    <p:extLst>
      <p:ext uri="{BB962C8B-B14F-4D97-AF65-F5344CB8AC3E}">
        <p14:creationId xmlns:p14="http://schemas.microsoft.com/office/powerpoint/2010/main" val="18824858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D7CC4D-42E9-4616-886B-F6F5E388682C}" type="slidenum">
              <a:rPr lang="zh-CN" altLang="en-US" smtClean="0"/>
              <a:t>23</a:t>
            </a:fld>
            <a:endParaRPr lang="zh-CN" altLang="en-US"/>
          </a:p>
        </p:txBody>
      </p:sp>
    </p:spTree>
    <p:extLst>
      <p:ext uri="{BB962C8B-B14F-4D97-AF65-F5344CB8AC3E}">
        <p14:creationId xmlns:p14="http://schemas.microsoft.com/office/powerpoint/2010/main" val="18824858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D7CC4D-42E9-4616-886B-F6F5E388682C}" type="slidenum">
              <a:rPr lang="zh-CN" altLang="en-US" smtClean="0"/>
              <a:t>24</a:t>
            </a:fld>
            <a:endParaRPr lang="zh-CN" altLang="en-US"/>
          </a:p>
        </p:txBody>
      </p:sp>
    </p:spTree>
    <p:extLst>
      <p:ext uri="{BB962C8B-B14F-4D97-AF65-F5344CB8AC3E}">
        <p14:creationId xmlns:p14="http://schemas.microsoft.com/office/powerpoint/2010/main" val="18824858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D7CC4D-42E9-4616-886B-F6F5E388682C}" type="slidenum">
              <a:rPr lang="zh-CN" altLang="en-US" smtClean="0"/>
              <a:t>25</a:t>
            </a:fld>
            <a:endParaRPr lang="zh-CN" altLang="en-US"/>
          </a:p>
        </p:txBody>
      </p:sp>
    </p:spTree>
    <p:extLst>
      <p:ext uri="{BB962C8B-B14F-4D97-AF65-F5344CB8AC3E}">
        <p14:creationId xmlns:p14="http://schemas.microsoft.com/office/powerpoint/2010/main" val="18824858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D7CC4D-42E9-4616-886B-F6F5E388682C}" type="slidenum">
              <a:rPr lang="zh-CN" altLang="en-US" smtClean="0"/>
              <a:t>26</a:t>
            </a:fld>
            <a:endParaRPr lang="zh-CN" altLang="en-US"/>
          </a:p>
        </p:txBody>
      </p:sp>
    </p:spTree>
    <p:extLst>
      <p:ext uri="{BB962C8B-B14F-4D97-AF65-F5344CB8AC3E}">
        <p14:creationId xmlns:p14="http://schemas.microsoft.com/office/powerpoint/2010/main" val="18824858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D7CC4D-42E9-4616-886B-F6F5E388682C}" type="slidenum">
              <a:rPr lang="zh-CN" altLang="en-US" smtClean="0"/>
              <a:t>27</a:t>
            </a:fld>
            <a:endParaRPr lang="zh-CN" altLang="en-US"/>
          </a:p>
        </p:txBody>
      </p:sp>
    </p:spTree>
    <p:extLst>
      <p:ext uri="{BB962C8B-B14F-4D97-AF65-F5344CB8AC3E}">
        <p14:creationId xmlns:p14="http://schemas.microsoft.com/office/powerpoint/2010/main" val="18824858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D7CC4D-42E9-4616-886B-F6F5E388682C}" type="slidenum">
              <a:rPr lang="zh-CN" altLang="en-US" smtClean="0"/>
              <a:t>28</a:t>
            </a:fld>
            <a:endParaRPr lang="zh-CN" altLang="en-US"/>
          </a:p>
        </p:txBody>
      </p:sp>
    </p:spTree>
    <p:extLst>
      <p:ext uri="{BB962C8B-B14F-4D97-AF65-F5344CB8AC3E}">
        <p14:creationId xmlns:p14="http://schemas.microsoft.com/office/powerpoint/2010/main" val="18824858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D7CC4D-42E9-4616-886B-F6F5E388682C}" type="slidenum">
              <a:rPr lang="zh-CN" altLang="en-US" smtClean="0"/>
              <a:t>29</a:t>
            </a:fld>
            <a:endParaRPr lang="zh-CN" altLang="en-US"/>
          </a:p>
        </p:txBody>
      </p:sp>
    </p:spTree>
    <p:extLst>
      <p:ext uri="{BB962C8B-B14F-4D97-AF65-F5344CB8AC3E}">
        <p14:creationId xmlns:p14="http://schemas.microsoft.com/office/powerpoint/2010/main" val="18824858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D7CC4D-42E9-4616-886B-F6F5E388682C}" type="slidenum">
              <a:rPr lang="zh-CN" altLang="en-US" smtClean="0"/>
              <a:t>3</a:t>
            </a:fld>
            <a:endParaRPr lang="zh-CN" altLang="en-US"/>
          </a:p>
        </p:txBody>
      </p:sp>
    </p:spTree>
    <p:extLst>
      <p:ext uri="{BB962C8B-B14F-4D97-AF65-F5344CB8AC3E}">
        <p14:creationId xmlns:p14="http://schemas.microsoft.com/office/powerpoint/2010/main" val="744409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D7CC4D-42E9-4616-886B-F6F5E388682C}" type="slidenum">
              <a:rPr lang="zh-CN" altLang="en-US" smtClean="0"/>
              <a:t>30</a:t>
            </a:fld>
            <a:endParaRPr lang="zh-CN" altLang="en-US"/>
          </a:p>
        </p:txBody>
      </p:sp>
    </p:spTree>
    <p:extLst>
      <p:ext uri="{BB962C8B-B14F-4D97-AF65-F5344CB8AC3E}">
        <p14:creationId xmlns:p14="http://schemas.microsoft.com/office/powerpoint/2010/main" val="18824858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D7CC4D-42E9-4616-886B-F6F5E388682C}" type="slidenum">
              <a:rPr lang="zh-CN" altLang="en-US" smtClean="0"/>
              <a:t>31</a:t>
            </a:fld>
            <a:endParaRPr lang="zh-CN" altLang="en-US"/>
          </a:p>
        </p:txBody>
      </p:sp>
    </p:spTree>
    <p:extLst>
      <p:ext uri="{BB962C8B-B14F-4D97-AF65-F5344CB8AC3E}">
        <p14:creationId xmlns:p14="http://schemas.microsoft.com/office/powerpoint/2010/main" val="498403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D7CC4D-42E9-4616-886B-F6F5E388682C}" type="slidenum">
              <a:rPr lang="zh-CN" altLang="en-US" smtClean="0"/>
              <a:t>4</a:t>
            </a:fld>
            <a:endParaRPr lang="zh-CN" altLang="en-US"/>
          </a:p>
        </p:txBody>
      </p:sp>
    </p:spTree>
    <p:extLst>
      <p:ext uri="{BB962C8B-B14F-4D97-AF65-F5344CB8AC3E}">
        <p14:creationId xmlns:p14="http://schemas.microsoft.com/office/powerpoint/2010/main" val="18824858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D7CC4D-42E9-4616-886B-F6F5E388682C}" type="slidenum">
              <a:rPr lang="zh-CN" altLang="en-US" smtClean="0"/>
              <a:t>5</a:t>
            </a:fld>
            <a:endParaRPr lang="zh-CN" altLang="en-US"/>
          </a:p>
        </p:txBody>
      </p:sp>
    </p:spTree>
    <p:extLst>
      <p:ext uri="{BB962C8B-B14F-4D97-AF65-F5344CB8AC3E}">
        <p14:creationId xmlns:p14="http://schemas.microsoft.com/office/powerpoint/2010/main" val="18824858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D7CC4D-42E9-4616-886B-F6F5E388682C}" type="slidenum">
              <a:rPr lang="zh-CN" altLang="en-US" smtClean="0"/>
              <a:t>6</a:t>
            </a:fld>
            <a:endParaRPr lang="zh-CN" altLang="en-US"/>
          </a:p>
        </p:txBody>
      </p:sp>
    </p:spTree>
    <p:extLst>
      <p:ext uri="{BB962C8B-B14F-4D97-AF65-F5344CB8AC3E}">
        <p14:creationId xmlns:p14="http://schemas.microsoft.com/office/powerpoint/2010/main" val="18824858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D7CC4D-42E9-4616-886B-F6F5E388682C}" type="slidenum">
              <a:rPr lang="zh-CN" altLang="en-US" smtClean="0"/>
              <a:t>7</a:t>
            </a:fld>
            <a:endParaRPr lang="zh-CN" altLang="en-US"/>
          </a:p>
        </p:txBody>
      </p:sp>
    </p:spTree>
    <p:extLst>
      <p:ext uri="{BB962C8B-B14F-4D97-AF65-F5344CB8AC3E}">
        <p14:creationId xmlns:p14="http://schemas.microsoft.com/office/powerpoint/2010/main" val="18824858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D7CC4D-42E9-4616-886B-F6F5E388682C}" type="slidenum">
              <a:rPr lang="zh-CN" altLang="en-US" smtClean="0"/>
              <a:t>8</a:t>
            </a:fld>
            <a:endParaRPr lang="zh-CN" altLang="en-US"/>
          </a:p>
        </p:txBody>
      </p:sp>
    </p:spTree>
    <p:extLst>
      <p:ext uri="{BB962C8B-B14F-4D97-AF65-F5344CB8AC3E}">
        <p14:creationId xmlns:p14="http://schemas.microsoft.com/office/powerpoint/2010/main" val="18824858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D7CC4D-42E9-4616-886B-F6F5E388682C}" type="slidenum">
              <a:rPr lang="zh-CN" altLang="en-US" smtClean="0"/>
              <a:t>9</a:t>
            </a:fld>
            <a:endParaRPr lang="zh-CN" altLang="en-US"/>
          </a:p>
        </p:txBody>
      </p:sp>
    </p:spTree>
    <p:extLst>
      <p:ext uri="{BB962C8B-B14F-4D97-AF65-F5344CB8AC3E}">
        <p14:creationId xmlns:p14="http://schemas.microsoft.com/office/powerpoint/2010/main" val="18824858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a:t>单击此处编辑母版标题样式</a:t>
            </a:r>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43AE4B8-DA9A-4BB8-AEEC-2269BDB78975}"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A1528B-296A-4977-9204-26D6325B9518}" type="slidenum">
              <a:rPr lang="zh-CN" altLang="en-US" smtClean="0"/>
              <a:t>‹#›</a:t>
            </a:fld>
            <a:endParaRPr lang="zh-CN" altLang="en-US"/>
          </a:p>
        </p:txBody>
      </p:sp>
    </p:spTree>
    <p:extLst>
      <p:ext uri="{BB962C8B-B14F-4D97-AF65-F5344CB8AC3E}">
        <p14:creationId xmlns:p14="http://schemas.microsoft.com/office/powerpoint/2010/main" val="3657963491"/>
      </p:ext>
    </p:extLst>
  </p:cSld>
  <p:clrMapOvr>
    <a:masterClrMapping/>
  </p:clrMapOvr>
  <p:transition spd="slow" advTm="2000">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43AE4B8-DA9A-4BB8-AEEC-2269BDB78975}"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A1528B-296A-4977-9204-26D6325B9518}" type="slidenum">
              <a:rPr lang="zh-CN" altLang="en-US" smtClean="0"/>
              <a:t>‹#›</a:t>
            </a:fld>
            <a:endParaRPr lang="zh-CN" altLang="en-US"/>
          </a:p>
        </p:txBody>
      </p:sp>
    </p:spTree>
    <p:extLst>
      <p:ext uri="{BB962C8B-B14F-4D97-AF65-F5344CB8AC3E}">
        <p14:creationId xmlns:p14="http://schemas.microsoft.com/office/powerpoint/2010/main" val="3518594882"/>
      </p:ext>
    </p:extLst>
  </p:cSld>
  <p:clrMapOvr>
    <a:masterClrMapping/>
  </p:clrMapOvr>
  <p:transition spd="slow" advTm="2000">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43AE4B8-DA9A-4BB8-AEEC-2269BDB78975}"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A1528B-296A-4977-9204-26D6325B9518}" type="slidenum">
              <a:rPr lang="zh-CN" altLang="en-US" smtClean="0"/>
              <a:t>‹#›</a:t>
            </a:fld>
            <a:endParaRPr lang="zh-CN" altLang="en-US"/>
          </a:p>
        </p:txBody>
      </p:sp>
    </p:spTree>
    <p:extLst>
      <p:ext uri="{BB962C8B-B14F-4D97-AF65-F5344CB8AC3E}">
        <p14:creationId xmlns:p14="http://schemas.microsoft.com/office/powerpoint/2010/main" val="1065606147"/>
      </p:ext>
    </p:extLst>
  </p:cSld>
  <p:clrMapOvr>
    <a:masterClrMapping/>
  </p:clrMapOvr>
  <p:transition spd="slow" advTm="2000">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43AE4B8-DA9A-4BB8-AEEC-2269BDB78975}"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A1528B-296A-4977-9204-26D6325B9518}" type="slidenum">
              <a:rPr lang="zh-CN" altLang="en-US" smtClean="0"/>
              <a:t>‹#›</a:t>
            </a:fld>
            <a:endParaRPr lang="zh-CN" altLang="en-US"/>
          </a:p>
        </p:txBody>
      </p:sp>
    </p:spTree>
    <p:extLst>
      <p:ext uri="{BB962C8B-B14F-4D97-AF65-F5344CB8AC3E}">
        <p14:creationId xmlns:p14="http://schemas.microsoft.com/office/powerpoint/2010/main" val="1742965609"/>
      </p:ext>
    </p:extLst>
  </p:cSld>
  <p:clrMapOvr>
    <a:masterClrMapping/>
  </p:clrMapOvr>
  <p:transition spd="slow" advTm="2000">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43AE4B8-DA9A-4BB8-AEEC-2269BDB78975}"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A1528B-296A-4977-9204-26D6325B9518}" type="slidenum">
              <a:rPr lang="zh-CN" altLang="en-US" smtClean="0"/>
              <a:t>‹#›</a:t>
            </a:fld>
            <a:endParaRPr lang="zh-CN" altLang="en-US"/>
          </a:p>
        </p:txBody>
      </p:sp>
    </p:spTree>
    <p:extLst>
      <p:ext uri="{BB962C8B-B14F-4D97-AF65-F5344CB8AC3E}">
        <p14:creationId xmlns:p14="http://schemas.microsoft.com/office/powerpoint/2010/main" val="1057621743"/>
      </p:ext>
    </p:extLst>
  </p:cSld>
  <p:clrMapOvr>
    <a:masterClrMapping/>
  </p:clrMapOvr>
  <p:transition spd="slow" advTm="2000">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43AE4B8-DA9A-4BB8-AEEC-2269BDB78975}" type="datetimeFigureOut">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AA1528B-296A-4977-9204-26D6325B9518}" type="slidenum">
              <a:rPr lang="zh-CN" altLang="en-US" smtClean="0"/>
              <a:t>‹#›</a:t>
            </a:fld>
            <a:endParaRPr lang="zh-CN" altLang="en-US"/>
          </a:p>
        </p:txBody>
      </p:sp>
    </p:spTree>
    <p:extLst>
      <p:ext uri="{BB962C8B-B14F-4D97-AF65-F5344CB8AC3E}">
        <p14:creationId xmlns:p14="http://schemas.microsoft.com/office/powerpoint/2010/main" val="170806580"/>
      </p:ext>
    </p:extLst>
  </p:cSld>
  <p:clrMapOvr>
    <a:masterClrMapping/>
  </p:clrMapOvr>
  <p:transition spd="slow" advTm="2000">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43AE4B8-DA9A-4BB8-AEEC-2269BDB78975}" type="datetimeFigureOut">
              <a:rPr lang="zh-CN" altLang="en-US" smtClean="0"/>
              <a:t>2019/1/3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AA1528B-296A-4977-9204-26D6325B9518}" type="slidenum">
              <a:rPr lang="zh-CN" altLang="en-US" smtClean="0"/>
              <a:t>‹#›</a:t>
            </a:fld>
            <a:endParaRPr lang="zh-CN" altLang="en-US"/>
          </a:p>
        </p:txBody>
      </p:sp>
    </p:spTree>
    <p:extLst>
      <p:ext uri="{BB962C8B-B14F-4D97-AF65-F5344CB8AC3E}">
        <p14:creationId xmlns:p14="http://schemas.microsoft.com/office/powerpoint/2010/main" val="1512256883"/>
      </p:ext>
    </p:extLst>
  </p:cSld>
  <p:clrMapOvr>
    <a:masterClrMapping/>
  </p:clrMapOvr>
  <p:transition spd="slow" advTm="2000">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43AE4B8-DA9A-4BB8-AEEC-2269BDB78975}" type="datetimeFigureOut">
              <a:rPr lang="zh-CN" altLang="en-US" smtClean="0"/>
              <a:t>2019/1/3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AA1528B-296A-4977-9204-26D6325B9518}" type="slidenum">
              <a:rPr lang="zh-CN" altLang="en-US" smtClean="0"/>
              <a:t>‹#›</a:t>
            </a:fld>
            <a:endParaRPr lang="zh-CN" altLang="en-US"/>
          </a:p>
        </p:txBody>
      </p:sp>
    </p:spTree>
    <p:extLst>
      <p:ext uri="{BB962C8B-B14F-4D97-AF65-F5344CB8AC3E}">
        <p14:creationId xmlns:p14="http://schemas.microsoft.com/office/powerpoint/2010/main" val="1582361697"/>
      </p:ext>
    </p:extLst>
  </p:cSld>
  <p:clrMapOvr>
    <a:masterClrMapping/>
  </p:clrMapOvr>
  <p:transition spd="slow" advTm="2000">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43AE4B8-DA9A-4BB8-AEEC-2269BDB78975}" type="datetimeFigureOut">
              <a:rPr lang="zh-CN" altLang="en-US" smtClean="0"/>
              <a:t>2019/1/3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AA1528B-296A-4977-9204-26D6325B9518}" type="slidenum">
              <a:rPr lang="zh-CN" altLang="en-US" smtClean="0"/>
              <a:t>‹#›</a:t>
            </a:fld>
            <a:endParaRPr lang="zh-CN" altLang="en-US"/>
          </a:p>
        </p:txBody>
      </p:sp>
    </p:spTree>
    <p:extLst>
      <p:ext uri="{BB962C8B-B14F-4D97-AF65-F5344CB8AC3E}">
        <p14:creationId xmlns:p14="http://schemas.microsoft.com/office/powerpoint/2010/main" val="1658113920"/>
      </p:ext>
    </p:extLst>
  </p:cSld>
  <p:clrMapOvr>
    <a:masterClrMapping/>
  </p:clrMapOvr>
  <p:transition spd="slow" advTm="2000">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43AE4B8-DA9A-4BB8-AEEC-2269BDB78975}" type="datetimeFigureOut">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AA1528B-296A-4977-9204-26D6325B9518}" type="slidenum">
              <a:rPr lang="zh-CN" altLang="en-US" smtClean="0"/>
              <a:t>‹#›</a:t>
            </a:fld>
            <a:endParaRPr lang="zh-CN" altLang="en-US"/>
          </a:p>
        </p:txBody>
      </p:sp>
    </p:spTree>
    <p:extLst>
      <p:ext uri="{BB962C8B-B14F-4D97-AF65-F5344CB8AC3E}">
        <p14:creationId xmlns:p14="http://schemas.microsoft.com/office/powerpoint/2010/main" val="3478206106"/>
      </p:ext>
    </p:extLst>
  </p:cSld>
  <p:clrMapOvr>
    <a:masterClrMapping/>
  </p:clrMapOvr>
  <p:transition spd="slow" advTm="2000">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43AE4B8-DA9A-4BB8-AEEC-2269BDB78975}" type="datetimeFigureOut">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AA1528B-296A-4977-9204-26D6325B9518}" type="slidenum">
              <a:rPr lang="zh-CN" altLang="en-US" smtClean="0"/>
              <a:t>‹#›</a:t>
            </a:fld>
            <a:endParaRPr lang="zh-CN" altLang="en-US"/>
          </a:p>
        </p:txBody>
      </p:sp>
    </p:spTree>
    <p:extLst>
      <p:ext uri="{BB962C8B-B14F-4D97-AF65-F5344CB8AC3E}">
        <p14:creationId xmlns:p14="http://schemas.microsoft.com/office/powerpoint/2010/main" val="4125966769"/>
      </p:ext>
    </p:extLst>
  </p:cSld>
  <p:clrMapOvr>
    <a:masterClrMapping/>
  </p:clrMapOvr>
  <p:transition spd="slow" advTm="2000">
    <p:pull/>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5F6F7"/>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3AE4B8-DA9A-4BB8-AEEC-2269BDB78975}" type="datetimeFigureOut">
              <a:rPr lang="zh-CN" altLang="en-US" smtClean="0"/>
              <a:t>2019/1/3</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A1528B-296A-4977-9204-26D6325B9518}" type="slidenum">
              <a:rPr lang="zh-CN" altLang="en-US" smtClean="0"/>
              <a:t>‹#›</a:t>
            </a:fld>
            <a:endParaRPr lang="zh-CN" altLang="en-US"/>
          </a:p>
        </p:txBody>
      </p:sp>
    </p:spTree>
    <p:extLst>
      <p:ext uri="{BB962C8B-B14F-4D97-AF65-F5344CB8AC3E}">
        <p14:creationId xmlns:p14="http://schemas.microsoft.com/office/powerpoint/2010/main" val="14592698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Tm="2000">
    <p:pull/>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jpg"/><Relationship Id="rId3" Type="http://schemas.openxmlformats.org/officeDocument/2006/relationships/slideLayout" Target="../slideLayouts/slideLayout7.xml"/><Relationship Id="rId7" Type="http://schemas.openxmlformats.org/officeDocument/2006/relationships/image" Target="../media/image3.jp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jpg"/><Relationship Id="rId5" Type="http://schemas.openxmlformats.org/officeDocument/2006/relationships/image" Target="../media/image1.png"/><Relationship Id="rId10" Type="http://schemas.openxmlformats.org/officeDocument/2006/relationships/image" Target="../media/image6.png"/><Relationship Id="rId4" Type="http://schemas.openxmlformats.org/officeDocument/2006/relationships/notesSlide" Target="../notesSlides/notesSlide1.xml"/><Relationship Id="rId9" Type="http://schemas.openxmlformats.org/officeDocument/2006/relationships/image" Target="../media/image5.JP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4.jp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4.jp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4.jpg"/><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25.jpg"/><Relationship Id="rId5" Type="http://schemas.openxmlformats.org/officeDocument/2006/relationships/image" Target="../media/image24.jpg"/><Relationship Id="rId4" Type="http://schemas.openxmlformats.org/officeDocument/2006/relationships/image" Target="../media/image23.jp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2.jp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2" descr="C:\Users\Administrator\Desktop\QQ截图20160516104337.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 y="-27383"/>
            <a:ext cx="12190413" cy="6885383"/>
          </a:xfrm>
          <a:prstGeom prst="rect">
            <a:avLst/>
          </a:prstGeom>
          <a:noFill/>
          <a:extLst>
            <a:ext uri="{909E8E84-426E-40DD-AFC4-6F175D3DCCD1}">
              <a14:hiddenFill xmlns:a14="http://schemas.microsoft.com/office/drawing/2010/main">
                <a:solidFill>
                  <a:srgbClr val="FFFFFF"/>
                </a:solidFill>
              </a14:hiddenFill>
            </a:ext>
          </a:extLst>
        </p:spPr>
      </p:pic>
      <p:sp>
        <p:nvSpPr>
          <p:cNvPr id="24" name="圆角矩形 23"/>
          <p:cNvSpPr/>
          <p:nvPr/>
        </p:nvSpPr>
        <p:spPr>
          <a:xfrm>
            <a:off x="7297896" y="1117331"/>
            <a:ext cx="1092053" cy="849374"/>
          </a:xfrm>
          <a:prstGeom prst="roundRect">
            <a:avLst/>
          </a:prstGeom>
          <a:blipFill>
            <a:blip r:embed="rId6"/>
            <a:srcRect/>
            <a:stretch>
              <a:fillRect l="-9338" r="-933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7297896" y="2066394"/>
            <a:ext cx="1092053" cy="849374"/>
          </a:xfrm>
          <a:prstGeom prst="round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8604258" y="1117331"/>
            <a:ext cx="1092053" cy="849374"/>
          </a:xfrm>
          <a:prstGeom prst="roundRect">
            <a:avLst/>
          </a:prstGeom>
          <a:blipFill>
            <a:blip r:embed="rId8"/>
            <a:srcRect/>
            <a:stretch>
              <a:fillRect l="-15931" r="-1593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9914719" y="3037789"/>
            <a:ext cx="1177616" cy="849374"/>
          </a:xfrm>
          <a:prstGeom prst="roundRect">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33"/>
          <p:cNvSpPr txBox="1"/>
          <p:nvPr/>
        </p:nvSpPr>
        <p:spPr>
          <a:xfrm>
            <a:off x="7261850" y="3981489"/>
            <a:ext cx="2492990" cy="923330"/>
          </a:xfrm>
          <a:prstGeom prst="rect">
            <a:avLst/>
          </a:prstGeom>
          <a:noFill/>
        </p:spPr>
        <p:txBody>
          <a:bodyPr wrap="none" rtlCol="0">
            <a:spAutoFit/>
          </a:bodyPr>
          <a:lstStyle/>
          <a:p>
            <a:r>
              <a:rPr lang="zh-CN" altLang="en-US" dirty="0">
                <a:solidFill>
                  <a:srgbClr val="0070C0"/>
                </a:solidFill>
                <a:latin typeface="微软雅黑" pitchFamily="34" charset="-122"/>
                <a:ea typeface="微软雅黑" pitchFamily="34" charset="-122"/>
              </a:rPr>
              <a:t>欢迎您加入我们公司！</a:t>
            </a:r>
            <a:endParaRPr lang="en-US" altLang="zh-CN" dirty="0">
              <a:solidFill>
                <a:srgbClr val="0070C0"/>
              </a:solidFill>
              <a:latin typeface="微软雅黑" pitchFamily="34" charset="-122"/>
              <a:ea typeface="微软雅黑" pitchFamily="34" charset="-122"/>
            </a:endParaRPr>
          </a:p>
          <a:p>
            <a:r>
              <a:rPr lang="en-US" altLang="zh-CN" dirty="0">
                <a:solidFill>
                  <a:srgbClr val="0070C0"/>
                </a:solidFill>
                <a:latin typeface="微软雅黑" pitchFamily="34" charset="-122"/>
                <a:ea typeface="微软雅黑" pitchFamily="34" charset="-122"/>
              </a:rPr>
              <a:t>You are welcome to</a:t>
            </a:r>
          </a:p>
          <a:p>
            <a:r>
              <a:rPr lang="en-US" altLang="zh-CN" dirty="0">
                <a:solidFill>
                  <a:srgbClr val="0070C0"/>
                </a:solidFill>
                <a:latin typeface="微软雅黑" pitchFamily="34" charset="-122"/>
                <a:ea typeface="微软雅黑" pitchFamily="34" charset="-122"/>
              </a:rPr>
              <a:t> join our company!</a:t>
            </a:r>
            <a:endParaRPr lang="zh-CN" altLang="en-US" dirty="0">
              <a:solidFill>
                <a:srgbClr val="0070C0"/>
              </a:solidFill>
              <a:latin typeface="微软雅黑" pitchFamily="34" charset="-122"/>
              <a:ea typeface="微软雅黑" pitchFamily="34" charset="-122"/>
            </a:endParaRPr>
          </a:p>
        </p:txBody>
      </p:sp>
      <p:sp>
        <p:nvSpPr>
          <p:cNvPr id="30" name="TextBox 29"/>
          <p:cNvSpPr txBox="1"/>
          <p:nvPr/>
        </p:nvSpPr>
        <p:spPr>
          <a:xfrm>
            <a:off x="821767" y="2361654"/>
            <a:ext cx="5559086" cy="923330"/>
          </a:xfrm>
          <a:prstGeom prst="rect">
            <a:avLst/>
          </a:prstGeom>
          <a:noFill/>
        </p:spPr>
        <p:txBody>
          <a:bodyPr wrap="none" rtlCol="0">
            <a:spAutoFit/>
          </a:bodyPr>
          <a:lstStyle/>
          <a:p>
            <a:pPr algn="ctr"/>
            <a:r>
              <a:rPr lang="en-US" altLang="zh-CN" sz="5400" b="1" dirty="0">
                <a:solidFill>
                  <a:srgbClr val="0070C0"/>
                </a:solidFill>
                <a:latin typeface="AvantGarde Md BT" pitchFamily="34" charset="0"/>
                <a:ea typeface="微软雅黑" pitchFamily="34" charset="-122"/>
              </a:rPr>
              <a:t>XXXX</a:t>
            </a:r>
            <a:r>
              <a:rPr lang="zh-CN" altLang="en-US" sz="5400" b="1" dirty="0">
                <a:solidFill>
                  <a:srgbClr val="0070C0"/>
                </a:solidFill>
                <a:latin typeface="AvantGarde Md BT" pitchFamily="34" charset="0"/>
                <a:ea typeface="微软雅黑" pitchFamily="34" charset="-122"/>
              </a:rPr>
              <a:t>设计</a:t>
            </a:r>
            <a:r>
              <a:rPr lang="en-US" altLang="zh-CN" sz="5400" b="1" dirty="0">
                <a:solidFill>
                  <a:srgbClr val="0070C0"/>
                </a:solidFill>
                <a:latin typeface="AvantGarde Md BT" pitchFamily="34" charset="0"/>
                <a:ea typeface="微软雅黑" pitchFamily="34" charset="-122"/>
              </a:rPr>
              <a:t>PPT</a:t>
            </a:r>
            <a:r>
              <a:rPr lang="zh-CN" altLang="en-US" sz="5400" b="1" dirty="0">
                <a:solidFill>
                  <a:srgbClr val="0070C0"/>
                </a:solidFill>
                <a:latin typeface="AvantGarde Md BT" pitchFamily="34" charset="0"/>
                <a:ea typeface="微软雅黑" pitchFamily="34" charset="-122"/>
              </a:rPr>
              <a:t>模版</a:t>
            </a:r>
            <a:endParaRPr lang="en-US" altLang="zh-CN" sz="5400" b="1" dirty="0">
              <a:solidFill>
                <a:srgbClr val="0070C0"/>
              </a:solidFill>
              <a:latin typeface="AvantGarde Md BT" pitchFamily="34" charset="0"/>
              <a:ea typeface="微软雅黑" pitchFamily="34" charset="-122"/>
            </a:endParaRPr>
          </a:p>
        </p:txBody>
      </p:sp>
      <p:sp>
        <p:nvSpPr>
          <p:cNvPr id="31" name="标题 4"/>
          <p:cNvSpPr txBox="1">
            <a:spLocks/>
          </p:cNvSpPr>
          <p:nvPr/>
        </p:nvSpPr>
        <p:spPr>
          <a:xfrm>
            <a:off x="495185" y="3449145"/>
            <a:ext cx="6212246" cy="26788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lgn="ct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适用于入职培训</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企业宣传</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工作汇报</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部门培训</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2337601" y="4221088"/>
            <a:ext cx="2749493" cy="412425"/>
            <a:chOff x="5423085" y="5733256"/>
            <a:chExt cx="2749493" cy="412425"/>
          </a:xfrm>
        </p:grpSpPr>
        <p:sp>
          <p:nvSpPr>
            <p:cNvPr id="49" name="Rounded Rectangle 28"/>
            <p:cNvSpPr/>
            <p:nvPr/>
          </p:nvSpPr>
          <p:spPr>
            <a:xfrm>
              <a:off x="5423085" y="5733256"/>
              <a:ext cx="2749493" cy="412424"/>
            </a:xfrm>
            <a:prstGeom prst="round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Rounded Rectangle 29"/>
            <p:cNvSpPr/>
            <p:nvPr/>
          </p:nvSpPr>
          <p:spPr>
            <a:xfrm>
              <a:off x="5423085" y="5733257"/>
              <a:ext cx="1104169" cy="412424"/>
            </a:xfrm>
            <a:prstGeom prst="roundRect">
              <a:avLst/>
            </a:prstGeom>
            <a:gradFill>
              <a:gsLst>
                <a:gs pos="0">
                  <a:srgbClr val="326698"/>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solidFill>
                <a:latin typeface="微软雅黑" panose="020B0503020204020204" pitchFamily="34" charset="-122"/>
                <a:ea typeface="微软雅黑" panose="020B0503020204020204" pitchFamily="34" charset="-122"/>
              </a:endParaRPr>
            </a:p>
          </p:txBody>
        </p:sp>
      </p:grpSp>
      <p:sp>
        <p:nvSpPr>
          <p:cNvPr id="51" name="TextBox 59"/>
          <p:cNvSpPr>
            <a:spLocks noChangeArrowheads="1"/>
          </p:cNvSpPr>
          <p:nvPr/>
        </p:nvSpPr>
        <p:spPr bwMode="auto">
          <a:xfrm flipH="1">
            <a:off x="2422798" y="4242634"/>
            <a:ext cx="1008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培训</a:t>
            </a:r>
            <a:endParaRPr lang="en-US" altLang="zh-CN"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52" name="TextBox 59"/>
          <p:cNvSpPr>
            <a:spLocks noChangeArrowheads="1"/>
          </p:cNvSpPr>
          <p:nvPr/>
        </p:nvSpPr>
        <p:spPr bwMode="auto">
          <a:xfrm flipH="1">
            <a:off x="3718942" y="4242634"/>
            <a:ext cx="1008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dirty="0">
                <a:solidFill>
                  <a:srgbClr val="0070C0"/>
                </a:solidFill>
                <a:latin typeface="微软雅黑" panose="020B0503020204020204" pitchFamily="34" charset="-122"/>
                <a:ea typeface="微软雅黑" panose="020B0503020204020204" pitchFamily="34" charset="-122"/>
                <a:sym typeface="方正兰亭黑_GBK" pitchFamily="2" charset="-122"/>
              </a:rPr>
              <a:t>xxx</a:t>
            </a:r>
          </a:p>
        </p:txBody>
      </p:sp>
      <p:grpSp>
        <p:nvGrpSpPr>
          <p:cNvPr id="9" name="组合 8"/>
          <p:cNvGrpSpPr/>
          <p:nvPr/>
        </p:nvGrpSpPr>
        <p:grpSpPr>
          <a:xfrm>
            <a:off x="7304166" y="1130019"/>
            <a:ext cx="3786329" cy="2779361"/>
            <a:chOff x="7304166" y="1130019"/>
            <a:chExt cx="3786329" cy="2779361"/>
          </a:xfrm>
        </p:grpSpPr>
        <p:sp>
          <p:nvSpPr>
            <p:cNvPr id="2" name="矩形: 圆角 1"/>
            <p:cNvSpPr/>
            <p:nvPr/>
          </p:nvSpPr>
          <p:spPr>
            <a:xfrm>
              <a:off x="9912879" y="1130019"/>
              <a:ext cx="1177616" cy="84937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圆角 42"/>
            <p:cNvSpPr/>
            <p:nvPr/>
          </p:nvSpPr>
          <p:spPr>
            <a:xfrm>
              <a:off x="7304166" y="3060006"/>
              <a:ext cx="1177616" cy="84937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圆角 43"/>
            <p:cNvSpPr/>
            <p:nvPr/>
          </p:nvSpPr>
          <p:spPr>
            <a:xfrm>
              <a:off x="8598838" y="2101417"/>
              <a:ext cx="1177616" cy="84937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8861354">
              <a:off x="9507499" y="1944170"/>
              <a:ext cx="576000" cy="18031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rot="8861354">
              <a:off x="8205540" y="2894548"/>
              <a:ext cx="576000" cy="18031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8607157" y="2059042"/>
            <a:ext cx="2528609" cy="2765285"/>
            <a:chOff x="8568212" y="2059042"/>
            <a:chExt cx="2528609" cy="2765285"/>
          </a:xfrm>
        </p:grpSpPr>
        <p:sp>
          <p:nvSpPr>
            <p:cNvPr id="46" name="矩形: 圆角 45"/>
            <p:cNvSpPr/>
            <p:nvPr/>
          </p:nvSpPr>
          <p:spPr>
            <a:xfrm>
              <a:off x="9917952" y="2059042"/>
              <a:ext cx="1177616" cy="84937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圆角 46"/>
            <p:cNvSpPr/>
            <p:nvPr/>
          </p:nvSpPr>
          <p:spPr>
            <a:xfrm>
              <a:off x="9919205" y="3974953"/>
              <a:ext cx="1177616" cy="84937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圆角 47"/>
            <p:cNvSpPr/>
            <p:nvPr/>
          </p:nvSpPr>
          <p:spPr>
            <a:xfrm>
              <a:off x="8568212" y="3027865"/>
              <a:ext cx="1177616" cy="84937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rot="8861354">
              <a:off x="9544258" y="2902845"/>
              <a:ext cx="576000" cy="18031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rot="1991447">
              <a:off x="9508727" y="3849885"/>
              <a:ext cx="576000" cy="18031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矩形 3"/>
          <p:cNvSpPr/>
          <p:nvPr/>
        </p:nvSpPr>
        <p:spPr>
          <a:xfrm>
            <a:off x="-25474" y="1117331"/>
            <a:ext cx="222226" cy="3706996"/>
          </a:xfrm>
          <a:prstGeom prst="rect">
            <a:avLst/>
          </a:prstGeom>
          <a:gradFill>
            <a:gsLst>
              <a:gs pos="0">
                <a:srgbClr val="0070C0"/>
              </a:gs>
              <a:gs pos="100000">
                <a:srgbClr val="00B0F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74726" y="1342509"/>
            <a:ext cx="1368152" cy="646331"/>
          </a:xfrm>
          <a:prstGeom prst="rect">
            <a:avLst/>
          </a:prstGeom>
          <a:noFill/>
        </p:spPr>
        <p:txBody>
          <a:bodyPr wrap="square" rtlCol="0">
            <a:spAutoFit/>
          </a:bodyPr>
          <a:lstStyle/>
          <a:p>
            <a:r>
              <a:rPr lang="en-US" altLang="zh-CN" sz="3600" dirty="0">
                <a:solidFill>
                  <a:srgbClr val="0070C0"/>
                </a:solidFill>
              </a:rPr>
              <a:t>LOGO</a:t>
            </a:r>
            <a:endParaRPr lang="zh-CN" altLang="en-US" sz="3600" dirty="0">
              <a:solidFill>
                <a:srgbClr val="0070C0"/>
              </a:solidFill>
            </a:endParaRPr>
          </a:p>
        </p:txBody>
      </p:sp>
      <p:sp>
        <p:nvSpPr>
          <p:cNvPr id="35" name="文本框 34"/>
          <p:cNvSpPr txBox="1"/>
          <p:nvPr/>
        </p:nvSpPr>
        <p:spPr>
          <a:xfrm>
            <a:off x="3244688" y="1342509"/>
            <a:ext cx="2994534" cy="646331"/>
          </a:xfrm>
          <a:prstGeom prst="rect">
            <a:avLst/>
          </a:prstGeom>
          <a:noFill/>
        </p:spPr>
        <p:txBody>
          <a:bodyPr wrap="square" rtlCol="0">
            <a:spAutoFit/>
          </a:bodyPr>
          <a:lstStyle/>
          <a:p>
            <a:r>
              <a:rPr lang="zh-CN" altLang="en-US" sz="3600" dirty="0">
                <a:solidFill>
                  <a:srgbClr val="0070C0"/>
                </a:solidFill>
              </a:rPr>
              <a:t>公司名称</a:t>
            </a:r>
          </a:p>
        </p:txBody>
      </p:sp>
      <p:pic>
        <p:nvPicPr>
          <p:cNvPr id="12" name="好听">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271329" y="-734394"/>
            <a:ext cx="487363" cy="487363"/>
          </a:xfrm>
          <a:prstGeom prst="rect">
            <a:avLst/>
          </a:prstGeom>
        </p:spPr>
      </p:pic>
    </p:spTree>
    <p:extLst>
      <p:ext uri="{BB962C8B-B14F-4D97-AF65-F5344CB8AC3E}">
        <p14:creationId xmlns:p14="http://schemas.microsoft.com/office/powerpoint/2010/main" val="2791232081"/>
      </p:ext>
    </p:extLst>
  </p:cSld>
  <p:clrMapOvr>
    <a:masterClrMapping/>
  </p:clrMapOvr>
  <p:transition spd="slow"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2"/>
                                        </p:tgtEl>
                                      </p:cBhvr>
                                    </p:cmd>
                                  </p:childTnLst>
                                </p:cTn>
                              </p:par>
                              <p:par>
                                <p:cTn id="7" presetID="53" presetClass="entr" presetSubtype="16" fill="hold" nodeType="withEffect">
                                  <p:stCondLst>
                                    <p:cond delay="500"/>
                                  </p:stCondLst>
                                  <p:childTnLst>
                                    <p:set>
                                      <p:cBhvr>
                                        <p:cTn id="8" dur="1" fill="hold">
                                          <p:stCondLst>
                                            <p:cond delay="0"/>
                                          </p:stCondLst>
                                        </p:cTn>
                                        <p:tgtEl>
                                          <p:spTgt spid="8"/>
                                        </p:tgtEl>
                                        <p:attrNameLst>
                                          <p:attrName>style.visibility</p:attrName>
                                        </p:attrNameLst>
                                      </p:cBhvr>
                                      <p:to>
                                        <p:strVal val="visible"/>
                                      </p:to>
                                    </p:set>
                                    <p:anim calcmode="lin" valueType="num">
                                      <p:cBhvr>
                                        <p:cTn id="9" dur="500" fill="hold"/>
                                        <p:tgtEl>
                                          <p:spTgt spid="8"/>
                                        </p:tgtEl>
                                        <p:attrNameLst>
                                          <p:attrName>ppt_w</p:attrName>
                                        </p:attrNameLst>
                                      </p:cBhvr>
                                      <p:tavLst>
                                        <p:tav tm="0">
                                          <p:val>
                                            <p:fltVal val="0"/>
                                          </p:val>
                                        </p:tav>
                                        <p:tav tm="100000">
                                          <p:val>
                                            <p:strVal val="#ppt_w"/>
                                          </p:val>
                                        </p:tav>
                                      </p:tavLst>
                                    </p:anim>
                                    <p:anim calcmode="lin" valueType="num">
                                      <p:cBhvr>
                                        <p:cTn id="10" dur="500" fill="hold"/>
                                        <p:tgtEl>
                                          <p:spTgt spid="8"/>
                                        </p:tgtEl>
                                        <p:attrNameLst>
                                          <p:attrName>ppt_h</p:attrName>
                                        </p:attrNameLst>
                                      </p:cBhvr>
                                      <p:tavLst>
                                        <p:tav tm="0">
                                          <p:val>
                                            <p:fltVal val="0"/>
                                          </p:val>
                                        </p:tav>
                                        <p:tav tm="100000">
                                          <p:val>
                                            <p:strVal val="#ppt_h"/>
                                          </p:val>
                                        </p:tav>
                                      </p:tavLst>
                                    </p:anim>
                                    <p:animEffect transition="in" filter="fade">
                                      <p:cBhvr>
                                        <p:cTn id="11" dur="500"/>
                                        <p:tgtEl>
                                          <p:spTgt spid="8"/>
                                        </p:tgtEl>
                                      </p:cBhvr>
                                    </p:animEffect>
                                  </p:childTnLst>
                                </p:cTn>
                              </p:par>
                              <p:par>
                                <p:cTn id="12" presetID="53" presetClass="entr" presetSubtype="16" fill="hold" grpId="0" nodeType="withEffect">
                                  <p:stCondLst>
                                    <p:cond delay="500"/>
                                  </p:stCondLst>
                                  <p:childTnLst>
                                    <p:set>
                                      <p:cBhvr>
                                        <p:cTn id="13" dur="1" fill="hold">
                                          <p:stCondLst>
                                            <p:cond delay="0"/>
                                          </p:stCondLst>
                                        </p:cTn>
                                        <p:tgtEl>
                                          <p:spTgt spid="24"/>
                                        </p:tgtEl>
                                        <p:attrNameLst>
                                          <p:attrName>style.visibility</p:attrName>
                                        </p:attrNameLst>
                                      </p:cBhvr>
                                      <p:to>
                                        <p:strVal val="visible"/>
                                      </p:to>
                                    </p:set>
                                    <p:anim calcmode="lin" valueType="num">
                                      <p:cBhvr>
                                        <p:cTn id="14" dur="500" fill="hold"/>
                                        <p:tgtEl>
                                          <p:spTgt spid="24"/>
                                        </p:tgtEl>
                                        <p:attrNameLst>
                                          <p:attrName>ppt_w</p:attrName>
                                        </p:attrNameLst>
                                      </p:cBhvr>
                                      <p:tavLst>
                                        <p:tav tm="0">
                                          <p:val>
                                            <p:fltVal val="0"/>
                                          </p:val>
                                        </p:tav>
                                        <p:tav tm="100000">
                                          <p:val>
                                            <p:strVal val="#ppt_w"/>
                                          </p:val>
                                        </p:tav>
                                      </p:tavLst>
                                    </p:anim>
                                    <p:anim calcmode="lin" valueType="num">
                                      <p:cBhvr>
                                        <p:cTn id="15" dur="500" fill="hold"/>
                                        <p:tgtEl>
                                          <p:spTgt spid="24"/>
                                        </p:tgtEl>
                                        <p:attrNameLst>
                                          <p:attrName>ppt_h</p:attrName>
                                        </p:attrNameLst>
                                      </p:cBhvr>
                                      <p:tavLst>
                                        <p:tav tm="0">
                                          <p:val>
                                            <p:fltVal val="0"/>
                                          </p:val>
                                        </p:tav>
                                        <p:tav tm="100000">
                                          <p:val>
                                            <p:strVal val="#ppt_h"/>
                                          </p:val>
                                        </p:tav>
                                      </p:tavLst>
                                    </p:anim>
                                    <p:animEffect transition="in" filter="fade">
                                      <p:cBhvr>
                                        <p:cTn id="16" dur="500"/>
                                        <p:tgtEl>
                                          <p:spTgt spid="24"/>
                                        </p:tgtEl>
                                      </p:cBhvr>
                                    </p:animEffect>
                                  </p:childTnLst>
                                </p:cTn>
                              </p:par>
                              <p:par>
                                <p:cTn id="17" presetID="53" presetClass="entr" presetSubtype="16" fill="hold" grpId="0" nodeType="withEffect">
                                  <p:stCondLst>
                                    <p:cond delay="50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animEffect transition="in" filter="fade">
                                      <p:cBhvr>
                                        <p:cTn id="21" dur="500"/>
                                        <p:tgtEl>
                                          <p:spTgt spid="25"/>
                                        </p:tgtEl>
                                      </p:cBhvr>
                                    </p:animEffect>
                                  </p:childTnLst>
                                </p:cTn>
                              </p:par>
                              <p:par>
                                <p:cTn id="22" presetID="53" presetClass="entr" presetSubtype="16" fill="hold" grpId="0" nodeType="withEffect">
                                  <p:stCondLst>
                                    <p:cond delay="500"/>
                                  </p:stCondLst>
                                  <p:childTnLst>
                                    <p:set>
                                      <p:cBhvr>
                                        <p:cTn id="23" dur="1" fill="hold">
                                          <p:stCondLst>
                                            <p:cond delay="0"/>
                                          </p:stCondLst>
                                        </p:cTn>
                                        <p:tgtEl>
                                          <p:spTgt spid="26"/>
                                        </p:tgtEl>
                                        <p:attrNameLst>
                                          <p:attrName>style.visibility</p:attrName>
                                        </p:attrNameLst>
                                      </p:cBhvr>
                                      <p:to>
                                        <p:strVal val="visible"/>
                                      </p:to>
                                    </p:set>
                                    <p:anim calcmode="lin" valueType="num">
                                      <p:cBhvr>
                                        <p:cTn id="24" dur="500" fill="hold"/>
                                        <p:tgtEl>
                                          <p:spTgt spid="26"/>
                                        </p:tgtEl>
                                        <p:attrNameLst>
                                          <p:attrName>ppt_w</p:attrName>
                                        </p:attrNameLst>
                                      </p:cBhvr>
                                      <p:tavLst>
                                        <p:tav tm="0">
                                          <p:val>
                                            <p:fltVal val="0"/>
                                          </p:val>
                                        </p:tav>
                                        <p:tav tm="100000">
                                          <p:val>
                                            <p:strVal val="#ppt_w"/>
                                          </p:val>
                                        </p:tav>
                                      </p:tavLst>
                                    </p:anim>
                                    <p:anim calcmode="lin" valueType="num">
                                      <p:cBhvr>
                                        <p:cTn id="25" dur="500" fill="hold"/>
                                        <p:tgtEl>
                                          <p:spTgt spid="26"/>
                                        </p:tgtEl>
                                        <p:attrNameLst>
                                          <p:attrName>ppt_h</p:attrName>
                                        </p:attrNameLst>
                                      </p:cBhvr>
                                      <p:tavLst>
                                        <p:tav tm="0">
                                          <p:val>
                                            <p:fltVal val="0"/>
                                          </p:val>
                                        </p:tav>
                                        <p:tav tm="100000">
                                          <p:val>
                                            <p:strVal val="#ppt_h"/>
                                          </p:val>
                                        </p:tav>
                                      </p:tavLst>
                                    </p:anim>
                                    <p:animEffect transition="in" filter="fade">
                                      <p:cBhvr>
                                        <p:cTn id="26" dur="500"/>
                                        <p:tgtEl>
                                          <p:spTgt spid="26"/>
                                        </p:tgtEl>
                                      </p:cBhvr>
                                    </p:animEffect>
                                  </p:childTnLst>
                                </p:cTn>
                              </p:par>
                              <p:par>
                                <p:cTn id="27" presetID="53" presetClass="entr" presetSubtype="16" fill="hold" grpId="0" nodeType="withEffect">
                                  <p:stCondLst>
                                    <p:cond delay="500"/>
                                  </p:stCondLst>
                                  <p:childTnLst>
                                    <p:set>
                                      <p:cBhvr>
                                        <p:cTn id="28" dur="1" fill="hold">
                                          <p:stCondLst>
                                            <p:cond delay="0"/>
                                          </p:stCondLst>
                                        </p:cTn>
                                        <p:tgtEl>
                                          <p:spTgt spid="27"/>
                                        </p:tgtEl>
                                        <p:attrNameLst>
                                          <p:attrName>style.visibility</p:attrName>
                                        </p:attrNameLst>
                                      </p:cBhvr>
                                      <p:to>
                                        <p:strVal val="visible"/>
                                      </p:to>
                                    </p:set>
                                    <p:anim calcmode="lin" valueType="num">
                                      <p:cBhvr>
                                        <p:cTn id="29" dur="500" fill="hold"/>
                                        <p:tgtEl>
                                          <p:spTgt spid="27"/>
                                        </p:tgtEl>
                                        <p:attrNameLst>
                                          <p:attrName>ppt_w</p:attrName>
                                        </p:attrNameLst>
                                      </p:cBhvr>
                                      <p:tavLst>
                                        <p:tav tm="0">
                                          <p:val>
                                            <p:fltVal val="0"/>
                                          </p:val>
                                        </p:tav>
                                        <p:tav tm="100000">
                                          <p:val>
                                            <p:strVal val="#ppt_w"/>
                                          </p:val>
                                        </p:tav>
                                      </p:tavLst>
                                    </p:anim>
                                    <p:anim calcmode="lin" valueType="num">
                                      <p:cBhvr>
                                        <p:cTn id="30" dur="500" fill="hold"/>
                                        <p:tgtEl>
                                          <p:spTgt spid="27"/>
                                        </p:tgtEl>
                                        <p:attrNameLst>
                                          <p:attrName>ppt_h</p:attrName>
                                        </p:attrNameLst>
                                      </p:cBhvr>
                                      <p:tavLst>
                                        <p:tav tm="0">
                                          <p:val>
                                            <p:fltVal val="0"/>
                                          </p:val>
                                        </p:tav>
                                        <p:tav tm="100000">
                                          <p:val>
                                            <p:strVal val="#ppt_h"/>
                                          </p:val>
                                        </p:tav>
                                      </p:tavLst>
                                    </p:anim>
                                    <p:animEffect transition="in" filter="fade">
                                      <p:cBhvr>
                                        <p:cTn id="31" dur="500"/>
                                        <p:tgtEl>
                                          <p:spTgt spid="27"/>
                                        </p:tgtEl>
                                      </p:cBhvr>
                                    </p:animEffect>
                                  </p:childTnLst>
                                </p:cTn>
                              </p:par>
                              <p:par>
                                <p:cTn id="32" presetID="53" presetClass="entr" presetSubtype="16" fill="hold" nodeType="withEffect">
                                  <p:stCondLst>
                                    <p:cond delay="50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childTnLst>
                          </p:cTn>
                        </p:par>
                        <p:par>
                          <p:cTn id="37" fill="hold">
                            <p:stCondLst>
                              <p:cond delay="1000"/>
                            </p:stCondLst>
                            <p:childTnLst>
                              <p:par>
                                <p:cTn id="38" presetID="42" presetClass="entr" presetSubtype="0" fill="hold" grpId="0"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1000"/>
                                        <p:tgtEl>
                                          <p:spTgt spid="34"/>
                                        </p:tgtEl>
                                      </p:cBhvr>
                                    </p:animEffect>
                                    <p:anim calcmode="lin" valueType="num">
                                      <p:cBhvr>
                                        <p:cTn id="41" dur="1000" fill="hold"/>
                                        <p:tgtEl>
                                          <p:spTgt spid="34"/>
                                        </p:tgtEl>
                                        <p:attrNameLst>
                                          <p:attrName>ppt_x</p:attrName>
                                        </p:attrNameLst>
                                      </p:cBhvr>
                                      <p:tavLst>
                                        <p:tav tm="0">
                                          <p:val>
                                            <p:strVal val="#ppt_x"/>
                                          </p:val>
                                        </p:tav>
                                        <p:tav tm="100000">
                                          <p:val>
                                            <p:strVal val="#ppt_x"/>
                                          </p:val>
                                        </p:tav>
                                      </p:tavLst>
                                    </p:anim>
                                    <p:anim calcmode="lin" valueType="num">
                                      <p:cBhvr>
                                        <p:cTn id="42" dur="1000" fill="hold"/>
                                        <p:tgtEl>
                                          <p:spTgt spid="34"/>
                                        </p:tgtEl>
                                        <p:attrNameLst>
                                          <p:attrName>ppt_y</p:attrName>
                                        </p:attrNameLst>
                                      </p:cBhvr>
                                      <p:tavLst>
                                        <p:tav tm="0">
                                          <p:val>
                                            <p:strVal val="#ppt_y+.1"/>
                                          </p:val>
                                        </p:tav>
                                        <p:tav tm="100000">
                                          <p:val>
                                            <p:strVal val="#ppt_y"/>
                                          </p:val>
                                        </p:tav>
                                      </p:tavLst>
                                    </p:anim>
                                  </p:childTnLst>
                                </p:cTn>
                              </p:par>
                            </p:childTnLst>
                          </p:cTn>
                        </p:par>
                        <p:par>
                          <p:cTn id="43" fill="hold">
                            <p:stCondLst>
                              <p:cond delay="2000"/>
                            </p:stCondLst>
                            <p:childTnLst>
                              <p:par>
                                <p:cTn id="44" presetID="2" presetClass="entr" presetSubtype="8"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fill="hold"/>
                                        <p:tgtEl>
                                          <p:spTgt spid="4"/>
                                        </p:tgtEl>
                                        <p:attrNameLst>
                                          <p:attrName>ppt_x</p:attrName>
                                        </p:attrNameLst>
                                      </p:cBhvr>
                                      <p:tavLst>
                                        <p:tav tm="0">
                                          <p:val>
                                            <p:strVal val="0-#ppt_w/2"/>
                                          </p:val>
                                        </p:tav>
                                        <p:tav tm="100000">
                                          <p:val>
                                            <p:strVal val="#ppt_x"/>
                                          </p:val>
                                        </p:tav>
                                      </p:tavLst>
                                    </p:anim>
                                    <p:anim calcmode="lin" valueType="num">
                                      <p:cBhvr additive="base">
                                        <p:cTn id="47" dur="500" fill="hold"/>
                                        <p:tgtEl>
                                          <p:spTgt spid="4"/>
                                        </p:tgtEl>
                                        <p:attrNameLst>
                                          <p:attrName>ppt_y</p:attrName>
                                        </p:attrNameLst>
                                      </p:cBhvr>
                                      <p:tavLst>
                                        <p:tav tm="0">
                                          <p:val>
                                            <p:strVal val="#ppt_y"/>
                                          </p:val>
                                        </p:tav>
                                        <p:tav tm="100000">
                                          <p:val>
                                            <p:strVal val="#ppt_y"/>
                                          </p:val>
                                        </p:tav>
                                      </p:tavLst>
                                    </p:anim>
                                  </p:childTnLst>
                                </p:cTn>
                              </p:par>
                            </p:childTnLst>
                          </p:cTn>
                        </p:par>
                        <p:par>
                          <p:cTn id="48" fill="hold">
                            <p:stCondLst>
                              <p:cond delay="2500"/>
                            </p:stCondLst>
                            <p:childTnLst>
                              <p:par>
                                <p:cTn id="49" presetID="25" presetClass="entr" presetSubtype="0"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p:cTn id="51"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54" dur="1000" fill="hold"/>
                                        <p:tgtEl>
                                          <p:spTgt spid="6"/>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6"/>
                                        </p:tgtEl>
                                      </p:cBhvr>
                                    </p:animEffect>
                                  </p:childTnLst>
                                </p:cTn>
                              </p:par>
                            </p:childTnLst>
                          </p:cTn>
                        </p:par>
                        <p:par>
                          <p:cTn id="59" fill="hold">
                            <p:stCondLst>
                              <p:cond delay="3500"/>
                            </p:stCondLst>
                            <p:childTnLst>
                              <p:par>
                                <p:cTn id="60" presetID="25" presetClass="entr" presetSubtype="0" fill="hold" grpId="0" nodeType="afterEffect">
                                  <p:stCondLst>
                                    <p:cond delay="0"/>
                                  </p:stCondLst>
                                  <p:childTnLst>
                                    <p:set>
                                      <p:cBhvr>
                                        <p:cTn id="61" dur="1" fill="hold">
                                          <p:stCondLst>
                                            <p:cond delay="0"/>
                                          </p:stCondLst>
                                        </p:cTn>
                                        <p:tgtEl>
                                          <p:spTgt spid="35"/>
                                        </p:tgtEl>
                                        <p:attrNameLst>
                                          <p:attrName>style.visibility</p:attrName>
                                        </p:attrNameLst>
                                      </p:cBhvr>
                                      <p:to>
                                        <p:strVal val="visible"/>
                                      </p:to>
                                    </p:set>
                                    <p:anim calcmode="lin" valueType="num">
                                      <p:cBhvr>
                                        <p:cTn id="62" dur="500" decel="50000" fill="hold">
                                          <p:stCondLst>
                                            <p:cond delay="0"/>
                                          </p:stCondLst>
                                        </p:cTn>
                                        <p:tgtEl>
                                          <p:spTgt spid="35"/>
                                        </p:tgtEl>
                                        <p:attrNameLst>
                                          <p:attrName>style.rotation</p:attrName>
                                        </p:attrNameLst>
                                      </p:cBhvr>
                                      <p:tavLst>
                                        <p:tav tm="0">
                                          <p:val>
                                            <p:fltVal val="-90"/>
                                          </p:val>
                                        </p:tav>
                                        <p:tav tm="100000">
                                          <p:val>
                                            <p:fltVal val="0"/>
                                          </p:val>
                                        </p:tav>
                                      </p:tavLst>
                                    </p:anim>
                                    <p:anim calcmode="lin" valueType="num">
                                      <p:cBhvr>
                                        <p:cTn id="63" dur="500" decel="50000" fill="hold">
                                          <p:stCondLst>
                                            <p:cond delay="0"/>
                                          </p:stCondLst>
                                        </p:cTn>
                                        <p:tgtEl>
                                          <p:spTgt spid="35"/>
                                        </p:tgtEl>
                                        <p:attrNameLst>
                                          <p:attrName>ppt_w</p:attrName>
                                        </p:attrNameLst>
                                      </p:cBhvr>
                                      <p:tavLst>
                                        <p:tav tm="0">
                                          <p:val>
                                            <p:strVal val="#ppt_w"/>
                                          </p:val>
                                        </p:tav>
                                        <p:tav tm="100000">
                                          <p:val>
                                            <p:strVal val="#ppt_w*.05"/>
                                          </p:val>
                                        </p:tav>
                                      </p:tavLst>
                                    </p:anim>
                                    <p:anim calcmode="lin" valueType="num">
                                      <p:cBhvr>
                                        <p:cTn id="64" dur="500" accel="50000" fill="hold">
                                          <p:stCondLst>
                                            <p:cond delay="500"/>
                                          </p:stCondLst>
                                        </p:cTn>
                                        <p:tgtEl>
                                          <p:spTgt spid="35"/>
                                        </p:tgtEl>
                                        <p:attrNameLst>
                                          <p:attrName>ppt_w</p:attrName>
                                        </p:attrNameLst>
                                      </p:cBhvr>
                                      <p:tavLst>
                                        <p:tav tm="0">
                                          <p:val>
                                            <p:strVal val="#ppt_w*.05"/>
                                          </p:val>
                                        </p:tav>
                                        <p:tav tm="100000">
                                          <p:val>
                                            <p:strVal val="#ppt_w"/>
                                          </p:val>
                                        </p:tav>
                                      </p:tavLst>
                                    </p:anim>
                                    <p:anim calcmode="lin" valueType="num">
                                      <p:cBhvr>
                                        <p:cTn id="65" dur="1000" fill="hold"/>
                                        <p:tgtEl>
                                          <p:spTgt spid="35"/>
                                        </p:tgtEl>
                                        <p:attrNameLst>
                                          <p:attrName>ppt_h</p:attrName>
                                        </p:attrNameLst>
                                      </p:cBhvr>
                                      <p:tavLst>
                                        <p:tav tm="0">
                                          <p:val>
                                            <p:strVal val="#ppt_h"/>
                                          </p:val>
                                        </p:tav>
                                        <p:tav tm="100000">
                                          <p:val>
                                            <p:strVal val="#ppt_h"/>
                                          </p:val>
                                        </p:tav>
                                      </p:tavLst>
                                    </p:anim>
                                    <p:anim calcmode="lin" valueType="num">
                                      <p:cBhvr>
                                        <p:cTn id="66" dur="500" decel="50000" fill="hold">
                                          <p:stCondLst>
                                            <p:cond delay="0"/>
                                          </p:stCondLst>
                                        </p:cTn>
                                        <p:tgtEl>
                                          <p:spTgt spid="35"/>
                                        </p:tgtEl>
                                        <p:attrNameLst>
                                          <p:attrName>ppt_x</p:attrName>
                                        </p:attrNameLst>
                                      </p:cBhvr>
                                      <p:tavLst>
                                        <p:tav tm="0">
                                          <p:val>
                                            <p:strVal val="#ppt_x+.4"/>
                                          </p:val>
                                        </p:tav>
                                        <p:tav tm="100000">
                                          <p:val>
                                            <p:strVal val="#ppt_x"/>
                                          </p:val>
                                        </p:tav>
                                      </p:tavLst>
                                    </p:anim>
                                    <p:anim calcmode="lin" valueType="num">
                                      <p:cBhvr>
                                        <p:cTn id="67" dur="500" decel="50000" fill="hold">
                                          <p:stCondLst>
                                            <p:cond delay="0"/>
                                          </p:stCondLst>
                                        </p:cTn>
                                        <p:tgtEl>
                                          <p:spTgt spid="35"/>
                                        </p:tgtEl>
                                        <p:attrNameLst>
                                          <p:attrName>ppt_y</p:attrName>
                                        </p:attrNameLst>
                                      </p:cBhvr>
                                      <p:tavLst>
                                        <p:tav tm="0">
                                          <p:val>
                                            <p:strVal val="#ppt_y-.2"/>
                                          </p:val>
                                        </p:tav>
                                        <p:tav tm="100000">
                                          <p:val>
                                            <p:strVal val="#ppt_y+.1"/>
                                          </p:val>
                                        </p:tav>
                                      </p:tavLst>
                                    </p:anim>
                                    <p:anim calcmode="lin" valueType="num">
                                      <p:cBhvr>
                                        <p:cTn id="68" dur="500" accel="50000" fill="hold">
                                          <p:stCondLst>
                                            <p:cond delay="500"/>
                                          </p:stCondLst>
                                        </p:cTn>
                                        <p:tgtEl>
                                          <p:spTgt spid="35"/>
                                        </p:tgtEl>
                                        <p:attrNameLst>
                                          <p:attrName>ppt_y</p:attrName>
                                        </p:attrNameLst>
                                      </p:cBhvr>
                                      <p:tavLst>
                                        <p:tav tm="0">
                                          <p:val>
                                            <p:strVal val="#ppt_y+.1"/>
                                          </p:val>
                                        </p:tav>
                                        <p:tav tm="100000">
                                          <p:val>
                                            <p:strVal val="#ppt_y"/>
                                          </p:val>
                                        </p:tav>
                                      </p:tavLst>
                                    </p:anim>
                                    <p:animEffect transition="in" filter="fade">
                                      <p:cBhvr>
                                        <p:cTn id="69" dur="1000" decel="50000">
                                          <p:stCondLst>
                                            <p:cond delay="0"/>
                                          </p:stCondLst>
                                        </p:cTn>
                                        <p:tgtEl>
                                          <p:spTgt spid="35"/>
                                        </p:tgtEl>
                                      </p:cBhvr>
                                    </p:animEffect>
                                  </p:childTnLst>
                                </p:cTn>
                              </p:par>
                            </p:childTnLst>
                          </p:cTn>
                        </p:par>
                        <p:par>
                          <p:cTn id="70" fill="hold">
                            <p:stCondLst>
                              <p:cond delay="4500"/>
                            </p:stCondLst>
                            <p:childTnLst>
                              <p:par>
                                <p:cTn id="71" presetID="14" presetClass="entr" presetSubtype="10" fill="hold" grpId="0" nodeType="afterEffect">
                                  <p:stCondLst>
                                    <p:cond delay="0"/>
                                  </p:stCondLst>
                                  <p:iterate type="lt">
                                    <p:tmPct val="30000"/>
                                  </p:iterate>
                                  <p:childTnLst>
                                    <p:set>
                                      <p:cBhvr>
                                        <p:cTn id="72" dur="1" fill="hold">
                                          <p:stCondLst>
                                            <p:cond delay="0"/>
                                          </p:stCondLst>
                                        </p:cTn>
                                        <p:tgtEl>
                                          <p:spTgt spid="30"/>
                                        </p:tgtEl>
                                        <p:attrNameLst>
                                          <p:attrName>style.visibility</p:attrName>
                                        </p:attrNameLst>
                                      </p:cBhvr>
                                      <p:to>
                                        <p:strVal val="visible"/>
                                      </p:to>
                                    </p:set>
                                    <p:animEffect transition="in" filter="randombar(horizontal)">
                                      <p:cBhvr>
                                        <p:cTn id="73" dur="500"/>
                                        <p:tgtEl>
                                          <p:spTgt spid="30"/>
                                        </p:tgtEl>
                                      </p:cBhvr>
                                    </p:animEffect>
                                  </p:childTnLst>
                                </p:cTn>
                              </p:par>
                            </p:childTnLst>
                          </p:cTn>
                        </p:par>
                        <p:par>
                          <p:cTn id="74" fill="hold">
                            <p:stCondLst>
                              <p:cond delay="6500"/>
                            </p:stCondLst>
                            <p:childTnLst>
                              <p:par>
                                <p:cTn id="75" presetID="41" presetClass="entr" presetSubtype="0" fill="hold" grpId="0" nodeType="afterEffect">
                                  <p:stCondLst>
                                    <p:cond delay="0"/>
                                  </p:stCondLst>
                                  <p:iterate type="lt">
                                    <p:tmPct val="10000"/>
                                  </p:iterate>
                                  <p:childTnLst>
                                    <p:set>
                                      <p:cBhvr>
                                        <p:cTn id="76" dur="1" fill="hold">
                                          <p:stCondLst>
                                            <p:cond delay="0"/>
                                          </p:stCondLst>
                                        </p:cTn>
                                        <p:tgtEl>
                                          <p:spTgt spid="31"/>
                                        </p:tgtEl>
                                        <p:attrNameLst>
                                          <p:attrName>style.visibility</p:attrName>
                                        </p:attrNameLst>
                                      </p:cBhvr>
                                      <p:to>
                                        <p:strVal val="visible"/>
                                      </p:to>
                                    </p:set>
                                    <p:anim calcmode="lin" valueType="num">
                                      <p:cBhvr>
                                        <p:cTn id="7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31"/>
                                        </p:tgtEl>
                                        <p:attrNameLst>
                                          <p:attrName>ppt_y</p:attrName>
                                        </p:attrNameLst>
                                      </p:cBhvr>
                                      <p:tavLst>
                                        <p:tav tm="0">
                                          <p:val>
                                            <p:strVal val="#ppt_y"/>
                                          </p:val>
                                        </p:tav>
                                        <p:tav tm="100000">
                                          <p:val>
                                            <p:strVal val="#ppt_y"/>
                                          </p:val>
                                        </p:tav>
                                      </p:tavLst>
                                    </p:anim>
                                    <p:anim calcmode="lin" valueType="num">
                                      <p:cBhvr>
                                        <p:cTn id="7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31"/>
                                        </p:tgtEl>
                                      </p:cBhvr>
                                    </p:animEffect>
                                  </p:childTnLst>
                                </p:cTn>
                              </p:par>
                            </p:childTnLst>
                          </p:cTn>
                        </p:par>
                        <p:par>
                          <p:cTn id="82" fill="hold">
                            <p:stCondLst>
                              <p:cond delay="8050"/>
                            </p:stCondLst>
                            <p:childTnLst>
                              <p:par>
                                <p:cTn id="83" presetID="16" presetClass="entr" presetSubtype="21" fill="hold" nodeType="afterEffect">
                                  <p:stCondLst>
                                    <p:cond delay="0"/>
                                  </p:stCondLst>
                                  <p:childTnLst>
                                    <p:set>
                                      <p:cBhvr>
                                        <p:cTn id="84" dur="1" fill="hold">
                                          <p:stCondLst>
                                            <p:cond delay="0"/>
                                          </p:stCondLst>
                                        </p:cTn>
                                        <p:tgtEl>
                                          <p:spTgt spid="32"/>
                                        </p:tgtEl>
                                        <p:attrNameLst>
                                          <p:attrName>style.visibility</p:attrName>
                                        </p:attrNameLst>
                                      </p:cBhvr>
                                      <p:to>
                                        <p:strVal val="visible"/>
                                      </p:to>
                                    </p:set>
                                    <p:animEffect transition="in" filter="barn(inVertical)">
                                      <p:cBhvr>
                                        <p:cTn id="85" dur="500"/>
                                        <p:tgtEl>
                                          <p:spTgt spid="32"/>
                                        </p:tgtEl>
                                      </p:cBhvr>
                                    </p:animEffect>
                                  </p:childTnLst>
                                </p:cTn>
                              </p:par>
                              <p:par>
                                <p:cTn id="86" presetID="12" presetClass="entr" presetSubtype="4" fill="hold" grpId="0" nodeType="withEffect">
                                  <p:stCondLst>
                                    <p:cond delay="1000"/>
                                  </p:stCondLst>
                                  <p:childTnLst>
                                    <p:set>
                                      <p:cBhvr>
                                        <p:cTn id="87" dur="1" fill="hold">
                                          <p:stCondLst>
                                            <p:cond delay="0"/>
                                          </p:stCondLst>
                                        </p:cTn>
                                        <p:tgtEl>
                                          <p:spTgt spid="51"/>
                                        </p:tgtEl>
                                        <p:attrNameLst>
                                          <p:attrName>style.visibility</p:attrName>
                                        </p:attrNameLst>
                                      </p:cBhvr>
                                      <p:to>
                                        <p:strVal val="visible"/>
                                      </p:to>
                                    </p:set>
                                    <p:anim calcmode="lin" valueType="num">
                                      <p:cBhvr additive="base">
                                        <p:cTn id="88" dur="500"/>
                                        <p:tgtEl>
                                          <p:spTgt spid="51"/>
                                        </p:tgtEl>
                                        <p:attrNameLst>
                                          <p:attrName>ppt_y</p:attrName>
                                        </p:attrNameLst>
                                      </p:cBhvr>
                                      <p:tavLst>
                                        <p:tav tm="0">
                                          <p:val>
                                            <p:strVal val="#ppt_y+#ppt_h*1.125000"/>
                                          </p:val>
                                        </p:tav>
                                        <p:tav tm="100000">
                                          <p:val>
                                            <p:strVal val="#ppt_y"/>
                                          </p:val>
                                        </p:tav>
                                      </p:tavLst>
                                    </p:anim>
                                    <p:animEffect transition="in" filter="wipe(up)">
                                      <p:cBhvr>
                                        <p:cTn id="89" dur="500"/>
                                        <p:tgtEl>
                                          <p:spTgt spid="51"/>
                                        </p:tgtEl>
                                      </p:cBhvr>
                                    </p:animEffect>
                                  </p:childTnLst>
                                </p:cTn>
                              </p:par>
                              <p:par>
                                <p:cTn id="90" presetID="12" presetClass="entr" presetSubtype="4" fill="hold" grpId="0" nodeType="withEffect">
                                  <p:stCondLst>
                                    <p:cond delay="1000"/>
                                  </p:stCondLst>
                                  <p:childTnLst>
                                    <p:set>
                                      <p:cBhvr>
                                        <p:cTn id="91" dur="1" fill="hold">
                                          <p:stCondLst>
                                            <p:cond delay="0"/>
                                          </p:stCondLst>
                                        </p:cTn>
                                        <p:tgtEl>
                                          <p:spTgt spid="52"/>
                                        </p:tgtEl>
                                        <p:attrNameLst>
                                          <p:attrName>style.visibility</p:attrName>
                                        </p:attrNameLst>
                                      </p:cBhvr>
                                      <p:to>
                                        <p:strVal val="visible"/>
                                      </p:to>
                                    </p:set>
                                    <p:anim calcmode="lin" valueType="num">
                                      <p:cBhvr additive="base">
                                        <p:cTn id="92" dur="500"/>
                                        <p:tgtEl>
                                          <p:spTgt spid="52"/>
                                        </p:tgtEl>
                                        <p:attrNameLst>
                                          <p:attrName>ppt_y</p:attrName>
                                        </p:attrNameLst>
                                      </p:cBhvr>
                                      <p:tavLst>
                                        <p:tav tm="0">
                                          <p:val>
                                            <p:strVal val="#ppt_y+#ppt_h*1.125000"/>
                                          </p:val>
                                        </p:tav>
                                        <p:tav tm="100000">
                                          <p:val>
                                            <p:strVal val="#ppt_y"/>
                                          </p:val>
                                        </p:tav>
                                      </p:tavLst>
                                    </p:anim>
                                    <p:animEffect transition="in" filter="wipe(up)">
                                      <p:cBhvr>
                                        <p:cTn id="93"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94" repeatCount="indefinite" fill="remove" display="0">
                  <p:stCondLst>
                    <p:cond delay="indefinite"/>
                  </p:stCondLst>
                  <p:endCondLst>
                    <p:cond evt="onStopAudio" delay="0">
                      <p:tgtEl>
                        <p:sldTgt/>
                      </p:tgtEl>
                    </p:cond>
                  </p:endCondLst>
                </p:cTn>
                <p:tgtEl>
                  <p:spTgt spid="12"/>
                </p:tgtEl>
              </p:cMediaNode>
            </p:audio>
          </p:childTnLst>
        </p:cTn>
      </p:par>
    </p:tnLst>
    <p:bldLst>
      <p:bldP spid="24" grpId="0" animBg="1"/>
      <p:bldP spid="25" grpId="0" animBg="1"/>
      <p:bldP spid="26" grpId="0" animBg="1"/>
      <p:bldP spid="27" grpId="0" animBg="1"/>
      <p:bldP spid="34" grpId="0"/>
      <p:bldP spid="30" grpId="0"/>
      <p:bldP spid="31" grpId="0"/>
      <p:bldP spid="51" grpId="0"/>
      <p:bldP spid="52" grpId="0"/>
      <p:bldP spid="4" grpId="0" animBg="1"/>
      <p:bldP spid="6" grpId="0"/>
      <p:bldP spid="3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descr="C:\Users\Administrator\Desktop\QQ截图2016051610433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593991" y="352876"/>
            <a:ext cx="252028" cy="252028"/>
          </a:xfrm>
          <a:prstGeom prst="rect">
            <a:avLst/>
          </a:prstGeom>
          <a:noFill/>
          <a:ln w="9525">
            <a:solidFill>
              <a:srgbClr val="00B0F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90550" y="116632"/>
            <a:ext cx="185641" cy="185641"/>
          </a:xfrm>
          <a:prstGeom prst="rect">
            <a:avLst/>
          </a:prstGeom>
          <a:noFill/>
          <a:ln w="9525">
            <a:solidFill>
              <a:schemeClr val="bg1">
                <a:lumMod val="8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17993" y="188640"/>
            <a:ext cx="360040" cy="3600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rgbClr val="0070C0"/>
                </a:solidFill>
                <a:latin typeface="微软雅黑" panose="020B0503020204020204" pitchFamily="34" charset="-122"/>
                <a:ea typeface="微软雅黑" panose="020B0503020204020204" pitchFamily="34" charset="-122"/>
              </a:rPr>
              <a:t>调休制度</a:t>
            </a:r>
            <a:endParaRPr lang="en-US" sz="2000" dirty="0">
              <a:solidFill>
                <a:srgbClr val="0070C0"/>
              </a:solidFill>
              <a:latin typeface="微软雅黑" panose="020B0503020204020204" pitchFamily="34" charset="-122"/>
              <a:ea typeface="微软雅黑" panose="020B0503020204020204" pitchFamily="34" charset="-122"/>
            </a:endParaRPr>
          </a:p>
        </p:txBody>
      </p:sp>
      <p:grpSp>
        <p:nvGrpSpPr>
          <p:cNvPr id="83" name="Group 21"/>
          <p:cNvGrpSpPr/>
          <p:nvPr/>
        </p:nvGrpSpPr>
        <p:grpSpPr>
          <a:xfrm>
            <a:off x="707336" y="1905783"/>
            <a:ext cx="5947287" cy="3325345"/>
            <a:chOff x="1091650" y="2292968"/>
            <a:chExt cx="5947287" cy="3325345"/>
          </a:xfrm>
        </p:grpSpPr>
        <p:grpSp>
          <p:nvGrpSpPr>
            <p:cNvPr id="84" name="Group 22"/>
            <p:cNvGrpSpPr/>
            <p:nvPr/>
          </p:nvGrpSpPr>
          <p:grpSpPr>
            <a:xfrm>
              <a:off x="1091650" y="2292968"/>
              <a:ext cx="5947287" cy="3325345"/>
              <a:chOff x="1763688" y="1124744"/>
              <a:chExt cx="5652564" cy="3166095"/>
            </a:xfrm>
          </p:grpSpPr>
          <p:sp>
            <p:nvSpPr>
              <p:cNvPr id="86" name="Rectangle 26"/>
              <p:cNvSpPr/>
              <p:nvPr/>
            </p:nvSpPr>
            <p:spPr>
              <a:xfrm>
                <a:off x="2699792" y="1397918"/>
                <a:ext cx="3744416" cy="2304256"/>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gency FB" panose="020B0503020202020204" pitchFamily="34" charset="0"/>
                </a:endParaRPr>
              </a:p>
            </p:txBody>
          </p:sp>
          <p:pic>
            <p:nvPicPr>
              <p:cNvPr id="87" name="Picture 3" descr="F:\Trabajos\Envato\Graphic River\Duckson\Elements\laptop.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3688" y="1124744"/>
                <a:ext cx="5652564" cy="3166095"/>
              </a:xfrm>
              <a:prstGeom prst="rect">
                <a:avLst/>
              </a:prstGeom>
              <a:noFill/>
              <a:extLst>
                <a:ext uri="{909E8E84-426E-40DD-AFC4-6F175D3DCCD1}">
                  <a14:hiddenFill xmlns:a14="http://schemas.microsoft.com/office/drawing/2010/main">
                    <a:solidFill>
                      <a:srgbClr val="FFFFFF"/>
                    </a:solidFill>
                  </a14:hiddenFill>
                </a:ext>
              </a:extLst>
            </p:spPr>
          </p:pic>
        </p:grpSp>
        <p:sp>
          <p:nvSpPr>
            <p:cNvPr id="85" name="Rectangle 23"/>
            <p:cNvSpPr/>
            <p:nvPr/>
          </p:nvSpPr>
          <p:spPr>
            <a:xfrm>
              <a:off x="2278239" y="2601770"/>
              <a:ext cx="3574107" cy="2266065"/>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gency FB" panose="020B0503020202020204" pitchFamily="34" charset="0"/>
              </a:endParaRPr>
            </a:p>
          </p:txBody>
        </p:sp>
      </p:grpSp>
      <p:grpSp>
        <p:nvGrpSpPr>
          <p:cNvPr id="88" name="组合 87"/>
          <p:cNvGrpSpPr/>
          <p:nvPr/>
        </p:nvGrpSpPr>
        <p:grpSpPr>
          <a:xfrm>
            <a:off x="6515084" y="1893171"/>
            <a:ext cx="4478829" cy="901072"/>
            <a:chOff x="1361910" y="1894925"/>
            <a:chExt cx="4478829" cy="901072"/>
          </a:xfrm>
        </p:grpSpPr>
        <p:grpSp>
          <p:nvGrpSpPr>
            <p:cNvPr id="89" name="Group 332"/>
            <p:cNvGrpSpPr>
              <a:grpSpLocks noChangeAspect="1"/>
            </p:cNvGrpSpPr>
            <p:nvPr/>
          </p:nvGrpSpPr>
          <p:grpSpPr>
            <a:xfrm>
              <a:off x="1361910" y="2154848"/>
              <a:ext cx="540000" cy="540000"/>
              <a:chOff x="4643438" y="2786064"/>
              <a:chExt cx="288476" cy="288476"/>
            </a:xfrm>
          </p:grpSpPr>
          <p:sp>
            <p:nvSpPr>
              <p:cNvPr id="92" name="Oval 59"/>
              <p:cNvSpPr/>
              <p:nvPr/>
            </p:nvSpPr>
            <p:spPr>
              <a:xfrm>
                <a:off x="4643438" y="2786064"/>
                <a:ext cx="288476" cy="288476"/>
              </a:xfrm>
              <a:prstGeom prst="ellipse">
                <a:avLst/>
              </a:prstGeom>
              <a:gradFill>
                <a:gsLst>
                  <a:gs pos="0">
                    <a:srgbClr val="0070C0"/>
                  </a:gs>
                  <a:gs pos="100000">
                    <a:srgbClr val="00B0F0"/>
                  </a:gs>
                </a:gsLst>
                <a:lin ang="7200000" scaled="0"/>
              </a:gra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prstClr val="white"/>
                  </a:solidFill>
                  <a:latin typeface="Agency FB" panose="020B0503020202020204" pitchFamily="34" charset="0"/>
                </a:endParaRPr>
              </a:p>
            </p:txBody>
          </p:sp>
          <p:sp>
            <p:nvSpPr>
              <p:cNvPr id="93"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400" dirty="0">
                  <a:solidFill>
                    <a:prstClr val="black"/>
                  </a:solidFill>
                  <a:latin typeface="Agency FB" panose="020B0503020202020204" pitchFamily="34" charset="0"/>
                </a:endParaRPr>
              </a:p>
            </p:txBody>
          </p:sp>
        </p:grpSp>
        <p:sp>
          <p:nvSpPr>
            <p:cNvPr id="90" name="TextBox 89"/>
            <p:cNvSpPr txBox="1"/>
            <p:nvPr/>
          </p:nvSpPr>
          <p:spPr>
            <a:xfrm>
              <a:off x="1956335" y="2260466"/>
              <a:ext cx="3884404" cy="535531"/>
            </a:xfrm>
            <a:prstGeom prst="rect">
              <a:avLst/>
            </a:prstGeom>
            <a:noFill/>
          </p:spPr>
          <p:txBody>
            <a:bodyPr wrap="square" rtlCol="0">
              <a:spAutoFit/>
            </a:bodyPr>
            <a:lstStyle/>
            <a:p>
              <a:pPr>
                <a:lnSpc>
                  <a:spcPct val="120000"/>
                </a:lnSpc>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200" dirty="0">
                  <a:solidFill>
                    <a:schemeClr val="tx1">
                      <a:lumMod val="50000"/>
                      <a:lumOff val="50000"/>
                    </a:schemeClr>
                  </a:solidFill>
                  <a:latin typeface="微软雅黑" pitchFamily="34" charset="-122"/>
                  <a:ea typeface="微软雅黑" pitchFamily="34" charset="-122"/>
                </a:rPr>
                <a:t>您的容打在这里，或者通过复制您的文本。</a:t>
              </a:r>
              <a:endParaRPr lang="en-US" sz="1200" dirty="0">
                <a:solidFill>
                  <a:prstClr val="black"/>
                </a:solidFill>
                <a:latin typeface="Agency FB" panose="020B0503020202020204" pitchFamily="34" charset="0"/>
              </a:endParaRPr>
            </a:p>
          </p:txBody>
        </p:sp>
        <p:sp>
          <p:nvSpPr>
            <p:cNvPr id="91" name="TextBox 90"/>
            <p:cNvSpPr txBox="1"/>
            <p:nvPr/>
          </p:nvSpPr>
          <p:spPr>
            <a:xfrm>
              <a:off x="1874457" y="1894925"/>
              <a:ext cx="3035275" cy="461628"/>
            </a:xfrm>
            <a:prstGeom prst="rect">
              <a:avLst/>
            </a:prstGeom>
            <a:noFill/>
          </p:spPr>
          <p:txBody>
            <a:bodyPr wrap="square" lIns="182843" tIns="91422" rIns="182843" bIns="91422" rtlCol="0">
              <a:spAutoFit/>
            </a:bodyPr>
            <a:lstStyle/>
            <a:p>
              <a:r>
                <a:rPr lang="zh-CN" altLang="en-US" dirty="0">
                  <a:solidFill>
                    <a:srgbClr val="0070C0"/>
                  </a:solidFill>
                  <a:latin typeface="微软雅黑" panose="020B0503020204020204" pitchFamily="34" charset="-122"/>
                  <a:ea typeface="微软雅黑" panose="020B0503020204020204" pitchFamily="34" charset="-122"/>
                  <a:cs typeface="Lato Regular"/>
                </a:rPr>
                <a:t>添加标题内容</a:t>
              </a:r>
              <a:endParaRPr lang="en-US" dirty="0">
                <a:solidFill>
                  <a:srgbClr val="0070C0"/>
                </a:solidFill>
                <a:latin typeface="微软雅黑" panose="020B0503020204020204" pitchFamily="34" charset="-122"/>
                <a:ea typeface="微软雅黑" panose="020B0503020204020204" pitchFamily="34" charset="-122"/>
                <a:cs typeface="Lato Regular"/>
              </a:endParaRPr>
            </a:p>
          </p:txBody>
        </p:sp>
      </p:grpSp>
      <p:grpSp>
        <p:nvGrpSpPr>
          <p:cNvPr id="94" name="组合 93"/>
          <p:cNvGrpSpPr/>
          <p:nvPr/>
        </p:nvGrpSpPr>
        <p:grpSpPr>
          <a:xfrm>
            <a:off x="6533014" y="2973414"/>
            <a:ext cx="4478829" cy="901072"/>
            <a:chOff x="1361910" y="1894925"/>
            <a:chExt cx="4478829" cy="901072"/>
          </a:xfrm>
        </p:grpSpPr>
        <p:grpSp>
          <p:nvGrpSpPr>
            <p:cNvPr id="95" name="Group 332"/>
            <p:cNvGrpSpPr>
              <a:grpSpLocks noChangeAspect="1"/>
            </p:cNvGrpSpPr>
            <p:nvPr/>
          </p:nvGrpSpPr>
          <p:grpSpPr>
            <a:xfrm>
              <a:off x="1361910" y="2154848"/>
              <a:ext cx="540000" cy="540000"/>
              <a:chOff x="4643438" y="2786064"/>
              <a:chExt cx="288476" cy="288476"/>
            </a:xfrm>
          </p:grpSpPr>
          <p:sp>
            <p:nvSpPr>
              <p:cNvPr id="98" name="Oval 59"/>
              <p:cNvSpPr/>
              <p:nvPr/>
            </p:nvSpPr>
            <p:spPr>
              <a:xfrm>
                <a:off x="4643438" y="2786064"/>
                <a:ext cx="288476" cy="288476"/>
              </a:xfrm>
              <a:prstGeom prst="ellipse">
                <a:avLst/>
              </a:prstGeom>
              <a:gradFill>
                <a:gsLst>
                  <a:gs pos="0">
                    <a:srgbClr val="326698"/>
                  </a:gs>
                  <a:gs pos="100000">
                    <a:srgbClr val="00B0F0"/>
                  </a:gs>
                </a:gsLst>
                <a:lin ang="7200000" scaled="0"/>
              </a:gra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prstClr val="white"/>
                  </a:solidFill>
                  <a:latin typeface="Agency FB" panose="020B0503020202020204" pitchFamily="34" charset="0"/>
                </a:endParaRPr>
              </a:p>
            </p:txBody>
          </p:sp>
          <p:sp>
            <p:nvSpPr>
              <p:cNvPr id="99"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400" dirty="0">
                  <a:solidFill>
                    <a:prstClr val="black"/>
                  </a:solidFill>
                  <a:latin typeface="Agency FB" panose="020B0503020202020204" pitchFamily="34" charset="0"/>
                </a:endParaRPr>
              </a:p>
            </p:txBody>
          </p:sp>
        </p:grpSp>
        <p:sp>
          <p:nvSpPr>
            <p:cNvPr id="96" name="TextBox 95"/>
            <p:cNvSpPr txBox="1"/>
            <p:nvPr/>
          </p:nvSpPr>
          <p:spPr>
            <a:xfrm>
              <a:off x="1956335" y="2260466"/>
              <a:ext cx="3884404" cy="535531"/>
            </a:xfrm>
            <a:prstGeom prst="rect">
              <a:avLst/>
            </a:prstGeom>
            <a:noFill/>
          </p:spPr>
          <p:txBody>
            <a:bodyPr wrap="square" rtlCol="0">
              <a:spAutoFit/>
            </a:bodyPr>
            <a:lstStyle/>
            <a:p>
              <a:pPr>
                <a:lnSpc>
                  <a:spcPct val="120000"/>
                </a:lnSpc>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200" dirty="0">
                  <a:solidFill>
                    <a:schemeClr val="tx1">
                      <a:lumMod val="50000"/>
                      <a:lumOff val="50000"/>
                    </a:schemeClr>
                  </a:solidFill>
                  <a:latin typeface="微软雅黑" pitchFamily="34" charset="-122"/>
                  <a:ea typeface="微软雅黑" pitchFamily="34" charset="-122"/>
                </a:rPr>
                <a:t>您的容打在这里，或者通过复制您的文本。</a:t>
              </a:r>
              <a:endParaRPr lang="en-US" sz="1200" dirty="0">
                <a:solidFill>
                  <a:prstClr val="black"/>
                </a:solidFill>
                <a:latin typeface="Agency FB" panose="020B0503020202020204" pitchFamily="34" charset="0"/>
              </a:endParaRPr>
            </a:p>
          </p:txBody>
        </p:sp>
        <p:sp>
          <p:nvSpPr>
            <p:cNvPr id="97" name="TextBox 96"/>
            <p:cNvSpPr txBox="1"/>
            <p:nvPr/>
          </p:nvSpPr>
          <p:spPr>
            <a:xfrm>
              <a:off x="1874457" y="1894925"/>
              <a:ext cx="3035275" cy="461628"/>
            </a:xfrm>
            <a:prstGeom prst="rect">
              <a:avLst/>
            </a:prstGeom>
            <a:noFill/>
          </p:spPr>
          <p:txBody>
            <a:bodyPr wrap="square" lIns="182843" tIns="91422" rIns="182843" bIns="91422" rtlCol="0">
              <a:spAutoFit/>
            </a:bodyPr>
            <a:lstStyle/>
            <a:p>
              <a:r>
                <a:rPr lang="zh-CN" altLang="en-US" dirty="0">
                  <a:solidFill>
                    <a:srgbClr val="0070C0"/>
                  </a:solidFill>
                  <a:latin typeface="微软雅黑" panose="020B0503020204020204" pitchFamily="34" charset="-122"/>
                  <a:ea typeface="微软雅黑" panose="020B0503020204020204" pitchFamily="34" charset="-122"/>
                  <a:cs typeface="Lato Regular"/>
                </a:rPr>
                <a:t>添加标题内容</a:t>
              </a:r>
              <a:endParaRPr lang="en-US" dirty="0">
                <a:solidFill>
                  <a:srgbClr val="0070C0"/>
                </a:solidFill>
                <a:latin typeface="微软雅黑" panose="020B0503020204020204" pitchFamily="34" charset="-122"/>
                <a:ea typeface="微软雅黑" panose="020B0503020204020204" pitchFamily="34" charset="-122"/>
                <a:cs typeface="Lato Regular"/>
              </a:endParaRPr>
            </a:p>
          </p:txBody>
        </p:sp>
      </p:grpSp>
      <p:grpSp>
        <p:nvGrpSpPr>
          <p:cNvPr id="100" name="组合 99"/>
          <p:cNvGrpSpPr/>
          <p:nvPr/>
        </p:nvGrpSpPr>
        <p:grpSpPr>
          <a:xfrm>
            <a:off x="6537497" y="4040210"/>
            <a:ext cx="4478829" cy="901072"/>
            <a:chOff x="1361910" y="1894925"/>
            <a:chExt cx="4478829" cy="901072"/>
          </a:xfrm>
        </p:grpSpPr>
        <p:grpSp>
          <p:nvGrpSpPr>
            <p:cNvPr id="101" name="Group 332"/>
            <p:cNvGrpSpPr>
              <a:grpSpLocks noChangeAspect="1"/>
            </p:cNvGrpSpPr>
            <p:nvPr/>
          </p:nvGrpSpPr>
          <p:grpSpPr>
            <a:xfrm>
              <a:off x="1361910" y="2154848"/>
              <a:ext cx="540000" cy="540000"/>
              <a:chOff x="4643438" y="2786064"/>
              <a:chExt cx="288476" cy="288476"/>
            </a:xfrm>
          </p:grpSpPr>
          <p:sp>
            <p:nvSpPr>
              <p:cNvPr id="104" name="Oval 59"/>
              <p:cNvSpPr/>
              <p:nvPr/>
            </p:nvSpPr>
            <p:spPr>
              <a:xfrm>
                <a:off x="4643438" y="2786064"/>
                <a:ext cx="288476" cy="288476"/>
              </a:xfrm>
              <a:prstGeom prst="ellipse">
                <a:avLst/>
              </a:prstGeom>
              <a:gradFill>
                <a:gsLst>
                  <a:gs pos="0">
                    <a:srgbClr val="326698"/>
                  </a:gs>
                  <a:gs pos="100000">
                    <a:srgbClr val="00B0F0"/>
                  </a:gs>
                </a:gsLst>
                <a:lin ang="7200000" scaled="0"/>
              </a:gra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prstClr val="white"/>
                  </a:solidFill>
                  <a:latin typeface="Agency FB" panose="020B0503020202020204" pitchFamily="34" charset="0"/>
                </a:endParaRPr>
              </a:p>
            </p:txBody>
          </p:sp>
          <p:sp>
            <p:nvSpPr>
              <p:cNvPr id="105"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400" dirty="0">
                  <a:solidFill>
                    <a:prstClr val="black"/>
                  </a:solidFill>
                  <a:latin typeface="Agency FB" panose="020B0503020202020204" pitchFamily="34" charset="0"/>
                </a:endParaRPr>
              </a:p>
            </p:txBody>
          </p:sp>
        </p:grpSp>
        <p:sp>
          <p:nvSpPr>
            <p:cNvPr id="102" name="TextBox 101"/>
            <p:cNvSpPr txBox="1"/>
            <p:nvPr/>
          </p:nvSpPr>
          <p:spPr>
            <a:xfrm>
              <a:off x="1956335" y="2260466"/>
              <a:ext cx="3884404" cy="535531"/>
            </a:xfrm>
            <a:prstGeom prst="rect">
              <a:avLst/>
            </a:prstGeom>
            <a:noFill/>
          </p:spPr>
          <p:txBody>
            <a:bodyPr wrap="square" rtlCol="0">
              <a:spAutoFit/>
            </a:bodyPr>
            <a:lstStyle/>
            <a:p>
              <a:pPr>
                <a:lnSpc>
                  <a:spcPct val="120000"/>
                </a:lnSpc>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200" dirty="0">
                  <a:solidFill>
                    <a:schemeClr val="tx1">
                      <a:lumMod val="50000"/>
                      <a:lumOff val="50000"/>
                    </a:schemeClr>
                  </a:solidFill>
                  <a:latin typeface="微软雅黑" pitchFamily="34" charset="-122"/>
                  <a:ea typeface="微软雅黑" pitchFamily="34" charset="-122"/>
                </a:rPr>
                <a:t>您的容打在这里，或者通过复制您的文本。</a:t>
              </a:r>
              <a:endParaRPr lang="en-US" sz="1200" dirty="0">
                <a:solidFill>
                  <a:prstClr val="black"/>
                </a:solidFill>
                <a:latin typeface="Agency FB" panose="020B0503020202020204" pitchFamily="34" charset="0"/>
              </a:endParaRPr>
            </a:p>
          </p:txBody>
        </p:sp>
        <p:sp>
          <p:nvSpPr>
            <p:cNvPr id="103" name="TextBox 102"/>
            <p:cNvSpPr txBox="1"/>
            <p:nvPr/>
          </p:nvSpPr>
          <p:spPr>
            <a:xfrm>
              <a:off x="1874457" y="1894925"/>
              <a:ext cx="3035275" cy="461628"/>
            </a:xfrm>
            <a:prstGeom prst="rect">
              <a:avLst/>
            </a:prstGeom>
            <a:noFill/>
          </p:spPr>
          <p:txBody>
            <a:bodyPr wrap="square" lIns="182843" tIns="91422" rIns="182843" bIns="91422" rtlCol="0">
              <a:spAutoFit/>
            </a:bodyPr>
            <a:lstStyle/>
            <a:p>
              <a:r>
                <a:rPr lang="zh-CN" altLang="en-US" dirty="0">
                  <a:solidFill>
                    <a:srgbClr val="0070C0"/>
                  </a:solidFill>
                  <a:latin typeface="微软雅黑" panose="020B0503020204020204" pitchFamily="34" charset="-122"/>
                  <a:ea typeface="微软雅黑" panose="020B0503020204020204" pitchFamily="34" charset="-122"/>
                  <a:cs typeface="Lato Regular"/>
                </a:rPr>
                <a:t>添加标题内容</a:t>
              </a:r>
              <a:endParaRPr lang="en-US" dirty="0">
                <a:solidFill>
                  <a:srgbClr val="0070C0"/>
                </a:solidFill>
                <a:latin typeface="微软雅黑" panose="020B0503020204020204" pitchFamily="34" charset="-122"/>
                <a:ea typeface="微软雅黑" panose="020B0503020204020204" pitchFamily="34" charset="-122"/>
                <a:cs typeface="Lato Regular"/>
              </a:endParaRPr>
            </a:p>
          </p:txBody>
        </p:sp>
      </p:grpSp>
    </p:spTree>
    <p:extLst>
      <p:ext uri="{BB962C8B-B14F-4D97-AF65-F5344CB8AC3E}">
        <p14:creationId xmlns:p14="http://schemas.microsoft.com/office/powerpoint/2010/main" val="1963713510"/>
      </p:ext>
    </p:extLst>
  </p:cSld>
  <p:clrMapOvr>
    <a:masterClrMapping/>
  </p:clrMapOvr>
  <p:transition spd="slow"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1250"/>
                            </p:stCondLst>
                            <p:childTnLst>
                              <p:par>
                                <p:cTn id="25" presetID="42" presetClass="entr" presetSubtype="0" fill="hold" nodeType="afterEffect">
                                  <p:stCondLst>
                                    <p:cond delay="0"/>
                                  </p:stCondLst>
                                  <p:childTnLst>
                                    <p:set>
                                      <p:cBhvr>
                                        <p:cTn id="26" dur="1" fill="hold">
                                          <p:stCondLst>
                                            <p:cond delay="0"/>
                                          </p:stCondLst>
                                        </p:cTn>
                                        <p:tgtEl>
                                          <p:spTgt spid="83"/>
                                        </p:tgtEl>
                                        <p:attrNameLst>
                                          <p:attrName>style.visibility</p:attrName>
                                        </p:attrNameLst>
                                      </p:cBhvr>
                                      <p:to>
                                        <p:strVal val="visible"/>
                                      </p:to>
                                    </p:set>
                                    <p:animEffect transition="in" filter="fade">
                                      <p:cBhvr>
                                        <p:cTn id="27" dur="1000"/>
                                        <p:tgtEl>
                                          <p:spTgt spid="83"/>
                                        </p:tgtEl>
                                      </p:cBhvr>
                                    </p:animEffect>
                                    <p:anim calcmode="lin" valueType="num">
                                      <p:cBhvr>
                                        <p:cTn id="28" dur="1000" fill="hold"/>
                                        <p:tgtEl>
                                          <p:spTgt spid="83"/>
                                        </p:tgtEl>
                                        <p:attrNameLst>
                                          <p:attrName>ppt_x</p:attrName>
                                        </p:attrNameLst>
                                      </p:cBhvr>
                                      <p:tavLst>
                                        <p:tav tm="0">
                                          <p:val>
                                            <p:strVal val="#ppt_x"/>
                                          </p:val>
                                        </p:tav>
                                        <p:tav tm="100000">
                                          <p:val>
                                            <p:strVal val="#ppt_x"/>
                                          </p:val>
                                        </p:tav>
                                      </p:tavLst>
                                    </p:anim>
                                    <p:anim calcmode="lin" valueType="num">
                                      <p:cBhvr>
                                        <p:cTn id="29" dur="1000" fill="hold"/>
                                        <p:tgtEl>
                                          <p:spTgt spid="8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500"/>
                                  </p:stCondLst>
                                  <p:childTnLst>
                                    <p:set>
                                      <p:cBhvr>
                                        <p:cTn id="31" dur="1" fill="hold">
                                          <p:stCondLst>
                                            <p:cond delay="0"/>
                                          </p:stCondLst>
                                        </p:cTn>
                                        <p:tgtEl>
                                          <p:spTgt spid="88"/>
                                        </p:tgtEl>
                                        <p:attrNameLst>
                                          <p:attrName>style.visibility</p:attrName>
                                        </p:attrNameLst>
                                      </p:cBhvr>
                                      <p:to>
                                        <p:strVal val="visible"/>
                                      </p:to>
                                    </p:set>
                                    <p:animEffect transition="in" filter="fade">
                                      <p:cBhvr>
                                        <p:cTn id="32" dur="1000"/>
                                        <p:tgtEl>
                                          <p:spTgt spid="88"/>
                                        </p:tgtEl>
                                      </p:cBhvr>
                                    </p:animEffect>
                                    <p:anim calcmode="lin" valueType="num">
                                      <p:cBhvr>
                                        <p:cTn id="33" dur="1000" fill="hold"/>
                                        <p:tgtEl>
                                          <p:spTgt spid="88"/>
                                        </p:tgtEl>
                                        <p:attrNameLst>
                                          <p:attrName>ppt_x</p:attrName>
                                        </p:attrNameLst>
                                      </p:cBhvr>
                                      <p:tavLst>
                                        <p:tav tm="0">
                                          <p:val>
                                            <p:strVal val="#ppt_x"/>
                                          </p:val>
                                        </p:tav>
                                        <p:tav tm="100000">
                                          <p:val>
                                            <p:strVal val="#ppt_x"/>
                                          </p:val>
                                        </p:tav>
                                      </p:tavLst>
                                    </p:anim>
                                    <p:anim calcmode="lin" valueType="num">
                                      <p:cBhvr>
                                        <p:cTn id="34" dur="1000" fill="hold"/>
                                        <p:tgtEl>
                                          <p:spTgt spid="88"/>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000"/>
                                  </p:stCondLst>
                                  <p:childTnLst>
                                    <p:set>
                                      <p:cBhvr>
                                        <p:cTn id="36" dur="1" fill="hold">
                                          <p:stCondLst>
                                            <p:cond delay="0"/>
                                          </p:stCondLst>
                                        </p:cTn>
                                        <p:tgtEl>
                                          <p:spTgt spid="94"/>
                                        </p:tgtEl>
                                        <p:attrNameLst>
                                          <p:attrName>style.visibility</p:attrName>
                                        </p:attrNameLst>
                                      </p:cBhvr>
                                      <p:to>
                                        <p:strVal val="visible"/>
                                      </p:to>
                                    </p:set>
                                    <p:animEffect transition="in" filter="fade">
                                      <p:cBhvr>
                                        <p:cTn id="37" dur="1000"/>
                                        <p:tgtEl>
                                          <p:spTgt spid="94"/>
                                        </p:tgtEl>
                                      </p:cBhvr>
                                    </p:animEffect>
                                    <p:anim calcmode="lin" valueType="num">
                                      <p:cBhvr>
                                        <p:cTn id="38" dur="1000" fill="hold"/>
                                        <p:tgtEl>
                                          <p:spTgt spid="94"/>
                                        </p:tgtEl>
                                        <p:attrNameLst>
                                          <p:attrName>ppt_x</p:attrName>
                                        </p:attrNameLst>
                                      </p:cBhvr>
                                      <p:tavLst>
                                        <p:tav tm="0">
                                          <p:val>
                                            <p:strVal val="#ppt_x"/>
                                          </p:val>
                                        </p:tav>
                                        <p:tav tm="100000">
                                          <p:val>
                                            <p:strVal val="#ppt_x"/>
                                          </p:val>
                                        </p:tav>
                                      </p:tavLst>
                                    </p:anim>
                                    <p:anim calcmode="lin" valueType="num">
                                      <p:cBhvr>
                                        <p:cTn id="39" dur="1000" fill="hold"/>
                                        <p:tgtEl>
                                          <p:spTgt spid="94"/>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1500"/>
                                  </p:stCondLst>
                                  <p:childTnLst>
                                    <p:set>
                                      <p:cBhvr>
                                        <p:cTn id="41" dur="1" fill="hold">
                                          <p:stCondLst>
                                            <p:cond delay="0"/>
                                          </p:stCondLst>
                                        </p:cTn>
                                        <p:tgtEl>
                                          <p:spTgt spid="100"/>
                                        </p:tgtEl>
                                        <p:attrNameLst>
                                          <p:attrName>style.visibility</p:attrName>
                                        </p:attrNameLst>
                                      </p:cBhvr>
                                      <p:to>
                                        <p:strVal val="visible"/>
                                      </p:to>
                                    </p:set>
                                    <p:animEffect transition="in" filter="fade">
                                      <p:cBhvr>
                                        <p:cTn id="42" dur="1000"/>
                                        <p:tgtEl>
                                          <p:spTgt spid="100"/>
                                        </p:tgtEl>
                                      </p:cBhvr>
                                    </p:animEffect>
                                    <p:anim calcmode="lin" valueType="num">
                                      <p:cBhvr>
                                        <p:cTn id="43" dur="1000" fill="hold"/>
                                        <p:tgtEl>
                                          <p:spTgt spid="100"/>
                                        </p:tgtEl>
                                        <p:attrNameLst>
                                          <p:attrName>ppt_x</p:attrName>
                                        </p:attrNameLst>
                                      </p:cBhvr>
                                      <p:tavLst>
                                        <p:tav tm="0">
                                          <p:val>
                                            <p:strVal val="#ppt_x"/>
                                          </p:val>
                                        </p:tav>
                                        <p:tav tm="100000">
                                          <p:val>
                                            <p:strVal val="#ppt_x"/>
                                          </p:val>
                                        </p:tav>
                                      </p:tavLst>
                                    </p:anim>
                                    <p:anim calcmode="lin" valueType="num">
                                      <p:cBhvr>
                                        <p:cTn id="44" dur="1000" fill="hold"/>
                                        <p:tgtEl>
                                          <p:spTgt spid="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Picture 2" descr="C:\Users\Administrator\Desktop\QQ截图2016051610433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539638" y="368862"/>
            <a:ext cx="252028" cy="252028"/>
          </a:xfrm>
          <a:prstGeom prst="rect">
            <a:avLst/>
          </a:prstGeom>
          <a:noFill/>
          <a:ln w="9525">
            <a:solidFill>
              <a:srgbClr val="00B0F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90550" y="116632"/>
            <a:ext cx="185641" cy="185641"/>
          </a:xfrm>
          <a:prstGeom prst="rect">
            <a:avLst/>
          </a:prstGeom>
          <a:noFill/>
          <a:ln w="9525">
            <a:solidFill>
              <a:schemeClr val="bg1">
                <a:lumMod val="8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17993" y="188640"/>
            <a:ext cx="360040" cy="3600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rgbClr val="0070C0"/>
                </a:solidFill>
                <a:latin typeface="微软雅黑" panose="020B0503020204020204" pitchFamily="34" charset="-122"/>
                <a:ea typeface="微软雅黑" panose="020B0503020204020204" pitchFamily="34" charset="-122"/>
              </a:rPr>
              <a:t>薪酬管理</a:t>
            </a:r>
            <a:endParaRPr lang="en-US" sz="2000" dirty="0">
              <a:solidFill>
                <a:srgbClr val="0070C0"/>
              </a:solidFill>
              <a:latin typeface="微软雅黑" panose="020B0503020204020204" pitchFamily="34" charset="-122"/>
              <a:ea typeface="微软雅黑" panose="020B0503020204020204" pitchFamily="34" charset="-122"/>
            </a:endParaRPr>
          </a:p>
        </p:txBody>
      </p:sp>
      <p:grpSp>
        <p:nvGrpSpPr>
          <p:cNvPr id="38" name="Group 3"/>
          <p:cNvGrpSpPr/>
          <p:nvPr/>
        </p:nvGrpSpPr>
        <p:grpSpPr>
          <a:xfrm>
            <a:off x="7463358" y="2001188"/>
            <a:ext cx="4735913" cy="3839350"/>
            <a:chOff x="7551981" y="2001188"/>
            <a:chExt cx="4735913" cy="3839350"/>
          </a:xfrm>
        </p:grpSpPr>
        <p:sp>
          <p:nvSpPr>
            <p:cNvPr id="39" name="Freeform 16"/>
            <p:cNvSpPr>
              <a:spLocks/>
            </p:cNvSpPr>
            <p:nvPr/>
          </p:nvSpPr>
          <p:spPr bwMode="auto">
            <a:xfrm>
              <a:off x="7800202" y="2001188"/>
              <a:ext cx="1974114" cy="3242994"/>
            </a:xfrm>
            <a:custGeom>
              <a:avLst/>
              <a:gdLst>
                <a:gd name="T0" fmla="*/ 262 w 932"/>
                <a:gd name="T1" fmla="*/ 8 h 1392"/>
                <a:gd name="T2" fmla="*/ 133 w 932"/>
                <a:gd name="T3" fmla="*/ 581 h 1392"/>
                <a:gd name="T4" fmla="*/ 121 w 932"/>
                <a:gd name="T5" fmla="*/ 1211 h 1392"/>
                <a:gd name="T6" fmla="*/ 611 w 932"/>
                <a:gd name="T7" fmla="*/ 1360 h 1392"/>
                <a:gd name="T8" fmla="*/ 859 w 932"/>
                <a:gd name="T9" fmla="*/ 1183 h 1392"/>
                <a:gd name="T10" fmla="*/ 911 w 932"/>
                <a:gd name="T11" fmla="*/ 832 h 1392"/>
                <a:gd name="T12" fmla="*/ 696 w 932"/>
                <a:gd name="T13" fmla="*/ 427 h 1392"/>
                <a:gd name="T14" fmla="*/ 664 w 932"/>
                <a:gd name="T15" fmla="*/ 12 h 1392"/>
                <a:gd name="T16" fmla="*/ 556 w 932"/>
                <a:gd name="T17" fmla="*/ 17 h 1392"/>
                <a:gd name="T18" fmla="*/ 468 w 932"/>
                <a:gd name="T19" fmla="*/ 24 h 1392"/>
                <a:gd name="T20" fmla="*/ 383 w 932"/>
                <a:gd name="T21" fmla="*/ 4 h 1392"/>
                <a:gd name="T22" fmla="*/ 262 w 932"/>
                <a:gd name="T23" fmla="*/ 8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2" h="1392">
                  <a:moveTo>
                    <a:pt x="262" y="8"/>
                  </a:moveTo>
                  <a:cubicBezTo>
                    <a:pt x="555" y="397"/>
                    <a:pt x="324" y="269"/>
                    <a:pt x="133" y="581"/>
                  </a:cubicBezTo>
                  <a:cubicBezTo>
                    <a:pt x="23" y="766"/>
                    <a:pt x="0" y="1035"/>
                    <a:pt x="121" y="1211"/>
                  </a:cubicBezTo>
                  <a:cubicBezTo>
                    <a:pt x="245" y="1392"/>
                    <a:pt x="437" y="1368"/>
                    <a:pt x="611" y="1360"/>
                  </a:cubicBezTo>
                  <a:cubicBezTo>
                    <a:pt x="716" y="1354"/>
                    <a:pt x="791" y="1285"/>
                    <a:pt x="859" y="1183"/>
                  </a:cubicBezTo>
                  <a:cubicBezTo>
                    <a:pt x="922" y="1090"/>
                    <a:pt x="932" y="934"/>
                    <a:pt x="911" y="832"/>
                  </a:cubicBezTo>
                  <a:cubicBezTo>
                    <a:pt x="879" y="672"/>
                    <a:pt x="810" y="525"/>
                    <a:pt x="696" y="427"/>
                  </a:cubicBezTo>
                  <a:cubicBezTo>
                    <a:pt x="572" y="320"/>
                    <a:pt x="424" y="256"/>
                    <a:pt x="664" y="12"/>
                  </a:cubicBezTo>
                  <a:cubicBezTo>
                    <a:pt x="628" y="1"/>
                    <a:pt x="591" y="9"/>
                    <a:pt x="556" y="17"/>
                  </a:cubicBezTo>
                  <a:cubicBezTo>
                    <a:pt x="525" y="23"/>
                    <a:pt x="495" y="30"/>
                    <a:pt x="468" y="24"/>
                  </a:cubicBezTo>
                  <a:cubicBezTo>
                    <a:pt x="429" y="20"/>
                    <a:pt x="426" y="0"/>
                    <a:pt x="383" y="4"/>
                  </a:cubicBezTo>
                  <a:cubicBezTo>
                    <a:pt x="347" y="12"/>
                    <a:pt x="301" y="12"/>
                    <a:pt x="262" y="8"/>
                  </a:cubicBezTo>
                </a:path>
              </a:pathLst>
            </a:custGeom>
            <a:gradFill>
              <a:gsLst>
                <a:gs pos="0">
                  <a:srgbClr val="326698"/>
                </a:gs>
                <a:gs pos="100000">
                  <a:srgbClr val="00B0F0"/>
                </a:gs>
              </a:gsLst>
              <a:lin ang="7200000" scaled="0"/>
            </a:gradFill>
            <a:ln>
              <a:noFill/>
            </a:ln>
          </p:spPr>
          <p:txBody>
            <a:bodyPr vert="horz" wrap="square" lIns="91440" tIns="45720" rIns="91440" bIns="45720" numCol="1" anchor="t" anchorCtr="0" compatLnSpc="1">
              <a:prstTxWarp prst="textNoShape">
                <a:avLst/>
              </a:prstTxWarp>
            </a:bodyPr>
            <a:lstStyle/>
            <a:p>
              <a:endParaRPr lang="en-GB" sz="4000">
                <a:cs typeface="+mn-ea"/>
                <a:sym typeface="+mn-lt"/>
              </a:endParaRPr>
            </a:p>
          </p:txBody>
        </p:sp>
        <p:sp>
          <p:nvSpPr>
            <p:cNvPr id="40" name="Freeform 17"/>
            <p:cNvSpPr>
              <a:spLocks/>
            </p:cNvSpPr>
            <p:nvPr/>
          </p:nvSpPr>
          <p:spPr bwMode="auto">
            <a:xfrm>
              <a:off x="8882693" y="2993800"/>
              <a:ext cx="872803" cy="1971426"/>
            </a:xfrm>
            <a:custGeom>
              <a:avLst/>
              <a:gdLst>
                <a:gd name="T0" fmla="*/ 184 w 412"/>
                <a:gd name="T1" fmla="*/ 0 h 846"/>
                <a:gd name="T2" fmla="*/ 313 w 412"/>
                <a:gd name="T3" fmla="*/ 311 h 846"/>
                <a:gd name="T4" fmla="*/ 261 w 412"/>
                <a:gd name="T5" fmla="*/ 662 h 846"/>
                <a:gd name="T6" fmla="*/ 12 w 412"/>
                <a:gd name="T7" fmla="*/ 839 h 846"/>
                <a:gd name="T8" fmla="*/ 0 w 412"/>
                <a:gd name="T9" fmla="*/ 839 h 846"/>
                <a:gd name="T10" fmla="*/ 26 w 412"/>
                <a:gd name="T11" fmla="*/ 846 h 846"/>
                <a:gd name="T12" fmla="*/ 199 w 412"/>
                <a:gd name="T13" fmla="*/ 825 h 846"/>
                <a:gd name="T14" fmla="*/ 357 w 412"/>
                <a:gd name="T15" fmla="*/ 723 h 846"/>
                <a:gd name="T16" fmla="*/ 393 w 412"/>
                <a:gd name="T17" fmla="*/ 399 h 846"/>
                <a:gd name="T18" fmla="*/ 184 w 412"/>
                <a:gd name="T19" fmla="*/ 0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2" h="846">
                  <a:moveTo>
                    <a:pt x="184" y="0"/>
                  </a:moveTo>
                  <a:cubicBezTo>
                    <a:pt x="248" y="88"/>
                    <a:pt x="290" y="196"/>
                    <a:pt x="313" y="311"/>
                  </a:cubicBezTo>
                  <a:cubicBezTo>
                    <a:pt x="334" y="413"/>
                    <a:pt x="323" y="569"/>
                    <a:pt x="261" y="662"/>
                  </a:cubicBezTo>
                  <a:cubicBezTo>
                    <a:pt x="193" y="764"/>
                    <a:pt x="118" y="833"/>
                    <a:pt x="12" y="839"/>
                  </a:cubicBezTo>
                  <a:cubicBezTo>
                    <a:pt x="8" y="839"/>
                    <a:pt x="4" y="839"/>
                    <a:pt x="0" y="839"/>
                  </a:cubicBezTo>
                  <a:cubicBezTo>
                    <a:pt x="16" y="843"/>
                    <a:pt x="26" y="846"/>
                    <a:pt x="26" y="846"/>
                  </a:cubicBezTo>
                  <a:cubicBezTo>
                    <a:pt x="199" y="825"/>
                    <a:pt x="199" y="825"/>
                    <a:pt x="199" y="825"/>
                  </a:cubicBezTo>
                  <a:cubicBezTo>
                    <a:pt x="250" y="771"/>
                    <a:pt x="304" y="740"/>
                    <a:pt x="357" y="723"/>
                  </a:cubicBezTo>
                  <a:cubicBezTo>
                    <a:pt x="405" y="629"/>
                    <a:pt x="412" y="492"/>
                    <a:pt x="393" y="399"/>
                  </a:cubicBezTo>
                  <a:cubicBezTo>
                    <a:pt x="361" y="242"/>
                    <a:pt x="294" y="98"/>
                    <a:pt x="184" y="0"/>
                  </a:cubicBezTo>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GB" sz="4000">
                <a:cs typeface="+mn-ea"/>
                <a:sym typeface="+mn-lt"/>
              </a:endParaRPr>
            </a:p>
          </p:txBody>
        </p:sp>
        <p:sp>
          <p:nvSpPr>
            <p:cNvPr id="41" name="Freeform 18"/>
            <p:cNvSpPr>
              <a:spLocks/>
            </p:cNvSpPr>
            <p:nvPr/>
          </p:nvSpPr>
          <p:spPr bwMode="auto">
            <a:xfrm>
              <a:off x="8028708" y="4787797"/>
              <a:ext cx="76168" cy="104486"/>
            </a:xfrm>
            <a:custGeom>
              <a:avLst/>
              <a:gdLst>
                <a:gd name="T0" fmla="*/ 0 w 36"/>
                <a:gd name="T1" fmla="*/ 0 h 45"/>
                <a:gd name="T2" fmla="*/ 6 w 36"/>
                <a:gd name="T3" fmla="*/ 9 h 45"/>
                <a:gd name="T4" fmla="*/ 33 w 36"/>
                <a:gd name="T5" fmla="*/ 45 h 45"/>
                <a:gd name="T6" fmla="*/ 36 w 36"/>
                <a:gd name="T7" fmla="*/ 45 h 45"/>
                <a:gd name="T8" fmla="*/ 13 w 36"/>
                <a:gd name="T9" fmla="*/ 15 h 45"/>
                <a:gd name="T10" fmla="*/ 6 w 36"/>
                <a:gd name="T11" fmla="*/ 4 h 45"/>
                <a:gd name="T12" fmla="*/ 0 w 36"/>
                <a:gd name="T13" fmla="*/ 0 h 45"/>
              </a:gdLst>
              <a:ahLst/>
              <a:cxnLst>
                <a:cxn ang="0">
                  <a:pos x="T0" y="T1"/>
                </a:cxn>
                <a:cxn ang="0">
                  <a:pos x="T2" y="T3"/>
                </a:cxn>
                <a:cxn ang="0">
                  <a:pos x="T4" y="T5"/>
                </a:cxn>
                <a:cxn ang="0">
                  <a:pos x="T6" y="T7"/>
                </a:cxn>
                <a:cxn ang="0">
                  <a:pos x="T8" y="T9"/>
                </a:cxn>
                <a:cxn ang="0">
                  <a:pos x="T10" y="T11"/>
                </a:cxn>
                <a:cxn ang="0">
                  <a:pos x="T12" y="T13"/>
                </a:cxn>
              </a:cxnLst>
              <a:rect l="0" t="0" r="r" b="b"/>
              <a:pathLst>
                <a:path w="36" h="45">
                  <a:moveTo>
                    <a:pt x="0" y="0"/>
                  </a:moveTo>
                  <a:cubicBezTo>
                    <a:pt x="2" y="3"/>
                    <a:pt x="3" y="6"/>
                    <a:pt x="6" y="9"/>
                  </a:cubicBezTo>
                  <a:cubicBezTo>
                    <a:pt x="14" y="22"/>
                    <a:pt x="24" y="34"/>
                    <a:pt x="33" y="45"/>
                  </a:cubicBezTo>
                  <a:cubicBezTo>
                    <a:pt x="34" y="45"/>
                    <a:pt x="35" y="45"/>
                    <a:pt x="36" y="45"/>
                  </a:cubicBezTo>
                  <a:cubicBezTo>
                    <a:pt x="28" y="36"/>
                    <a:pt x="20" y="26"/>
                    <a:pt x="13" y="15"/>
                  </a:cubicBezTo>
                  <a:cubicBezTo>
                    <a:pt x="10" y="12"/>
                    <a:pt x="8" y="8"/>
                    <a:pt x="6" y="4"/>
                  </a:cubicBezTo>
                  <a:cubicBezTo>
                    <a:pt x="4" y="3"/>
                    <a:pt x="2" y="1"/>
                    <a:pt x="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4000">
                <a:cs typeface="+mn-ea"/>
                <a:sym typeface="+mn-lt"/>
              </a:endParaRPr>
            </a:p>
          </p:txBody>
        </p:sp>
        <p:sp>
          <p:nvSpPr>
            <p:cNvPr id="42" name="Freeform 19"/>
            <p:cNvSpPr>
              <a:spLocks/>
            </p:cNvSpPr>
            <p:nvPr/>
          </p:nvSpPr>
          <p:spPr bwMode="auto">
            <a:xfrm>
              <a:off x="8041253" y="4796668"/>
              <a:ext cx="465973" cy="230657"/>
            </a:xfrm>
            <a:custGeom>
              <a:avLst/>
              <a:gdLst>
                <a:gd name="T0" fmla="*/ 0 w 220"/>
                <a:gd name="T1" fmla="*/ 0 h 99"/>
                <a:gd name="T2" fmla="*/ 7 w 220"/>
                <a:gd name="T3" fmla="*/ 11 h 99"/>
                <a:gd name="T4" fmla="*/ 30 w 220"/>
                <a:gd name="T5" fmla="*/ 41 h 99"/>
                <a:gd name="T6" fmla="*/ 187 w 220"/>
                <a:gd name="T7" fmla="*/ 99 h 99"/>
                <a:gd name="T8" fmla="*/ 220 w 220"/>
                <a:gd name="T9" fmla="*/ 70 h 99"/>
                <a:gd name="T10" fmla="*/ 0 w 220"/>
                <a:gd name="T11" fmla="*/ 0 h 99"/>
              </a:gdLst>
              <a:ahLst/>
              <a:cxnLst>
                <a:cxn ang="0">
                  <a:pos x="T0" y="T1"/>
                </a:cxn>
                <a:cxn ang="0">
                  <a:pos x="T2" y="T3"/>
                </a:cxn>
                <a:cxn ang="0">
                  <a:pos x="T4" y="T5"/>
                </a:cxn>
                <a:cxn ang="0">
                  <a:pos x="T6" y="T7"/>
                </a:cxn>
                <a:cxn ang="0">
                  <a:pos x="T8" y="T9"/>
                </a:cxn>
                <a:cxn ang="0">
                  <a:pos x="T10" y="T11"/>
                </a:cxn>
              </a:cxnLst>
              <a:rect l="0" t="0" r="r" b="b"/>
              <a:pathLst>
                <a:path w="220" h="99">
                  <a:moveTo>
                    <a:pt x="0" y="0"/>
                  </a:moveTo>
                  <a:cubicBezTo>
                    <a:pt x="2" y="4"/>
                    <a:pt x="4" y="8"/>
                    <a:pt x="7" y="11"/>
                  </a:cubicBezTo>
                  <a:cubicBezTo>
                    <a:pt x="14" y="22"/>
                    <a:pt x="22" y="32"/>
                    <a:pt x="30" y="41"/>
                  </a:cubicBezTo>
                  <a:cubicBezTo>
                    <a:pt x="114" y="63"/>
                    <a:pt x="187" y="99"/>
                    <a:pt x="187" y="99"/>
                  </a:cubicBezTo>
                  <a:cubicBezTo>
                    <a:pt x="195" y="86"/>
                    <a:pt x="206" y="77"/>
                    <a:pt x="220" y="70"/>
                  </a:cubicBezTo>
                  <a:cubicBezTo>
                    <a:pt x="142" y="66"/>
                    <a:pt x="66" y="49"/>
                    <a:pt x="0" y="0"/>
                  </a:cubicBezTo>
                </a:path>
              </a:pathLst>
            </a:custGeom>
            <a:solidFill>
              <a:srgbClr val="6C70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4000">
                <a:cs typeface="+mn-ea"/>
                <a:sym typeface="+mn-lt"/>
              </a:endParaRPr>
            </a:p>
          </p:txBody>
        </p:sp>
        <p:sp>
          <p:nvSpPr>
            <p:cNvPr id="44" name="Freeform 22"/>
            <p:cNvSpPr>
              <a:spLocks/>
            </p:cNvSpPr>
            <p:nvPr/>
          </p:nvSpPr>
          <p:spPr bwMode="auto">
            <a:xfrm>
              <a:off x="8569058" y="2008088"/>
              <a:ext cx="203416" cy="582556"/>
            </a:xfrm>
            <a:custGeom>
              <a:avLst/>
              <a:gdLst>
                <a:gd name="T0" fmla="*/ 31 w 96"/>
                <a:gd name="T1" fmla="*/ 0 h 250"/>
                <a:gd name="T2" fmla="*/ 20 w 96"/>
                <a:gd name="T3" fmla="*/ 1 h 250"/>
                <a:gd name="T4" fmla="*/ 18 w 96"/>
                <a:gd name="T5" fmla="*/ 1 h 250"/>
                <a:gd name="T6" fmla="*/ 0 w 96"/>
                <a:gd name="T7" fmla="*/ 11 h 250"/>
                <a:gd name="T8" fmla="*/ 74 w 96"/>
                <a:gd name="T9" fmla="*/ 250 h 250"/>
                <a:gd name="T10" fmla="*/ 74 w 96"/>
                <a:gd name="T11" fmla="*/ 18 h 250"/>
                <a:gd name="T12" fmla="*/ 64 w 96"/>
                <a:gd name="T13" fmla="*/ 8 h 250"/>
                <a:gd name="T14" fmla="*/ 31 w 96"/>
                <a:gd name="T15" fmla="*/ 0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250">
                  <a:moveTo>
                    <a:pt x="31" y="0"/>
                  </a:moveTo>
                  <a:cubicBezTo>
                    <a:pt x="27" y="0"/>
                    <a:pt x="24" y="1"/>
                    <a:pt x="20" y="1"/>
                  </a:cubicBezTo>
                  <a:cubicBezTo>
                    <a:pt x="19" y="1"/>
                    <a:pt x="18" y="1"/>
                    <a:pt x="18" y="1"/>
                  </a:cubicBezTo>
                  <a:cubicBezTo>
                    <a:pt x="12" y="3"/>
                    <a:pt x="6" y="7"/>
                    <a:pt x="0" y="11"/>
                  </a:cubicBezTo>
                  <a:cubicBezTo>
                    <a:pt x="0" y="11"/>
                    <a:pt x="70" y="127"/>
                    <a:pt x="74" y="250"/>
                  </a:cubicBezTo>
                  <a:cubicBezTo>
                    <a:pt x="74" y="250"/>
                    <a:pt x="96" y="119"/>
                    <a:pt x="74" y="18"/>
                  </a:cubicBezTo>
                  <a:cubicBezTo>
                    <a:pt x="74" y="18"/>
                    <a:pt x="70" y="13"/>
                    <a:pt x="64" y="8"/>
                  </a:cubicBezTo>
                  <a:cubicBezTo>
                    <a:pt x="55" y="4"/>
                    <a:pt x="45" y="0"/>
                    <a:pt x="31" y="0"/>
                  </a:cubicBezTo>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GB" sz="4000" dirty="0">
                <a:cs typeface="+mn-ea"/>
                <a:sym typeface="+mn-lt"/>
              </a:endParaRPr>
            </a:p>
          </p:txBody>
        </p:sp>
        <p:sp>
          <p:nvSpPr>
            <p:cNvPr id="45" name="Freeform 24"/>
            <p:cNvSpPr>
              <a:spLocks/>
            </p:cNvSpPr>
            <p:nvPr/>
          </p:nvSpPr>
          <p:spPr bwMode="auto">
            <a:xfrm>
              <a:off x="8811006" y="2033716"/>
              <a:ext cx="189974" cy="521442"/>
            </a:xfrm>
            <a:custGeom>
              <a:avLst/>
              <a:gdLst>
                <a:gd name="T0" fmla="*/ 90 w 90"/>
                <a:gd name="T1" fmla="*/ 0 h 224"/>
                <a:gd name="T2" fmla="*/ 88 w 90"/>
                <a:gd name="T3" fmla="*/ 1 h 224"/>
                <a:gd name="T4" fmla="*/ 79 w 90"/>
                <a:gd name="T5" fmla="*/ 3 h 224"/>
                <a:gd name="T6" fmla="*/ 34 w 90"/>
                <a:gd name="T7" fmla="*/ 11 h 224"/>
                <a:gd name="T8" fmla="*/ 3 w 90"/>
                <a:gd name="T9" fmla="*/ 224 h 224"/>
                <a:gd name="T10" fmla="*/ 90 w 90"/>
                <a:gd name="T11" fmla="*/ 0 h 224"/>
              </a:gdLst>
              <a:ahLst/>
              <a:cxnLst>
                <a:cxn ang="0">
                  <a:pos x="T0" y="T1"/>
                </a:cxn>
                <a:cxn ang="0">
                  <a:pos x="T2" y="T3"/>
                </a:cxn>
                <a:cxn ang="0">
                  <a:pos x="T4" y="T5"/>
                </a:cxn>
                <a:cxn ang="0">
                  <a:pos x="T6" y="T7"/>
                </a:cxn>
                <a:cxn ang="0">
                  <a:pos x="T8" y="T9"/>
                </a:cxn>
                <a:cxn ang="0">
                  <a:pos x="T10" y="T11"/>
                </a:cxn>
              </a:cxnLst>
              <a:rect l="0" t="0" r="r" b="b"/>
              <a:pathLst>
                <a:path w="90" h="224">
                  <a:moveTo>
                    <a:pt x="90" y="0"/>
                  </a:moveTo>
                  <a:cubicBezTo>
                    <a:pt x="90" y="0"/>
                    <a:pt x="89" y="0"/>
                    <a:pt x="88" y="1"/>
                  </a:cubicBezTo>
                  <a:cubicBezTo>
                    <a:pt x="85" y="1"/>
                    <a:pt x="82" y="2"/>
                    <a:pt x="79" y="3"/>
                  </a:cubicBezTo>
                  <a:cubicBezTo>
                    <a:pt x="63" y="6"/>
                    <a:pt x="48" y="9"/>
                    <a:pt x="34" y="11"/>
                  </a:cubicBezTo>
                  <a:cubicBezTo>
                    <a:pt x="33" y="13"/>
                    <a:pt x="0" y="104"/>
                    <a:pt x="3" y="224"/>
                  </a:cubicBezTo>
                  <a:cubicBezTo>
                    <a:pt x="3" y="224"/>
                    <a:pt x="24" y="75"/>
                    <a:pt x="90" y="0"/>
                  </a:cubicBezTo>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GB" sz="4000">
                <a:cs typeface="+mn-ea"/>
                <a:sym typeface="+mn-lt"/>
              </a:endParaRPr>
            </a:p>
          </p:txBody>
        </p:sp>
        <p:sp>
          <p:nvSpPr>
            <p:cNvPr id="46" name="Freeform 25"/>
            <p:cNvSpPr>
              <a:spLocks/>
            </p:cNvSpPr>
            <p:nvPr/>
          </p:nvSpPr>
          <p:spPr bwMode="auto">
            <a:xfrm>
              <a:off x="7611123" y="4808496"/>
              <a:ext cx="1521582" cy="792513"/>
            </a:xfrm>
            <a:custGeom>
              <a:avLst/>
              <a:gdLst>
                <a:gd name="T0" fmla="*/ 32 w 718"/>
                <a:gd name="T1" fmla="*/ 80 h 340"/>
                <a:gd name="T2" fmla="*/ 0 w 718"/>
                <a:gd name="T3" fmla="*/ 115 h 340"/>
                <a:gd name="T4" fmla="*/ 637 w 718"/>
                <a:gd name="T5" fmla="*/ 340 h 340"/>
                <a:gd name="T6" fmla="*/ 718 w 718"/>
                <a:gd name="T7" fmla="*/ 246 h 340"/>
                <a:gd name="T8" fmla="*/ 32 w 718"/>
                <a:gd name="T9" fmla="*/ 80 h 340"/>
              </a:gdLst>
              <a:ahLst/>
              <a:cxnLst>
                <a:cxn ang="0">
                  <a:pos x="T0" y="T1"/>
                </a:cxn>
                <a:cxn ang="0">
                  <a:pos x="T2" y="T3"/>
                </a:cxn>
                <a:cxn ang="0">
                  <a:pos x="T4" y="T5"/>
                </a:cxn>
                <a:cxn ang="0">
                  <a:pos x="T6" y="T7"/>
                </a:cxn>
                <a:cxn ang="0">
                  <a:pos x="T8" y="T9"/>
                </a:cxn>
              </a:cxnLst>
              <a:rect l="0" t="0" r="r" b="b"/>
              <a:pathLst>
                <a:path w="718" h="340">
                  <a:moveTo>
                    <a:pt x="32" y="80"/>
                  </a:moveTo>
                  <a:cubicBezTo>
                    <a:pt x="0" y="115"/>
                    <a:pt x="0" y="115"/>
                    <a:pt x="0" y="115"/>
                  </a:cubicBezTo>
                  <a:cubicBezTo>
                    <a:pt x="637" y="340"/>
                    <a:pt x="637" y="340"/>
                    <a:pt x="637" y="340"/>
                  </a:cubicBezTo>
                  <a:cubicBezTo>
                    <a:pt x="718" y="246"/>
                    <a:pt x="718" y="246"/>
                    <a:pt x="718" y="246"/>
                  </a:cubicBezTo>
                  <a:cubicBezTo>
                    <a:pt x="718" y="246"/>
                    <a:pt x="167" y="0"/>
                    <a:pt x="32" y="80"/>
                  </a:cubicBezTo>
                  <a:close/>
                </a:path>
              </a:pathLst>
            </a:custGeom>
            <a:solidFill>
              <a:srgbClr val="CC97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4000">
                <a:cs typeface="+mn-ea"/>
                <a:sym typeface="+mn-lt"/>
              </a:endParaRPr>
            </a:p>
          </p:txBody>
        </p:sp>
        <p:sp>
          <p:nvSpPr>
            <p:cNvPr id="47" name="Freeform 26"/>
            <p:cNvSpPr>
              <a:spLocks/>
            </p:cNvSpPr>
            <p:nvPr/>
          </p:nvSpPr>
          <p:spPr bwMode="auto">
            <a:xfrm>
              <a:off x="7551981" y="4773997"/>
              <a:ext cx="1515310" cy="784627"/>
            </a:xfrm>
            <a:custGeom>
              <a:avLst/>
              <a:gdLst>
                <a:gd name="T0" fmla="*/ 35 w 715"/>
                <a:gd name="T1" fmla="*/ 59 h 337"/>
                <a:gd name="T2" fmla="*/ 0 w 715"/>
                <a:gd name="T3" fmla="*/ 86 h 337"/>
                <a:gd name="T4" fmla="*/ 632 w 715"/>
                <a:gd name="T5" fmla="*/ 337 h 337"/>
                <a:gd name="T6" fmla="*/ 715 w 715"/>
                <a:gd name="T7" fmla="*/ 245 h 337"/>
                <a:gd name="T8" fmla="*/ 35 w 715"/>
                <a:gd name="T9" fmla="*/ 59 h 337"/>
              </a:gdLst>
              <a:ahLst/>
              <a:cxnLst>
                <a:cxn ang="0">
                  <a:pos x="T0" y="T1"/>
                </a:cxn>
                <a:cxn ang="0">
                  <a:pos x="T2" y="T3"/>
                </a:cxn>
                <a:cxn ang="0">
                  <a:pos x="T4" y="T5"/>
                </a:cxn>
                <a:cxn ang="0">
                  <a:pos x="T6" y="T7"/>
                </a:cxn>
                <a:cxn ang="0">
                  <a:pos x="T8" y="T9"/>
                </a:cxn>
              </a:cxnLst>
              <a:rect l="0" t="0" r="r" b="b"/>
              <a:pathLst>
                <a:path w="715" h="337">
                  <a:moveTo>
                    <a:pt x="35" y="59"/>
                  </a:moveTo>
                  <a:cubicBezTo>
                    <a:pt x="0" y="86"/>
                    <a:pt x="0" y="86"/>
                    <a:pt x="0" y="86"/>
                  </a:cubicBezTo>
                  <a:cubicBezTo>
                    <a:pt x="632" y="337"/>
                    <a:pt x="632" y="337"/>
                    <a:pt x="632" y="337"/>
                  </a:cubicBezTo>
                  <a:cubicBezTo>
                    <a:pt x="715" y="245"/>
                    <a:pt x="715" y="245"/>
                    <a:pt x="715" y="245"/>
                  </a:cubicBezTo>
                  <a:cubicBezTo>
                    <a:pt x="715" y="245"/>
                    <a:pt x="143" y="0"/>
                    <a:pt x="35" y="59"/>
                  </a:cubicBezTo>
                  <a:close/>
                </a:path>
              </a:pathLst>
            </a:custGeom>
            <a:solidFill>
              <a:srgbClr val="E3A8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4000">
                <a:cs typeface="+mn-ea"/>
                <a:sym typeface="+mn-lt"/>
              </a:endParaRPr>
            </a:p>
          </p:txBody>
        </p:sp>
        <p:sp>
          <p:nvSpPr>
            <p:cNvPr id="48" name="Freeform 27"/>
            <p:cNvSpPr>
              <a:spLocks/>
            </p:cNvSpPr>
            <p:nvPr/>
          </p:nvSpPr>
          <p:spPr bwMode="auto">
            <a:xfrm>
              <a:off x="7651448" y="4461526"/>
              <a:ext cx="3832631" cy="1302127"/>
            </a:xfrm>
            <a:custGeom>
              <a:avLst/>
              <a:gdLst>
                <a:gd name="T0" fmla="*/ 1763 w 1809"/>
                <a:gd name="T1" fmla="*/ 147 h 559"/>
                <a:gd name="T2" fmla="*/ 1261 w 1809"/>
                <a:gd name="T3" fmla="*/ 110 h 559"/>
                <a:gd name="T4" fmla="*/ 780 w 1809"/>
                <a:gd name="T5" fmla="*/ 195 h 559"/>
                <a:gd name="T6" fmla="*/ 607 w 1809"/>
                <a:gd name="T7" fmla="*/ 216 h 559"/>
                <a:gd name="T8" fmla="*/ 371 w 1809"/>
                <a:gd name="T9" fmla="*/ 243 h 559"/>
                <a:gd name="T10" fmla="*/ 0 w 1809"/>
                <a:gd name="T11" fmla="*/ 199 h 559"/>
                <a:gd name="T12" fmla="*/ 550 w 1809"/>
                <a:gd name="T13" fmla="*/ 470 h 559"/>
                <a:gd name="T14" fmla="*/ 687 w 1809"/>
                <a:gd name="T15" fmla="*/ 546 h 559"/>
                <a:gd name="T16" fmla="*/ 1310 w 1809"/>
                <a:gd name="T17" fmla="*/ 403 h 559"/>
                <a:gd name="T18" fmla="*/ 1809 w 1809"/>
                <a:gd name="T19" fmla="*/ 445 h 559"/>
                <a:gd name="T20" fmla="*/ 1763 w 1809"/>
                <a:gd name="T21" fmla="*/ 147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09" h="559">
                  <a:moveTo>
                    <a:pt x="1763" y="147"/>
                  </a:moveTo>
                  <a:cubicBezTo>
                    <a:pt x="1763" y="147"/>
                    <a:pt x="1326" y="119"/>
                    <a:pt x="1261" y="110"/>
                  </a:cubicBezTo>
                  <a:cubicBezTo>
                    <a:pt x="1196" y="102"/>
                    <a:pt x="966" y="0"/>
                    <a:pt x="780" y="195"/>
                  </a:cubicBezTo>
                  <a:cubicBezTo>
                    <a:pt x="607" y="216"/>
                    <a:pt x="607" y="216"/>
                    <a:pt x="607" y="216"/>
                  </a:cubicBezTo>
                  <a:cubicBezTo>
                    <a:pt x="607" y="216"/>
                    <a:pt x="422" y="162"/>
                    <a:pt x="371" y="243"/>
                  </a:cubicBezTo>
                  <a:cubicBezTo>
                    <a:pt x="371" y="243"/>
                    <a:pt x="95" y="109"/>
                    <a:pt x="0" y="199"/>
                  </a:cubicBezTo>
                  <a:cubicBezTo>
                    <a:pt x="0" y="199"/>
                    <a:pt x="494" y="419"/>
                    <a:pt x="550" y="470"/>
                  </a:cubicBezTo>
                  <a:cubicBezTo>
                    <a:pt x="550" y="470"/>
                    <a:pt x="641" y="559"/>
                    <a:pt x="687" y="546"/>
                  </a:cubicBezTo>
                  <a:cubicBezTo>
                    <a:pt x="732" y="533"/>
                    <a:pt x="1141" y="404"/>
                    <a:pt x="1310" y="403"/>
                  </a:cubicBezTo>
                  <a:cubicBezTo>
                    <a:pt x="1809" y="445"/>
                    <a:pt x="1809" y="445"/>
                    <a:pt x="1809" y="445"/>
                  </a:cubicBezTo>
                  <a:cubicBezTo>
                    <a:pt x="1763" y="147"/>
                    <a:pt x="1763" y="147"/>
                    <a:pt x="1763" y="147"/>
                  </a:cubicBezTo>
                </a:path>
              </a:pathLst>
            </a:custGeom>
            <a:solidFill>
              <a:srgbClr val="FFB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4000">
                <a:cs typeface="+mn-ea"/>
                <a:sym typeface="+mn-lt"/>
              </a:endParaRPr>
            </a:p>
          </p:txBody>
        </p:sp>
        <p:sp>
          <p:nvSpPr>
            <p:cNvPr id="49" name="Freeform 28"/>
            <p:cNvSpPr>
              <a:spLocks/>
            </p:cNvSpPr>
            <p:nvPr/>
          </p:nvSpPr>
          <p:spPr bwMode="auto">
            <a:xfrm>
              <a:off x="8308292" y="5027325"/>
              <a:ext cx="1285907" cy="370628"/>
            </a:xfrm>
            <a:custGeom>
              <a:avLst/>
              <a:gdLst>
                <a:gd name="T0" fmla="*/ 61 w 607"/>
                <a:gd name="T1" fmla="*/ 0 h 159"/>
                <a:gd name="T2" fmla="*/ 479 w 607"/>
                <a:gd name="T3" fmla="*/ 106 h 159"/>
                <a:gd name="T4" fmla="*/ 607 w 607"/>
                <a:gd name="T5" fmla="*/ 68 h 159"/>
                <a:gd name="T6" fmla="*/ 488 w 607"/>
                <a:gd name="T7" fmla="*/ 126 h 159"/>
                <a:gd name="T8" fmla="*/ 61 w 607"/>
                <a:gd name="T9" fmla="*/ 0 h 159"/>
              </a:gdLst>
              <a:ahLst/>
              <a:cxnLst>
                <a:cxn ang="0">
                  <a:pos x="T0" y="T1"/>
                </a:cxn>
                <a:cxn ang="0">
                  <a:pos x="T2" y="T3"/>
                </a:cxn>
                <a:cxn ang="0">
                  <a:pos x="T4" y="T5"/>
                </a:cxn>
                <a:cxn ang="0">
                  <a:pos x="T6" y="T7"/>
                </a:cxn>
                <a:cxn ang="0">
                  <a:pos x="T8" y="T9"/>
                </a:cxn>
              </a:cxnLst>
              <a:rect l="0" t="0" r="r" b="b"/>
              <a:pathLst>
                <a:path w="607" h="159">
                  <a:moveTo>
                    <a:pt x="61" y="0"/>
                  </a:moveTo>
                  <a:cubicBezTo>
                    <a:pt x="61" y="0"/>
                    <a:pt x="0" y="125"/>
                    <a:pt x="479" y="106"/>
                  </a:cubicBezTo>
                  <a:cubicBezTo>
                    <a:pt x="607" y="68"/>
                    <a:pt x="607" y="68"/>
                    <a:pt x="607" y="68"/>
                  </a:cubicBezTo>
                  <a:cubicBezTo>
                    <a:pt x="488" y="126"/>
                    <a:pt x="488" y="126"/>
                    <a:pt x="488" y="126"/>
                  </a:cubicBezTo>
                  <a:cubicBezTo>
                    <a:pt x="488" y="126"/>
                    <a:pt x="4" y="159"/>
                    <a:pt x="61" y="0"/>
                  </a:cubicBezTo>
                  <a:close/>
                </a:path>
              </a:pathLst>
            </a:custGeom>
            <a:solidFill>
              <a:srgbClr val="E3A8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4000">
                <a:cs typeface="+mn-ea"/>
                <a:sym typeface="+mn-lt"/>
              </a:endParaRPr>
            </a:p>
          </p:txBody>
        </p:sp>
        <p:sp>
          <p:nvSpPr>
            <p:cNvPr id="50" name="Freeform 29"/>
            <p:cNvSpPr>
              <a:spLocks/>
            </p:cNvSpPr>
            <p:nvPr/>
          </p:nvSpPr>
          <p:spPr bwMode="auto">
            <a:xfrm>
              <a:off x="8471383" y="4958326"/>
              <a:ext cx="258974" cy="230657"/>
            </a:xfrm>
            <a:custGeom>
              <a:avLst/>
              <a:gdLst>
                <a:gd name="T0" fmla="*/ 111 w 122"/>
                <a:gd name="T1" fmla="*/ 31 h 99"/>
                <a:gd name="T2" fmla="*/ 92 w 122"/>
                <a:gd name="T3" fmla="*/ 99 h 99"/>
                <a:gd name="T4" fmla="*/ 3 w 122"/>
                <a:gd name="T5" fmla="*/ 56 h 99"/>
                <a:gd name="T6" fmla="*/ 111 w 122"/>
                <a:gd name="T7" fmla="*/ 31 h 99"/>
              </a:gdLst>
              <a:ahLst/>
              <a:cxnLst>
                <a:cxn ang="0">
                  <a:pos x="T0" y="T1"/>
                </a:cxn>
                <a:cxn ang="0">
                  <a:pos x="T2" y="T3"/>
                </a:cxn>
                <a:cxn ang="0">
                  <a:pos x="T4" y="T5"/>
                </a:cxn>
                <a:cxn ang="0">
                  <a:pos x="T6" y="T7"/>
                </a:cxn>
              </a:cxnLst>
              <a:rect l="0" t="0" r="r" b="b"/>
              <a:pathLst>
                <a:path w="122" h="99">
                  <a:moveTo>
                    <a:pt x="111" y="31"/>
                  </a:moveTo>
                  <a:cubicBezTo>
                    <a:pt x="111" y="31"/>
                    <a:pt x="122" y="74"/>
                    <a:pt x="92" y="99"/>
                  </a:cubicBezTo>
                  <a:cubicBezTo>
                    <a:pt x="92" y="99"/>
                    <a:pt x="0" y="92"/>
                    <a:pt x="3" y="56"/>
                  </a:cubicBezTo>
                  <a:cubicBezTo>
                    <a:pt x="6" y="0"/>
                    <a:pt x="111" y="31"/>
                    <a:pt x="111" y="31"/>
                  </a:cubicBezTo>
                  <a:close/>
                </a:path>
              </a:pathLst>
            </a:custGeom>
            <a:solidFill>
              <a:srgbClr val="FCDB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4000">
                <a:cs typeface="+mn-ea"/>
                <a:sym typeface="+mn-lt"/>
              </a:endParaRPr>
            </a:p>
          </p:txBody>
        </p:sp>
        <p:sp>
          <p:nvSpPr>
            <p:cNvPr id="51" name="Freeform 30"/>
            <p:cNvSpPr>
              <a:spLocks/>
            </p:cNvSpPr>
            <p:nvPr/>
          </p:nvSpPr>
          <p:spPr bwMode="auto">
            <a:xfrm>
              <a:off x="10474171" y="4529540"/>
              <a:ext cx="1556530" cy="1117798"/>
            </a:xfrm>
            <a:custGeom>
              <a:avLst/>
              <a:gdLst>
                <a:gd name="T0" fmla="*/ 0 w 1737"/>
                <a:gd name="T1" fmla="*/ 122 h 1134"/>
                <a:gd name="T2" fmla="*/ 49 w 1737"/>
                <a:gd name="T3" fmla="*/ 1080 h 1134"/>
                <a:gd name="T4" fmla="*/ 1737 w 1737"/>
                <a:gd name="T5" fmla="*/ 1134 h 1134"/>
                <a:gd name="T6" fmla="*/ 1711 w 1737"/>
                <a:gd name="T7" fmla="*/ 0 h 1134"/>
                <a:gd name="T8" fmla="*/ 0 w 1737"/>
                <a:gd name="T9" fmla="*/ 122 h 1134"/>
              </a:gdLst>
              <a:ahLst/>
              <a:cxnLst>
                <a:cxn ang="0">
                  <a:pos x="T0" y="T1"/>
                </a:cxn>
                <a:cxn ang="0">
                  <a:pos x="T2" y="T3"/>
                </a:cxn>
                <a:cxn ang="0">
                  <a:pos x="T4" y="T5"/>
                </a:cxn>
                <a:cxn ang="0">
                  <a:pos x="T6" y="T7"/>
                </a:cxn>
                <a:cxn ang="0">
                  <a:pos x="T8" y="T9"/>
                </a:cxn>
              </a:cxnLst>
              <a:rect l="0" t="0" r="r" b="b"/>
              <a:pathLst>
                <a:path w="1737" h="1134">
                  <a:moveTo>
                    <a:pt x="0" y="122"/>
                  </a:moveTo>
                  <a:lnTo>
                    <a:pt x="49" y="1080"/>
                  </a:lnTo>
                  <a:lnTo>
                    <a:pt x="1737" y="1134"/>
                  </a:lnTo>
                  <a:lnTo>
                    <a:pt x="1711" y="0"/>
                  </a:lnTo>
                  <a:lnTo>
                    <a:pt x="0" y="1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4000">
                <a:cs typeface="+mn-ea"/>
                <a:sym typeface="+mn-lt"/>
              </a:endParaRPr>
            </a:p>
          </p:txBody>
        </p:sp>
        <p:sp>
          <p:nvSpPr>
            <p:cNvPr id="52" name="Freeform 31"/>
            <p:cNvSpPr>
              <a:spLocks/>
            </p:cNvSpPr>
            <p:nvPr/>
          </p:nvSpPr>
          <p:spPr bwMode="auto">
            <a:xfrm>
              <a:off x="10474171" y="4529540"/>
              <a:ext cx="1556530" cy="1117798"/>
            </a:xfrm>
            <a:custGeom>
              <a:avLst/>
              <a:gdLst>
                <a:gd name="T0" fmla="*/ 0 w 1737"/>
                <a:gd name="T1" fmla="*/ 122 h 1134"/>
                <a:gd name="T2" fmla="*/ 49 w 1737"/>
                <a:gd name="T3" fmla="*/ 1080 h 1134"/>
                <a:gd name="T4" fmla="*/ 1737 w 1737"/>
                <a:gd name="T5" fmla="*/ 1134 h 1134"/>
                <a:gd name="T6" fmla="*/ 1711 w 1737"/>
                <a:gd name="T7" fmla="*/ 0 h 1134"/>
                <a:gd name="T8" fmla="*/ 0 w 1737"/>
                <a:gd name="T9" fmla="*/ 122 h 1134"/>
              </a:gdLst>
              <a:ahLst/>
              <a:cxnLst>
                <a:cxn ang="0">
                  <a:pos x="T0" y="T1"/>
                </a:cxn>
                <a:cxn ang="0">
                  <a:pos x="T2" y="T3"/>
                </a:cxn>
                <a:cxn ang="0">
                  <a:pos x="T4" y="T5"/>
                </a:cxn>
                <a:cxn ang="0">
                  <a:pos x="T6" y="T7"/>
                </a:cxn>
                <a:cxn ang="0">
                  <a:pos x="T8" y="T9"/>
                </a:cxn>
              </a:cxnLst>
              <a:rect l="0" t="0" r="r" b="b"/>
              <a:pathLst>
                <a:path w="1737" h="1134">
                  <a:moveTo>
                    <a:pt x="0" y="122"/>
                  </a:moveTo>
                  <a:lnTo>
                    <a:pt x="49" y="1080"/>
                  </a:lnTo>
                  <a:lnTo>
                    <a:pt x="1737" y="1134"/>
                  </a:lnTo>
                  <a:lnTo>
                    <a:pt x="1711" y="0"/>
                  </a:lnTo>
                  <a:lnTo>
                    <a:pt x="0" y="1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4000">
                <a:cs typeface="+mn-ea"/>
                <a:sym typeface="+mn-lt"/>
              </a:endParaRPr>
            </a:p>
          </p:txBody>
        </p:sp>
        <p:sp>
          <p:nvSpPr>
            <p:cNvPr id="53" name="Freeform 32"/>
            <p:cNvSpPr>
              <a:spLocks/>
            </p:cNvSpPr>
            <p:nvPr/>
          </p:nvSpPr>
          <p:spPr bwMode="auto">
            <a:xfrm>
              <a:off x="10626509" y="4401398"/>
              <a:ext cx="1661385" cy="1439140"/>
            </a:xfrm>
            <a:custGeom>
              <a:avLst/>
              <a:gdLst>
                <a:gd name="T0" fmla="*/ 9 w 1747"/>
                <a:gd name="T1" fmla="*/ 139 h 1460"/>
                <a:gd name="T2" fmla="*/ 0 w 1747"/>
                <a:gd name="T3" fmla="*/ 1349 h 1460"/>
                <a:gd name="T4" fmla="*/ 1747 w 1747"/>
                <a:gd name="T5" fmla="*/ 1460 h 1460"/>
                <a:gd name="T6" fmla="*/ 1723 w 1747"/>
                <a:gd name="T7" fmla="*/ 0 h 1460"/>
                <a:gd name="T8" fmla="*/ 9 w 1747"/>
                <a:gd name="T9" fmla="*/ 139 h 1460"/>
              </a:gdLst>
              <a:ahLst/>
              <a:cxnLst>
                <a:cxn ang="0">
                  <a:pos x="T0" y="T1"/>
                </a:cxn>
                <a:cxn ang="0">
                  <a:pos x="T2" y="T3"/>
                </a:cxn>
                <a:cxn ang="0">
                  <a:pos x="T4" y="T5"/>
                </a:cxn>
                <a:cxn ang="0">
                  <a:pos x="T6" y="T7"/>
                </a:cxn>
                <a:cxn ang="0">
                  <a:pos x="T8" y="T9"/>
                </a:cxn>
              </a:cxnLst>
              <a:rect l="0" t="0" r="r" b="b"/>
              <a:pathLst>
                <a:path w="1747" h="1460">
                  <a:moveTo>
                    <a:pt x="9" y="139"/>
                  </a:moveTo>
                  <a:lnTo>
                    <a:pt x="0" y="1349"/>
                  </a:lnTo>
                  <a:lnTo>
                    <a:pt x="1747" y="1460"/>
                  </a:lnTo>
                  <a:lnTo>
                    <a:pt x="1723" y="0"/>
                  </a:lnTo>
                  <a:lnTo>
                    <a:pt x="9" y="139"/>
                  </a:lnTo>
                  <a:close/>
                </a:path>
              </a:pathLst>
            </a:custGeom>
            <a:gradFill>
              <a:gsLst>
                <a:gs pos="0">
                  <a:srgbClr val="326698"/>
                </a:gs>
                <a:gs pos="100000">
                  <a:srgbClr val="00B0F0"/>
                </a:gs>
              </a:gsLst>
              <a:lin ang="7200000" scaled="0"/>
            </a:gradFill>
            <a:ln>
              <a:noFill/>
            </a:ln>
          </p:spPr>
          <p:txBody>
            <a:bodyPr vert="horz" wrap="square" lIns="91440" tIns="45720" rIns="91440" bIns="45720" numCol="1" anchor="t" anchorCtr="0" compatLnSpc="1">
              <a:prstTxWarp prst="textNoShape">
                <a:avLst/>
              </a:prstTxWarp>
            </a:bodyPr>
            <a:lstStyle/>
            <a:p>
              <a:endParaRPr lang="en-GB" sz="4000">
                <a:cs typeface="+mn-ea"/>
                <a:sym typeface="+mn-lt"/>
              </a:endParaRPr>
            </a:p>
          </p:txBody>
        </p:sp>
        <p:sp>
          <p:nvSpPr>
            <p:cNvPr id="54" name="Freeform 33"/>
            <p:cNvSpPr>
              <a:spLocks/>
            </p:cNvSpPr>
            <p:nvPr/>
          </p:nvSpPr>
          <p:spPr bwMode="auto">
            <a:xfrm>
              <a:off x="10626509" y="4401398"/>
              <a:ext cx="1565491" cy="1439140"/>
            </a:xfrm>
            <a:custGeom>
              <a:avLst/>
              <a:gdLst>
                <a:gd name="T0" fmla="*/ 9 w 1747"/>
                <a:gd name="T1" fmla="*/ 139 h 1460"/>
                <a:gd name="T2" fmla="*/ 0 w 1747"/>
                <a:gd name="T3" fmla="*/ 1349 h 1460"/>
                <a:gd name="T4" fmla="*/ 1747 w 1747"/>
                <a:gd name="T5" fmla="*/ 1460 h 1460"/>
                <a:gd name="T6" fmla="*/ 1723 w 1747"/>
                <a:gd name="T7" fmla="*/ 0 h 1460"/>
                <a:gd name="T8" fmla="*/ 9 w 1747"/>
                <a:gd name="T9" fmla="*/ 139 h 1460"/>
              </a:gdLst>
              <a:ahLst/>
              <a:cxnLst>
                <a:cxn ang="0">
                  <a:pos x="T0" y="T1"/>
                </a:cxn>
                <a:cxn ang="0">
                  <a:pos x="T2" y="T3"/>
                </a:cxn>
                <a:cxn ang="0">
                  <a:pos x="T4" y="T5"/>
                </a:cxn>
                <a:cxn ang="0">
                  <a:pos x="T6" y="T7"/>
                </a:cxn>
                <a:cxn ang="0">
                  <a:pos x="T8" y="T9"/>
                </a:cxn>
              </a:cxnLst>
              <a:rect l="0" t="0" r="r" b="b"/>
              <a:pathLst>
                <a:path w="1747" h="1460">
                  <a:moveTo>
                    <a:pt x="9" y="139"/>
                  </a:moveTo>
                  <a:lnTo>
                    <a:pt x="0" y="1349"/>
                  </a:lnTo>
                  <a:lnTo>
                    <a:pt x="1747" y="1460"/>
                  </a:lnTo>
                  <a:lnTo>
                    <a:pt x="1723" y="0"/>
                  </a:lnTo>
                  <a:lnTo>
                    <a:pt x="9" y="13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4000">
                <a:cs typeface="+mn-ea"/>
                <a:sym typeface="+mn-lt"/>
              </a:endParaRPr>
            </a:p>
          </p:txBody>
        </p:sp>
        <p:sp>
          <p:nvSpPr>
            <p:cNvPr id="55" name="Freeform 34"/>
            <p:cNvSpPr>
              <a:spLocks/>
            </p:cNvSpPr>
            <p:nvPr/>
          </p:nvSpPr>
          <p:spPr bwMode="auto">
            <a:xfrm>
              <a:off x="10626509" y="5419638"/>
              <a:ext cx="1448998" cy="414000"/>
            </a:xfrm>
            <a:custGeom>
              <a:avLst/>
              <a:gdLst>
                <a:gd name="T0" fmla="*/ 2 w 1617"/>
                <a:gd name="T1" fmla="*/ 0 h 420"/>
                <a:gd name="T2" fmla="*/ 0 w 1617"/>
                <a:gd name="T3" fmla="*/ 316 h 420"/>
                <a:gd name="T4" fmla="*/ 1617 w 1617"/>
                <a:gd name="T5" fmla="*/ 420 h 420"/>
                <a:gd name="T6" fmla="*/ 1617 w 1617"/>
                <a:gd name="T7" fmla="*/ 35 h 420"/>
                <a:gd name="T8" fmla="*/ 2 w 1617"/>
                <a:gd name="T9" fmla="*/ 0 h 420"/>
              </a:gdLst>
              <a:ahLst/>
              <a:cxnLst>
                <a:cxn ang="0">
                  <a:pos x="T0" y="T1"/>
                </a:cxn>
                <a:cxn ang="0">
                  <a:pos x="T2" y="T3"/>
                </a:cxn>
                <a:cxn ang="0">
                  <a:pos x="T4" y="T5"/>
                </a:cxn>
                <a:cxn ang="0">
                  <a:pos x="T6" y="T7"/>
                </a:cxn>
                <a:cxn ang="0">
                  <a:pos x="T8" y="T9"/>
                </a:cxn>
              </a:cxnLst>
              <a:rect l="0" t="0" r="r" b="b"/>
              <a:pathLst>
                <a:path w="1617" h="420">
                  <a:moveTo>
                    <a:pt x="2" y="0"/>
                  </a:moveTo>
                  <a:lnTo>
                    <a:pt x="0" y="316"/>
                  </a:lnTo>
                  <a:lnTo>
                    <a:pt x="1617" y="420"/>
                  </a:lnTo>
                  <a:lnTo>
                    <a:pt x="1617" y="35"/>
                  </a:lnTo>
                  <a:lnTo>
                    <a:pt x="2" y="0"/>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GB" sz="4000" dirty="0">
                <a:cs typeface="+mn-ea"/>
                <a:sym typeface="+mn-lt"/>
              </a:endParaRPr>
            </a:p>
          </p:txBody>
        </p:sp>
        <p:sp>
          <p:nvSpPr>
            <p:cNvPr id="56" name="Freeform 35"/>
            <p:cNvSpPr>
              <a:spLocks/>
            </p:cNvSpPr>
            <p:nvPr/>
          </p:nvSpPr>
          <p:spPr bwMode="auto">
            <a:xfrm>
              <a:off x="10626509" y="5419638"/>
              <a:ext cx="1448998" cy="414000"/>
            </a:xfrm>
            <a:custGeom>
              <a:avLst/>
              <a:gdLst>
                <a:gd name="T0" fmla="*/ 2 w 1617"/>
                <a:gd name="T1" fmla="*/ 0 h 420"/>
                <a:gd name="T2" fmla="*/ 0 w 1617"/>
                <a:gd name="T3" fmla="*/ 316 h 420"/>
                <a:gd name="T4" fmla="*/ 1617 w 1617"/>
                <a:gd name="T5" fmla="*/ 420 h 420"/>
                <a:gd name="T6" fmla="*/ 1617 w 1617"/>
                <a:gd name="T7" fmla="*/ 35 h 420"/>
                <a:gd name="T8" fmla="*/ 2 w 1617"/>
                <a:gd name="T9" fmla="*/ 0 h 420"/>
              </a:gdLst>
              <a:ahLst/>
              <a:cxnLst>
                <a:cxn ang="0">
                  <a:pos x="T0" y="T1"/>
                </a:cxn>
                <a:cxn ang="0">
                  <a:pos x="T2" y="T3"/>
                </a:cxn>
                <a:cxn ang="0">
                  <a:pos x="T4" y="T5"/>
                </a:cxn>
                <a:cxn ang="0">
                  <a:pos x="T6" y="T7"/>
                </a:cxn>
                <a:cxn ang="0">
                  <a:pos x="T8" y="T9"/>
                </a:cxn>
              </a:cxnLst>
              <a:rect l="0" t="0" r="r" b="b"/>
              <a:pathLst>
                <a:path w="1617" h="420">
                  <a:moveTo>
                    <a:pt x="2" y="0"/>
                  </a:moveTo>
                  <a:lnTo>
                    <a:pt x="0" y="316"/>
                  </a:lnTo>
                  <a:lnTo>
                    <a:pt x="1617" y="420"/>
                  </a:lnTo>
                  <a:lnTo>
                    <a:pt x="1617" y="35"/>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4000">
                <a:cs typeface="+mn-ea"/>
                <a:sym typeface="+mn-lt"/>
              </a:endParaRPr>
            </a:p>
          </p:txBody>
        </p:sp>
        <p:sp>
          <p:nvSpPr>
            <p:cNvPr id="57" name="Freeform 36"/>
            <p:cNvSpPr>
              <a:spLocks/>
            </p:cNvSpPr>
            <p:nvPr/>
          </p:nvSpPr>
          <p:spPr bwMode="auto">
            <a:xfrm>
              <a:off x="10844262" y="5479768"/>
              <a:ext cx="172051" cy="191229"/>
            </a:xfrm>
            <a:custGeom>
              <a:avLst/>
              <a:gdLst>
                <a:gd name="T0" fmla="*/ 78 w 81"/>
                <a:gd name="T1" fmla="*/ 35 h 82"/>
                <a:gd name="T2" fmla="*/ 46 w 81"/>
                <a:gd name="T3" fmla="*/ 79 h 82"/>
                <a:gd name="T4" fmla="*/ 3 w 81"/>
                <a:gd name="T5" fmla="*/ 47 h 82"/>
                <a:gd name="T6" fmla="*/ 35 w 81"/>
                <a:gd name="T7" fmla="*/ 4 h 82"/>
                <a:gd name="T8" fmla="*/ 78 w 81"/>
                <a:gd name="T9" fmla="*/ 35 h 82"/>
              </a:gdLst>
              <a:ahLst/>
              <a:cxnLst>
                <a:cxn ang="0">
                  <a:pos x="T0" y="T1"/>
                </a:cxn>
                <a:cxn ang="0">
                  <a:pos x="T2" y="T3"/>
                </a:cxn>
                <a:cxn ang="0">
                  <a:pos x="T4" y="T5"/>
                </a:cxn>
                <a:cxn ang="0">
                  <a:pos x="T6" y="T7"/>
                </a:cxn>
                <a:cxn ang="0">
                  <a:pos x="T8" y="T9"/>
                </a:cxn>
              </a:cxnLst>
              <a:rect l="0" t="0" r="r" b="b"/>
              <a:pathLst>
                <a:path w="81" h="82">
                  <a:moveTo>
                    <a:pt x="78" y="35"/>
                  </a:moveTo>
                  <a:cubicBezTo>
                    <a:pt x="81" y="56"/>
                    <a:pt x="67" y="76"/>
                    <a:pt x="46" y="79"/>
                  </a:cubicBezTo>
                  <a:cubicBezTo>
                    <a:pt x="26" y="82"/>
                    <a:pt x="6" y="68"/>
                    <a:pt x="3" y="47"/>
                  </a:cubicBezTo>
                  <a:cubicBezTo>
                    <a:pt x="0" y="26"/>
                    <a:pt x="14" y="7"/>
                    <a:pt x="35" y="4"/>
                  </a:cubicBezTo>
                  <a:cubicBezTo>
                    <a:pt x="56" y="0"/>
                    <a:pt x="75" y="15"/>
                    <a:pt x="78" y="35"/>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en-GB" sz="4000">
                <a:cs typeface="+mn-ea"/>
                <a:sym typeface="+mn-lt"/>
              </a:endParaRPr>
            </a:p>
          </p:txBody>
        </p:sp>
        <p:sp>
          <p:nvSpPr>
            <p:cNvPr id="58" name="Freeform 37"/>
            <p:cNvSpPr>
              <a:spLocks/>
            </p:cNvSpPr>
            <p:nvPr/>
          </p:nvSpPr>
          <p:spPr bwMode="auto">
            <a:xfrm>
              <a:off x="11115781" y="5498496"/>
              <a:ext cx="171156" cy="191229"/>
            </a:xfrm>
            <a:custGeom>
              <a:avLst/>
              <a:gdLst>
                <a:gd name="T0" fmla="*/ 78 w 81"/>
                <a:gd name="T1" fmla="*/ 35 h 82"/>
                <a:gd name="T2" fmla="*/ 46 w 81"/>
                <a:gd name="T3" fmla="*/ 78 h 82"/>
                <a:gd name="T4" fmla="*/ 3 w 81"/>
                <a:gd name="T5" fmla="*/ 47 h 82"/>
                <a:gd name="T6" fmla="*/ 35 w 81"/>
                <a:gd name="T7" fmla="*/ 3 h 82"/>
                <a:gd name="T8" fmla="*/ 78 w 81"/>
                <a:gd name="T9" fmla="*/ 35 h 82"/>
              </a:gdLst>
              <a:ahLst/>
              <a:cxnLst>
                <a:cxn ang="0">
                  <a:pos x="T0" y="T1"/>
                </a:cxn>
                <a:cxn ang="0">
                  <a:pos x="T2" y="T3"/>
                </a:cxn>
                <a:cxn ang="0">
                  <a:pos x="T4" y="T5"/>
                </a:cxn>
                <a:cxn ang="0">
                  <a:pos x="T6" y="T7"/>
                </a:cxn>
                <a:cxn ang="0">
                  <a:pos x="T8" y="T9"/>
                </a:cxn>
              </a:cxnLst>
              <a:rect l="0" t="0" r="r" b="b"/>
              <a:pathLst>
                <a:path w="81" h="82">
                  <a:moveTo>
                    <a:pt x="78" y="35"/>
                  </a:moveTo>
                  <a:cubicBezTo>
                    <a:pt x="81" y="56"/>
                    <a:pt x="67" y="75"/>
                    <a:pt x="46" y="78"/>
                  </a:cubicBezTo>
                  <a:cubicBezTo>
                    <a:pt x="25" y="82"/>
                    <a:pt x="6" y="67"/>
                    <a:pt x="3" y="47"/>
                  </a:cubicBezTo>
                  <a:cubicBezTo>
                    <a:pt x="0" y="26"/>
                    <a:pt x="14" y="6"/>
                    <a:pt x="35" y="3"/>
                  </a:cubicBezTo>
                  <a:cubicBezTo>
                    <a:pt x="55" y="0"/>
                    <a:pt x="75" y="14"/>
                    <a:pt x="78" y="35"/>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en-GB" sz="4000" dirty="0">
                <a:cs typeface="+mn-ea"/>
                <a:sym typeface="+mn-lt"/>
              </a:endParaRPr>
            </a:p>
          </p:txBody>
        </p:sp>
        <p:sp>
          <p:nvSpPr>
            <p:cNvPr id="59" name="Arc 40"/>
            <p:cNvSpPr/>
            <p:nvPr/>
          </p:nvSpPr>
          <p:spPr>
            <a:xfrm rot="9168342">
              <a:off x="8627393" y="2286864"/>
              <a:ext cx="487586" cy="370036"/>
            </a:xfrm>
            <a:prstGeom prst="arc">
              <a:avLst/>
            </a:prstGeom>
            <a:ln w="34925">
              <a:solidFill>
                <a:schemeClr val="accent5">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cs typeface="+mn-ea"/>
                <a:sym typeface="+mn-lt"/>
              </a:endParaRPr>
            </a:p>
          </p:txBody>
        </p:sp>
      </p:grpSp>
      <p:sp>
        <p:nvSpPr>
          <p:cNvPr id="75" name="Shape 54"/>
          <p:cNvSpPr txBox="1">
            <a:spLocks/>
          </p:cNvSpPr>
          <p:nvPr/>
        </p:nvSpPr>
        <p:spPr>
          <a:xfrm>
            <a:off x="7391350" y="3212976"/>
            <a:ext cx="2794789" cy="113299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sz="1800">
                <a:solidFill>
                  <a:srgbClr val="000000"/>
                </a:solidFill>
              </a:defRPr>
            </a:pPr>
            <a:r>
              <a:rPr lang="zh-CN" altLang="en-US" sz="9600" dirty="0">
                <a:solidFill>
                  <a:schemeClr val="bg1"/>
                </a:solidFill>
                <a:latin typeface="微软雅黑" panose="020B0503020204020204" pitchFamily="34" charset="-122"/>
                <a:ea typeface="微软雅黑" panose="020B0503020204020204" pitchFamily="34" charset="-122"/>
              </a:rPr>
              <a:t>￥</a:t>
            </a:r>
            <a:endParaRPr lang="en-US" sz="9600" dirty="0">
              <a:solidFill>
                <a:schemeClr val="bg1"/>
              </a:solidFill>
              <a:latin typeface="微软雅黑" panose="020B0503020204020204" pitchFamily="34" charset="-122"/>
              <a:ea typeface="微软雅黑" panose="020B0503020204020204" pitchFamily="34" charset="-122"/>
            </a:endParaRPr>
          </a:p>
        </p:txBody>
      </p:sp>
      <p:grpSp>
        <p:nvGrpSpPr>
          <p:cNvPr id="76" name="组合 75"/>
          <p:cNvGrpSpPr/>
          <p:nvPr/>
        </p:nvGrpSpPr>
        <p:grpSpPr>
          <a:xfrm>
            <a:off x="2710830" y="1686724"/>
            <a:ext cx="2592287" cy="400110"/>
            <a:chOff x="4673997" y="1988840"/>
            <a:chExt cx="2592287" cy="400110"/>
          </a:xfrm>
        </p:grpSpPr>
        <p:sp>
          <p:nvSpPr>
            <p:cNvPr id="77" name="Round Same Side Corner Rectangle 48"/>
            <p:cNvSpPr/>
            <p:nvPr/>
          </p:nvSpPr>
          <p:spPr>
            <a:xfrm rot="5400000">
              <a:off x="5795837" y="892753"/>
              <a:ext cx="348608" cy="2592287"/>
            </a:xfrm>
            <a:prstGeom prst="round2SameRect">
              <a:avLst>
                <a:gd name="adj1" fmla="val 50000"/>
                <a:gd name="adj2" fmla="val 50000"/>
              </a:avLst>
            </a:prstGeom>
            <a:gradFill>
              <a:gsLst>
                <a:gs pos="0">
                  <a:srgbClr val="326698"/>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dirty="0"/>
            </a:p>
          </p:txBody>
        </p:sp>
        <p:sp>
          <p:nvSpPr>
            <p:cNvPr id="78" name="Rectangle 49"/>
            <p:cNvSpPr/>
            <p:nvPr/>
          </p:nvSpPr>
          <p:spPr>
            <a:xfrm>
              <a:off x="5110688" y="1988840"/>
              <a:ext cx="1723549" cy="400110"/>
            </a:xfrm>
            <a:prstGeom prst="rect">
              <a:avLst/>
            </a:prstGeom>
          </p:spPr>
          <p:txBody>
            <a:bodyPr wrap="non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薪酬保密制度</a:t>
              </a:r>
              <a:endParaRPr lang="en-US" sz="20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endParaRPr>
            </a:p>
          </p:txBody>
        </p:sp>
      </p:grpSp>
      <p:sp>
        <p:nvSpPr>
          <p:cNvPr id="79" name="TextBox 78"/>
          <p:cNvSpPr txBox="1"/>
          <p:nvPr/>
        </p:nvSpPr>
        <p:spPr>
          <a:xfrm>
            <a:off x="1721740" y="2204864"/>
            <a:ext cx="4949530" cy="461665"/>
          </a:xfrm>
          <a:prstGeom prst="rect">
            <a:avLst/>
          </a:prstGeom>
          <a:noFill/>
        </p:spPr>
        <p:txBody>
          <a:bodyPr wrap="square"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grpSp>
        <p:nvGrpSpPr>
          <p:cNvPr id="80" name="组合 79"/>
          <p:cNvGrpSpPr/>
          <p:nvPr/>
        </p:nvGrpSpPr>
        <p:grpSpPr>
          <a:xfrm>
            <a:off x="2710830" y="2881243"/>
            <a:ext cx="2592287" cy="400110"/>
            <a:chOff x="4673997" y="1988840"/>
            <a:chExt cx="2592287" cy="400110"/>
          </a:xfrm>
        </p:grpSpPr>
        <p:sp>
          <p:nvSpPr>
            <p:cNvPr id="81" name="Round Same Side Corner Rectangle 48"/>
            <p:cNvSpPr/>
            <p:nvPr/>
          </p:nvSpPr>
          <p:spPr>
            <a:xfrm rot="5400000">
              <a:off x="5795837" y="892753"/>
              <a:ext cx="348608" cy="2592287"/>
            </a:xfrm>
            <a:prstGeom prst="round2SameRect">
              <a:avLst>
                <a:gd name="adj1" fmla="val 50000"/>
                <a:gd name="adj2" fmla="val 50000"/>
              </a:avLst>
            </a:prstGeom>
            <a:gradFill>
              <a:gsLst>
                <a:gs pos="0">
                  <a:srgbClr val="0070C0"/>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dirty="0"/>
            </a:p>
          </p:txBody>
        </p:sp>
        <p:sp>
          <p:nvSpPr>
            <p:cNvPr id="82" name="Rectangle 49"/>
            <p:cNvSpPr/>
            <p:nvPr/>
          </p:nvSpPr>
          <p:spPr>
            <a:xfrm>
              <a:off x="5110688" y="1988840"/>
              <a:ext cx="1723549" cy="400110"/>
            </a:xfrm>
            <a:prstGeom prst="rect">
              <a:avLst/>
            </a:prstGeom>
          </p:spPr>
          <p:txBody>
            <a:bodyPr wrap="non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薪酬发放时间</a:t>
              </a:r>
              <a:endParaRPr lang="en-US" sz="20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endParaRPr>
            </a:p>
          </p:txBody>
        </p:sp>
      </p:grpSp>
      <p:sp>
        <p:nvSpPr>
          <p:cNvPr id="83" name="TextBox 82"/>
          <p:cNvSpPr txBox="1"/>
          <p:nvPr/>
        </p:nvSpPr>
        <p:spPr>
          <a:xfrm>
            <a:off x="1721740" y="3399383"/>
            <a:ext cx="4949530" cy="461665"/>
          </a:xfrm>
          <a:prstGeom prst="rect">
            <a:avLst/>
          </a:prstGeom>
          <a:noFill/>
        </p:spPr>
        <p:txBody>
          <a:bodyPr wrap="square"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grpSp>
        <p:nvGrpSpPr>
          <p:cNvPr id="84" name="组合 83"/>
          <p:cNvGrpSpPr/>
          <p:nvPr/>
        </p:nvGrpSpPr>
        <p:grpSpPr>
          <a:xfrm>
            <a:off x="2710830" y="4105379"/>
            <a:ext cx="2592287" cy="400110"/>
            <a:chOff x="4673997" y="1988840"/>
            <a:chExt cx="2592287" cy="400110"/>
          </a:xfrm>
        </p:grpSpPr>
        <p:sp>
          <p:nvSpPr>
            <p:cNvPr id="85" name="Round Same Side Corner Rectangle 48"/>
            <p:cNvSpPr/>
            <p:nvPr/>
          </p:nvSpPr>
          <p:spPr>
            <a:xfrm rot="5400000">
              <a:off x="5795837" y="892753"/>
              <a:ext cx="348608" cy="2592287"/>
            </a:xfrm>
            <a:prstGeom prst="round2SameRect">
              <a:avLst>
                <a:gd name="adj1" fmla="val 50000"/>
                <a:gd name="adj2" fmla="val 50000"/>
              </a:avLst>
            </a:prstGeom>
            <a:gradFill>
              <a:gsLst>
                <a:gs pos="0">
                  <a:srgbClr val="326698"/>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86" name="Rectangle 49"/>
            <p:cNvSpPr/>
            <p:nvPr/>
          </p:nvSpPr>
          <p:spPr>
            <a:xfrm>
              <a:off x="5110688" y="1988840"/>
              <a:ext cx="1723549" cy="400110"/>
            </a:xfrm>
            <a:prstGeom prst="rect">
              <a:avLst/>
            </a:prstGeom>
          </p:spPr>
          <p:txBody>
            <a:bodyPr wrap="non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薪酬发放形式</a:t>
              </a:r>
              <a:endParaRPr lang="en-US" sz="20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endParaRPr>
            </a:p>
          </p:txBody>
        </p:sp>
      </p:grpSp>
      <p:sp>
        <p:nvSpPr>
          <p:cNvPr id="87" name="TextBox 86"/>
          <p:cNvSpPr txBox="1"/>
          <p:nvPr/>
        </p:nvSpPr>
        <p:spPr>
          <a:xfrm>
            <a:off x="1721740" y="4623519"/>
            <a:ext cx="4949530" cy="461665"/>
          </a:xfrm>
          <a:prstGeom prst="rect">
            <a:avLst/>
          </a:prstGeom>
          <a:noFill/>
        </p:spPr>
        <p:txBody>
          <a:bodyPr wrap="square"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spTree>
    <p:extLst>
      <p:ext uri="{BB962C8B-B14F-4D97-AF65-F5344CB8AC3E}">
        <p14:creationId xmlns:p14="http://schemas.microsoft.com/office/powerpoint/2010/main" val="4132827474"/>
      </p:ext>
    </p:extLst>
  </p:cSld>
  <p:clrMapOvr>
    <a:masterClrMapping/>
  </p:clrMapOvr>
  <p:transition spd="slow"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1250"/>
                            </p:stCondLst>
                            <p:childTnLst>
                              <p:par>
                                <p:cTn id="25" presetID="2" presetClass="entr" presetSubtype="2" fill="hold"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500" fill="hold"/>
                                        <p:tgtEl>
                                          <p:spTgt spid="38"/>
                                        </p:tgtEl>
                                        <p:attrNameLst>
                                          <p:attrName>ppt_x</p:attrName>
                                        </p:attrNameLst>
                                      </p:cBhvr>
                                      <p:tavLst>
                                        <p:tav tm="0">
                                          <p:val>
                                            <p:strVal val="1+#ppt_w/2"/>
                                          </p:val>
                                        </p:tav>
                                        <p:tav tm="100000">
                                          <p:val>
                                            <p:strVal val="#ppt_x"/>
                                          </p:val>
                                        </p:tav>
                                      </p:tavLst>
                                    </p:anim>
                                    <p:anim calcmode="lin" valueType="num">
                                      <p:cBhvr additive="base">
                                        <p:cTn id="28" dur="500" fill="hold"/>
                                        <p:tgtEl>
                                          <p:spTgt spid="38"/>
                                        </p:tgtEl>
                                        <p:attrNameLst>
                                          <p:attrName>ppt_y</p:attrName>
                                        </p:attrNameLst>
                                      </p:cBhvr>
                                      <p:tavLst>
                                        <p:tav tm="0">
                                          <p:val>
                                            <p:strVal val="#ppt_y"/>
                                          </p:val>
                                        </p:tav>
                                        <p:tav tm="100000">
                                          <p:val>
                                            <p:strVal val="#ppt_y"/>
                                          </p:val>
                                        </p:tav>
                                      </p:tavLst>
                                    </p:anim>
                                  </p:childTnLst>
                                </p:cTn>
                              </p:par>
                            </p:childTnLst>
                          </p:cTn>
                        </p:par>
                        <p:par>
                          <p:cTn id="29" fill="hold">
                            <p:stCondLst>
                              <p:cond delay="1750"/>
                            </p:stCondLst>
                            <p:childTnLst>
                              <p:par>
                                <p:cTn id="30" presetID="10" presetClass="entr" presetSubtype="0" fill="hold" grpId="0" nodeType="afterEffect">
                                  <p:stCondLst>
                                    <p:cond delay="0"/>
                                  </p:stCondLst>
                                  <p:childTnLst>
                                    <p:set>
                                      <p:cBhvr>
                                        <p:cTn id="31" dur="1" fill="hold">
                                          <p:stCondLst>
                                            <p:cond delay="0"/>
                                          </p:stCondLst>
                                        </p:cTn>
                                        <p:tgtEl>
                                          <p:spTgt spid="75"/>
                                        </p:tgtEl>
                                        <p:attrNameLst>
                                          <p:attrName>style.visibility</p:attrName>
                                        </p:attrNameLst>
                                      </p:cBhvr>
                                      <p:to>
                                        <p:strVal val="visible"/>
                                      </p:to>
                                    </p:set>
                                    <p:animEffect transition="in" filter="fade">
                                      <p:cBhvr>
                                        <p:cTn id="32" dur="500"/>
                                        <p:tgtEl>
                                          <p:spTgt spid="75"/>
                                        </p:tgtEl>
                                      </p:cBhvr>
                                    </p:animEffect>
                                  </p:childTnLst>
                                </p:cTn>
                              </p:par>
                            </p:childTnLst>
                          </p:cTn>
                        </p:par>
                        <p:par>
                          <p:cTn id="33" fill="hold">
                            <p:stCondLst>
                              <p:cond delay="2250"/>
                            </p:stCondLst>
                            <p:childTnLst>
                              <p:par>
                                <p:cTn id="34" presetID="42" presetClass="entr" presetSubtype="0" fill="hold" nodeType="afterEffect">
                                  <p:stCondLst>
                                    <p:cond delay="0"/>
                                  </p:stCondLst>
                                  <p:childTnLst>
                                    <p:set>
                                      <p:cBhvr>
                                        <p:cTn id="35" dur="1" fill="hold">
                                          <p:stCondLst>
                                            <p:cond delay="0"/>
                                          </p:stCondLst>
                                        </p:cTn>
                                        <p:tgtEl>
                                          <p:spTgt spid="76"/>
                                        </p:tgtEl>
                                        <p:attrNameLst>
                                          <p:attrName>style.visibility</p:attrName>
                                        </p:attrNameLst>
                                      </p:cBhvr>
                                      <p:to>
                                        <p:strVal val="visible"/>
                                      </p:to>
                                    </p:set>
                                    <p:animEffect transition="in" filter="fade">
                                      <p:cBhvr>
                                        <p:cTn id="36" dur="1000"/>
                                        <p:tgtEl>
                                          <p:spTgt spid="76"/>
                                        </p:tgtEl>
                                      </p:cBhvr>
                                    </p:animEffect>
                                    <p:anim calcmode="lin" valueType="num">
                                      <p:cBhvr>
                                        <p:cTn id="37" dur="1000" fill="hold"/>
                                        <p:tgtEl>
                                          <p:spTgt spid="76"/>
                                        </p:tgtEl>
                                        <p:attrNameLst>
                                          <p:attrName>ppt_x</p:attrName>
                                        </p:attrNameLst>
                                      </p:cBhvr>
                                      <p:tavLst>
                                        <p:tav tm="0">
                                          <p:val>
                                            <p:strVal val="#ppt_x"/>
                                          </p:val>
                                        </p:tav>
                                        <p:tav tm="100000">
                                          <p:val>
                                            <p:strVal val="#ppt_x"/>
                                          </p:val>
                                        </p:tav>
                                      </p:tavLst>
                                    </p:anim>
                                    <p:anim calcmode="lin" valueType="num">
                                      <p:cBhvr>
                                        <p:cTn id="38" dur="1000" fill="hold"/>
                                        <p:tgtEl>
                                          <p:spTgt spid="76"/>
                                        </p:tgtEl>
                                        <p:attrNameLst>
                                          <p:attrName>ppt_y</p:attrName>
                                        </p:attrNameLst>
                                      </p:cBhvr>
                                      <p:tavLst>
                                        <p:tav tm="0">
                                          <p:val>
                                            <p:strVal val="#ppt_y+.1"/>
                                          </p:val>
                                        </p:tav>
                                        <p:tav tm="100000">
                                          <p:val>
                                            <p:strVal val="#ppt_y"/>
                                          </p:val>
                                        </p:tav>
                                      </p:tavLst>
                                    </p:anim>
                                  </p:childTnLst>
                                </p:cTn>
                              </p:par>
                            </p:childTnLst>
                          </p:cTn>
                        </p:par>
                        <p:par>
                          <p:cTn id="39" fill="hold">
                            <p:stCondLst>
                              <p:cond delay="3250"/>
                            </p:stCondLst>
                            <p:childTnLst>
                              <p:par>
                                <p:cTn id="40" presetID="22" presetClass="entr" presetSubtype="8" fill="hold" grpId="0" nodeType="afterEffect">
                                  <p:stCondLst>
                                    <p:cond delay="0"/>
                                  </p:stCondLst>
                                  <p:childTnLst>
                                    <p:set>
                                      <p:cBhvr>
                                        <p:cTn id="41" dur="1" fill="hold">
                                          <p:stCondLst>
                                            <p:cond delay="0"/>
                                          </p:stCondLst>
                                        </p:cTn>
                                        <p:tgtEl>
                                          <p:spTgt spid="79"/>
                                        </p:tgtEl>
                                        <p:attrNameLst>
                                          <p:attrName>style.visibility</p:attrName>
                                        </p:attrNameLst>
                                      </p:cBhvr>
                                      <p:to>
                                        <p:strVal val="visible"/>
                                      </p:to>
                                    </p:set>
                                    <p:animEffect transition="in" filter="wipe(left)">
                                      <p:cBhvr>
                                        <p:cTn id="42" dur="500"/>
                                        <p:tgtEl>
                                          <p:spTgt spid="79"/>
                                        </p:tgtEl>
                                      </p:cBhvr>
                                    </p:animEffect>
                                  </p:childTnLst>
                                </p:cTn>
                              </p:par>
                            </p:childTnLst>
                          </p:cTn>
                        </p:par>
                        <p:par>
                          <p:cTn id="43" fill="hold">
                            <p:stCondLst>
                              <p:cond delay="3750"/>
                            </p:stCondLst>
                            <p:childTnLst>
                              <p:par>
                                <p:cTn id="44" presetID="42" presetClass="entr" presetSubtype="0" fill="hold" nodeType="afterEffect">
                                  <p:stCondLst>
                                    <p:cond delay="0"/>
                                  </p:stCondLst>
                                  <p:childTnLst>
                                    <p:set>
                                      <p:cBhvr>
                                        <p:cTn id="45" dur="1" fill="hold">
                                          <p:stCondLst>
                                            <p:cond delay="0"/>
                                          </p:stCondLst>
                                        </p:cTn>
                                        <p:tgtEl>
                                          <p:spTgt spid="80"/>
                                        </p:tgtEl>
                                        <p:attrNameLst>
                                          <p:attrName>style.visibility</p:attrName>
                                        </p:attrNameLst>
                                      </p:cBhvr>
                                      <p:to>
                                        <p:strVal val="visible"/>
                                      </p:to>
                                    </p:set>
                                    <p:animEffect transition="in" filter="fade">
                                      <p:cBhvr>
                                        <p:cTn id="46" dur="1000"/>
                                        <p:tgtEl>
                                          <p:spTgt spid="80"/>
                                        </p:tgtEl>
                                      </p:cBhvr>
                                    </p:animEffect>
                                    <p:anim calcmode="lin" valueType="num">
                                      <p:cBhvr>
                                        <p:cTn id="47" dur="1000" fill="hold"/>
                                        <p:tgtEl>
                                          <p:spTgt spid="80"/>
                                        </p:tgtEl>
                                        <p:attrNameLst>
                                          <p:attrName>ppt_x</p:attrName>
                                        </p:attrNameLst>
                                      </p:cBhvr>
                                      <p:tavLst>
                                        <p:tav tm="0">
                                          <p:val>
                                            <p:strVal val="#ppt_x"/>
                                          </p:val>
                                        </p:tav>
                                        <p:tav tm="100000">
                                          <p:val>
                                            <p:strVal val="#ppt_x"/>
                                          </p:val>
                                        </p:tav>
                                      </p:tavLst>
                                    </p:anim>
                                    <p:anim calcmode="lin" valueType="num">
                                      <p:cBhvr>
                                        <p:cTn id="48" dur="1000" fill="hold"/>
                                        <p:tgtEl>
                                          <p:spTgt spid="80"/>
                                        </p:tgtEl>
                                        <p:attrNameLst>
                                          <p:attrName>ppt_y</p:attrName>
                                        </p:attrNameLst>
                                      </p:cBhvr>
                                      <p:tavLst>
                                        <p:tav tm="0">
                                          <p:val>
                                            <p:strVal val="#ppt_y+.1"/>
                                          </p:val>
                                        </p:tav>
                                        <p:tav tm="100000">
                                          <p:val>
                                            <p:strVal val="#ppt_y"/>
                                          </p:val>
                                        </p:tav>
                                      </p:tavLst>
                                    </p:anim>
                                  </p:childTnLst>
                                </p:cTn>
                              </p:par>
                            </p:childTnLst>
                          </p:cTn>
                        </p:par>
                        <p:par>
                          <p:cTn id="49" fill="hold">
                            <p:stCondLst>
                              <p:cond delay="4750"/>
                            </p:stCondLst>
                            <p:childTnLst>
                              <p:par>
                                <p:cTn id="50" presetID="22" presetClass="entr" presetSubtype="8" fill="hold" grpId="0" nodeType="afterEffect">
                                  <p:stCondLst>
                                    <p:cond delay="0"/>
                                  </p:stCondLst>
                                  <p:childTnLst>
                                    <p:set>
                                      <p:cBhvr>
                                        <p:cTn id="51" dur="1" fill="hold">
                                          <p:stCondLst>
                                            <p:cond delay="0"/>
                                          </p:stCondLst>
                                        </p:cTn>
                                        <p:tgtEl>
                                          <p:spTgt spid="83"/>
                                        </p:tgtEl>
                                        <p:attrNameLst>
                                          <p:attrName>style.visibility</p:attrName>
                                        </p:attrNameLst>
                                      </p:cBhvr>
                                      <p:to>
                                        <p:strVal val="visible"/>
                                      </p:to>
                                    </p:set>
                                    <p:animEffect transition="in" filter="wipe(left)">
                                      <p:cBhvr>
                                        <p:cTn id="52" dur="500"/>
                                        <p:tgtEl>
                                          <p:spTgt spid="83"/>
                                        </p:tgtEl>
                                      </p:cBhvr>
                                    </p:animEffect>
                                  </p:childTnLst>
                                </p:cTn>
                              </p:par>
                            </p:childTnLst>
                          </p:cTn>
                        </p:par>
                        <p:par>
                          <p:cTn id="53" fill="hold">
                            <p:stCondLst>
                              <p:cond delay="5250"/>
                            </p:stCondLst>
                            <p:childTnLst>
                              <p:par>
                                <p:cTn id="54" presetID="42" presetClass="entr" presetSubtype="0" fill="hold" nodeType="afterEffect">
                                  <p:stCondLst>
                                    <p:cond delay="0"/>
                                  </p:stCondLst>
                                  <p:childTnLst>
                                    <p:set>
                                      <p:cBhvr>
                                        <p:cTn id="55" dur="1" fill="hold">
                                          <p:stCondLst>
                                            <p:cond delay="0"/>
                                          </p:stCondLst>
                                        </p:cTn>
                                        <p:tgtEl>
                                          <p:spTgt spid="84"/>
                                        </p:tgtEl>
                                        <p:attrNameLst>
                                          <p:attrName>style.visibility</p:attrName>
                                        </p:attrNameLst>
                                      </p:cBhvr>
                                      <p:to>
                                        <p:strVal val="visible"/>
                                      </p:to>
                                    </p:set>
                                    <p:animEffect transition="in" filter="fade">
                                      <p:cBhvr>
                                        <p:cTn id="56" dur="1000"/>
                                        <p:tgtEl>
                                          <p:spTgt spid="84"/>
                                        </p:tgtEl>
                                      </p:cBhvr>
                                    </p:animEffect>
                                    <p:anim calcmode="lin" valueType="num">
                                      <p:cBhvr>
                                        <p:cTn id="57" dur="1000" fill="hold"/>
                                        <p:tgtEl>
                                          <p:spTgt spid="84"/>
                                        </p:tgtEl>
                                        <p:attrNameLst>
                                          <p:attrName>ppt_x</p:attrName>
                                        </p:attrNameLst>
                                      </p:cBhvr>
                                      <p:tavLst>
                                        <p:tav tm="0">
                                          <p:val>
                                            <p:strVal val="#ppt_x"/>
                                          </p:val>
                                        </p:tav>
                                        <p:tav tm="100000">
                                          <p:val>
                                            <p:strVal val="#ppt_x"/>
                                          </p:val>
                                        </p:tav>
                                      </p:tavLst>
                                    </p:anim>
                                    <p:anim calcmode="lin" valueType="num">
                                      <p:cBhvr>
                                        <p:cTn id="58" dur="1000" fill="hold"/>
                                        <p:tgtEl>
                                          <p:spTgt spid="84"/>
                                        </p:tgtEl>
                                        <p:attrNameLst>
                                          <p:attrName>ppt_y</p:attrName>
                                        </p:attrNameLst>
                                      </p:cBhvr>
                                      <p:tavLst>
                                        <p:tav tm="0">
                                          <p:val>
                                            <p:strVal val="#ppt_y+.1"/>
                                          </p:val>
                                        </p:tav>
                                        <p:tav tm="100000">
                                          <p:val>
                                            <p:strVal val="#ppt_y"/>
                                          </p:val>
                                        </p:tav>
                                      </p:tavLst>
                                    </p:anim>
                                  </p:childTnLst>
                                </p:cTn>
                              </p:par>
                            </p:childTnLst>
                          </p:cTn>
                        </p:par>
                        <p:par>
                          <p:cTn id="59" fill="hold">
                            <p:stCondLst>
                              <p:cond delay="6250"/>
                            </p:stCondLst>
                            <p:childTnLst>
                              <p:par>
                                <p:cTn id="60" presetID="22" presetClass="entr" presetSubtype="8" fill="hold" grpId="0" nodeType="afterEffect">
                                  <p:stCondLst>
                                    <p:cond delay="0"/>
                                  </p:stCondLst>
                                  <p:childTnLst>
                                    <p:set>
                                      <p:cBhvr>
                                        <p:cTn id="61" dur="1" fill="hold">
                                          <p:stCondLst>
                                            <p:cond delay="0"/>
                                          </p:stCondLst>
                                        </p:cTn>
                                        <p:tgtEl>
                                          <p:spTgt spid="87"/>
                                        </p:tgtEl>
                                        <p:attrNameLst>
                                          <p:attrName>style.visibility</p:attrName>
                                        </p:attrNameLst>
                                      </p:cBhvr>
                                      <p:to>
                                        <p:strVal val="visible"/>
                                      </p:to>
                                    </p:set>
                                    <p:animEffect transition="in" filter="wipe(left)">
                                      <p:cBhvr>
                                        <p:cTn id="62"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p:bldP spid="75" grpId="0"/>
      <p:bldP spid="79" grpId="0"/>
      <p:bldP spid="83" grpId="0"/>
      <p:bldP spid="8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2" descr="C:\Users\Administrator\Desktop\QQ截图2016051610433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539638" y="368862"/>
            <a:ext cx="252028" cy="252028"/>
          </a:xfrm>
          <a:prstGeom prst="rect">
            <a:avLst/>
          </a:prstGeom>
          <a:noFill/>
          <a:ln w="9525">
            <a:solidFill>
              <a:srgbClr val="00B0F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90550" y="116632"/>
            <a:ext cx="185641" cy="185641"/>
          </a:xfrm>
          <a:prstGeom prst="rect">
            <a:avLst/>
          </a:prstGeom>
          <a:noFill/>
          <a:ln w="9525">
            <a:solidFill>
              <a:schemeClr val="bg1">
                <a:lumMod val="8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17993" y="188640"/>
            <a:ext cx="360040" cy="3600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rgbClr val="0070C0"/>
                </a:solidFill>
                <a:latin typeface="微软雅黑" panose="020B0503020204020204" pitchFamily="34" charset="-122"/>
                <a:ea typeface="微软雅黑" panose="020B0503020204020204" pitchFamily="34" charset="-122"/>
              </a:rPr>
              <a:t>薪酬管理</a:t>
            </a:r>
            <a:endParaRPr lang="en-US" sz="2000" dirty="0">
              <a:solidFill>
                <a:srgbClr val="0070C0"/>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5015086" y="1412776"/>
            <a:ext cx="2100151" cy="400110"/>
            <a:chOff x="4673997" y="1988840"/>
            <a:chExt cx="2100151" cy="400110"/>
          </a:xfrm>
        </p:grpSpPr>
        <p:sp>
          <p:nvSpPr>
            <p:cNvPr id="7" name="Round Same Side Corner Rectangle 48"/>
            <p:cNvSpPr/>
            <p:nvPr/>
          </p:nvSpPr>
          <p:spPr>
            <a:xfrm rot="5400000">
              <a:off x="5549770" y="1138820"/>
              <a:ext cx="348606" cy="2100151"/>
            </a:xfrm>
            <a:prstGeom prst="round2SameRect">
              <a:avLst>
                <a:gd name="adj1" fmla="val 50000"/>
                <a:gd name="adj2" fmla="val 50000"/>
              </a:avLst>
            </a:prstGeom>
            <a:gradFill>
              <a:gsLst>
                <a:gs pos="0">
                  <a:srgbClr val="0070C0"/>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8" name="Rectangle 49"/>
            <p:cNvSpPr/>
            <p:nvPr/>
          </p:nvSpPr>
          <p:spPr>
            <a:xfrm>
              <a:off x="5118778" y="1988840"/>
              <a:ext cx="1210588" cy="400110"/>
            </a:xfrm>
            <a:prstGeom prst="rect">
              <a:avLst/>
            </a:prstGeom>
          </p:spPr>
          <p:txBody>
            <a:bodyPr wrap="non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薪酬组成</a:t>
              </a:r>
              <a:endParaRPr lang="en-US" sz="20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endParaRPr>
            </a:p>
          </p:txBody>
        </p:sp>
      </p:grpSp>
      <p:sp>
        <p:nvSpPr>
          <p:cNvPr id="9" name="Teardrop 9"/>
          <p:cNvSpPr/>
          <p:nvPr/>
        </p:nvSpPr>
        <p:spPr>
          <a:xfrm>
            <a:off x="1054646" y="2220218"/>
            <a:ext cx="919163" cy="920750"/>
          </a:xfrm>
          <a:prstGeom prst="teardrop">
            <a:avLst/>
          </a:prstGeom>
          <a:solidFill>
            <a:schemeClr val="bg1">
              <a:lumMod val="95000"/>
            </a:schemeClr>
          </a:solidFill>
          <a:ln w="635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400" b="1" dirty="0">
                <a:solidFill>
                  <a:srgbClr val="0070C0"/>
                </a:solidFill>
                <a:latin typeface="微软雅黑" panose="020B0503020204020204" pitchFamily="34" charset="-122"/>
                <a:ea typeface="微软雅黑" panose="020B0503020204020204" pitchFamily="34" charset="-122"/>
                <a:cs typeface="Open Sans" panose="020B0606030504020204" pitchFamily="34" charset="0"/>
              </a:rPr>
              <a:t>基本</a:t>
            </a:r>
            <a:endParaRPr lang="en-US" altLang="zh-CN" sz="1400" b="1" dirty="0">
              <a:solidFill>
                <a:srgbClr val="0070C0"/>
              </a:solidFill>
              <a:latin typeface="微软雅黑" panose="020B0503020204020204" pitchFamily="34" charset="-122"/>
              <a:ea typeface="微软雅黑" panose="020B0503020204020204" pitchFamily="34" charset="-122"/>
              <a:cs typeface="Open Sans" panose="020B0606030504020204" pitchFamily="34" charset="0"/>
            </a:endParaRPr>
          </a:p>
          <a:p>
            <a:pPr algn="ctr" eaLnBrk="1" fontAlgn="auto" hangingPunct="1">
              <a:spcBef>
                <a:spcPts val="0"/>
              </a:spcBef>
              <a:spcAft>
                <a:spcPts val="0"/>
              </a:spcAft>
              <a:defRPr/>
            </a:pPr>
            <a:r>
              <a:rPr lang="zh-CN" altLang="en-US" sz="1400" b="1" dirty="0">
                <a:solidFill>
                  <a:srgbClr val="0070C0"/>
                </a:solidFill>
                <a:latin typeface="微软雅黑" panose="020B0503020204020204" pitchFamily="34" charset="-122"/>
                <a:ea typeface="微软雅黑" panose="020B0503020204020204" pitchFamily="34" charset="-122"/>
                <a:cs typeface="Open Sans" panose="020B0606030504020204" pitchFamily="34" charset="0"/>
              </a:rPr>
              <a:t>工资</a:t>
            </a:r>
            <a:endParaRPr lang="en-US" sz="1400" b="1" dirty="0">
              <a:solidFill>
                <a:srgbClr val="007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0" name="Shape 54"/>
          <p:cNvSpPr txBox="1">
            <a:spLocks/>
          </p:cNvSpPr>
          <p:nvPr/>
        </p:nvSpPr>
        <p:spPr>
          <a:xfrm>
            <a:off x="1990750" y="2348880"/>
            <a:ext cx="576064"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sz="1800">
                <a:solidFill>
                  <a:srgbClr val="000000"/>
                </a:solidFill>
              </a:defRPr>
            </a:pPr>
            <a:r>
              <a:rPr lang="en-US" altLang="zh-CN" sz="2800" dirty="0">
                <a:solidFill>
                  <a:srgbClr val="0070C0"/>
                </a:solidFill>
                <a:latin typeface="微软雅黑" panose="020B0503020204020204" pitchFamily="34" charset="-122"/>
                <a:ea typeface="微软雅黑" panose="020B0503020204020204" pitchFamily="34" charset="-122"/>
              </a:rPr>
              <a:t>+</a:t>
            </a:r>
            <a:endParaRPr lang="en-US" sz="2800" dirty="0">
              <a:solidFill>
                <a:srgbClr val="0070C0"/>
              </a:solidFill>
              <a:latin typeface="微软雅黑" panose="020B0503020204020204" pitchFamily="34" charset="-122"/>
              <a:ea typeface="微软雅黑" panose="020B0503020204020204" pitchFamily="34" charset="-122"/>
            </a:endParaRPr>
          </a:p>
        </p:txBody>
      </p:sp>
      <p:sp>
        <p:nvSpPr>
          <p:cNvPr id="11" name="Teardrop 9"/>
          <p:cNvSpPr/>
          <p:nvPr/>
        </p:nvSpPr>
        <p:spPr>
          <a:xfrm>
            <a:off x="2566814" y="2220218"/>
            <a:ext cx="919163" cy="920750"/>
          </a:xfrm>
          <a:prstGeom prst="teardrop">
            <a:avLst/>
          </a:prstGeom>
          <a:solidFill>
            <a:schemeClr val="bg1">
              <a:lumMod val="95000"/>
            </a:schemeClr>
          </a:solidFill>
          <a:ln w="635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400" b="1" dirty="0">
                <a:solidFill>
                  <a:srgbClr val="0070C0"/>
                </a:solidFill>
                <a:latin typeface="微软雅黑" panose="020B0503020204020204" pitchFamily="34" charset="-122"/>
                <a:ea typeface="微软雅黑" panose="020B0503020204020204" pitchFamily="34" charset="-122"/>
                <a:cs typeface="Open Sans" panose="020B0606030504020204" pitchFamily="34" charset="0"/>
              </a:rPr>
              <a:t>绩效</a:t>
            </a:r>
            <a:endParaRPr lang="en-US" altLang="zh-CN" sz="1400" b="1" dirty="0">
              <a:solidFill>
                <a:srgbClr val="0070C0"/>
              </a:solidFill>
              <a:latin typeface="微软雅黑" panose="020B0503020204020204" pitchFamily="34" charset="-122"/>
              <a:ea typeface="微软雅黑" panose="020B0503020204020204" pitchFamily="34" charset="-122"/>
              <a:cs typeface="Open Sans" panose="020B0606030504020204" pitchFamily="34" charset="0"/>
            </a:endParaRPr>
          </a:p>
          <a:p>
            <a:pPr algn="ctr" eaLnBrk="1" fontAlgn="auto" hangingPunct="1">
              <a:spcBef>
                <a:spcPts val="0"/>
              </a:spcBef>
              <a:spcAft>
                <a:spcPts val="0"/>
              </a:spcAft>
              <a:defRPr/>
            </a:pPr>
            <a:r>
              <a:rPr lang="zh-CN" altLang="en-US" sz="1400" b="1" dirty="0">
                <a:solidFill>
                  <a:srgbClr val="0070C0"/>
                </a:solidFill>
                <a:latin typeface="微软雅黑" panose="020B0503020204020204" pitchFamily="34" charset="-122"/>
                <a:ea typeface="微软雅黑" panose="020B0503020204020204" pitchFamily="34" charset="-122"/>
                <a:cs typeface="Open Sans" panose="020B0606030504020204" pitchFamily="34" charset="0"/>
              </a:rPr>
              <a:t>工资</a:t>
            </a:r>
            <a:endParaRPr lang="en-US" sz="1400" b="1" dirty="0">
              <a:solidFill>
                <a:srgbClr val="007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2" name="Shape 54"/>
          <p:cNvSpPr txBox="1">
            <a:spLocks/>
          </p:cNvSpPr>
          <p:nvPr/>
        </p:nvSpPr>
        <p:spPr>
          <a:xfrm>
            <a:off x="3502918" y="2348880"/>
            <a:ext cx="576064"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sz="1800">
                <a:solidFill>
                  <a:srgbClr val="000000"/>
                </a:solidFill>
              </a:defRPr>
            </a:pPr>
            <a:r>
              <a:rPr lang="en-US" altLang="zh-CN" sz="2800" dirty="0">
                <a:solidFill>
                  <a:srgbClr val="0070C0"/>
                </a:solidFill>
                <a:latin typeface="微软雅黑" panose="020B0503020204020204" pitchFamily="34" charset="-122"/>
                <a:ea typeface="微软雅黑" panose="020B0503020204020204" pitchFamily="34" charset="-122"/>
              </a:rPr>
              <a:t>+</a:t>
            </a:r>
            <a:endParaRPr lang="en-US" sz="2800" dirty="0">
              <a:solidFill>
                <a:srgbClr val="0070C0"/>
              </a:solidFill>
              <a:latin typeface="微软雅黑" panose="020B0503020204020204" pitchFamily="34" charset="-122"/>
              <a:ea typeface="微软雅黑" panose="020B0503020204020204" pitchFamily="34" charset="-122"/>
            </a:endParaRPr>
          </a:p>
        </p:txBody>
      </p:sp>
      <p:sp>
        <p:nvSpPr>
          <p:cNvPr id="13" name="Teardrop 9"/>
          <p:cNvSpPr/>
          <p:nvPr/>
        </p:nvSpPr>
        <p:spPr>
          <a:xfrm>
            <a:off x="4078982" y="2220218"/>
            <a:ext cx="919163" cy="920750"/>
          </a:xfrm>
          <a:prstGeom prst="teardrop">
            <a:avLst/>
          </a:prstGeom>
          <a:solidFill>
            <a:schemeClr val="bg1">
              <a:lumMod val="95000"/>
            </a:schemeClr>
          </a:solidFill>
          <a:ln w="635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400" b="1" dirty="0">
                <a:solidFill>
                  <a:srgbClr val="0070C0"/>
                </a:solidFill>
                <a:latin typeface="微软雅黑" panose="020B0503020204020204" pitchFamily="34" charset="-122"/>
                <a:ea typeface="微软雅黑" panose="020B0503020204020204" pitchFamily="34" charset="-122"/>
                <a:cs typeface="Open Sans" panose="020B0606030504020204" pitchFamily="34" charset="0"/>
              </a:rPr>
              <a:t>餐费补贴</a:t>
            </a:r>
            <a:endParaRPr lang="en-US" altLang="zh-CN" sz="1400" b="1" dirty="0">
              <a:solidFill>
                <a:srgbClr val="007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4" name="Shape 54"/>
          <p:cNvSpPr txBox="1">
            <a:spLocks/>
          </p:cNvSpPr>
          <p:nvPr/>
        </p:nvSpPr>
        <p:spPr>
          <a:xfrm>
            <a:off x="5015086" y="2348880"/>
            <a:ext cx="576064"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sz="1800">
                <a:solidFill>
                  <a:srgbClr val="000000"/>
                </a:solidFill>
              </a:defRPr>
            </a:pPr>
            <a:r>
              <a:rPr lang="en-US" altLang="zh-CN" sz="2800" dirty="0">
                <a:solidFill>
                  <a:srgbClr val="0070C0"/>
                </a:solidFill>
                <a:latin typeface="微软雅黑" panose="020B0503020204020204" pitchFamily="34" charset="-122"/>
                <a:ea typeface="微软雅黑" panose="020B0503020204020204" pitchFamily="34" charset="-122"/>
              </a:rPr>
              <a:t>+</a:t>
            </a:r>
            <a:endParaRPr lang="en-US" sz="2800" dirty="0">
              <a:solidFill>
                <a:srgbClr val="0070C0"/>
              </a:solidFill>
              <a:latin typeface="微软雅黑" panose="020B0503020204020204" pitchFamily="34" charset="-122"/>
              <a:ea typeface="微软雅黑" panose="020B0503020204020204" pitchFamily="34" charset="-122"/>
            </a:endParaRPr>
          </a:p>
        </p:txBody>
      </p:sp>
      <p:sp>
        <p:nvSpPr>
          <p:cNvPr id="19" name="Teardrop 9"/>
          <p:cNvSpPr/>
          <p:nvPr/>
        </p:nvSpPr>
        <p:spPr>
          <a:xfrm>
            <a:off x="5591150" y="2220218"/>
            <a:ext cx="919163" cy="920750"/>
          </a:xfrm>
          <a:prstGeom prst="teardrop">
            <a:avLst/>
          </a:prstGeom>
          <a:solidFill>
            <a:schemeClr val="bg1">
              <a:lumMod val="95000"/>
            </a:schemeClr>
          </a:solidFill>
          <a:ln w="635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400" b="1" dirty="0">
                <a:solidFill>
                  <a:srgbClr val="0070C0"/>
                </a:solidFill>
                <a:latin typeface="微软雅黑" panose="020B0503020204020204" pitchFamily="34" charset="-122"/>
                <a:ea typeface="微软雅黑" panose="020B0503020204020204" pitchFamily="34" charset="-122"/>
                <a:cs typeface="Open Sans" panose="020B0606030504020204" pitchFamily="34" charset="0"/>
              </a:rPr>
              <a:t>全勤奖</a:t>
            </a:r>
            <a:endParaRPr lang="en-US" altLang="zh-CN" sz="1400" b="1" dirty="0">
              <a:solidFill>
                <a:srgbClr val="007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0" name="Shape 54"/>
          <p:cNvSpPr txBox="1">
            <a:spLocks/>
          </p:cNvSpPr>
          <p:nvPr/>
        </p:nvSpPr>
        <p:spPr>
          <a:xfrm>
            <a:off x="6527254" y="2348880"/>
            <a:ext cx="576064"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sz="1800">
                <a:solidFill>
                  <a:srgbClr val="000000"/>
                </a:solidFill>
              </a:defRPr>
            </a:pPr>
            <a:r>
              <a:rPr lang="en-US" altLang="zh-CN" sz="2800" dirty="0">
                <a:solidFill>
                  <a:srgbClr val="0070C0"/>
                </a:solidFill>
                <a:latin typeface="微软雅黑" panose="020B0503020204020204" pitchFamily="34" charset="-122"/>
                <a:ea typeface="微软雅黑" panose="020B0503020204020204" pitchFamily="34" charset="-122"/>
              </a:rPr>
              <a:t>+</a:t>
            </a:r>
            <a:endParaRPr lang="en-US" sz="2800" dirty="0">
              <a:solidFill>
                <a:srgbClr val="0070C0"/>
              </a:solidFill>
              <a:latin typeface="微软雅黑" panose="020B0503020204020204" pitchFamily="34" charset="-122"/>
              <a:ea typeface="微软雅黑" panose="020B0503020204020204" pitchFamily="34" charset="-122"/>
            </a:endParaRPr>
          </a:p>
        </p:txBody>
      </p:sp>
      <p:sp>
        <p:nvSpPr>
          <p:cNvPr id="21" name="Teardrop 9"/>
          <p:cNvSpPr/>
          <p:nvPr/>
        </p:nvSpPr>
        <p:spPr>
          <a:xfrm>
            <a:off x="7103318" y="2220218"/>
            <a:ext cx="919163" cy="920750"/>
          </a:xfrm>
          <a:prstGeom prst="teardrop">
            <a:avLst/>
          </a:prstGeom>
          <a:solidFill>
            <a:schemeClr val="bg1">
              <a:lumMod val="95000"/>
            </a:schemeClr>
          </a:solidFill>
          <a:ln w="635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400" b="1" dirty="0">
                <a:solidFill>
                  <a:srgbClr val="0070C0"/>
                </a:solidFill>
                <a:latin typeface="微软雅黑" panose="020B0503020204020204" pitchFamily="34" charset="-122"/>
                <a:ea typeface="微软雅黑" panose="020B0503020204020204" pitchFamily="34" charset="-122"/>
                <a:cs typeface="Open Sans" panose="020B0606030504020204" pitchFamily="34" charset="0"/>
              </a:rPr>
              <a:t>加班</a:t>
            </a:r>
            <a:endParaRPr lang="en-US" altLang="zh-CN" sz="1400" b="1" dirty="0">
              <a:solidFill>
                <a:srgbClr val="0070C0"/>
              </a:solidFill>
              <a:latin typeface="微软雅黑" panose="020B0503020204020204" pitchFamily="34" charset="-122"/>
              <a:ea typeface="微软雅黑" panose="020B0503020204020204" pitchFamily="34" charset="-122"/>
              <a:cs typeface="Open Sans" panose="020B0606030504020204" pitchFamily="34" charset="0"/>
            </a:endParaRPr>
          </a:p>
          <a:p>
            <a:pPr algn="ctr" eaLnBrk="1" fontAlgn="auto" hangingPunct="1">
              <a:spcBef>
                <a:spcPts val="0"/>
              </a:spcBef>
              <a:spcAft>
                <a:spcPts val="0"/>
              </a:spcAft>
              <a:defRPr/>
            </a:pPr>
            <a:r>
              <a:rPr lang="zh-CN" altLang="en-US" sz="1400" b="1" dirty="0">
                <a:solidFill>
                  <a:srgbClr val="0070C0"/>
                </a:solidFill>
                <a:latin typeface="微软雅黑" panose="020B0503020204020204" pitchFamily="34" charset="-122"/>
                <a:ea typeface="微软雅黑" panose="020B0503020204020204" pitchFamily="34" charset="-122"/>
                <a:cs typeface="Open Sans" panose="020B0606030504020204" pitchFamily="34" charset="0"/>
              </a:rPr>
              <a:t>工资</a:t>
            </a:r>
            <a:endParaRPr lang="en-US" sz="1400" b="1" dirty="0">
              <a:solidFill>
                <a:srgbClr val="007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2" name="Shape 54"/>
          <p:cNvSpPr txBox="1">
            <a:spLocks/>
          </p:cNvSpPr>
          <p:nvPr/>
        </p:nvSpPr>
        <p:spPr>
          <a:xfrm>
            <a:off x="8039422" y="2348880"/>
            <a:ext cx="576064"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sz="1800">
                <a:solidFill>
                  <a:srgbClr val="000000"/>
                </a:solidFill>
              </a:defRPr>
            </a:pPr>
            <a:r>
              <a:rPr lang="en-US" altLang="zh-CN" sz="2800" dirty="0">
                <a:solidFill>
                  <a:srgbClr val="0070C0"/>
                </a:solidFill>
                <a:latin typeface="微软雅黑" panose="020B0503020204020204" pitchFamily="34" charset="-122"/>
                <a:ea typeface="微软雅黑" panose="020B0503020204020204" pitchFamily="34" charset="-122"/>
              </a:rPr>
              <a:t>+</a:t>
            </a:r>
            <a:endParaRPr lang="en-US" sz="2800" dirty="0">
              <a:solidFill>
                <a:srgbClr val="0070C0"/>
              </a:solidFill>
              <a:latin typeface="微软雅黑" panose="020B0503020204020204" pitchFamily="34" charset="-122"/>
              <a:ea typeface="微软雅黑" panose="020B0503020204020204" pitchFamily="34" charset="-122"/>
            </a:endParaRPr>
          </a:p>
        </p:txBody>
      </p:sp>
      <p:sp>
        <p:nvSpPr>
          <p:cNvPr id="23" name="Teardrop 9"/>
          <p:cNvSpPr/>
          <p:nvPr/>
        </p:nvSpPr>
        <p:spPr>
          <a:xfrm>
            <a:off x="8615486" y="2220218"/>
            <a:ext cx="919163" cy="920750"/>
          </a:xfrm>
          <a:prstGeom prst="teardrop">
            <a:avLst/>
          </a:prstGeom>
          <a:solidFill>
            <a:schemeClr val="bg1">
              <a:lumMod val="95000"/>
            </a:schemeClr>
          </a:solidFill>
          <a:ln w="635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400" b="1" dirty="0">
                <a:solidFill>
                  <a:srgbClr val="0070C0"/>
                </a:solidFill>
                <a:latin typeface="微软雅黑" panose="020B0503020204020204" pitchFamily="34" charset="-122"/>
                <a:ea typeface="微软雅黑" panose="020B0503020204020204" pitchFamily="34" charset="-122"/>
                <a:cs typeface="Open Sans" panose="020B0606030504020204" pitchFamily="34" charset="0"/>
              </a:rPr>
              <a:t>奖金</a:t>
            </a:r>
            <a:endParaRPr lang="en-US" sz="1400" b="1" dirty="0">
              <a:solidFill>
                <a:srgbClr val="007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4" name="Shape 54"/>
          <p:cNvSpPr txBox="1">
            <a:spLocks/>
          </p:cNvSpPr>
          <p:nvPr/>
        </p:nvSpPr>
        <p:spPr>
          <a:xfrm>
            <a:off x="9551590" y="2348880"/>
            <a:ext cx="576064"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sz="1800">
                <a:solidFill>
                  <a:srgbClr val="000000"/>
                </a:solidFill>
              </a:defRPr>
            </a:pPr>
            <a:r>
              <a:rPr lang="en-US" altLang="zh-CN" sz="2800" dirty="0">
                <a:solidFill>
                  <a:srgbClr val="0070C0"/>
                </a:solidFill>
                <a:latin typeface="微软雅黑" panose="020B0503020204020204" pitchFamily="34" charset="-122"/>
                <a:ea typeface="微软雅黑" panose="020B0503020204020204" pitchFamily="34" charset="-122"/>
              </a:rPr>
              <a:t>=</a:t>
            </a:r>
            <a:endParaRPr lang="en-US" sz="2800" dirty="0">
              <a:solidFill>
                <a:srgbClr val="0070C0"/>
              </a:solidFill>
              <a:latin typeface="微软雅黑" panose="020B0503020204020204" pitchFamily="34" charset="-122"/>
              <a:ea typeface="微软雅黑" panose="020B0503020204020204" pitchFamily="34" charset="-122"/>
            </a:endParaRPr>
          </a:p>
        </p:txBody>
      </p:sp>
      <p:sp>
        <p:nvSpPr>
          <p:cNvPr id="25" name="Teardrop 9"/>
          <p:cNvSpPr/>
          <p:nvPr/>
        </p:nvSpPr>
        <p:spPr>
          <a:xfrm>
            <a:off x="10144595" y="2204864"/>
            <a:ext cx="919163" cy="920750"/>
          </a:xfrm>
          <a:prstGeom prst="teardrop">
            <a:avLst/>
          </a:prstGeom>
          <a:solidFill>
            <a:schemeClr val="bg1">
              <a:lumMod val="95000"/>
            </a:schemeClr>
          </a:solidFill>
          <a:ln w="635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400" b="1" dirty="0">
                <a:solidFill>
                  <a:srgbClr val="0070C0"/>
                </a:solidFill>
                <a:latin typeface="微软雅黑" panose="020B0503020204020204" pitchFamily="34" charset="-122"/>
                <a:ea typeface="微软雅黑" panose="020B0503020204020204" pitchFamily="34" charset="-122"/>
                <a:cs typeface="Open Sans" panose="020B0606030504020204" pitchFamily="34" charset="0"/>
              </a:rPr>
              <a:t>月</a:t>
            </a:r>
            <a:endParaRPr lang="en-US" altLang="zh-CN" sz="1400" b="1" dirty="0">
              <a:solidFill>
                <a:srgbClr val="0070C0"/>
              </a:solidFill>
              <a:latin typeface="微软雅黑" panose="020B0503020204020204" pitchFamily="34" charset="-122"/>
              <a:ea typeface="微软雅黑" panose="020B0503020204020204" pitchFamily="34" charset="-122"/>
              <a:cs typeface="Open Sans" panose="020B0606030504020204" pitchFamily="34" charset="0"/>
            </a:endParaRPr>
          </a:p>
          <a:p>
            <a:pPr algn="ctr" eaLnBrk="1" fontAlgn="auto" hangingPunct="1">
              <a:spcBef>
                <a:spcPts val="0"/>
              </a:spcBef>
              <a:spcAft>
                <a:spcPts val="0"/>
              </a:spcAft>
              <a:defRPr/>
            </a:pPr>
            <a:r>
              <a:rPr lang="zh-CN" altLang="en-US" sz="1400" b="1" dirty="0">
                <a:solidFill>
                  <a:srgbClr val="0070C0"/>
                </a:solidFill>
                <a:latin typeface="微软雅黑" panose="020B0503020204020204" pitchFamily="34" charset="-122"/>
                <a:ea typeface="微软雅黑" panose="020B0503020204020204" pitchFamily="34" charset="-122"/>
                <a:cs typeface="Open Sans" panose="020B0606030504020204" pitchFamily="34" charset="0"/>
              </a:rPr>
              <a:t>工资</a:t>
            </a:r>
            <a:endParaRPr lang="en-US" sz="1400" b="1" dirty="0">
              <a:solidFill>
                <a:srgbClr val="0070C0"/>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26" name="组合 25"/>
          <p:cNvGrpSpPr/>
          <p:nvPr/>
        </p:nvGrpSpPr>
        <p:grpSpPr>
          <a:xfrm>
            <a:off x="5015086" y="3789040"/>
            <a:ext cx="2100151" cy="400110"/>
            <a:chOff x="4673997" y="1988840"/>
            <a:chExt cx="2100151" cy="400110"/>
          </a:xfrm>
        </p:grpSpPr>
        <p:sp>
          <p:nvSpPr>
            <p:cNvPr id="27" name="Round Same Side Corner Rectangle 48"/>
            <p:cNvSpPr/>
            <p:nvPr/>
          </p:nvSpPr>
          <p:spPr>
            <a:xfrm rot="5400000">
              <a:off x="5549770" y="1138820"/>
              <a:ext cx="348606" cy="2100151"/>
            </a:xfrm>
            <a:prstGeom prst="round2SameRect">
              <a:avLst>
                <a:gd name="adj1" fmla="val 50000"/>
                <a:gd name="adj2"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28" name="Rectangle 49"/>
            <p:cNvSpPr/>
            <p:nvPr/>
          </p:nvSpPr>
          <p:spPr>
            <a:xfrm>
              <a:off x="5118778" y="1988840"/>
              <a:ext cx="1210588" cy="400110"/>
            </a:xfrm>
            <a:prstGeom prst="rect">
              <a:avLst/>
            </a:prstGeom>
          </p:spPr>
          <p:txBody>
            <a:bodyPr wrap="non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薪酬相关</a:t>
              </a:r>
              <a:endParaRPr lang="en-US" sz="20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endParaRPr>
            </a:p>
          </p:txBody>
        </p:sp>
      </p:grpSp>
      <p:grpSp>
        <p:nvGrpSpPr>
          <p:cNvPr id="29" name="Group 58"/>
          <p:cNvGrpSpPr/>
          <p:nvPr/>
        </p:nvGrpSpPr>
        <p:grpSpPr>
          <a:xfrm>
            <a:off x="1486694" y="4460525"/>
            <a:ext cx="9217024" cy="565862"/>
            <a:chOff x="7174424" y="1256132"/>
            <a:chExt cx="9217024" cy="565862"/>
          </a:xfrm>
        </p:grpSpPr>
        <p:sp>
          <p:nvSpPr>
            <p:cNvPr id="30" name="TextBox 29"/>
            <p:cNvSpPr txBox="1"/>
            <p:nvPr/>
          </p:nvSpPr>
          <p:spPr>
            <a:xfrm>
              <a:off x="7174424" y="1600395"/>
              <a:ext cx="9217024" cy="221599"/>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 在此录入上述图表的综合描述说明，此录入上述图表的。在此录入上述图表的综合描述说明综合综，合描述说描述描述说描述说明。</a:t>
              </a:r>
            </a:p>
          </p:txBody>
        </p:sp>
        <p:sp>
          <p:nvSpPr>
            <p:cNvPr id="31" name="Rectangle 47"/>
            <p:cNvSpPr/>
            <p:nvPr/>
          </p:nvSpPr>
          <p:spPr>
            <a:xfrm>
              <a:off x="11013495" y="1256132"/>
              <a:ext cx="1538883" cy="307777"/>
            </a:xfrm>
            <a:prstGeom prst="rect">
              <a:avLst/>
            </a:prstGeom>
          </p:spPr>
          <p:txBody>
            <a:bodyPr wrap="none" lIns="0" tIns="0" rIns="0" bIns="0">
              <a:spAutoFit/>
            </a:bodyPr>
            <a:lstStyle/>
            <a:p>
              <a:r>
                <a:rPr lang="zh-CN" altLang="en-US" sz="2000" dirty="0">
                  <a:solidFill>
                    <a:srgbClr val="0070C0"/>
                  </a:solidFill>
                  <a:latin typeface="微软雅黑" panose="020B0503020204020204" pitchFamily="34" charset="-122"/>
                  <a:ea typeface="微软雅黑" panose="020B0503020204020204" pitchFamily="34" charset="-122"/>
                </a:rPr>
                <a:t>薪酬有疑问？</a:t>
              </a:r>
              <a:endParaRPr lang="en-US" sz="2000" dirty="0">
                <a:solidFill>
                  <a:srgbClr val="0070C0"/>
                </a:solidFill>
                <a:latin typeface="微软雅黑" panose="020B0503020204020204" pitchFamily="34" charset="-122"/>
                <a:ea typeface="微软雅黑" panose="020B0503020204020204" pitchFamily="34" charset="-122"/>
              </a:endParaRPr>
            </a:p>
          </p:txBody>
        </p:sp>
      </p:grpSp>
      <p:grpSp>
        <p:nvGrpSpPr>
          <p:cNvPr id="35" name="Group 58"/>
          <p:cNvGrpSpPr/>
          <p:nvPr/>
        </p:nvGrpSpPr>
        <p:grpSpPr>
          <a:xfrm>
            <a:off x="1558702" y="5402205"/>
            <a:ext cx="9073008" cy="565862"/>
            <a:chOff x="7174424" y="1256132"/>
            <a:chExt cx="9073008" cy="565862"/>
          </a:xfrm>
        </p:grpSpPr>
        <p:sp>
          <p:nvSpPr>
            <p:cNvPr id="36" name="TextBox 35"/>
            <p:cNvSpPr txBox="1"/>
            <p:nvPr/>
          </p:nvSpPr>
          <p:spPr>
            <a:xfrm>
              <a:off x="7174424" y="1600395"/>
              <a:ext cx="9073008" cy="221599"/>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在此录入上述图表的综合描述说明，此录入上述图表的。在此录入上述图表的综合描述说明综合综，合描述说描述描述说描述说明。</a:t>
              </a:r>
            </a:p>
          </p:txBody>
        </p:sp>
        <p:sp>
          <p:nvSpPr>
            <p:cNvPr id="37" name="Rectangle 47"/>
            <p:cNvSpPr/>
            <p:nvPr/>
          </p:nvSpPr>
          <p:spPr>
            <a:xfrm>
              <a:off x="10941487" y="1256132"/>
              <a:ext cx="1538883" cy="307777"/>
            </a:xfrm>
            <a:prstGeom prst="rect">
              <a:avLst/>
            </a:prstGeom>
          </p:spPr>
          <p:txBody>
            <a:bodyPr wrap="none" lIns="0" tIns="0" rIns="0" bIns="0">
              <a:spAutoFit/>
            </a:bodyPr>
            <a:lstStyle/>
            <a:p>
              <a:r>
                <a:rPr lang="zh-CN" altLang="en-US" sz="2000" dirty="0">
                  <a:solidFill>
                    <a:srgbClr val="0070C0"/>
                  </a:solidFill>
                  <a:latin typeface="微软雅黑" panose="020B0503020204020204" pitchFamily="34" charset="-122"/>
                  <a:ea typeface="微软雅黑" panose="020B0503020204020204" pitchFamily="34" charset="-122"/>
                </a:rPr>
                <a:t>薪酬有错误？</a:t>
              </a:r>
              <a:endParaRPr lang="en-US" sz="2000" dirty="0">
                <a:solidFill>
                  <a:srgbClr val="0070C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237225536"/>
      </p:ext>
    </p:extLst>
  </p:cSld>
  <p:clrMapOvr>
    <a:masterClrMapping/>
  </p:clrMapOvr>
  <p:transition spd="slow"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1250"/>
                            </p:stCondLst>
                            <p:childTnLst>
                              <p:par>
                                <p:cTn id="25" presetID="42"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par>
                          <p:cTn id="30" fill="hold">
                            <p:stCondLst>
                              <p:cond delay="2250"/>
                            </p:stCondLst>
                            <p:childTnLst>
                              <p:par>
                                <p:cTn id="31" presetID="42" presetClass="entr" presetSubtype="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par>
                          <p:cTn id="36" fill="hold">
                            <p:stCondLst>
                              <p:cond delay="325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3750"/>
                            </p:stCondLst>
                            <p:childTnLst>
                              <p:par>
                                <p:cTn id="41" presetID="42" presetClass="entr" presetSubtype="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4750"/>
                            </p:stCondLst>
                            <p:childTnLst>
                              <p:par>
                                <p:cTn id="47" presetID="10" presetClass="entr" presetSubtype="0"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childTnLst>
                                </p:cTn>
                              </p:par>
                            </p:childTnLst>
                          </p:cTn>
                        </p:par>
                        <p:par>
                          <p:cTn id="50" fill="hold">
                            <p:stCondLst>
                              <p:cond delay="5250"/>
                            </p:stCondLst>
                            <p:childTnLst>
                              <p:par>
                                <p:cTn id="51" presetID="42"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1000"/>
                                        <p:tgtEl>
                                          <p:spTgt spid="13"/>
                                        </p:tgtEl>
                                      </p:cBhvr>
                                    </p:animEffect>
                                    <p:anim calcmode="lin" valueType="num">
                                      <p:cBhvr>
                                        <p:cTn id="54" dur="1000" fill="hold"/>
                                        <p:tgtEl>
                                          <p:spTgt spid="13"/>
                                        </p:tgtEl>
                                        <p:attrNameLst>
                                          <p:attrName>ppt_x</p:attrName>
                                        </p:attrNameLst>
                                      </p:cBhvr>
                                      <p:tavLst>
                                        <p:tav tm="0">
                                          <p:val>
                                            <p:strVal val="#ppt_x"/>
                                          </p:val>
                                        </p:tav>
                                        <p:tav tm="100000">
                                          <p:val>
                                            <p:strVal val="#ppt_x"/>
                                          </p:val>
                                        </p:tav>
                                      </p:tavLst>
                                    </p:anim>
                                    <p:anim calcmode="lin" valueType="num">
                                      <p:cBhvr>
                                        <p:cTn id="55" dur="1000" fill="hold"/>
                                        <p:tgtEl>
                                          <p:spTgt spid="13"/>
                                        </p:tgtEl>
                                        <p:attrNameLst>
                                          <p:attrName>ppt_y</p:attrName>
                                        </p:attrNameLst>
                                      </p:cBhvr>
                                      <p:tavLst>
                                        <p:tav tm="0">
                                          <p:val>
                                            <p:strVal val="#ppt_y+.1"/>
                                          </p:val>
                                        </p:tav>
                                        <p:tav tm="100000">
                                          <p:val>
                                            <p:strVal val="#ppt_y"/>
                                          </p:val>
                                        </p:tav>
                                      </p:tavLst>
                                    </p:anim>
                                  </p:childTnLst>
                                </p:cTn>
                              </p:par>
                            </p:childTnLst>
                          </p:cTn>
                        </p:par>
                        <p:par>
                          <p:cTn id="56" fill="hold">
                            <p:stCondLst>
                              <p:cond delay="6250"/>
                            </p:stCondLst>
                            <p:childTnLst>
                              <p:par>
                                <p:cTn id="57" presetID="10"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500"/>
                                        <p:tgtEl>
                                          <p:spTgt spid="14"/>
                                        </p:tgtEl>
                                      </p:cBhvr>
                                    </p:animEffect>
                                  </p:childTnLst>
                                </p:cTn>
                              </p:par>
                            </p:childTnLst>
                          </p:cTn>
                        </p:par>
                        <p:par>
                          <p:cTn id="60" fill="hold">
                            <p:stCondLst>
                              <p:cond delay="6750"/>
                            </p:stCondLst>
                            <p:childTnLst>
                              <p:par>
                                <p:cTn id="61" presetID="42" presetClass="entr" presetSubtype="0"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1000"/>
                                        <p:tgtEl>
                                          <p:spTgt spid="19"/>
                                        </p:tgtEl>
                                      </p:cBhvr>
                                    </p:animEffect>
                                    <p:anim calcmode="lin" valueType="num">
                                      <p:cBhvr>
                                        <p:cTn id="64" dur="1000" fill="hold"/>
                                        <p:tgtEl>
                                          <p:spTgt spid="19"/>
                                        </p:tgtEl>
                                        <p:attrNameLst>
                                          <p:attrName>ppt_x</p:attrName>
                                        </p:attrNameLst>
                                      </p:cBhvr>
                                      <p:tavLst>
                                        <p:tav tm="0">
                                          <p:val>
                                            <p:strVal val="#ppt_x"/>
                                          </p:val>
                                        </p:tav>
                                        <p:tav tm="100000">
                                          <p:val>
                                            <p:strVal val="#ppt_x"/>
                                          </p:val>
                                        </p:tav>
                                      </p:tavLst>
                                    </p:anim>
                                    <p:anim calcmode="lin" valueType="num">
                                      <p:cBhvr>
                                        <p:cTn id="65" dur="1000" fill="hold"/>
                                        <p:tgtEl>
                                          <p:spTgt spid="19"/>
                                        </p:tgtEl>
                                        <p:attrNameLst>
                                          <p:attrName>ppt_y</p:attrName>
                                        </p:attrNameLst>
                                      </p:cBhvr>
                                      <p:tavLst>
                                        <p:tav tm="0">
                                          <p:val>
                                            <p:strVal val="#ppt_y+.1"/>
                                          </p:val>
                                        </p:tav>
                                        <p:tav tm="100000">
                                          <p:val>
                                            <p:strVal val="#ppt_y"/>
                                          </p:val>
                                        </p:tav>
                                      </p:tavLst>
                                    </p:anim>
                                  </p:childTnLst>
                                </p:cTn>
                              </p:par>
                            </p:childTnLst>
                          </p:cTn>
                        </p:par>
                        <p:par>
                          <p:cTn id="66" fill="hold">
                            <p:stCondLst>
                              <p:cond delay="7750"/>
                            </p:stCondLst>
                            <p:childTnLst>
                              <p:par>
                                <p:cTn id="67" presetID="10" presetClass="entr" presetSubtype="0"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childTnLst>
                          </p:cTn>
                        </p:par>
                        <p:par>
                          <p:cTn id="70" fill="hold">
                            <p:stCondLst>
                              <p:cond delay="8250"/>
                            </p:stCondLst>
                            <p:childTnLst>
                              <p:par>
                                <p:cTn id="71" presetID="42" presetClass="entr" presetSubtype="0"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1000"/>
                                        <p:tgtEl>
                                          <p:spTgt spid="21"/>
                                        </p:tgtEl>
                                      </p:cBhvr>
                                    </p:animEffect>
                                    <p:anim calcmode="lin" valueType="num">
                                      <p:cBhvr>
                                        <p:cTn id="74" dur="1000" fill="hold"/>
                                        <p:tgtEl>
                                          <p:spTgt spid="21"/>
                                        </p:tgtEl>
                                        <p:attrNameLst>
                                          <p:attrName>ppt_x</p:attrName>
                                        </p:attrNameLst>
                                      </p:cBhvr>
                                      <p:tavLst>
                                        <p:tav tm="0">
                                          <p:val>
                                            <p:strVal val="#ppt_x"/>
                                          </p:val>
                                        </p:tav>
                                        <p:tav tm="100000">
                                          <p:val>
                                            <p:strVal val="#ppt_x"/>
                                          </p:val>
                                        </p:tav>
                                      </p:tavLst>
                                    </p:anim>
                                    <p:anim calcmode="lin" valueType="num">
                                      <p:cBhvr>
                                        <p:cTn id="75" dur="1000" fill="hold"/>
                                        <p:tgtEl>
                                          <p:spTgt spid="21"/>
                                        </p:tgtEl>
                                        <p:attrNameLst>
                                          <p:attrName>ppt_y</p:attrName>
                                        </p:attrNameLst>
                                      </p:cBhvr>
                                      <p:tavLst>
                                        <p:tav tm="0">
                                          <p:val>
                                            <p:strVal val="#ppt_y+.1"/>
                                          </p:val>
                                        </p:tav>
                                        <p:tav tm="100000">
                                          <p:val>
                                            <p:strVal val="#ppt_y"/>
                                          </p:val>
                                        </p:tav>
                                      </p:tavLst>
                                    </p:anim>
                                  </p:childTnLst>
                                </p:cTn>
                              </p:par>
                            </p:childTnLst>
                          </p:cTn>
                        </p:par>
                        <p:par>
                          <p:cTn id="76" fill="hold">
                            <p:stCondLst>
                              <p:cond delay="9250"/>
                            </p:stCondLst>
                            <p:childTnLst>
                              <p:par>
                                <p:cTn id="77" presetID="10" presetClass="entr" presetSubtype="0"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fade">
                                      <p:cBhvr>
                                        <p:cTn id="79" dur="500"/>
                                        <p:tgtEl>
                                          <p:spTgt spid="22"/>
                                        </p:tgtEl>
                                      </p:cBhvr>
                                    </p:animEffect>
                                  </p:childTnLst>
                                </p:cTn>
                              </p:par>
                            </p:childTnLst>
                          </p:cTn>
                        </p:par>
                        <p:par>
                          <p:cTn id="80" fill="hold">
                            <p:stCondLst>
                              <p:cond delay="9750"/>
                            </p:stCondLst>
                            <p:childTnLst>
                              <p:par>
                                <p:cTn id="81" presetID="42" presetClass="entr" presetSubtype="0" fill="hold" grpId="0" nodeType="after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1000"/>
                                        <p:tgtEl>
                                          <p:spTgt spid="23"/>
                                        </p:tgtEl>
                                      </p:cBhvr>
                                    </p:animEffect>
                                    <p:anim calcmode="lin" valueType="num">
                                      <p:cBhvr>
                                        <p:cTn id="84" dur="1000" fill="hold"/>
                                        <p:tgtEl>
                                          <p:spTgt spid="23"/>
                                        </p:tgtEl>
                                        <p:attrNameLst>
                                          <p:attrName>ppt_x</p:attrName>
                                        </p:attrNameLst>
                                      </p:cBhvr>
                                      <p:tavLst>
                                        <p:tav tm="0">
                                          <p:val>
                                            <p:strVal val="#ppt_x"/>
                                          </p:val>
                                        </p:tav>
                                        <p:tav tm="100000">
                                          <p:val>
                                            <p:strVal val="#ppt_x"/>
                                          </p:val>
                                        </p:tav>
                                      </p:tavLst>
                                    </p:anim>
                                    <p:anim calcmode="lin" valueType="num">
                                      <p:cBhvr>
                                        <p:cTn id="85" dur="1000" fill="hold"/>
                                        <p:tgtEl>
                                          <p:spTgt spid="23"/>
                                        </p:tgtEl>
                                        <p:attrNameLst>
                                          <p:attrName>ppt_y</p:attrName>
                                        </p:attrNameLst>
                                      </p:cBhvr>
                                      <p:tavLst>
                                        <p:tav tm="0">
                                          <p:val>
                                            <p:strVal val="#ppt_y+.1"/>
                                          </p:val>
                                        </p:tav>
                                        <p:tav tm="100000">
                                          <p:val>
                                            <p:strVal val="#ppt_y"/>
                                          </p:val>
                                        </p:tav>
                                      </p:tavLst>
                                    </p:anim>
                                  </p:childTnLst>
                                </p:cTn>
                              </p:par>
                            </p:childTnLst>
                          </p:cTn>
                        </p:par>
                        <p:par>
                          <p:cTn id="86" fill="hold">
                            <p:stCondLst>
                              <p:cond delay="10750"/>
                            </p:stCondLst>
                            <p:childTnLst>
                              <p:par>
                                <p:cTn id="87" presetID="10" presetClass="entr" presetSubtype="0" fill="hold" grpId="0" nodeType="after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fade">
                                      <p:cBhvr>
                                        <p:cTn id="89" dur="500"/>
                                        <p:tgtEl>
                                          <p:spTgt spid="24"/>
                                        </p:tgtEl>
                                      </p:cBhvr>
                                    </p:animEffect>
                                  </p:childTnLst>
                                </p:cTn>
                              </p:par>
                            </p:childTnLst>
                          </p:cTn>
                        </p:par>
                        <p:par>
                          <p:cTn id="90" fill="hold">
                            <p:stCondLst>
                              <p:cond delay="11250"/>
                            </p:stCondLst>
                            <p:childTnLst>
                              <p:par>
                                <p:cTn id="91" presetID="42" presetClass="entr" presetSubtype="0" fill="hold" grpId="0" nodeType="afterEffect">
                                  <p:stCondLst>
                                    <p:cond delay="0"/>
                                  </p:stCondLst>
                                  <p:childTnLst>
                                    <p:set>
                                      <p:cBhvr>
                                        <p:cTn id="92" dur="1" fill="hold">
                                          <p:stCondLst>
                                            <p:cond delay="0"/>
                                          </p:stCondLst>
                                        </p:cTn>
                                        <p:tgtEl>
                                          <p:spTgt spid="25"/>
                                        </p:tgtEl>
                                        <p:attrNameLst>
                                          <p:attrName>style.visibility</p:attrName>
                                        </p:attrNameLst>
                                      </p:cBhvr>
                                      <p:to>
                                        <p:strVal val="visible"/>
                                      </p:to>
                                    </p:set>
                                    <p:animEffect transition="in" filter="fade">
                                      <p:cBhvr>
                                        <p:cTn id="93" dur="1000"/>
                                        <p:tgtEl>
                                          <p:spTgt spid="25"/>
                                        </p:tgtEl>
                                      </p:cBhvr>
                                    </p:animEffect>
                                    <p:anim calcmode="lin" valueType="num">
                                      <p:cBhvr>
                                        <p:cTn id="94" dur="1000" fill="hold"/>
                                        <p:tgtEl>
                                          <p:spTgt spid="25"/>
                                        </p:tgtEl>
                                        <p:attrNameLst>
                                          <p:attrName>ppt_x</p:attrName>
                                        </p:attrNameLst>
                                      </p:cBhvr>
                                      <p:tavLst>
                                        <p:tav tm="0">
                                          <p:val>
                                            <p:strVal val="#ppt_x"/>
                                          </p:val>
                                        </p:tav>
                                        <p:tav tm="100000">
                                          <p:val>
                                            <p:strVal val="#ppt_x"/>
                                          </p:val>
                                        </p:tav>
                                      </p:tavLst>
                                    </p:anim>
                                    <p:anim calcmode="lin" valueType="num">
                                      <p:cBhvr>
                                        <p:cTn id="95" dur="1000" fill="hold"/>
                                        <p:tgtEl>
                                          <p:spTgt spid="25"/>
                                        </p:tgtEl>
                                        <p:attrNameLst>
                                          <p:attrName>ppt_y</p:attrName>
                                        </p:attrNameLst>
                                      </p:cBhvr>
                                      <p:tavLst>
                                        <p:tav tm="0">
                                          <p:val>
                                            <p:strVal val="#ppt_y+.1"/>
                                          </p:val>
                                        </p:tav>
                                        <p:tav tm="100000">
                                          <p:val>
                                            <p:strVal val="#ppt_y"/>
                                          </p:val>
                                        </p:tav>
                                      </p:tavLst>
                                    </p:anim>
                                  </p:childTnLst>
                                </p:cTn>
                              </p:par>
                            </p:childTnLst>
                          </p:cTn>
                        </p:par>
                        <p:par>
                          <p:cTn id="96" fill="hold">
                            <p:stCondLst>
                              <p:cond delay="12250"/>
                            </p:stCondLst>
                            <p:childTnLst>
                              <p:par>
                                <p:cTn id="97" presetID="42" presetClass="entr" presetSubtype="0" fill="hold" nodeType="afterEffect">
                                  <p:stCondLst>
                                    <p:cond delay="0"/>
                                  </p:stCondLst>
                                  <p:childTnLst>
                                    <p:set>
                                      <p:cBhvr>
                                        <p:cTn id="98" dur="1" fill="hold">
                                          <p:stCondLst>
                                            <p:cond delay="0"/>
                                          </p:stCondLst>
                                        </p:cTn>
                                        <p:tgtEl>
                                          <p:spTgt spid="26"/>
                                        </p:tgtEl>
                                        <p:attrNameLst>
                                          <p:attrName>style.visibility</p:attrName>
                                        </p:attrNameLst>
                                      </p:cBhvr>
                                      <p:to>
                                        <p:strVal val="visible"/>
                                      </p:to>
                                    </p:set>
                                    <p:animEffect transition="in" filter="fade">
                                      <p:cBhvr>
                                        <p:cTn id="99" dur="1000"/>
                                        <p:tgtEl>
                                          <p:spTgt spid="26"/>
                                        </p:tgtEl>
                                      </p:cBhvr>
                                    </p:animEffect>
                                    <p:anim calcmode="lin" valueType="num">
                                      <p:cBhvr>
                                        <p:cTn id="100" dur="1000" fill="hold"/>
                                        <p:tgtEl>
                                          <p:spTgt spid="26"/>
                                        </p:tgtEl>
                                        <p:attrNameLst>
                                          <p:attrName>ppt_x</p:attrName>
                                        </p:attrNameLst>
                                      </p:cBhvr>
                                      <p:tavLst>
                                        <p:tav tm="0">
                                          <p:val>
                                            <p:strVal val="#ppt_x"/>
                                          </p:val>
                                        </p:tav>
                                        <p:tav tm="100000">
                                          <p:val>
                                            <p:strVal val="#ppt_x"/>
                                          </p:val>
                                        </p:tav>
                                      </p:tavLst>
                                    </p:anim>
                                    <p:anim calcmode="lin" valueType="num">
                                      <p:cBhvr>
                                        <p:cTn id="101" dur="1000" fill="hold"/>
                                        <p:tgtEl>
                                          <p:spTgt spid="26"/>
                                        </p:tgtEl>
                                        <p:attrNameLst>
                                          <p:attrName>ppt_y</p:attrName>
                                        </p:attrNameLst>
                                      </p:cBhvr>
                                      <p:tavLst>
                                        <p:tav tm="0">
                                          <p:val>
                                            <p:strVal val="#ppt_y+.1"/>
                                          </p:val>
                                        </p:tav>
                                        <p:tav tm="100000">
                                          <p:val>
                                            <p:strVal val="#ppt_y"/>
                                          </p:val>
                                        </p:tav>
                                      </p:tavLst>
                                    </p:anim>
                                  </p:childTnLst>
                                </p:cTn>
                              </p:par>
                              <p:par>
                                <p:cTn id="102" presetID="2" presetClass="entr" presetSubtype="2" accel="50000" decel="50000" fill="hold" nodeType="withEffect">
                                  <p:stCondLst>
                                    <p:cond delay="0"/>
                                  </p:stCondLst>
                                  <p:childTnLst>
                                    <p:set>
                                      <p:cBhvr>
                                        <p:cTn id="103" dur="1" fill="hold">
                                          <p:stCondLst>
                                            <p:cond delay="0"/>
                                          </p:stCondLst>
                                        </p:cTn>
                                        <p:tgtEl>
                                          <p:spTgt spid="29"/>
                                        </p:tgtEl>
                                        <p:attrNameLst>
                                          <p:attrName>style.visibility</p:attrName>
                                        </p:attrNameLst>
                                      </p:cBhvr>
                                      <p:to>
                                        <p:strVal val="visible"/>
                                      </p:to>
                                    </p:set>
                                    <p:anim calcmode="lin" valueType="num">
                                      <p:cBhvr additive="base">
                                        <p:cTn id="104" dur="500" fill="hold"/>
                                        <p:tgtEl>
                                          <p:spTgt spid="29"/>
                                        </p:tgtEl>
                                        <p:attrNameLst>
                                          <p:attrName>ppt_x</p:attrName>
                                        </p:attrNameLst>
                                      </p:cBhvr>
                                      <p:tavLst>
                                        <p:tav tm="0">
                                          <p:val>
                                            <p:strVal val="1+#ppt_w/2"/>
                                          </p:val>
                                        </p:tav>
                                        <p:tav tm="100000">
                                          <p:val>
                                            <p:strVal val="#ppt_x"/>
                                          </p:val>
                                        </p:tav>
                                      </p:tavLst>
                                    </p:anim>
                                    <p:anim calcmode="lin" valueType="num">
                                      <p:cBhvr additive="base">
                                        <p:cTn id="105" dur="500" fill="hold"/>
                                        <p:tgtEl>
                                          <p:spTgt spid="29"/>
                                        </p:tgtEl>
                                        <p:attrNameLst>
                                          <p:attrName>ppt_y</p:attrName>
                                        </p:attrNameLst>
                                      </p:cBhvr>
                                      <p:tavLst>
                                        <p:tav tm="0">
                                          <p:val>
                                            <p:strVal val="#ppt_y"/>
                                          </p:val>
                                        </p:tav>
                                        <p:tav tm="100000">
                                          <p:val>
                                            <p:strVal val="#ppt_y"/>
                                          </p:val>
                                        </p:tav>
                                      </p:tavLst>
                                    </p:anim>
                                  </p:childTnLst>
                                </p:cTn>
                              </p:par>
                              <p:par>
                                <p:cTn id="106" presetID="2" presetClass="entr" presetSubtype="2" accel="50000" decel="50000" fill="hold" nodeType="withEffect">
                                  <p:stCondLst>
                                    <p:cond delay="0"/>
                                  </p:stCondLst>
                                  <p:childTnLst>
                                    <p:set>
                                      <p:cBhvr>
                                        <p:cTn id="107" dur="1" fill="hold">
                                          <p:stCondLst>
                                            <p:cond delay="0"/>
                                          </p:stCondLst>
                                        </p:cTn>
                                        <p:tgtEl>
                                          <p:spTgt spid="35"/>
                                        </p:tgtEl>
                                        <p:attrNameLst>
                                          <p:attrName>style.visibility</p:attrName>
                                        </p:attrNameLst>
                                      </p:cBhvr>
                                      <p:to>
                                        <p:strVal val="visible"/>
                                      </p:to>
                                    </p:set>
                                    <p:anim calcmode="lin" valueType="num">
                                      <p:cBhvr additive="base">
                                        <p:cTn id="108" dur="500" fill="hold"/>
                                        <p:tgtEl>
                                          <p:spTgt spid="35"/>
                                        </p:tgtEl>
                                        <p:attrNameLst>
                                          <p:attrName>ppt_x</p:attrName>
                                        </p:attrNameLst>
                                      </p:cBhvr>
                                      <p:tavLst>
                                        <p:tav tm="0">
                                          <p:val>
                                            <p:strVal val="1+#ppt_w/2"/>
                                          </p:val>
                                        </p:tav>
                                        <p:tav tm="100000">
                                          <p:val>
                                            <p:strVal val="#ppt_x"/>
                                          </p:val>
                                        </p:tav>
                                      </p:tavLst>
                                    </p:anim>
                                    <p:anim calcmode="lin" valueType="num">
                                      <p:cBhvr additive="base">
                                        <p:cTn id="109"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p:bldP spid="9" grpId="0" animBg="1"/>
      <p:bldP spid="10" grpId="0"/>
      <p:bldP spid="11" grpId="0" animBg="1"/>
      <p:bldP spid="12" grpId="0"/>
      <p:bldP spid="13" grpId="0" animBg="1"/>
      <p:bldP spid="14" grpId="0"/>
      <p:bldP spid="19" grpId="0" animBg="1"/>
      <p:bldP spid="20" grpId="0"/>
      <p:bldP spid="21" grpId="0" animBg="1"/>
      <p:bldP spid="22" grpId="0"/>
      <p:bldP spid="23" grpId="0" animBg="1"/>
      <p:bldP spid="24" grpId="0"/>
      <p:bldP spid="2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 name="Picture 2" descr="C:\Users\Administrator\Desktop\QQ截图2016051610433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58000"/>
          </a:xfrm>
          <a:prstGeom prst="rect">
            <a:avLst/>
          </a:prstGeom>
          <a:gradFill>
            <a:gsLst>
              <a:gs pos="0">
                <a:srgbClr val="326698"/>
              </a:gs>
              <a:gs pos="100000">
                <a:srgbClr val="66CDCC"/>
              </a:gs>
            </a:gsLst>
            <a:lin ang="7200000" scaled="0"/>
          </a:gradFill>
          <a:extLst/>
        </p:spPr>
      </p:pic>
      <p:sp>
        <p:nvSpPr>
          <p:cNvPr id="15" name="矩形 14"/>
          <p:cNvSpPr/>
          <p:nvPr/>
        </p:nvSpPr>
        <p:spPr>
          <a:xfrm>
            <a:off x="539638" y="368862"/>
            <a:ext cx="252028" cy="252028"/>
          </a:xfrm>
          <a:prstGeom prst="rect">
            <a:avLst/>
          </a:prstGeom>
          <a:noFill/>
          <a:ln w="9525">
            <a:solidFill>
              <a:srgbClr val="00B0F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90550" y="116632"/>
            <a:ext cx="185641" cy="185641"/>
          </a:xfrm>
          <a:prstGeom prst="rect">
            <a:avLst/>
          </a:prstGeom>
          <a:noFill/>
          <a:ln w="9525">
            <a:solidFill>
              <a:schemeClr val="bg1">
                <a:lumMod val="8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17993" y="188640"/>
            <a:ext cx="360040" cy="3600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rgbClr val="0070C0"/>
                </a:solidFill>
                <a:latin typeface="微软雅黑" panose="020B0503020204020204" pitchFamily="34" charset="-122"/>
                <a:ea typeface="微软雅黑" panose="020B0503020204020204" pitchFamily="34" charset="-122"/>
              </a:rPr>
              <a:t>公司福利</a:t>
            </a:r>
            <a:endParaRPr lang="en-US" sz="2000" dirty="0">
              <a:solidFill>
                <a:srgbClr val="0070C0"/>
              </a:solidFill>
              <a:latin typeface="微软雅黑" panose="020B0503020204020204" pitchFamily="34" charset="-122"/>
              <a:ea typeface="微软雅黑" panose="020B0503020204020204" pitchFamily="34" charset="-122"/>
            </a:endParaRPr>
          </a:p>
        </p:txBody>
      </p:sp>
      <p:grpSp>
        <p:nvGrpSpPr>
          <p:cNvPr id="54" name="组合 53"/>
          <p:cNvGrpSpPr/>
          <p:nvPr/>
        </p:nvGrpSpPr>
        <p:grpSpPr>
          <a:xfrm>
            <a:off x="6116007" y="302273"/>
            <a:ext cx="4949706" cy="9962132"/>
            <a:chOff x="642938" y="539750"/>
            <a:chExt cx="3162299" cy="6170613"/>
          </a:xfrm>
        </p:grpSpPr>
        <p:sp>
          <p:nvSpPr>
            <p:cNvPr id="55" name="Freeform 6"/>
            <p:cNvSpPr>
              <a:spLocks/>
            </p:cNvSpPr>
            <p:nvPr/>
          </p:nvSpPr>
          <p:spPr bwMode="auto">
            <a:xfrm>
              <a:off x="1931988" y="6321425"/>
              <a:ext cx="1293812" cy="388938"/>
            </a:xfrm>
            <a:custGeom>
              <a:avLst/>
              <a:gdLst>
                <a:gd name="T0" fmla="*/ 43 w 255"/>
                <a:gd name="T1" fmla="*/ 45 h 77"/>
                <a:gd name="T2" fmla="*/ 43 w 255"/>
                <a:gd name="T3" fmla="*/ 45 h 77"/>
                <a:gd name="T4" fmla="*/ 58 w 255"/>
                <a:gd name="T5" fmla="*/ 33 h 77"/>
                <a:gd name="T6" fmla="*/ 65 w 255"/>
                <a:gd name="T7" fmla="*/ 33 h 77"/>
                <a:gd name="T8" fmla="*/ 65 w 255"/>
                <a:gd name="T9" fmla="*/ 0 h 77"/>
                <a:gd name="T10" fmla="*/ 134 w 255"/>
                <a:gd name="T11" fmla="*/ 0 h 77"/>
                <a:gd name="T12" fmla="*/ 134 w 255"/>
                <a:gd name="T13" fmla="*/ 33 h 77"/>
                <a:gd name="T14" fmla="*/ 134 w 255"/>
                <a:gd name="T15" fmla="*/ 34 h 77"/>
                <a:gd name="T16" fmla="*/ 134 w 255"/>
                <a:gd name="T17" fmla="*/ 44 h 77"/>
                <a:gd name="T18" fmla="*/ 134 w 255"/>
                <a:gd name="T19" fmla="*/ 57 h 77"/>
                <a:gd name="T20" fmla="*/ 164 w 255"/>
                <a:gd name="T21" fmla="*/ 45 h 77"/>
                <a:gd name="T22" fmla="*/ 164 w 255"/>
                <a:gd name="T23" fmla="*/ 45 h 77"/>
                <a:gd name="T24" fmla="*/ 178 w 255"/>
                <a:gd name="T25" fmla="*/ 33 h 77"/>
                <a:gd name="T26" fmla="*/ 185 w 255"/>
                <a:gd name="T27" fmla="*/ 33 h 77"/>
                <a:gd name="T28" fmla="*/ 185 w 255"/>
                <a:gd name="T29" fmla="*/ 0 h 77"/>
                <a:gd name="T30" fmla="*/ 255 w 255"/>
                <a:gd name="T31" fmla="*/ 0 h 77"/>
                <a:gd name="T32" fmla="*/ 255 w 255"/>
                <a:gd name="T33" fmla="*/ 33 h 77"/>
                <a:gd name="T34" fmla="*/ 255 w 255"/>
                <a:gd name="T35" fmla="*/ 34 h 77"/>
                <a:gd name="T36" fmla="*/ 255 w 255"/>
                <a:gd name="T37" fmla="*/ 44 h 77"/>
                <a:gd name="T38" fmla="*/ 255 w 255"/>
                <a:gd name="T39" fmla="*/ 61 h 77"/>
                <a:gd name="T40" fmla="*/ 255 w 255"/>
                <a:gd name="T41" fmla="*/ 77 h 77"/>
                <a:gd name="T42" fmla="*/ 134 w 255"/>
                <a:gd name="T43" fmla="*/ 77 h 77"/>
                <a:gd name="T44" fmla="*/ 120 w 255"/>
                <a:gd name="T45" fmla="*/ 77 h 77"/>
                <a:gd name="T46" fmla="*/ 0 w 255"/>
                <a:gd name="T47" fmla="*/ 77 h 77"/>
                <a:gd name="T48" fmla="*/ 43 w 255"/>
                <a:gd name="T49" fmla="*/ 4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5" h="77">
                  <a:moveTo>
                    <a:pt x="43" y="45"/>
                  </a:moveTo>
                  <a:cubicBezTo>
                    <a:pt x="43" y="45"/>
                    <a:pt x="43" y="45"/>
                    <a:pt x="43" y="45"/>
                  </a:cubicBezTo>
                  <a:cubicBezTo>
                    <a:pt x="43" y="34"/>
                    <a:pt x="58" y="33"/>
                    <a:pt x="58" y="33"/>
                  </a:cubicBezTo>
                  <a:cubicBezTo>
                    <a:pt x="65" y="33"/>
                    <a:pt x="65" y="33"/>
                    <a:pt x="65" y="33"/>
                  </a:cubicBezTo>
                  <a:cubicBezTo>
                    <a:pt x="65" y="0"/>
                    <a:pt x="65" y="0"/>
                    <a:pt x="65" y="0"/>
                  </a:cubicBezTo>
                  <a:cubicBezTo>
                    <a:pt x="134" y="0"/>
                    <a:pt x="134" y="0"/>
                    <a:pt x="134" y="0"/>
                  </a:cubicBezTo>
                  <a:cubicBezTo>
                    <a:pt x="134" y="33"/>
                    <a:pt x="134" y="33"/>
                    <a:pt x="134" y="33"/>
                  </a:cubicBezTo>
                  <a:cubicBezTo>
                    <a:pt x="134" y="34"/>
                    <a:pt x="134" y="34"/>
                    <a:pt x="134" y="34"/>
                  </a:cubicBezTo>
                  <a:cubicBezTo>
                    <a:pt x="134" y="44"/>
                    <a:pt x="134" y="44"/>
                    <a:pt x="134" y="44"/>
                  </a:cubicBezTo>
                  <a:cubicBezTo>
                    <a:pt x="134" y="57"/>
                    <a:pt x="134" y="57"/>
                    <a:pt x="134" y="57"/>
                  </a:cubicBezTo>
                  <a:cubicBezTo>
                    <a:pt x="141" y="52"/>
                    <a:pt x="150" y="47"/>
                    <a:pt x="164" y="45"/>
                  </a:cubicBezTo>
                  <a:cubicBezTo>
                    <a:pt x="164" y="45"/>
                    <a:pt x="164" y="45"/>
                    <a:pt x="164" y="45"/>
                  </a:cubicBezTo>
                  <a:cubicBezTo>
                    <a:pt x="164" y="34"/>
                    <a:pt x="178" y="33"/>
                    <a:pt x="178" y="33"/>
                  </a:cubicBezTo>
                  <a:cubicBezTo>
                    <a:pt x="185" y="33"/>
                    <a:pt x="185" y="33"/>
                    <a:pt x="185" y="33"/>
                  </a:cubicBezTo>
                  <a:cubicBezTo>
                    <a:pt x="185" y="0"/>
                    <a:pt x="185" y="0"/>
                    <a:pt x="185" y="0"/>
                  </a:cubicBezTo>
                  <a:cubicBezTo>
                    <a:pt x="255" y="0"/>
                    <a:pt x="255" y="0"/>
                    <a:pt x="255" y="0"/>
                  </a:cubicBezTo>
                  <a:cubicBezTo>
                    <a:pt x="255" y="33"/>
                    <a:pt x="255" y="33"/>
                    <a:pt x="255" y="33"/>
                  </a:cubicBezTo>
                  <a:cubicBezTo>
                    <a:pt x="255" y="34"/>
                    <a:pt x="255" y="34"/>
                    <a:pt x="255" y="34"/>
                  </a:cubicBezTo>
                  <a:cubicBezTo>
                    <a:pt x="255" y="44"/>
                    <a:pt x="255" y="44"/>
                    <a:pt x="255" y="44"/>
                  </a:cubicBezTo>
                  <a:cubicBezTo>
                    <a:pt x="255" y="61"/>
                    <a:pt x="255" y="61"/>
                    <a:pt x="255" y="61"/>
                  </a:cubicBezTo>
                  <a:cubicBezTo>
                    <a:pt x="255" y="77"/>
                    <a:pt x="255" y="77"/>
                    <a:pt x="255" y="77"/>
                  </a:cubicBezTo>
                  <a:cubicBezTo>
                    <a:pt x="134" y="77"/>
                    <a:pt x="134" y="77"/>
                    <a:pt x="134" y="77"/>
                  </a:cubicBezTo>
                  <a:cubicBezTo>
                    <a:pt x="120" y="77"/>
                    <a:pt x="120" y="77"/>
                    <a:pt x="120" y="77"/>
                  </a:cubicBezTo>
                  <a:cubicBezTo>
                    <a:pt x="0" y="77"/>
                    <a:pt x="0" y="77"/>
                    <a:pt x="0" y="77"/>
                  </a:cubicBezTo>
                  <a:cubicBezTo>
                    <a:pt x="0" y="77"/>
                    <a:pt x="8" y="49"/>
                    <a:pt x="43" y="45"/>
                  </a:cubicBezTo>
                  <a:close/>
                </a:path>
              </a:pathLst>
            </a:custGeom>
            <a:solidFill>
              <a:srgbClr val="5A62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Rectangle 7"/>
            <p:cNvSpPr>
              <a:spLocks noChangeArrowheads="1"/>
            </p:cNvSpPr>
            <p:nvPr/>
          </p:nvSpPr>
          <p:spPr bwMode="auto">
            <a:xfrm>
              <a:off x="2835275" y="3425825"/>
              <a:ext cx="427037" cy="2990850"/>
            </a:xfrm>
            <a:prstGeom prst="rect">
              <a:avLst/>
            </a:prstGeom>
            <a:solidFill>
              <a:srgbClr val="89898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Rectangle 8"/>
            <p:cNvSpPr>
              <a:spLocks noChangeArrowheads="1"/>
            </p:cNvSpPr>
            <p:nvPr/>
          </p:nvSpPr>
          <p:spPr bwMode="auto">
            <a:xfrm>
              <a:off x="2835275" y="3425825"/>
              <a:ext cx="207962" cy="2990850"/>
            </a:xfrm>
            <a:prstGeom prst="rect">
              <a:avLst/>
            </a:prstGeom>
            <a:solidFill>
              <a:srgbClr val="72717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Rectangle 9"/>
            <p:cNvSpPr>
              <a:spLocks noChangeArrowheads="1"/>
            </p:cNvSpPr>
            <p:nvPr/>
          </p:nvSpPr>
          <p:spPr bwMode="auto">
            <a:xfrm>
              <a:off x="2211388" y="3425825"/>
              <a:ext cx="427037" cy="2990850"/>
            </a:xfrm>
            <a:prstGeom prst="rect">
              <a:avLst/>
            </a:prstGeom>
            <a:solidFill>
              <a:srgbClr val="89898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Rectangle 10"/>
            <p:cNvSpPr>
              <a:spLocks noChangeArrowheads="1"/>
            </p:cNvSpPr>
            <p:nvPr/>
          </p:nvSpPr>
          <p:spPr bwMode="auto">
            <a:xfrm>
              <a:off x="2430463" y="3425825"/>
              <a:ext cx="207962" cy="2990850"/>
            </a:xfrm>
            <a:prstGeom prst="rect">
              <a:avLst/>
            </a:prstGeom>
            <a:solidFill>
              <a:srgbClr val="72717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Rectangle 11"/>
            <p:cNvSpPr>
              <a:spLocks noChangeArrowheads="1"/>
            </p:cNvSpPr>
            <p:nvPr/>
          </p:nvSpPr>
          <p:spPr bwMode="auto">
            <a:xfrm>
              <a:off x="2486025" y="3567113"/>
              <a:ext cx="471487" cy="693738"/>
            </a:xfrm>
            <a:prstGeom prst="rect">
              <a:avLst/>
            </a:prstGeom>
            <a:solidFill>
              <a:srgbClr val="72717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2"/>
            <p:cNvSpPr>
              <a:spLocks/>
            </p:cNvSpPr>
            <p:nvPr/>
          </p:nvSpPr>
          <p:spPr bwMode="auto">
            <a:xfrm>
              <a:off x="2012950" y="1693863"/>
              <a:ext cx="1792287" cy="2738438"/>
            </a:xfrm>
            <a:custGeom>
              <a:avLst/>
              <a:gdLst>
                <a:gd name="T0" fmla="*/ 4 w 353"/>
                <a:gd name="T1" fmla="*/ 41 h 541"/>
                <a:gd name="T2" fmla="*/ 106 w 353"/>
                <a:gd name="T3" fmla="*/ 0 h 541"/>
                <a:gd name="T4" fmla="*/ 141 w 353"/>
                <a:gd name="T5" fmla="*/ 2 h 541"/>
                <a:gd name="T6" fmla="*/ 176 w 353"/>
                <a:gd name="T7" fmla="*/ 0 h 541"/>
                <a:gd name="T8" fmla="*/ 278 w 353"/>
                <a:gd name="T9" fmla="*/ 41 h 541"/>
                <a:gd name="T10" fmla="*/ 294 w 353"/>
                <a:gd name="T11" fmla="*/ 48 h 541"/>
                <a:gd name="T12" fmla="*/ 353 w 353"/>
                <a:gd name="T13" fmla="*/ 253 h 541"/>
                <a:gd name="T14" fmla="*/ 295 w 353"/>
                <a:gd name="T15" fmla="*/ 269 h 541"/>
                <a:gd name="T16" fmla="*/ 261 w 353"/>
                <a:gd name="T17" fmla="*/ 148 h 541"/>
                <a:gd name="T18" fmla="*/ 282 w 353"/>
                <a:gd name="T19" fmla="*/ 445 h 541"/>
                <a:gd name="T20" fmla="*/ 141 w 353"/>
                <a:gd name="T21" fmla="*/ 403 h 541"/>
                <a:gd name="T22" fmla="*/ 0 w 353"/>
                <a:gd name="T23" fmla="*/ 445 h 541"/>
                <a:gd name="T24" fmla="*/ 4 w 353"/>
                <a:gd name="T25" fmla="*/ 41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3" h="541">
                  <a:moveTo>
                    <a:pt x="4" y="41"/>
                  </a:moveTo>
                  <a:cubicBezTo>
                    <a:pt x="106" y="0"/>
                    <a:pt x="106" y="0"/>
                    <a:pt x="106" y="0"/>
                  </a:cubicBezTo>
                  <a:cubicBezTo>
                    <a:pt x="141" y="2"/>
                    <a:pt x="141" y="2"/>
                    <a:pt x="141" y="2"/>
                  </a:cubicBezTo>
                  <a:cubicBezTo>
                    <a:pt x="176" y="0"/>
                    <a:pt x="176" y="0"/>
                    <a:pt x="176" y="0"/>
                  </a:cubicBezTo>
                  <a:cubicBezTo>
                    <a:pt x="278" y="41"/>
                    <a:pt x="278" y="41"/>
                    <a:pt x="278" y="41"/>
                  </a:cubicBezTo>
                  <a:cubicBezTo>
                    <a:pt x="294" y="48"/>
                    <a:pt x="294" y="48"/>
                    <a:pt x="294" y="48"/>
                  </a:cubicBezTo>
                  <a:cubicBezTo>
                    <a:pt x="353" y="253"/>
                    <a:pt x="353" y="253"/>
                    <a:pt x="353" y="253"/>
                  </a:cubicBezTo>
                  <a:cubicBezTo>
                    <a:pt x="295" y="269"/>
                    <a:pt x="295" y="269"/>
                    <a:pt x="295" y="269"/>
                  </a:cubicBezTo>
                  <a:cubicBezTo>
                    <a:pt x="261" y="148"/>
                    <a:pt x="261" y="148"/>
                    <a:pt x="261" y="148"/>
                  </a:cubicBezTo>
                  <a:cubicBezTo>
                    <a:pt x="252" y="231"/>
                    <a:pt x="248" y="349"/>
                    <a:pt x="282" y="445"/>
                  </a:cubicBezTo>
                  <a:cubicBezTo>
                    <a:pt x="166" y="541"/>
                    <a:pt x="145" y="450"/>
                    <a:pt x="141" y="403"/>
                  </a:cubicBezTo>
                  <a:cubicBezTo>
                    <a:pt x="137" y="450"/>
                    <a:pt x="116" y="541"/>
                    <a:pt x="0" y="445"/>
                  </a:cubicBezTo>
                  <a:cubicBezTo>
                    <a:pt x="60" y="241"/>
                    <a:pt x="4" y="41"/>
                    <a:pt x="4" y="4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3"/>
            <p:cNvSpPr>
              <a:spLocks/>
            </p:cNvSpPr>
            <p:nvPr/>
          </p:nvSpPr>
          <p:spPr bwMode="auto">
            <a:xfrm>
              <a:off x="2430463" y="1698625"/>
              <a:ext cx="642937" cy="1331913"/>
            </a:xfrm>
            <a:custGeom>
              <a:avLst/>
              <a:gdLst>
                <a:gd name="T0" fmla="*/ 100 w 127"/>
                <a:gd name="T1" fmla="*/ 7 h 263"/>
                <a:gd name="T2" fmla="*/ 96 w 127"/>
                <a:gd name="T3" fmla="*/ 0 h 263"/>
                <a:gd name="T4" fmla="*/ 47 w 127"/>
                <a:gd name="T5" fmla="*/ 2 h 263"/>
                <a:gd name="T6" fmla="*/ 21 w 127"/>
                <a:gd name="T7" fmla="*/ 2 h 263"/>
                <a:gd name="T8" fmla="*/ 19 w 127"/>
                <a:gd name="T9" fmla="*/ 3 h 263"/>
                <a:gd name="T10" fmla="*/ 0 w 127"/>
                <a:gd name="T11" fmla="*/ 33 h 263"/>
                <a:gd name="T12" fmla="*/ 20 w 127"/>
                <a:gd name="T13" fmla="*/ 138 h 263"/>
                <a:gd name="T14" fmla="*/ 56 w 127"/>
                <a:gd name="T15" fmla="*/ 257 h 263"/>
                <a:gd name="T16" fmla="*/ 58 w 127"/>
                <a:gd name="T17" fmla="*/ 260 h 263"/>
                <a:gd name="T18" fmla="*/ 61 w 127"/>
                <a:gd name="T19" fmla="*/ 258 h 263"/>
                <a:gd name="T20" fmla="*/ 82 w 127"/>
                <a:gd name="T21" fmla="*/ 209 h 263"/>
                <a:gd name="T22" fmla="*/ 100 w 127"/>
                <a:gd name="T23" fmla="*/ 175 h 263"/>
                <a:gd name="T24" fmla="*/ 127 w 127"/>
                <a:gd name="T25" fmla="*/ 68 h 263"/>
                <a:gd name="T26" fmla="*/ 110 w 127"/>
                <a:gd name="T27" fmla="*/ 32 h 263"/>
                <a:gd name="T28" fmla="*/ 100 w 127"/>
                <a:gd name="T29" fmla="*/ 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7" h="263">
                  <a:moveTo>
                    <a:pt x="100" y="7"/>
                  </a:moveTo>
                  <a:cubicBezTo>
                    <a:pt x="96" y="0"/>
                    <a:pt x="96" y="0"/>
                    <a:pt x="96" y="0"/>
                  </a:cubicBezTo>
                  <a:cubicBezTo>
                    <a:pt x="47" y="2"/>
                    <a:pt x="47" y="2"/>
                    <a:pt x="47" y="2"/>
                  </a:cubicBezTo>
                  <a:cubicBezTo>
                    <a:pt x="21" y="2"/>
                    <a:pt x="21" y="2"/>
                    <a:pt x="21" y="2"/>
                  </a:cubicBezTo>
                  <a:cubicBezTo>
                    <a:pt x="19" y="3"/>
                    <a:pt x="19" y="3"/>
                    <a:pt x="19" y="3"/>
                  </a:cubicBezTo>
                  <a:cubicBezTo>
                    <a:pt x="0" y="33"/>
                    <a:pt x="0" y="33"/>
                    <a:pt x="0" y="33"/>
                  </a:cubicBezTo>
                  <a:cubicBezTo>
                    <a:pt x="20" y="138"/>
                    <a:pt x="20" y="138"/>
                    <a:pt x="20" y="138"/>
                  </a:cubicBezTo>
                  <a:cubicBezTo>
                    <a:pt x="56" y="257"/>
                    <a:pt x="56" y="257"/>
                    <a:pt x="56" y="257"/>
                  </a:cubicBezTo>
                  <a:cubicBezTo>
                    <a:pt x="58" y="260"/>
                    <a:pt x="58" y="260"/>
                    <a:pt x="58" y="260"/>
                  </a:cubicBezTo>
                  <a:cubicBezTo>
                    <a:pt x="58" y="260"/>
                    <a:pt x="59" y="263"/>
                    <a:pt x="61" y="258"/>
                  </a:cubicBezTo>
                  <a:cubicBezTo>
                    <a:pt x="64" y="250"/>
                    <a:pt x="82" y="209"/>
                    <a:pt x="82" y="209"/>
                  </a:cubicBezTo>
                  <a:cubicBezTo>
                    <a:pt x="100" y="175"/>
                    <a:pt x="100" y="175"/>
                    <a:pt x="100" y="175"/>
                  </a:cubicBezTo>
                  <a:cubicBezTo>
                    <a:pt x="127" y="68"/>
                    <a:pt x="127" y="68"/>
                    <a:pt x="127" y="68"/>
                  </a:cubicBezTo>
                  <a:cubicBezTo>
                    <a:pt x="110" y="32"/>
                    <a:pt x="110" y="32"/>
                    <a:pt x="110" y="32"/>
                  </a:cubicBezTo>
                  <a:lnTo>
                    <a:pt x="10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4"/>
            <p:cNvSpPr>
              <a:spLocks/>
            </p:cNvSpPr>
            <p:nvPr/>
          </p:nvSpPr>
          <p:spPr bwMode="auto">
            <a:xfrm>
              <a:off x="2673350" y="1703388"/>
              <a:ext cx="111125" cy="157163"/>
            </a:xfrm>
            <a:custGeom>
              <a:avLst/>
              <a:gdLst>
                <a:gd name="T0" fmla="*/ 0 w 70"/>
                <a:gd name="T1" fmla="*/ 0 h 99"/>
                <a:gd name="T2" fmla="*/ 70 w 70"/>
                <a:gd name="T3" fmla="*/ 0 h 99"/>
                <a:gd name="T4" fmla="*/ 61 w 70"/>
                <a:gd name="T5" fmla="*/ 99 h 99"/>
                <a:gd name="T6" fmla="*/ 10 w 70"/>
                <a:gd name="T7" fmla="*/ 99 h 99"/>
                <a:gd name="T8" fmla="*/ 0 w 70"/>
                <a:gd name="T9" fmla="*/ 0 h 99"/>
              </a:gdLst>
              <a:ahLst/>
              <a:cxnLst>
                <a:cxn ang="0">
                  <a:pos x="T0" y="T1"/>
                </a:cxn>
                <a:cxn ang="0">
                  <a:pos x="T2" y="T3"/>
                </a:cxn>
                <a:cxn ang="0">
                  <a:pos x="T4" y="T5"/>
                </a:cxn>
                <a:cxn ang="0">
                  <a:pos x="T6" y="T7"/>
                </a:cxn>
                <a:cxn ang="0">
                  <a:pos x="T8" y="T9"/>
                </a:cxn>
              </a:cxnLst>
              <a:rect l="0" t="0" r="r" b="b"/>
              <a:pathLst>
                <a:path w="70" h="99">
                  <a:moveTo>
                    <a:pt x="0" y="0"/>
                  </a:moveTo>
                  <a:lnTo>
                    <a:pt x="70" y="0"/>
                  </a:lnTo>
                  <a:lnTo>
                    <a:pt x="61" y="99"/>
                  </a:lnTo>
                  <a:lnTo>
                    <a:pt x="10" y="99"/>
                  </a:lnTo>
                  <a:lnTo>
                    <a:pt x="0" y="0"/>
                  </a:lnTo>
                  <a:close/>
                </a:path>
              </a:pathLst>
            </a:custGeom>
            <a:gradFill>
              <a:gsLst>
                <a:gs pos="0">
                  <a:srgbClr val="326698"/>
                </a:gs>
                <a:gs pos="100000">
                  <a:srgbClr val="00B0F0"/>
                </a:gs>
              </a:gsLst>
              <a:lin ang="72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5"/>
            <p:cNvSpPr>
              <a:spLocks/>
            </p:cNvSpPr>
            <p:nvPr/>
          </p:nvSpPr>
          <p:spPr bwMode="auto">
            <a:xfrm>
              <a:off x="2606675" y="1851025"/>
              <a:ext cx="239712" cy="1169988"/>
            </a:xfrm>
            <a:custGeom>
              <a:avLst/>
              <a:gdLst>
                <a:gd name="T0" fmla="*/ 0 w 151"/>
                <a:gd name="T1" fmla="*/ 571 h 737"/>
                <a:gd name="T2" fmla="*/ 58 w 151"/>
                <a:gd name="T3" fmla="*/ 0 h 737"/>
                <a:gd name="T4" fmla="*/ 96 w 151"/>
                <a:gd name="T5" fmla="*/ 0 h 737"/>
                <a:gd name="T6" fmla="*/ 151 w 151"/>
                <a:gd name="T7" fmla="*/ 571 h 737"/>
                <a:gd name="T8" fmla="*/ 103 w 151"/>
                <a:gd name="T9" fmla="*/ 679 h 737"/>
                <a:gd name="T10" fmla="*/ 84 w 151"/>
                <a:gd name="T11" fmla="*/ 724 h 737"/>
                <a:gd name="T12" fmla="*/ 77 w 151"/>
                <a:gd name="T13" fmla="*/ 737 h 737"/>
                <a:gd name="T14" fmla="*/ 71 w 151"/>
                <a:gd name="T15" fmla="*/ 727 h 737"/>
                <a:gd name="T16" fmla="*/ 48 w 151"/>
                <a:gd name="T17" fmla="*/ 679 h 737"/>
                <a:gd name="T18" fmla="*/ 0 w 151"/>
                <a:gd name="T19" fmla="*/ 571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 h="737">
                  <a:moveTo>
                    <a:pt x="0" y="571"/>
                  </a:moveTo>
                  <a:lnTo>
                    <a:pt x="58" y="0"/>
                  </a:lnTo>
                  <a:lnTo>
                    <a:pt x="96" y="0"/>
                  </a:lnTo>
                  <a:lnTo>
                    <a:pt x="151" y="571"/>
                  </a:lnTo>
                  <a:lnTo>
                    <a:pt x="103" y="679"/>
                  </a:lnTo>
                  <a:lnTo>
                    <a:pt x="84" y="724"/>
                  </a:lnTo>
                  <a:lnTo>
                    <a:pt x="77" y="737"/>
                  </a:lnTo>
                  <a:lnTo>
                    <a:pt x="71" y="727"/>
                  </a:lnTo>
                  <a:lnTo>
                    <a:pt x="48" y="679"/>
                  </a:lnTo>
                  <a:lnTo>
                    <a:pt x="0" y="571"/>
                  </a:lnTo>
                  <a:close/>
                </a:path>
              </a:pathLst>
            </a:custGeom>
            <a:gradFill>
              <a:gsLst>
                <a:gs pos="0">
                  <a:srgbClr val="326698"/>
                </a:gs>
                <a:gs pos="100000">
                  <a:srgbClr val="00B0F0"/>
                </a:gs>
              </a:gsLst>
              <a:lin ang="72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6"/>
            <p:cNvSpPr>
              <a:spLocks/>
            </p:cNvSpPr>
            <p:nvPr/>
          </p:nvSpPr>
          <p:spPr bwMode="auto">
            <a:xfrm>
              <a:off x="2728913" y="1703388"/>
              <a:ext cx="427037" cy="1322388"/>
            </a:xfrm>
            <a:custGeom>
              <a:avLst/>
              <a:gdLst>
                <a:gd name="T0" fmla="*/ 39 w 84"/>
                <a:gd name="T1" fmla="*/ 0 h 261"/>
                <a:gd name="T2" fmla="*/ 0 w 84"/>
                <a:gd name="T3" fmla="*/ 261 h 261"/>
                <a:gd name="T4" fmla="*/ 84 w 84"/>
                <a:gd name="T5" fmla="*/ 68 h 261"/>
                <a:gd name="T6" fmla="*/ 67 w 84"/>
                <a:gd name="T7" fmla="*/ 58 h 261"/>
                <a:gd name="T8" fmla="*/ 78 w 84"/>
                <a:gd name="T9" fmla="*/ 37 h 261"/>
                <a:gd name="T10" fmla="*/ 39 w 84"/>
                <a:gd name="T11" fmla="*/ 0 h 261"/>
              </a:gdLst>
              <a:ahLst/>
              <a:cxnLst>
                <a:cxn ang="0">
                  <a:pos x="T0" y="T1"/>
                </a:cxn>
                <a:cxn ang="0">
                  <a:pos x="T2" y="T3"/>
                </a:cxn>
                <a:cxn ang="0">
                  <a:pos x="T4" y="T5"/>
                </a:cxn>
                <a:cxn ang="0">
                  <a:pos x="T6" y="T7"/>
                </a:cxn>
                <a:cxn ang="0">
                  <a:pos x="T8" y="T9"/>
                </a:cxn>
                <a:cxn ang="0">
                  <a:pos x="T10" y="T11"/>
                </a:cxn>
              </a:cxnLst>
              <a:rect l="0" t="0" r="r" b="b"/>
              <a:pathLst>
                <a:path w="84" h="261">
                  <a:moveTo>
                    <a:pt x="39" y="0"/>
                  </a:moveTo>
                  <a:cubicBezTo>
                    <a:pt x="39" y="0"/>
                    <a:pt x="41" y="139"/>
                    <a:pt x="0" y="261"/>
                  </a:cubicBezTo>
                  <a:cubicBezTo>
                    <a:pt x="29" y="225"/>
                    <a:pt x="84" y="68"/>
                    <a:pt x="84" y="68"/>
                  </a:cubicBezTo>
                  <a:cubicBezTo>
                    <a:pt x="67" y="58"/>
                    <a:pt x="67" y="58"/>
                    <a:pt x="67" y="58"/>
                  </a:cubicBezTo>
                  <a:cubicBezTo>
                    <a:pt x="78" y="37"/>
                    <a:pt x="78" y="37"/>
                    <a:pt x="78" y="37"/>
                  </a:cubicBezTo>
                  <a:lnTo>
                    <a:pt x="39" y="0"/>
                  </a:lnTo>
                  <a:close/>
                </a:path>
              </a:pathLst>
            </a:custGeom>
            <a:solidFill>
              <a:srgbClr val="3E3A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Rectangle 17"/>
            <p:cNvSpPr>
              <a:spLocks noChangeArrowheads="1"/>
            </p:cNvSpPr>
            <p:nvPr/>
          </p:nvSpPr>
          <p:spPr bwMode="auto">
            <a:xfrm>
              <a:off x="2525713" y="1608138"/>
              <a:ext cx="401637" cy="101600"/>
            </a:xfrm>
            <a:prstGeom prst="rect">
              <a:avLst/>
            </a:prstGeom>
            <a:solidFill>
              <a:srgbClr val="DDD4B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8"/>
            <p:cNvSpPr>
              <a:spLocks/>
            </p:cNvSpPr>
            <p:nvPr/>
          </p:nvSpPr>
          <p:spPr bwMode="auto">
            <a:xfrm>
              <a:off x="2728913" y="1689100"/>
              <a:ext cx="203200" cy="146050"/>
            </a:xfrm>
            <a:custGeom>
              <a:avLst/>
              <a:gdLst>
                <a:gd name="T0" fmla="*/ 0 w 128"/>
                <a:gd name="T1" fmla="*/ 9 h 92"/>
                <a:gd name="T2" fmla="*/ 51 w 128"/>
                <a:gd name="T3" fmla="*/ 92 h 92"/>
                <a:gd name="T4" fmla="*/ 128 w 128"/>
                <a:gd name="T5" fmla="*/ 16 h 92"/>
                <a:gd name="T6" fmla="*/ 125 w 128"/>
                <a:gd name="T7" fmla="*/ 0 h 92"/>
                <a:gd name="T8" fmla="*/ 0 w 128"/>
                <a:gd name="T9" fmla="*/ 9 h 92"/>
              </a:gdLst>
              <a:ahLst/>
              <a:cxnLst>
                <a:cxn ang="0">
                  <a:pos x="T0" y="T1"/>
                </a:cxn>
                <a:cxn ang="0">
                  <a:pos x="T2" y="T3"/>
                </a:cxn>
                <a:cxn ang="0">
                  <a:pos x="T4" y="T5"/>
                </a:cxn>
                <a:cxn ang="0">
                  <a:pos x="T6" y="T7"/>
                </a:cxn>
                <a:cxn ang="0">
                  <a:pos x="T8" y="T9"/>
                </a:cxn>
              </a:cxnLst>
              <a:rect l="0" t="0" r="r" b="b"/>
              <a:pathLst>
                <a:path w="128" h="92">
                  <a:moveTo>
                    <a:pt x="0" y="9"/>
                  </a:moveTo>
                  <a:lnTo>
                    <a:pt x="51" y="92"/>
                  </a:lnTo>
                  <a:lnTo>
                    <a:pt x="128" y="16"/>
                  </a:lnTo>
                  <a:lnTo>
                    <a:pt x="125" y="0"/>
                  </a:lnTo>
                  <a:lnTo>
                    <a:pt x="0" y="9"/>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9"/>
            <p:cNvSpPr>
              <a:spLocks/>
            </p:cNvSpPr>
            <p:nvPr/>
          </p:nvSpPr>
          <p:spPr bwMode="auto">
            <a:xfrm>
              <a:off x="2525713" y="1689100"/>
              <a:ext cx="207962" cy="146050"/>
            </a:xfrm>
            <a:custGeom>
              <a:avLst/>
              <a:gdLst>
                <a:gd name="T0" fmla="*/ 131 w 131"/>
                <a:gd name="T1" fmla="*/ 9 h 92"/>
                <a:gd name="T2" fmla="*/ 77 w 131"/>
                <a:gd name="T3" fmla="*/ 92 h 92"/>
                <a:gd name="T4" fmla="*/ 0 w 131"/>
                <a:gd name="T5" fmla="*/ 16 h 92"/>
                <a:gd name="T6" fmla="*/ 0 w 131"/>
                <a:gd name="T7" fmla="*/ 0 h 92"/>
                <a:gd name="T8" fmla="*/ 131 w 131"/>
                <a:gd name="T9" fmla="*/ 9 h 92"/>
              </a:gdLst>
              <a:ahLst/>
              <a:cxnLst>
                <a:cxn ang="0">
                  <a:pos x="T0" y="T1"/>
                </a:cxn>
                <a:cxn ang="0">
                  <a:pos x="T2" y="T3"/>
                </a:cxn>
                <a:cxn ang="0">
                  <a:pos x="T4" y="T5"/>
                </a:cxn>
                <a:cxn ang="0">
                  <a:pos x="T6" y="T7"/>
                </a:cxn>
                <a:cxn ang="0">
                  <a:pos x="T8" y="T9"/>
                </a:cxn>
              </a:cxnLst>
              <a:rect l="0" t="0" r="r" b="b"/>
              <a:pathLst>
                <a:path w="131" h="92">
                  <a:moveTo>
                    <a:pt x="131" y="9"/>
                  </a:moveTo>
                  <a:lnTo>
                    <a:pt x="77" y="92"/>
                  </a:lnTo>
                  <a:lnTo>
                    <a:pt x="0" y="16"/>
                  </a:lnTo>
                  <a:lnTo>
                    <a:pt x="0" y="0"/>
                  </a:lnTo>
                  <a:lnTo>
                    <a:pt x="131" y="9"/>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20"/>
            <p:cNvSpPr>
              <a:spLocks/>
            </p:cNvSpPr>
            <p:nvPr/>
          </p:nvSpPr>
          <p:spPr bwMode="auto">
            <a:xfrm>
              <a:off x="2303463" y="1703388"/>
              <a:ext cx="425450" cy="1322388"/>
            </a:xfrm>
            <a:custGeom>
              <a:avLst/>
              <a:gdLst>
                <a:gd name="T0" fmla="*/ 44 w 84"/>
                <a:gd name="T1" fmla="*/ 0 h 261"/>
                <a:gd name="T2" fmla="*/ 84 w 84"/>
                <a:gd name="T3" fmla="*/ 261 h 261"/>
                <a:gd name="T4" fmla="*/ 0 w 84"/>
                <a:gd name="T5" fmla="*/ 68 h 261"/>
                <a:gd name="T6" fmla="*/ 17 w 84"/>
                <a:gd name="T7" fmla="*/ 58 h 261"/>
                <a:gd name="T8" fmla="*/ 6 w 84"/>
                <a:gd name="T9" fmla="*/ 37 h 261"/>
                <a:gd name="T10" fmla="*/ 44 w 84"/>
                <a:gd name="T11" fmla="*/ 0 h 261"/>
              </a:gdLst>
              <a:ahLst/>
              <a:cxnLst>
                <a:cxn ang="0">
                  <a:pos x="T0" y="T1"/>
                </a:cxn>
                <a:cxn ang="0">
                  <a:pos x="T2" y="T3"/>
                </a:cxn>
                <a:cxn ang="0">
                  <a:pos x="T4" y="T5"/>
                </a:cxn>
                <a:cxn ang="0">
                  <a:pos x="T6" y="T7"/>
                </a:cxn>
                <a:cxn ang="0">
                  <a:pos x="T8" y="T9"/>
                </a:cxn>
                <a:cxn ang="0">
                  <a:pos x="T10" y="T11"/>
                </a:cxn>
              </a:cxnLst>
              <a:rect l="0" t="0" r="r" b="b"/>
              <a:pathLst>
                <a:path w="84" h="261">
                  <a:moveTo>
                    <a:pt x="44" y="0"/>
                  </a:moveTo>
                  <a:cubicBezTo>
                    <a:pt x="44" y="0"/>
                    <a:pt x="43" y="139"/>
                    <a:pt x="84" y="261"/>
                  </a:cubicBezTo>
                  <a:cubicBezTo>
                    <a:pt x="55" y="225"/>
                    <a:pt x="0" y="68"/>
                    <a:pt x="0" y="68"/>
                  </a:cubicBezTo>
                  <a:cubicBezTo>
                    <a:pt x="17" y="58"/>
                    <a:pt x="17" y="58"/>
                    <a:pt x="17" y="58"/>
                  </a:cubicBezTo>
                  <a:cubicBezTo>
                    <a:pt x="6" y="37"/>
                    <a:pt x="6" y="37"/>
                    <a:pt x="6" y="37"/>
                  </a:cubicBezTo>
                  <a:lnTo>
                    <a:pt x="44" y="0"/>
                  </a:lnTo>
                  <a:close/>
                </a:path>
              </a:pathLst>
            </a:custGeom>
            <a:solidFill>
              <a:srgbClr val="3E3A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Rectangle 21"/>
            <p:cNvSpPr>
              <a:spLocks noChangeArrowheads="1"/>
            </p:cNvSpPr>
            <p:nvPr/>
          </p:nvSpPr>
          <p:spPr bwMode="auto">
            <a:xfrm>
              <a:off x="2998788" y="2792413"/>
              <a:ext cx="217487" cy="71438"/>
            </a:xfrm>
            <a:prstGeom prst="rect">
              <a:avLst/>
            </a:prstGeom>
            <a:solidFill>
              <a:srgbClr val="3E3A3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2"/>
            <p:cNvSpPr>
              <a:spLocks/>
            </p:cNvSpPr>
            <p:nvPr/>
          </p:nvSpPr>
          <p:spPr bwMode="auto">
            <a:xfrm>
              <a:off x="2282825" y="692150"/>
              <a:ext cx="411162" cy="323850"/>
            </a:xfrm>
            <a:custGeom>
              <a:avLst/>
              <a:gdLst>
                <a:gd name="T0" fmla="*/ 0 w 81"/>
                <a:gd name="T1" fmla="*/ 32 h 64"/>
                <a:gd name="T2" fmla="*/ 32 w 81"/>
                <a:gd name="T3" fmla="*/ 0 h 64"/>
                <a:gd name="T4" fmla="*/ 49 w 81"/>
                <a:gd name="T5" fmla="*/ 0 h 64"/>
                <a:gd name="T6" fmla="*/ 81 w 81"/>
                <a:gd name="T7" fmla="*/ 32 h 64"/>
                <a:gd name="T8" fmla="*/ 81 w 81"/>
                <a:gd name="T9" fmla="*/ 32 h 64"/>
                <a:gd name="T10" fmla="*/ 49 w 81"/>
                <a:gd name="T11" fmla="*/ 64 h 64"/>
                <a:gd name="T12" fmla="*/ 32 w 81"/>
                <a:gd name="T13" fmla="*/ 64 h 64"/>
                <a:gd name="T14" fmla="*/ 0 w 81"/>
                <a:gd name="T15" fmla="*/ 32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64">
                  <a:moveTo>
                    <a:pt x="0" y="32"/>
                  </a:moveTo>
                  <a:cubicBezTo>
                    <a:pt x="0" y="14"/>
                    <a:pt x="14" y="0"/>
                    <a:pt x="32" y="0"/>
                  </a:cubicBezTo>
                  <a:cubicBezTo>
                    <a:pt x="49" y="0"/>
                    <a:pt x="49" y="0"/>
                    <a:pt x="49" y="0"/>
                  </a:cubicBezTo>
                  <a:cubicBezTo>
                    <a:pt x="67" y="0"/>
                    <a:pt x="81" y="14"/>
                    <a:pt x="81" y="32"/>
                  </a:cubicBezTo>
                  <a:cubicBezTo>
                    <a:pt x="81" y="32"/>
                    <a:pt x="81" y="32"/>
                    <a:pt x="81" y="32"/>
                  </a:cubicBezTo>
                  <a:cubicBezTo>
                    <a:pt x="81" y="49"/>
                    <a:pt x="67" y="64"/>
                    <a:pt x="49" y="64"/>
                  </a:cubicBezTo>
                  <a:cubicBezTo>
                    <a:pt x="32" y="64"/>
                    <a:pt x="32" y="64"/>
                    <a:pt x="32" y="64"/>
                  </a:cubicBezTo>
                  <a:cubicBezTo>
                    <a:pt x="14" y="64"/>
                    <a:pt x="0" y="49"/>
                    <a:pt x="0" y="32"/>
                  </a:cubicBezTo>
                  <a:close/>
                </a:path>
              </a:pathLst>
            </a:custGeom>
            <a:solidFill>
              <a:srgbClr val="5A62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3"/>
            <p:cNvSpPr>
              <a:spLocks/>
            </p:cNvSpPr>
            <p:nvPr/>
          </p:nvSpPr>
          <p:spPr bwMode="auto">
            <a:xfrm>
              <a:off x="2393950" y="722313"/>
              <a:ext cx="679450" cy="962025"/>
            </a:xfrm>
            <a:custGeom>
              <a:avLst/>
              <a:gdLst>
                <a:gd name="T0" fmla="*/ 0 w 134"/>
                <a:gd name="T1" fmla="*/ 60 h 190"/>
                <a:gd name="T2" fmla="*/ 67 w 134"/>
                <a:gd name="T3" fmla="*/ 0 h 190"/>
                <a:gd name="T4" fmla="*/ 67 w 134"/>
                <a:gd name="T5" fmla="*/ 0 h 190"/>
                <a:gd name="T6" fmla="*/ 134 w 134"/>
                <a:gd name="T7" fmla="*/ 60 h 190"/>
                <a:gd name="T8" fmla="*/ 134 w 134"/>
                <a:gd name="T9" fmla="*/ 108 h 190"/>
                <a:gd name="T10" fmla="*/ 134 w 134"/>
                <a:gd name="T11" fmla="*/ 130 h 190"/>
                <a:gd name="T12" fmla="*/ 67 w 134"/>
                <a:gd name="T13" fmla="*/ 190 h 190"/>
                <a:gd name="T14" fmla="*/ 67 w 134"/>
                <a:gd name="T15" fmla="*/ 190 h 190"/>
                <a:gd name="T16" fmla="*/ 0 w 134"/>
                <a:gd name="T17" fmla="*/ 130 h 190"/>
                <a:gd name="T18" fmla="*/ 0 w 134"/>
                <a:gd name="T19" fmla="*/ 6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4" h="190">
                  <a:moveTo>
                    <a:pt x="0" y="60"/>
                  </a:moveTo>
                  <a:cubicBezTo>
                    <a:pt x="0" y="27"/>
                    <a:pt x="30" y="0"/>
                    <a:pt x="67" y="0"/>
                  </a:cubicBezTo>
                  <a:cubicBezTo>
                    <a:pt x="67" y="0"/>
                    <a:pt x="67" y="0"/>
                    <a:pt x="67" y="0"/>
                  </a:cubicBezTo>
                  <a:cubicBezTo>
                    <a:pt x="104" y="0"/>
                    <a:pt x="134" y="27"/>
                    <a:pt x="134" y="60"/>
                  </a:cubicBezTo>
                  <a:cubicBezTo>
                    <a:pt x="134" y="108"/>
                    <a:pt x="134" y="108"/>
                    <a:pt x="134" y="108"/>
                  </a:cubicBezTo>
                  <a:cubicBezTo>
                    <a:pt x="134" y="130"/>
                    <a:pt x="134" y="130"/>
                    <a:pt x="134" y="130"/>
                  </a:cubicBezTo>
                  <a:cubicBezTo>
                    <a:pt x="134" y="164"/>
                    <a:pt x="104" y="190"/>
                    <a:pt x="67" y="190"/>
                  </a:cubicBezTo>
                  <a:cubicBezTo>
                    <a:pt x="67" y="190"/>
                    <a:pt x="67" y="190"/>
                    <a:pt x="67" y="190"/>
                  </a:cubicBezTo>
                  <a:cubicBezTo>
                    <a:pt x="30" y="190"/>
                    <a:pt x="0" y="164"/>
                    <a:pt x="0" y="130"/>
                  </a:cubicBezTo>
                  <a:lnTo>
                    <a:pt x="0" y="60"/>
                  </a:lnTo>
                  <a:close/>
                </a:path>
              </a:pathLst>
            </a:custGeom>
            <a:solidFill>
              <a:srgbClr val="F4EE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4"/>
            <p:cNvSpPr>
              <a:spLocks noEditPoints="1"/>
            </p:cNvSpPr>
            <p:nvPr/>
          </p:nvSpPr>
          <p:spPr bwMode="auto">
            <a:xfrm>
              <a:off x="2678113" y="1060450"/>
              <a:ext cx="258762" cy="147638"/>
            </a:xfrm>
            <a:custGeom>
              <a:avLst/>
              <a:gdLst>
                <a:gd name="T0" fmla="*/ 163 w 163"/>
                <a:gd name="T1" fmla="*/ 0 h 93"/>
                <a:gd name="T2" fmla="*/ 163 w 163"/>
                <a:gd name="T3" fmla="*/ 93 h 93"/>
                <a:gd name="T4" fmla="*/ 0 w 163"/>
                <a:gd name="T5" fmla="*/ 93 h 93"/>
                <a:gd name="T6" fmla="*/ 0 w 163"/>
                <a:gd name="T7" fmla="*/ 0 h 93"/>
                <a:gd name="T8" fmla="*/ 163 w 163"/>
                <a:gd name="T9" fmla="*/ 0 h 93"/>
                <a:gd name="T10" fmla="*/ 32 w 163"/>
                <a:gd name="T11" fmla="*/ 71 h 93"/>
                <a:gd name="T12" fmla="*/ 131 w 163"/>
                <a:gd name="T13" fmla="*/ 71 h 93"/>
                <a:gd name="T14" fmla="*/ 131 w 163"/>
                <a:gd name="T15" fmla="*/ 23 h 93"/>
                <a:gd name="T16" fmla="*/ 32 w 163"/>
                <a:gd name="T17" fmla="*/ 23 h 93"/>
                <a:gd name="T18" fmla="*/ 32 w 163"/>
                <a:gd name="T19" fmla="*/ 7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93">
                  <a:moveTo>
                    <a:pt x="163" y="0"/>
                  </a:moveTo>
                  <a:lnTo>
                    <a:pt x="163" y="93"/>
                  </a:lnTo>
                  <a:lnTo>
                    <a:pt x="0" y="93"/>
                  </a:lnTo>
                  <a:lnTo>
                    <a:pt x="0" y="0"/>
                  </a:lnTo>
                  <a:lnTo>
                    <a:pt x="163" y="0"/>
                  </a:lnTo>
                  <a:close/>
                  <a:moveTo>
                    <a:pt x="32" y="71"/>
                  </a:moveTo>
                  <a:lnTo>
                    <a:pt x="131" y="71"/>
                  </a:lnTo>
                  <a:lnTo>
                    <a:pt x="131" y="23"/>
                  </a:lnTo>
                  <a:lnTo>
                    <a:pt x="32" y="23"/>
                  </a:lnTo>
                  <a:lnTo>
                    <a:pt x="32" y="71"/>
                  </a:lnTo>
                  <a:close/>
                </a:path>
              </a:pathLst>
            </a:custGeom>
            <a:gradFill>
              <a:gsLst>
                <a:gs pos="0">
                  <a:srgbClr val="326698"/>
                </a:gs>
                <a:gs pos="100000">
                  <a:srgbClr val="00B0F0"/>
                </a:gs>
              </a:gsLst>
              <a:lin ang="72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25"/>
            <p:cNvSpPr>
              <a:spLocks noEditPoints="1"/>
            </p:cNvSpPr>
            <p:nvPr/>
          </p:nvSpPr>
          <p:spPr bwMode="auto">
            <a:xfrm>
              <a:off x="2354263" y="1060450"/>
              <a:ext cx="258762" cy="147638"/>
            </a:xfrm>
            <a:custGeom>
              <a:avLst/>
              <a:gdLst>
                <a:gd name="T0" fmla="*/ 163 w 163"/>
                <a:gd name="T1" fmla="*/ 0 h 93"/>
                <a:gd name="T2" fmla="*/ 163 w 163"/>
                <a:gd name="T3" fmla="*/ 93 h 93"/>
                <a:gd name="T4" fmla="*/ 0 w 163"/>
                <a:gd name="T5" fmla="*/ 93 h 93"/>
                <a:gd name="T6" fmla="*/ 0 w 163"/>
                <a:gd name="T7" fmla="*/ 0 h 93"/>
                <a:gd name="T8" fmla="*/ 163 w 163"/>
                <a:gd name="T9" fmla="*/ 0 h 93"/>
                <a:gd name="T10" fmla="*/ 28 w 163"/>
                <a:gd name="T11" fmla="*/ 71 h 93"/>
                <a:gd name="T12" fmla="*/ 131 w 163"/>
                <a:gd name="T13" fmla="*/ 71 h 93"/>
                <a:gd name="T14" fmla="*/ 131 w 163"/>
                <a:gd name="T15" fmla="*/ 23 h 93"/>
                <a:gd name="T16" fmla="*/ 28 w 163"/>
                <a:gd name="T17" fmla="*/ 23 h 93"/>
                <a:gd name="T18" fmla="*/ 28 w 163"/>
                <a:gd name="T19" fmla="*/ 7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93">
                  <a:moveTo>
                    <a:pt x="163" y="0"/>
                  </a:moveTo>
                  <a:lnTo>
                    <a:pt x="163" y="93"/>
                  </a:lnTo>
                  <a:lnTo>
                    <a:pt x="0" y="93"/>
                  </a:lnTo>
                  <a:lnTo>
                    <a:pt x="0" y="0"/>
                  </a:lnTo>
                  <a:lnTo>
                    <a:pt x="163" y="0"/>
                  </a:lnTo>
                  <a:close/>
                  <a:moveTo>
                    <a:pt x="28" y="71"/>
                  </a:moveTo>
                  <a:lnTo>
                    <a:pt x="131" y="71"/>
                  </a:lnTo>
                  <a:lnTo>
                    <a:pt x="131" y="23"/>
                  </a:lnTo>
                  <a:lnTo>
                    <a:pt x="28" y="23"/>
                  </a:lnTo>
                  <a:lnTo>
                    <a:pt x="28" y="71"/>
                  </a:lnTo>
                  <a:close/>
                </a:path>
              </a:pathLst>
            </a:custGeom>
            <a:gradFill>
              <a:gsLst>
                <a:gs pos="0">
                  <a:srgbClr val="326698"/>
                </a:gs>
                <a:gs pos="100000">
                  <a:srgbClr val="00B0F0"/>
                </a:gs>
              </a:gsLst>
              <a:lin ang="72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Rectangle 26"/>
            <p:cNvSpPr>
              <a:spLocks noChangeArrowheads="1"/>
            </p:cNvSpPr>
            <p:nvPr/>
          </p:nvSpPr>
          <p:spPr bwMode="auto">
            <a:xfrm>
              <a:off x="2597150" y="1101725"/>
              <a:ext cx="111125" cy="39688"/>
            </a:xfrm>
            <a:prstGeom prst="rect">
              <a:avLst/>
            </a:prstGeom>
            <a:gradFill>
              <a:gsLst>
                <a:gs pos="0">
                  <a:srgbClr val="326698"/>
                </a:gs>
                <a:gs pos="100000">
                  <a:srgbClr val="00B0F0"/>
                </a:gs>
              </a:gsLst>
              <a:lin ang="7200000"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Rectangle 27"/>
            <p:cNvSpPr>
              <a:spLocks noChangeArrowheads="1"/>
            </p:cNvSpPr>
            <p:nvPr/>
          </p:nvSpPr>
          <p:spPr bwMode="auto">
            <a:xfrm>
              <a:off x="2555875" y="1490663"/>
              <a:ext cx="198437" cy="41275"/>
            </a:xfrm>
            <a:prstGeom prst="rect">
              <a:avLst/>
            </a:prstGeom>
            <a:gradFill>
              <a:gsLst>
                <a:gs pos="0">
                  <a:srgbClr val="326698"/>
                </a:gs>
                <a:gs pos="100000">
                  <a:srgbClr val="00B0F0"/>
                </a:gs>
              </a:gsLst>
              <a:lin ang="7200000"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28"/>
            <p:cNvSpPr>
              <a:spLocks/>
            </p:cNvSpPr>
            <p:nvPr/>
          </p:nvSpPr>
          <p:spPr bwMode="auto">
            <a:xfrm>
              <a:off x="2373313" y="539750"/>
              <a:ext cx="411162" cy="323850"/>
            </a:xfrm>
            <a:custGeom>
              <a:avLst/>
              <a:gdLst>
                <a:gd name="T0" fmla="*/ 0 w 81"/>
                <a:gd name="T1" fmla="*/ 32 h 64"/>
                <a:gd name="T2" fmla="*/ 32 w 81"/>
                <a:gd name="T3" fmla="*/ 0 h 64"/>
                <a:gd name="T4" fmla="*/ 49 w 81"/>
                <a:gd name="T5" fmla="*/ 0 h 64"/>
                <a:gd name="T6" fmla="*/ 81 w 81"/>
                <a:gd name="T7" fmla="*/ 32 h 64"/>
                <a:gd name="T8" fmla="*/ 81 w 81"/>
                <a:gd name="T9" fmla="*/ 32 h 64"/>
                <a:gd name="T10" fmla="*/ 49 w 81"/>
                <a:gd name="T11" fmla="*/ 64 h 64"/>
                <a:gd name="T12" fmla="*/ 32 w 81"/>
                <a:gd name="T13" fmla="*/ 64 h 64"/>
                <a:gd name="T14" fmla="*/ 0 w 81"/>
                <a:gd name="T15" fmla="*/ 32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64">
                  <a:moveTo>
                    <a:pt x="0" y="32"/>
                  </a:moveTo>
                  <a:cubicBezTo>
                    <a:pt x="0" y="15"/>
                    <a:pt x="14" y="0"/>
                    <a:pt x="32" y="0"/>
                  </a:cubicBezTo>
                  <a:cubicBezTo>
                    <a:pt x="49" y="0"/>
                    <a:pt x="49" y="0"/>
                    <a:pt x="49" y="0"/>
                  </a:cubicBezTo>
                  <a:cubicBezTo>
                    <a:pt x="67" y="0"/>
                    <a:pt x="81" y="15"/>
                    <a:pt x="81" y="32"/>
                  </a:cubicBezTo>
                  <a:cubicBezTo>
                    <a:pt x="81" y="32"/>
                    <a:pt x="81" y="32"/>
                    <a:pt x="81" y="32"/>
                  </a:cubicBezTo>
                  <a:cubicBezTo>
                    <a:pt x="81" y="50"/>
                    <a:pt x="67" y="64"/>
                    <a:pt x="49" y="64"/>
                  </a:cubicBezTo>
                  <a:cubicBezTo>
                    <a:pt x="32" y="64"/>
                    <a:pt x="32" y="64"/>
                    <a:pt x="32" y="64"/>
                  </a:cubicBezTo>
                  <a:cubicBezTo>
                    <a:pt x="14" y="64"/>
                    <a:pt x="0" y="50"/>
                    <a:pt x="0" y="32"/>
                  </a:cubicBezTo>
                  <a:close/>
                </a:path>
              </a:pathLst>
            </a:custGeom>
            <a:solidFill>
              <a:srgbClr val="5A62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29"/>
            <p:cNvSpPr>
              <a:spLocks/>
            </p:cNvSpPr>
            <p:nvPr/>
          </p:nvSpPr>
          <p:spPr bwMode="auto">
            <a:xfrm>
              <a:off x="2890838" y="696913"/>
              <a:ext cx="290512" cy="273050"/>
            </a:xfrm>
            <a:custGeom>
              <a:avLst/>
              <a:gdLst>
                <a:gd name="T0" fmla="*/ 0 w 57"/>
                <a:gd name="T1" fmla="*/ 27 h 54"/>
                <a:gd name="T2" fmla="*/ 22 w 57"/>
                <a:gd name="T3" fmla="*/ 0 h 54"/>
                <a:gd name="T4" fmla="*/ 35 w 57"/>
                <a:gd name="T5" fmla="*/ 0 h 54"/>
                <a:gd name="T6" fmla="*/ 57 w 57"/>
                <a:gd name="T7" fmla="*/ 27 h 54"/>
                <a:gd name="T8" fmla="*/ 57 w 57"/>
                <a:gd name="T9" fmla="*/ 27 h 54"/>
                <a:gd name="T10" fmla="*/ 35 w 57"/>
                <a:gd name="T11" fmla="*/ 54 h 54"/>
                <a:gd name="T12" fmla="*/ 22 w 57"/>
                <a:gd name="T13" fmla="*/ 54 h 54"/>
                <a:gd name="T14" fmla="*/ 0 w 57"/>
                <a:gd name="T15" fmla="*/ 27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54">
                  <a:moveTo>
                    <a:pt x="0" y="27"/>
                  </a:moveTo>
                  <a:cubicBezTo>
                    <a:pt x="0" y="12"/>
                    <a:pt x="10" y="0"/>
                    <a:pt x="22" y="0"/>
                  </a:cubicBezTo>
                  <a:cubicBezTo>
                    <a:pt x="35" y="0"/>
                    <a:pt x="35" y="0"/>
                    <a:pt x="35" y="0"/>
                  </a:cubicBezTo>
                  <a:cubicBezTo>
                    <a:pt x="47" y="0"/>
                    <a:pt x="57" y="12"/>
                    <a:pt x="57" y="27"/>
                  </a:cubicBezTo>
                  <a:cubicBezTo>
                    <a:pt x="57" y="27"/>
                    <a:pt x="57" y="27"/>
                    <a:pt x="57" y="27"/>
                  </a:cubicBezTo>
                  <a:cubicBezTo>
                    <a:pt x="57" y="42"/>
                    <a:pt x="47" y="54"/>
                    <a:pt x="35" y="54"/>
                  </a:cubicBezTo>
                  <a:cubicBezTo>
                    <a:pt x="22" y="54"/>
                    <a:pt x="22" y="54"/>
                    <a:pt x="22" y="54"/>
                  </a:cubicBezTo>
                  <a:cubicBezTo>
                    <a:pt x="10" y="54"/>
                    <a:pt x="0" y="42"/>
                    <a:pt x="0" y="27"/>
                  </a:cubicBezTo>
                  <a:close/>
                </a:path>
              </a:pathLst>
            </a:custGeom>
            <a:solidFill>
              <a:srgbClr val="5A62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0"/>
            <p:cNvSpPr>
              <a:spLocks/>
            </p:cNvSpPr>
            <p:nvPr/>
          </p:nvSpPr>
          <p:spPr bwMode="auto">
            <a:xfrm>
              <a:off x="2638425" y="604838"/>
              <a:ext cx="369887" cy="258763"/>
            </a:xfrm>
            <a:custGeom>
              <a:avLst/>
              <a:gdLst>
                <a:gd name="T0" fmla="*/ 72 w 73"/>
                <a:gd name="T1" fmla="*/ 51 h 51"/>
                <a:gd name="T2" fmla="*/ 0 w 73"/>
                <a:gd name="T3" fmla="*/ 51 h 51"/>
                <a:gd name="T4" fmla="*/ 0 w 73"/>
                <a:gd name="T5" fmla="*/ 0 h 51"/>
                <a:gd name="T6" fmla="*/ 50 w 73"/>
                <a:gd name="T7" fmla="*/ 0 h 51"/>
                <a:gd name="T8" fmla="*/ 72 w 73"/>
                <a:gd name="T9" fmla="*/ 20 h 51"/>
                <a:gd name="T10" fmla="*/ 72 w 73"/>
                <a:gd name="T11" fmla="*/ 51 h 51"/>
              </a:gdLst>
              <a:ahLst/>
              <a:cxnLst>
                <a:cxn ang="0">
                  <a:pos x="T0" y="T1"/>
                </a:cxn>
                <a:cxn ang="0">
                  <a:pos x="T2" y="T3"/>
                </a:cxn>
                <a:cxn ang="0">
                  <a:pos x="T4" y="T5"/>
                </a:cxn>
                <a:cxn ang="0">
                  <a:pos x="T6" y="T7"/>
                </a:cxn>
                <a:cxn ang="0">
                  <a:pos x="T8" y="T9"/>
                </a:cxn>
                <a:cxn ang="0">
                  <a:pos x="T10" y="T11"/>
                </a:cxn>
              </a:cxnLst>
              <a:rect l="0" t="0" r="r" b="b"/>
              <a:pathLst>
                <a:path w="73" h="51">
                  <a:moveTo>
                    <a:pt x="72" y="51"/>
                  </a:moveTo>
                  <a:cubicBezTo>
                    <a:pt x="0" y="51"/>
                    <a:pt x="0" y="51"/>
                    <a:pt x="0" y="51"/>
                  </a:cubicBezTo>
                  <a:cubicBezTo>
                    <a:pt x="0" y="0"/>
                    <a:pt x="0" y="0"/>
                    <a:pt x="0" y="0"/>
                  </a:cubicBezTo>
                  <a:cubicBezTo>
                    <a:pt x="0" y="0"/>
                    <a:pt x="35" y="0"/>
                    <a:pt x="50" y="0"/>
                  </a:cubicBezTo>
                  <a:cubicBezTo>
                    <a:pt x="65" y="1"/>
                    <a:pt x="72" y="7"/>
                    <a:pt x="72" y="20"/>
                  </a:cubicBezTo>
                  <a:cubicBezTo>
                    <a:pt x="73" y="33"/>
                    <a:pt x="72" y="51"/>
                    <a:pt x="72" y="51"/>
                  </a:cubicBezTo>
                  <a:close/>
                </a:path>
              </a:pathLst>
            </a:custGeom>
            <a:solidFill>
              <a:srgbClr val="5A62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1"/>
            <p:cNvSpPr>
              <a:spLocks/>
            </p:cNvSpPr>
            <p:nvPr/>
          </p:nvSpPr>
          <p:spPr bwMode="auto">
            <a:xfrm>
              <a:off x="3003550" y="889000"/>
              <a:ext cx="80962" cy="328613"/>
            </a:xfrm>
            <a:custGeom>
              <a:avLst/>
              <a:gdLst>
                <a:gd name="T0" fmla="*/ 16 w 16"/>
                <a:gd name="T1" fmla="*/ 60 h 65"/>
                <a:gd name="T2" fmla="*/ 8 w 16"/>
                <a:gd name="T3" fmla="*/ 65 h 65"/>
                <a:gd name="T4" fmla="*/ 8 w 16"/>
                <a:gd name="T5" fmla="*/ 65 h 65"/>
                <a:gd name="T6" fmla="*/ 0 w 16"/>
                <a:gd name="T7" fmla="*/ 60 h 65"/>
                <a:gd name="T8" fmla="*/ 0 w 16"/>
                <a:gd name="T9" fmla="*/ 6 h 65"/>
                <a:gd name="T10" fmla="*/ 8 w 16"/>
                <a:gd name="T11" fmla="*/ 0 h 65"/>
                <a:gd name="T12" fmla="*/ 8 w 16"/>
                <a:gd name="T13" fmla="*/ 0 h 65"/>
                <a:gd name="T14" fmla="*/ 16 w 16"/>
                <a:gd name="T15" fmla="*/ 6 h 65"/>
                <a:gd name="T16" fmla="*/ 16 w 16"/>
                <a:gd name="T17" fmla="*/ 6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65">
                  <a:moveTo>
                    <a:pt x="16" y="60"/>
                  </a:moveTo>
                  <a:cubicBezTo>
                    <a:pt x="16" y="63"/>
                    <a:pt x="13" y="65"/>
                    <a:pt x="8" y="65"/>
                  </a:cubicBezTo>
                  <a:cubicBezTo>
                    <a:pt x="8" y="65"/>
                    <a:pt x="8" y="65"/>
                    <a:pt x="8" y="65"/>
                  </a:cubicBezTo>
                  <a:cubicBezTo>
                    <a:pt x="3" y="65"/>
                    <a:pt x="0" y="63"/>
                    <a:pt x="0" y="60"/>
                  </a:cubicBezTo>
                  <a:cubicBezTo>
                    <a:pt x="0" y="6"/>
                    <a:pt x="0" y="6"/>
                    <a:pt x="0" y="6"/>
                  </a:cubicBezTo>
                  <a:cubicBezTo>
                    <a:pt x="0" y="3"/>
                    <a:pt x="3" y="0"/>
                    <a:pt x="8" y="0"/>
                  </a:cubicBezTo>
                  <a:cubicBezTo>
                    <a:pt x="8" y="0"/>
                    <a:pt x="8" y="0"/>
                    <a:pt x="8" y="0"/>
                  </a:cubicBezTo>
                  <a:cubicBezTo>
                    <a:pt x="13" y="0"/>
                    <a:pt x="16" y="3"/>
                    <a:pt x="16" y="6"/>
                  </a:cubicBezTo>
                  <a:lnTo>
                    <a:pt x="16" y="60"/>
                  </a:lnTo>
                  <a:close/>
                </a:path>
              </a:pathLst>
            </a:custGeom>
            <a:solidFill>
              <a:srgbClr val="5A62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2"/>
            <p:cNvSpPr>
              <a:spLocks/>
            </p:cNvSpPr>
            <p:nvPr/>
          </p:nvSpPr>
          <p:spPr bwMode="auto">
            <a:xfrm>
              <a:off x="1181100" y="1901825"/>
              <a:ext cx="1025525" cy="835025"/>
            </a:xfrm>
            <a:custGeom>
              <a:avLst/>
              <a:gdLst>
                <a:gd name="T0" fmla="*/ 646 w 646"/>
                <a:gd name="T1" fmla="*/ 255 h 526"/>
                <a:gd name="T2" fmla="*/ 540 w 646"/>
                <a:gd name="T3" fmla="*/ 0 h 526"/>
                <a:gd name="T4" fmla="*/ 0 w 646"/>
                <a:gd name="T5" fmla="*/ 357 h 526"/>
                <a:gd name="T6" fmla="*/ 106 w 646"/>
                <a:gd name="T7" fmla="*/ 526 h 526"/>
                <a:gd name="T8" fmla="*/ 646 w 646"/>
                <a:gd name="T9" fmla="*/ 255 h 526"/>
              </a:gdLst>
              <a:ahLst/>
              <a:cxnLst>
                <a:cxn ang="0">
                  <a:pos x="T0" y="T1"/>
                </a:cxn>
                <a:cxn ang="0">
                  <a:pos x="T2" y="T3"/>
                </a:cxn>
                <a:cxn ang="0">
                  <a:pos x="T4" y="T5"/>
                </a:cxn>
                <a:cxn ang="0">
                  <a:pos x="T6" y="T7"/>
                </a:cxn>
                <a:cxn ang="0">
                  <a:pos x="T8" y="T9"/>
                </a:cxn>
              </a:cxnLst>
              <a:rect l="0" t="0" r="r" b="b"/>
              <a:pathLst>
                <a:path w="646" h="526">
                  <a:moveTo>
                    <a:pt x="646" y="255"/>
                  </a:moveTo>
                  <a:lnTo>
                    <a:pt x="540" y="0"/>
                  </a:lnTo>
                  <a:lnTo>
                    <a:pt x="0" y="357"/>
                  </a:lnTo>
                  <a:lnTo>
                    <a:pt x="106" y="526"/>
                  </a:lnTo>
                  <a:lnTo>
                    <a:pt x="646" y="255"/>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3"/>
            <p:cNvSpPr>
              <a:spLocks/>
            </p:cNvSpPr>
            <p:nvPr/>
          </p:nvSpPr>
          <p:spPr bwMode="auto">
            <a:xfrm>
              <a:off x="2744788" y="3252788"/>
              <a:ext cx="166687" cy="60325"/>
            </a:xfrm>
            <a:custGeom>
              <a:avLst/>
              <a:gdLst>
                <a:gd name="T0" fmla="*/ 102 w 105"/>
                <a:gd name="T1" fmla="*/ 0 h 38"/>
                <a:gd name="T2" fmla="*/ 0 w 105"/>
                <a:gd name="T3" fmla="*/ 3 h 38"/>
                <a:gd name="T4" fmla="*/ 0 w 105"/>
                <a:gd name="T5" fmla="*/ 38 h 38"/>
                <a:gd name="T6" fmla="*/ 105 w 105"/>
                <a:gd name="T7" fmla="*/ 38 h 38"/>
                <a:gd name="T8" fmla="*/ 102 w 105"/>
                <a:gd name="T9" fmla="*/ 0 h 38"/>
              </a:gdLst>
              <a:ahLst/>
              <a:cxnLst>
                <a:cxn ang="0">
                  <a:pos x="T0" y="T1"/>
                </a:cxn>
                <a:cxn ang="0">
                  <a:pos x="T2" y="T3"/>
                </a:cxn>
                <a:cxn ang="0">
                  <a:pos x="T4" y="T5"/>
                </a:cxn>
                <a:cxn ang="0">
                  <a:pos x="T6" y="T7"/>
                </a:cxn>
                <a:cxn ang="0">
                  <a:pos x="T8" y="T9"/>
                </a:cxn>
              </a:cxnLst>
              <a:rect l="0" t="0" r="r" b="b"/>
              <a:pathLst>
                <a:path w="105" h="38">
                  <a:moveTo>
                    <a:pt x="102" y="0"/>
                  </a:moveTo>
                  <a:lnTo>
                    <a:pt x="0" y="3"/>
                  </a:lnTo>
                  <a:lnTo>
                    <a:pt x="0" y="38"/>
                  </a:lnTo>
                  <a:lnTo>
                    <a:pt x="105" y="38"/>
                  </a:lnTo>
                  <a:lnTo>
                    <a:pt x="102" y="0"/>
                  </a:lnTo>
                  <a:close/>
                </a:path>
              </a:pathLst>
            </a:custGeom>
            <a:solidFill>
              <a:srgbClr val="ECE7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83" name="Picture 3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97175" y="3227388"/>
              <a:ext cx="136525" cy="10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 name="Freeform 35"/>
            <p:cNvSpPr>
              <a:spLocks/>
            </p:cNvSpPr>
            <p:nvPr/>
          </p:nvSpPr>
          <p:spPr bwMode="auto">
            <a:xfrm>
              <a:off x="1906588" y="2655888"/>
              <a:ext cx="1182687" cy="1366838"/>
            </a:xfrm>
            <a:custGeom>
              <a:avLst/>
              <a:gdLst>
                <a:gd name="T0" fmla="*/ 0 w 745"/>
                <a:gd name="T1" fmla="*/ 210 h 861"/>
                <a:gd name="T2" fmla="*/ 362 w 745"/>
                <a:gd name="T3" fmla="*/ 0 h 861"/>
                <a:gd name="T4" fmla="*/ 745 w 745"/>
                <a:gd name="T5" fmla="*/ 650 h 861"/>
                <a:gd name="T6" fmla="*/ 381 w 745"/>
                <a:gd name="T7" fmla="*/ 861 h 861"/>
                <a:gd name="T8" fmla="*/ 0 w 745"/>
                <a:gd name="T9" fmla="*/ 210 h 861"/>
              </a:gdLst>
              <a:ahLst/>
              <a:cxnLst>
                <a:cxn ang="0">
                  <a:pos x="T0" y="T1"/>
                </a:cxn>
                <a:cxn ang="0">
                  <a:pos x="T2" y="T3"/>
                </a:cxn>
                <a:cxn ang="0">
                  <a:pos x="T4" y="T5"/>
                </a:cxn>
                <a:cxn ang="0">
                  <a:pos x="T6" y="T7"/>
                </a:cxn>
                <a:cxn ang="0">
                  <a:pos x="T8" y="T9"/>
                </a:cxn>
              </a:cxnLst>
              <a:rect l="0" t="0" r="r" b="b"/>
              <a:pathLst>
                <a:path w="745" h="861">
                  <a:moveTo>
                    <a:pt x="0" y="210"/>
                  </a:moveTo>
                  <a:lnTo>
                    <a:pt x="362" y="0"/>
                  </a:lnTo>
                  <a:lnTo>
                    <a:pt x="745" y="650"/>
                  </a:lnTo>
                  <a:lnTo>
                    <a:pt x="381" y="861"/>
                  </a:lnTo>
                  <a:lnTo>
                    <a:pt x="0" y="210"/>
                  </a:lnTo>
                  <a:close/>
                </a:path>
              </a:pathLst>
            </a:custGeom>
            <a:gradFill>
              <a:gsLst>
                <a:gs pos="0">
                  <a:srgbClr val="326698"/>
                </a:gs>
                <a:gs pos="100000">
                  <a:srgbClr val="00B0F0"/>
                </a:gs>
              </a:gsLst>
              <a:lin ang="72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6"/>
            <p:cNvSpPr>
              <a:spLocks/>
            </p:cNvSpPr>
            <p:nvPr/>
          </p:nvSpPr>
          <p:spPr bwMode="auto">
            <a:xfrm>
              <a:off x="2906713" y="3222625"/>
              <a:ext cx="212725" cy="238125"/>
            </a:xfrm>
            <a:custGeom>
              <a:avLst/>
              <a:gdLst>
                <a:gd name="T0" fmla="*/ 70 w 134"/>
                <a:gd name="T1" fmla="*/ 150 h 150"/>
                <a:gd name="T2" fmla="*/ 134 w 134"/>
                <a:gd name="T3" fmla="*/ 109 h 150"/>
                <a:gd name="T4" fmla="*/ 64 w 134"/>
                <a:gd name="T5" fmla="*/ 0 h 150"/>
                <a:gd name="T6" fmla="*/ 0 w 134"/>
                <a:gd name="T7" fmla="*/ 42 h 150"/>
                <a:gd name="T8" fmla="*/ 70 w 134"/>
                <a:gd name="T9" fmla="*/ 150 h 150"/>
              </a:gdLst>
              <a:ahLst/>
              <a:cxnLst>
                <a:cxn ang="0">
                  <a:pos x="T0" y="T1"/>
                </a:cxn>
                <a:cxn ang="0">
                  <a:pos x="T2" y="T3"/>
                </a:cxn>
                <a:cxn ang="0">
                  <a:pos x="T4" y="T5"/>
                </a:cxn>
                <a:cxn ang="0">
                  <a:pos x="T6" y="T7"/>
                </a:cxn>
                <a:cxn ang="0">
                  <a:pos x="T8" y="T9"/>
                </a:cxn>
              </a:cxnLst>
              <a:rect l="0" t="0" r="r" b="b"/>
              <a:pathLst>
                <a:path w="134" h="150">
                  <a:moveTo>
                    <a:pt x="70" y="150"/>
                  </a:moveTo>
                  <a:lnTo>
                    <a:pt x="134" y="109"/>
                  </a:lnTo>
                  <a:lnTo>
                    <a:pt x="64" y="0"/>
                  </a:lnTo>
                  <a:lnTo>
                    <a:pt x="0" y="42"/>
                  </a:lnTo>
                  <a:lnTo>
                    <a:pt x="70" y="150"/>
                  </a:lnTo>
                  <a:close/>
                </a:path>
              </a:pathLst>
            </a:custGeom>
            <a:solidFill>
              <a:srgbClr val="ECE7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86" name="Picture 3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03538" y="3241675"/>
              <a:ext cx="166687"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 name="Picture 3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51163" y="3209925"/>
              <a:ext cx="182562"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 name="Freeform 39"/>
            <p:cNvSpPr>
              <a:spLocks/>
            </p:cNvSpPr>
            <p:nvPr/>
          </p:nvSpPr>
          <p:spPr bwMode="auto">
            <a:xfrm>
              <a:off x="2978150" y="3182938"/>
              <a:ext cx="182562" cy="231775"/>
            </a:xfrm>
            <a:custGeom>
              <a:avLst/>
              <a:gdLst>
                <a:gd name="T0" fmla="*/ 29 w 36"/>
                <a:gd name="T1" fmla="*/ 44 h 46"/>
                <a:gd name="T2" fmla="*/ 36 w 36"/>
                <a:gd name="T3" fmla="*/ 40 h 46"/>
                <a:gd name="T4" fmla="*/ 10 w 36"/>
                <a:gd name="T5" fmla="*/ 0 h 46"/>
                <a:gd name="T6" fmla="*/ 3 w 36"/>
                <a:gd name="T7" fmla="*/ 4 h 46"/>
                <a:gd name="T8" fmla="*/ 2 w 36"/>
                <a:gd name="T9" fmla="*/ 8 h 46"/>
                <a:gd name="T10" fmla="*/ 25 w 36"/>
                <a:gd name="T11" fmla="*/ 44 h 46"/>
                <a:gd name="T12" fmla="*/ 29 w 36"/>
                <a:gd name="T13" fmla="*/ 44 h 46"/>
              </a:gdLst>
              <a:ahLst/>
              <a:cxnLst>
                <a:cxn ang="0">
                  <a:pos x="T0" y="T1"/>
                </a:cxn>
                <a:cxn ang="0">
                  <a:pos x="T2" y="T3"/>
                </a:cxn>
                <a:cxn ang="0">
                  <a:pos x="T4" y="T5"/>
                </a:cxn>
                <a:cxn ang="0">
                  <a:pos x="T6" y="T7"/>
                </a:cxn>
                <a:cxn ang="0">
                  <a:pos x="T8" y="T9"/>
                </a:cxn>
                <a:cxn ang="0">
                  <a:pos x="T10" y="T11"/>
                </a:cxn>
                <a:cxn ang="0">
                  <a:pos x="T12" y="T13"/>
                </a:cxn>
              </a:cxnLst>
              <a:rect l="0" t="0" r="r" b="b"/>
              <a:pathLst>
                <a:path w="36" h="46">
                  <a:moveTo>
                    <a:pt x="29" y="44"/>
                  </a:moveTo>
                  <a:cubicBezTo>
                    <a:pt x="32" y="43"/>
                    <a:pt x="36" y="40"/>
                    <a:pt x="36" y="40"/>
                  </a:cubicBezTo>
                  <a:cubicBezTo>
                    <a:pt x="10" y="0"/>
                    <a:pt x="10" y="0"/>
                    <a:pt x="10" y="0"/>
                  </a:cubicBezTo>
                  <a:cubicBezTo>
                    <a:pt x="10" y="0"/>
                    <a:pt x="5" y="3"/>
                    <a:pt x="3" y="4"/>
                  </a:cubicBezTo>
                  <a:cubicBezTo>
                    <a:pt x="2" y="5"/>
                    <a:pt x="0" y="6"/>
                    <a:pt x="2" y="8"/>
                  </a:cubicBezTo>
                  <a:cubicBezTo>
                    <a:pt x="3" y="10"/>
                    <a:pt x="24" y="43"/>
                    <a:pt x="25" y="44"/>
                  </a:cubicBezTo>
                  <a:cubicBezTo>
                    <a:pt x="26" y="45"/>
                    <a:pt x="26" y="46"/>
                    <a:pt x="29" y="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0"/>
            <p:cNvSpPr>
              <a:spLocks/>
            </p:cNvSpPr>
            <p:nvPr/>
          </p:nvSpPr>
          <p:spPr bwMode="auto">
            <a:xfrm>
              <a:off x="3098800" y="3363913"/>
              <a:ext cx="20637" cy="25400"/>
            </a:xfrm>
            <a:custGeom>
              <a:avLst/>
              <a:gdLst>
                <a:gd name="T0" fmla="*/ 4 w 4"/>
                <a:gd name="T1" fmla="*/ 1 h 5"/>
                <a:gd name="T2" fmla="*/ 1 w 4"/>
                <a:gd name="T3" fmla="*/ 0 h 5"/>
                <a:gd name="T4" fmla="*/ 0 w 4"/>
                <a:gd name="T5" fmla="*/ 3 h 5"/>
                <a:gd name="T6" fmla="*/ 3 w 4"/>
                <a:gd name="T7" fmla="*/ 4 h 5"/>
                <a:gd name="T8" fmla="*/ 4 w 4"/>
                <a:gd name="T9" fmla="*/ 1 h 5"/>
              </a:gdLst>
              <a:ahLst/>
              <a:cxnLst>
                <a:cxn ang="0">
                  <a:pos x="T0" y="T1"/>
                </a:cxn>
                <a:cxn ang="0">
                  <a:pos x="T2" y="T3"/>
                </a:cxn>
                <a:cxn ang="0">
                  <a:pos x="T4" y="T5"/>
                </a:cxn>
                <a:cxn ang="0">
                  <a:pos x="T6" y="T7"/>
                </a:cxn>
                <a:cxn ang="0">
                  <a:pos x="T8" y="T9"/>
                </a:cxn>
              </a:cxnLst>
              <a:rect l="0" t="0" r="r" b="b"/>
              <a:pathLst>
                <a:path w="4" h="5">
                  <a:moveTo>
                    <a:pt x="4" y="1"/>
                  </a:moveTo>
                  <a:cubicBezTo>
                    <a:pt x="3" y="0"/>
                    <a:pt x="2" y="0"/>
                    <a:pt x="1" y="0"/>
                  </a:cubicBezTo>
                  <a:cubicBezTo>
                    <a:pt x="0" y="1"/>
                    <a:pt x="0" y="2"/>
                    <a:pt x="0" y="3"/>
                  </a:cubicBezTo>
                  <a:cubicBezTo>
                    <a:pt x="1" y="4"/>
                    <a:pt x="2" y="5"/>
                    <a:pt x="3" y="4"/>
                  </a:cubicBezTo>
                  <a:cubicBezTo>
                    <a:pt x="4" y="3"/>
                    <a:pt x="4" y="2"/>
                    <a:pt x="4" y="1"/>
                  </a:cubicBezTo>
                  <a:close/>
                </a:path>
              </a:pathLst>
            </a:custGeom>
            <a:solidFill>
              <a:srgbClr val="285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1"/>
            <p:cNvSpPr>
              <a:spLocks/>
            </p:cNvSpPr>
            <p:nvPr/>
          </p:nvSpPr>
          <p:spPr bwMode="auto">
            <a:xfrm>
              <a:off x="2820988" y="3252788"/>
              <a:ext cx="238125" cy="288925"/>
            </a:xfrm>
            <a:custGeom>
              <a:avLst/>
              <a:gdLst>
                <a:gd name="T0" fmla="*/ 29 w 47"/>
                <a:gd name="T1" fmla="*/ 57 h 57"/>
                <a:gd name="T2" fmla="*/ 41 w 47"/>
                <a:gd name="T3" fmla="*/ 49 h 57"/>
                <a:gd name="T4" fmla="*/ 44 w 47"/>
                <a:gd name="T5" fmla="*/ 42 h 57"/>
                <a:gd name="T6" fmla="*/ 18 w 47"/>
                <a:gd name="T7" fmla="*/ 1 h 57"/>
                <a:gd name="T8" fmla="*/ 16 w 47"/>
                <a:gd name="T9" fmla="*/ 1 h 57"/>
                <a:gd name="T10" fmla="*/ 0 w 47"/>
                <a:gd name="T11" fmla="*/ 11 h 57"/>
                <a:gd name="T12" fmla="*/ 29 w 47"/>
                <a:gd name="T13" fmla="*/ 57 h 57"/>
              </a:gdLst>
              <a:ahLst/>
              <a:cxnLst>
                <a:cxn ang="0">
                  <a:pos x="T0" y="T1"/>
                </a:cxn>
                <a:cxn ang="0">
                  <a:pos x="T2" y="T3"/>
                </a:cxn>
                <a:cxn ang="0">
                  <a:pos x="T4" y="T5"/>
                </a:cxn>
                <a:cxn ang="0">
                  <a:pos x="T6" y="T7"/>
                </a:cxn>
                <a:cxn ang="0">
                  <a:pos x="T8" y="T9"/>
                </a:cxn>
                <a:cxn ang="0">
                  <a:pos x="T10" y="T11"/>
                </a:cxn>
                <a:cxn ang="0">
                  <a:pos x="T12" y="T13"/>
                </a:cxn>
              </a:cxnLst>
              <a:rect l="0" t="0" r="r" b="b"/>
              <a:pathLst>
                <a:path w="47" h="57">
                  <a:moveTo>
                    <a:pt x="29" y="57"/>
                  </a:moveTo>
                  <a:cubicBezTo>
                    <a:pt x="41" y="49"/>
                    <a:pt x="41" y="49"/>
                    <a:pt x="41" y="49"/>
                  </a:cubicBezTo>
                  <a:cubicBezTo>
                    <a:pt x="41" y="49"/>
                    <a:pt x="47" y="46"/>
                    <a:pt x="44" y="42"/>
                  </a:cubicBezTo>
                  <a:cubicBezTo>
                    <a:pt x="42" y="38"/>
                    <a:pt x="22" y="7"/>
                    <a:pt x="18" y="1"/>
                  </a:cubicBezTo>
                  <a:cubicBezTo>
                    <a:pt x="17" y="0"/>
                    <a:pt x="16" y="1"/>
                    <a:pt x="16" y="1"/>
                  </a:cubicBezTo>
                  <a:cubicBezTo>
                    <a:pt x="0" y="11"/>
                    <a:pt x="0" y="11"/>
                    <a:pt x="0" y="11"/>
                  </a:cubicBezTo>
                  <a:lnTo>
                    <a:pt x="29" y="57"/>
                  </a:lnTo>
                  <a:close/>
                </a:path>
              </a:pathLst>
            </a:custGeom>
            <a:solidFill>
              <a:srgbClr val="ECE7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2"/>
            <p:cNvSpPr>
              <a:spLocks/>
            </p:cNvSpPr>
            <p:nvPr/>
          </p:nvSpPr>
          <p:spPr bwMode="auto">
            <a:xfrm>
              <a:off x="2846388" y="3465513"/>
              <a:ext cx="177800" cy="136525"/>
            </a:xfrm>
            <a:custGeom>
              <a:avLst/>
              <a:gdLst>
                <a:gd name="T0" fmla="*/ 30 w 35"/>
                <a:gd name="T1" fmla="*/ 0 h 27"/>
                <a:gd name="T2" fmla="*/ 3 w 35"/>
                <a:gd name="T3" fmla="*/ 17 h 27"/>
                <a:gd name="T4" fmla="*/ 2 w 35"/>
                <a:gd name="T5" fmla="*/ 24 h 27"/>
                <a:gd name="T6" fmla="*/ 8 w 35"/>
                <a:gd name="T7" fmla="*/ 25 h 27"/>
                <a:gd name="T8" fmla="*/ 35 w 35"/>
                <a:gd name="T9" fmla="*/ 8 h 27"/>
                <a:gd name="T10" fmla="*/ 30 w 35"/>
                <a:gd name="T11" fmla="*/ 0 h 27"/>
              </a:gdLst>
              <a:ahLst/>
              <a:cxnLst>
                <a:cxn ang="0">
                  <a:pos x="T0" y="T1"/>
                </a:cxn>
                <a:cxn ang="0">
                  <a:pos x="T2" y="T3"/>
                </a:cxn>
                <a:cxn ang="0">
                  <a:pos x="T4" y="T5"/>
                </a:cxn>
                <a:cxn ang="0">
                  <a:pos x="T6" y="T7"/>
                </a:cxn>
                <a:cxn ang="0">
                  <a:pos x="T8" y="T9"/>
                </a:cxn>
                <a:cxn ang="0">
                  <a:pos x="T10" y="T11"/>
                </a:cxn>
              </a:cxnLst>
              <a:rect l="0" t="0" r="r" b="b"/>
              <a:pathLst>
                <a:path w="35" h="27">
                  <a:moveTo>
                    <a:pt x="30" y="0"/>
                  </a:moveTo>
                  <a:cubicBezTo>
                    <a:pt x="3" y="17"/>
                    <a:pt x="3" y="17"/>
                    <a:pt x="3" y="17"/>
                  </a:cubicBezTo>
                  <a:cubicBezTo>
                    <a:pt x="1" y="19"/>
                    <a:pt x="0" y="21"/>
                    <a:pt x="2" y="24"/>
                  </a:cubicBezTo>
                  <a:cubicBezTo>
                    <a:pt x="3" y="26"/>
                    <a:pt x="6" y="27"/>
                    <a:pt x="8" y="25"/>
                  </a:cubicBezTo>
                  <a:cubicBezTo>
                    <a:pt x="35" y="8"/>
                    <a:pt x="35" y="8"/>
                    <a:pt x="35" y="8"/>
                  </a:cubicBezTo>
                  <a:lnTo>
                    <a:pt x="30" y="0"/>
                  </a:lnTo>
                  <a:close/>
                </a:path>
              </a:pathLst>
            </a:custGeom>
            <a:solidFill>
              <a:srgbClr val="ECE7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3"/>
            <p:cNvSpPr>
              <a:spLocks/>
            </p:cNvSpPr>
            <p:nvPr/>
          </p:nvSpPr>
          <p:spPr bwMode="auto">
            <a:xfrm>
              <a:off x="2784475" y="3414713"/>
              <a:ext cx="173037" cy="136525"/>
            </a:xfrm>
            <a:custGeom>
              <a:avLst/>
              <a:gdLst>
                <a:gd name="T0" fmla="*/ 29 w 34"/>
                <a:gd name="T1" fmla="*/ 0 h 27"/>
                <a:gd name="T2" fmla="*/ 2 w 34"/>
                <a:gd name="T3" fmla="*/ 17 h 27"/>
                <a:gd name="T4" fmla="*/ 1 w 34"/>
                <a:gd name="T5" fmla="*/ 24 h 27"/>
                <a:gd name="T6" fmla="*/ 7 w 34"/>
                <a:gd name="T7" fmla="*/ 26 h 27"/>
                <a:gd name="T8" fmla="*/ 34 w 34"/>
                <a:gd name="T9" fmla="*/ 8 h 27"/>
                <a:gd name="T10" fmla="*/ 29 w 34"/>
                <a:gd name="T11" fmla="*/ 0 h 27"/>
              </a:gdLst>
              <a:ahLst/>
              <a:cxnLst>
                <a:cxn ang="0">
                  <a:pos x="T0" y="T1"/>
                </a:cxn>
                <a:cxn ang="0">
                  <a:pos x="T2" y="T3"/>
                </a:cxn>
                <a:cxn ang="0">
                  <a:pos x="T4" y="T5"/>
                </a:cxn>
                <a:cxn ang="0">
                  <a:pos x="T6" y="T7"/>
                </a:cxn>
                <a:cxn ang="0">
                  <a:pos x="T8" y="T9"/>
                </a:cxn>
                <a:cxn ang="0">
                  <a:pos x="T10" y="T11"/>
                </a:cxn>
              </a:cxnLst>
              <a:rect l="0" t="0" r="r" b="b"/>
              <a:pathLst>
                <a:path w="34" h="27">
                  <a:moveTo>
                    <a:pt x="29" y="0"/>
                  </a:moveTo>
                  <a:cubicBezTo>
                    <a:pt x="2" y="17"/>
                    <a:pt x="2" y="17"/>
                    <a:pt x="2" y="17"/>
                  </a:cubicBezTo>
                  <a:cubicBezTo>
                    <a:pt x="0" y="19"/>
                    <a:pt x="0" y="22"/>
                    <a:pt x="1" y="24"/>
                  </a:cubicBezTo>
                  <a:cubicBezTo>
                    <a:pt x="3" y="26"/>
                    <a:pt x="5" y="27"/>
                    <a:pt x="7" y="26"/>
                  </a:cubicBezTo>
                  <a:cubicBezTo>
                    <a:pt x="34" y="8"/>
                    <a:pt x="34" y="8"/>
                    <a:pt x="34" y="8"/>
                  </a:cubicBezTo>
                  <a:lnTo>
                    <a:pt x="29" y="0"/>
                  </a:lnTo>
                  <a:close/>
                </a:path>
              </a:pathLst>
            </a:custGeom>
            <a:solidFill>
              <a:srgbClr val="ECE7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4"/>
            <p:cNvSpPr>
              <a:spLocks/>
            </p:cNvSpPr>
            <p:nvPr/>
          </p:nvSpPr>
          <p:spPr bwMode="auto">
            <a:xfrm>
              <a:off x="2693988" y="3294063"/>
              <a:ext cx="177800" cy="131763"/>
            </a:xfrm>
            <a:custGeom>
              <a:avLst/>
              <a:gdLst>
                <a:gd name="T0" fmla="*/ 30 w 35"/>
                <a:gd name="T1" fmla="*/ 0 h 26"/>
                <a:gd name="T2" fmla="*/ 3 w 35"/>
                <a:gd name="T3" fmla="*/ 17 h 26"/>
                <a:gd name="T4" fmla="*/ 2 w 35"/>
                <a:gd name="T5" fmla="*/ 24 h 26"/>
                <a:gd name="T6" fmla="*/ 8 w 35"/>
                <a:gd name="T7" fmla="*/ 25 h 26"/>
                <a:gd name="T8" fmla="*/ 35 w 35"/>
                <a:gd name="T9" fmla="*/ 8 h 26"/>
                <a:gd name="T10" fmla="*/ 30 w 35"/>
                <a:gd name="T11" fmla="*/ 0 h 26"/>
              </a:gdLst>
              <a:ahLst/>
              <a:cxnLst>
                <a:cxn ang="0">
                  <a:pos x="T0" y="T1"/>
                </a:cxn>
                <a:cxn ang="0">
                  <a:pos x="T2" y="T3"/>
                </a:cxn>
                <a:cxn ang="0">
                  <a:pos x="T4" y="T5"/>
                </a:cxn>
                <a:cxn ang="0">
                  <a:pos x="T6" y="T7"/>
                </a:cxn>
                <a:cxn ang="0">
                  <a:pos x="T8" y="T9"/>
                </a:cxn>
                <a:cxn ang="0">
                  <a:pos x="T10" y="T11"/>
                </a:cxn>
              </a:cxnLst>
              <a:rect l="0" t="0" r="r" b="b"/>
              <a:pathLst>
                <a:path w="35" h="26">
                  <a:moveTo>
                    <a:pt x="30" y="0"/>
                  </a:moveTo>
                  <a:cubicBezTo>
                    <a:pt x="3" y="17"/>
                    <a:pt x="3" y="17"/>
                    <a:pt x="3" y="17"/>
                  </a:cubicBezTo>
                  <a:cubicBezTo>
                    <a:pt x="1" y="18"/>
                    <a:pt x="0" y="21"/>
                    <a:pt x="2" y="24"/>
                  </a:cubicBezTo>
                  <a:cubicBezTo>
                    <a:pt x="3" y="26"/>
                    <a:pt x="6" y="26"/>
                    <a:pt x="8" y="25"/>
                  </a:cubicBezTo>
                  <a:cubicBezTo>
                    <a:pt x="35" y="8"/>
                    <a:pt x="35" y="8"/>
                    <a:pt x="35" y="8"/>
                  </a:cubicBezTo>
                  <a:lnTo>
                    <a:pt x="30" y="0"/>
                  </a:lnTo>
                  <a:close/>
                </a:path>
              </a:pathLst>
            </a:custGeom>
            <a:solidFill>
              <a:srgbClr val="ECE7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5"/>
            <p:cNvSpPr>
              <a:spLocks/>
            </p:cNvSpPr>
            <p:nvPr/>
          </p:nvSpPr>
          <p:spPr bwMode="auto">
            <a:xfrm>
              <a:off x="2719388" y="3363913"/>
              <a:ext cx="182562" cy="142875"/>
            </a:xfrm>
            <a:custGeom>
              <a:avLst/>
              <a:gdLst>
                <a:gd name="T0" fmla="*/ 30 w 36"/>
                <a:gd name="T1" fmla="*/ 0 h 28"/>
                <a:gd name="T2" fmla="*/ 2 w 36"/>
                <a:gd name="T3" fmla="*/ 17 h 28"/>
                <a:gd name="T4" fmla="*/ 2 w 36"/>
                <a:gd name="T5" fmla="*/ 24 h 28"/>
                <a:gd name="T6" fmla="*/ 9 w 36"/>
                <a:gd name="T7" fmla="*/ 26 h 28"/>
                <a:gd name="T8" fmla="*/ 36 w 36"/>
                <a:gd name="T9" fmla="*/ 9 h 28"/>
                <a:gd name="T10" fmla="*/ 30 w 36"/>
                <a:gd name="T11" fmla="*/ 0 h 28"/>
              </a:gdLst>
              <a:ahLst/>
              <a:cxnLst>
                <a:cxn ang="0">
                  <a:pos x="T0" y="T1"/>
                </a:cxn>
                <a:cxn ang="0">
                  <a:pos x="T2" y="T3"/>
                </a:cxn>
                <a:cxn ang="0">
                  <a:pos x="T4" y="T5"/>
                </a:cxn>
                <a:cxn ang="0">
                  <a:pos x="T6" y="T7"/>
                </a:cxn>
                <a:cxn ang="0">
                  <a:pos x="T8" y="T9"/>
                </a:cxn>
                <a:cxn ang="0">
                  <a:pos x="T10" y="T11"/>
                </a:cxn>
              </a:cxnLst>
              <a:rect l="0" t="0" r="r" b="b"/>
              <a:pathLst>
                <a:path w="36" h="28">
                  <a:moveTo>
                    <a:pt x="30" y="0"/>
                  </a:moveTo>
                  <a:cubicBezTo>
                    <a:pt x="2" y="17"/>
                    <a:pt x="2" y="17"/>
                    <a:pt x="2" y="17"/>
                  </a:cubicBezTo>
                  <a:cubicBezTo>
                    <a:pt x="0" y="18"/>
                    <a:pt x="0" y="21"/>
                    <a:pt x="2" y="24"/>
                  </a:cubicBezTo>
                  <a:cubicBezTo>
                    <a:pt x="4" y="27"/>
                    <a:pt x="6" y="28"/>
                    <a:pt x="9" y="26"/>
                  </a:cubicBezTo>
                  <a:cubicBezTo>
                    <a:pt x="36" y="9"/>
                    <a:pt x="36" y="9"/>
                    <a:pt x="36" y="9"/>
                  </a:cubicBezTo>
                  <a:lnTo>
                    <a:pt x="30" y="0"/>
                  </a:lnTo>
                  <a:close/>
                </a:path>
              </a:pathLst>
            </a:custGeom>
            <a:solidFill>
              <a:srgbClr val="ECE7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6"/>
            <p:cNvSpPr>
              <a:spLocks/>
            </p:cNvSpPr>
            <p:nvPr/>
          </p:nvSpPr>
          <p:spPr bwMode="auto">
            <a:xfrm>
              <a:off x="3008313" y="2757488"/>
              <a:ext cx="792162" cy="642938"/>
            </a:xfrm>
            <a:custGeom>
              <a:avLst/>
              <a:gdLst>
                <a:gd name="T0" fmla="*/ 93 w 499"/>
                <a:gd name="T1" fmla="*/ 405 h 405"/>
                <a:gd name="T2" fmla="*/ 0 w 499"/>
                <a:gd name="T3" fmla="*/ 271 h 405"/>
                <a:gd name="T4" fmla="*/ 409 w 499"/>
                <a:gd name="T5" fmla="*/ 0 h 405"/>
                <a:gd name="T6" fmla="*/ 499 w 499"/>
                <a:gd name="T7" fmla="*/ 137 h 405"/>
                <a:gd name="T8" fmla="*/ 93 w 499"/>
                <a:gd name="T9" fmla="*/ 405 h 405"/>
              </a:gdLst>
              <a:ahLst/>
              <a:cxnLst>
                <a:cxn ang="0">
                  <a:pos x="T0" y="T1"/>
                </a:cxn>
                <a:cxn ang="0">
                  <a:pos x="T2" y="T3"/>
                </a:cxn>
                <a:cxn ang="0">
                  <a:pos x="T4" y="T5"/>
                </a:cxn>
                <a:cxn ang="0">
                  <a:pos x="T6" y="T7"/>
                </a:cxn>
                <a:cxn ang="0">
                  <a:pos x="T8" y="T9"/>
                </a:cxn>
              </a:cxnLst>
              <a:rect l="0" t="0" r="r" b="b"/>
              <a:pathLst>
                <a:path w="499" h="405">
                  <a:moveTo>
                    <a:pt x="93" y="405"/>
                  </a:moveTo>
                  <a:lnTo>
                    <a:pt x="0" y="271"/>
                  </a:lnTo>
                  <a:lnTo>
                    <a:pt x="409" y="0"/>
                  </a:lnTo>
                  <a:lnTo>
                    <a:pt x="499" y="137"/>
                  </a:lnTo>
                  <a:lnTo>
                    <a:pt x="93" y="405"/>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7"/>
            <p:cNvSpPr>
              <a:spLocks/>
            </p:cNvSpPr>
            <p:nvPr/>
          </p:nvSpPr>
          <p:spPr bwMode="auto">
            <a:xfrm>
              <a:off x="857250" y="1754188"/>
              <a:ext cx="334962" cy="404813"/>
            </a:xfrm>
            <a:custGeom>
              <a:avLst/>
              <a:gdLst>
                <a:gd name="T0" fmla="*/ 128 w 211"/>
                <a:gd name="T1" fmla="*/ 0 h 255"/>
                <a:gd name="T2" fmla="*/ 0 w 211"/>
                <a:gd name="T3" fmla="*/ 55 h 255"/>
                <a:gd name="T4" fmla="*/ 80 w 211"/>
                <a:gd name="T5" fmla="*/ 255 h 255"/>
                <a:gd name="T6" fmla="*/ 211 w 211"/>
                <a:gd name="T7" fmla="*/ 201 h 255"/>
                <a:gd name="T8" fmla="*/ 128 w 211"/>
                <a:gd name="T9" fmla="*/ 0 h 255"/>
              </a:gdLst>
              <a:ahLst/>
              <a:cxnLst>
                <a:cxn ang="0">
                  <a:pos x="T0" y="T1"/>
                </a:cxn>
                <a:cxn ang="0">
                  <a:pos x="T2" y="T3"/>
                </a:cxn>
                <a:cxn ang="0">
                  <a:pos x="T4" y="T5"/>
                </a:cxn>
                <a:cxn ang="0">
                  <a:pos x="T6" y="T7"/>
                </a:cxn>
                <a:cxn ang="0">
                  <a:pos x="T8" y="T9"/>
                </a:cxn>
              </a:cxnLst>
              <a:rect l="0" t="0" r="r" b="b"/>
              <a:pathLst>
                <a:path w="211" h="255">
                  <a:moveTo>
                    <a:pt x="128" y="0"/>
                  </a:moveTo>
                  <a:lnTo>
                    <a:pt x="0" y="55"/>
                  </a:lnTo>
                  <a:lnTo>
                    <a:pt x="80" y="255"/>
                  </a:lnTo>
                  <a:lnTo>
                    <a:pt x="211" y="201"/>
                  </a:lnTo>
                  <a:lnTo>
                    <a:pt x="128" y="0"/>
                  </a:lnTo>
                  <a:close/>
                </a:path>
              </a:pathLst>
            </a:custGeom>
            <a:solidFill>
              <a:srgbClr val="F4EE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8"/>
            <p:cNvSpPr>
              <a:spLocks/>
            </p:cNvSpPr>
            <p:nvPr/>
          </p:nvSpPr>
          <p:spPr bwMode="auto">
            <a:xfrm>
              <a:off x="679450" y="1511300"/>
              <a:ext cx="496887" cy="476250"/>
            </a:xfrm>
            <a:custGeom>
              <a:avLst/>
              <a:gdLst>
                <a:gd name="T0" fmla="*/ 0 w 98"/>
                <a:gd name="T1" fmla="*/ 32 h 94"/>
                <a:gd name="T2" fmla="*/ 3 w 98"/>
                <a:gd name="T3" fmla="*/ 42 h 94"/>
                <a:gd name="T4" fmla="*/ 10 w 98"/>
                <a:gd name="T5" fmla="*/ 59 h 94"/>
                <a:gd name="T6" fmla="*/ 67 w 98"/>
                <a:gd name="T7" fmla="*/ 85 h 94"/>
                <a:gd name="T8" fmla="*/ 89 w 98"/>
                <a:gd name="T9" fmla="*/ 27 h 94"/>
                <a:gd name="T10" fmla="*/ 82 w 98"/>
                <a:gd name="T11" fmla="*/ 10 h 94"/>
                <a:gd name="T12" fmla="*/ 77 w 98"/>
                <a:gd name="T13" fmla="*/ 0 h 94"/>
                <a:gd name="T14" fmla="*/ 0 w 98"/>
                <a:gd name="T15" fmla="*/ 32 h 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 h="94">
                  <a:moveTo>
                    <a:pt x="0" y="32"/>
                  </a:moveTo>
                  <a:cubicBezTo>
                    <a:pt x="1" y="35"/>
                    <a:pt x="2" y="38"/>
                    <a:pt x="3" y="42"/>
                  </a:cubicBezTo>
                  <a:cubicBezTo>
                    <a:pt x="10" y="59"/>
                    <a:pt x="10" y="59"/>
                    <a:pt x="10" y="59"/>
                  </a:cubicBezTo>
                  <a:cubicBezTo>
                    <a:pt x="19" y="82"/>
                    <a:pt x="45" y="94"/>
                    <a:pt x="67" y="85"/>
                  </a:cubicBezTo>
                  <a:cubicBezTo>
                    <a:pt x="88" y="76"/>
                    <a:pt x="98" y="50"/>
                    <a:pt x="89" y="27"/>
                  </a:cubicBezTo>
                  <a:cubicBezTo>
                    <a:pt x="82" y="10"/>
                    <a:pt x="82" y="10"/>
                    <a:pt x="82" y="10"/>
                  </a:cubicBezTo>
                  <a:cubicBezTo>
                    <a:pt x="80" y="6"/>
                    <a:pt x="79" y="3"/>
                    <a:pt x="77" y="0"/>
                  </a:cubicBezTo>
                  <a:lnTo>
                    <a:pt x="0" y="32"/>
                  </a:lnTo>
                  <a:close/>
                </a:path>
              </a:pathLst>
            </a:custGeom>
            <a:solidFill>
              <a:srgbClr val="F4EE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9"/>
            <p:cNvSpPr>
              <a:spLocks/>
            </p:cNvSpPr>
            <p:nvPr/>
          </p:nvSpPr>
          <p:spPr bwMode="auto">
            <a:xfrm>
              <a:off x="862013" y="1243013"/>
              <a:ext cx="223837" cy="354013"/>
            </a:xfrm>
            <a:custGeom>
              <a:avLst/>
              <a:gdLst>
                <a:gd name="T0" fmla="*/ 23 w 44"/>
                <a:gd name="T1" fmla="*/ 9 h 70"/>
                <a:gd name="T2" fmla="*/ 9 w 44"/>
                <a:gd name="T3" fmla="*/ 2 h 70"/>
                <a:gd name="T4" fmla="*/ 9 w 44"/>
                <a:gd name="T5" fmla="*/ 2 h 70"/>
                <a:gd name="T6" fmla="*/ 2 w 44"/>
                <a:gd name="T7" fmla="*/ 17 h 70"/>
                <a:gd name="T8" fmla="*/ 21 w 44"/>
                <a:gd name="T9" fmla="*/ 62 h 70"/>
                <a:gd name="T10" fmla="*/ 35 w 44"/>
                <a:gd name="T11" fmla="*/ 68 h 70"/>
                <a:gd name="T12" fmla="*/ 35 w 44"/>
                <a:gd name="T13" fmla="*/ 68 h 70"/>
                <a:gd name="T14" fmla="*/ 41 w 44"/>
                <a:gd name="T15" fmla="*/ 54 h 70"/>
                <a:gd name="T16" fmla="*/ 23 w 44"/>
                <a:gd name="T17" fmla="*/ 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70">
                  <a:moveTo>
                    <a:pt x="23" y="9"/>
                  </a:moveTo>
                  <a:cubicBezTo>
                    <a:pt x="21" y="3"/>
                    <a:pt x="14" y="0"/>
                    <a:pt x="9" y="2"/>
                  </a:cubicBezTo>
                  <a:cubicBezTo>
                    <a:pt x="9" y="2"/>
                    <a:pt x="9" y="2"/>
                    <a:pt x="9" y="2"/>
                  </a:cubicBezTo>
                  <a:cubicBezTo>
                    <a:pt x="3" y="5"/>
                    <a:pt x="0" y="11"/>
                    <a:pt x="2" y="17"/>
                  </a:cubicBezTo>
                  <a:cubicBezTo>
                    <a:pt x="21" y="62"/>
                    <a:pt x="21" y="62"/>
                    <a:pt x="21" y="62"/>
                  </a:cubicBezTo>
                  <a:cubicBezTo>
                    <a:pt x="23" y="68"/>
                    <a:pt x="30" y="70"/>
                    <a:pt x="35" y="68"/>
                  </a:cubicBezTo>
                  <a:cubicBezTo>
                    <a:pt x="35" y="68"/>
                    <a:pt x="35" y="68"/>
                    <a:pt x="35" y="68"/>
                  </a:cubicBezTo>
                  <a:cubicBezTo>
                    <a:pt x="41" y="66"/>
                    <a:pt x="44" y="59"/>
                    <a:pt x="41" y="54"/>
                  </a:cubicBezTo>
                  <a:lnTo>
                    <a:pt x="23" y="9"/>
                  </a:lnTo>
                  <a:close/>
                </a:path>
              </a:pathLst>
            </a:custGeom>
            <a:solidFill>
              <a:srgbClr val="F4EE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50"/>
            <p:cNvSpPr>
              <a:spLocks/>
            </p:cNvSpPr>
            <p:nvPr/>
          </p:nvSpPr>
          <p:spPr bwMode="auto">
            <a:xfrm>
              <a:off x="1003300" y="1485900"/>
              <a:ext cx="279400" cy="330200"/>
            </a:xfrm>
            <a:custGeom>
              <a:avLst/>
              <a:gdLst>
                <a:gd name="T0" fmla="*/ 49 w 55"/>
                <a:gd name="T1" fmla="*/ 4 h 65"/>
                <a:gd name="T2" fmla="*/ 32 w 55"/>
                <a:gd name="T3" fmla="*/ 7 h 65"/>
                <a:gd name="T4" fmla="*/ 4 w 55"/>
                <a:gd name="T5" fmla="*/ 44 h 65"/>
                <a:gd name="T6" fmla="*/ 6 w 55"/>
                <a:gd name="T7" fmla="*/ 61 h 65"/>
                <a:gd name="T8" fmla="*/ 6 w 55"/>
                <a:gd name="T9" fmla="*/ 61 h 65"/>
                <a:gd name="T10" fmla="*/ 23 w 55"/>
                <a:gd name="T11" fmla="*/ 59 h 65"/>
                <a:gd name="T12" fmla="*/ 51 w 55"/>
                <a:gd name="T13" fmla="*/ 21 h 65"/>
                <a:gd name="T14" fmla="*/ 49 w 55"/>
                <a:gd name="T15" fmla="*/ 4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65">
                  <a:moveTo>
                    <a:pt x="49" y="4"/>
                  </a:moveTo>
                  <a:cubicBezTo>
                    <a:pt x="43" y="0"/>
                    <a:pt x="36" y="2"/>
                    <a:pt x="32" y="7"/>
                  </a:cubicBezTo>
                  <a:cubicBezTo>
                    <a:pt x="4" y="44"/>
                    <a:pt x="4" y="44"/>
                    <a:pt x="4" y="44"/>
                  </a:cubicBezTo>
                  <a:cubicBezTo>
                    <a:pt x="0" y="50"/>
                    <a:pt x="1" y="57"/>
                    <a:pt x="6" y="61"/>
                  </a:cubicBezTo>
                  <a:cubicBezTo>
                    <a:pt x="6" y="61"/>
                    <a:pt x="6" y="61"/>
                    <a:pt x="6" y="61"/>
                  </a:cubicBezTo>
                  <a:cubicBezTo>
                    <a:pt x="12" y="65"/>
                    <a:pt x="19" y="64"/>
                    <a:pt x="23" y="59"/>
                  </a:cubicBezTo>
                  <a:cubicBezTo>
                    <a:pt x="51" y="21"/>
                    <a:pt x="51" y="21"/>
                    <a:pt x="51" y="21"/>
                  </a:cubicBezTo>
                  <a:cubicBezTo>
                    <a:pt x="55" y="16"/>
                    <a:pt x="54" y="8"/>
                    <a:pt x="49" y="4"/>
                  </a:cubicBezTo>
                  <a:close/>
                </a:path>
              </a:pathLst>
            </a:custGeom>
            <a:solidFill>
              <a:srgbClr val="F4EE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51"/>
            <p:cNvSpPr>
              <a:spLocks/>
            </p:cNvSpPr>
            <p:nvPr/>
          </p:nvSpPr>
          <p:spPr bwMode="auto">
            <a:xfrm>
              <a:off x="642938" y="1571625"/>
              <a:ext cx="168275" cy="219075"/>
            </a:xfrm>
            <a:custGeom>
              <a:avLst/>
              <a:gdLst>
                <a:gd name="T0" fmla="*/ 22 w 33"/>
                <a:gd name="T1" fmla="*/ 6 h 43"/>
                <a:gd name="T2" fmla="*/ 9 w 33"/>
                <a:gd name="T3" fmla="*/ 2 h 43"/>
                <a:gd name="T4" fmla="*/ 9 w 33"/>
                <a:gd name="T5" fmla="*/ 2 h 43"/>
                <a:gd name="T6" fmla="*/ 2 w 33"/>
                <a:gd name="T7" fmla="*/ 14 h 43"/>
                <a:gd name="T8" fmla="*/ 12 w 33"/>
                <a:gd name="T9" fmla="*/ 37 h 43"/>
                <a:gd name="T10" fmla="*/ 24 w 33"/>
                <a:gd name="T11" fmla="*/ 41 h 43"/>
                <a:gd name="T12" fmla="*/ 24 w 33"/>
                <a:gd name="T13" fmla="*/ 41 h 43"/>
                <a:gd name="T14" fmla="*/ 31 w 33"/>
                <a:gd name="T15" fmla="*/ 29 h 43"/>
                <a:gd name="T16" fmla="*/ 22 w 33"/>
                <a:gd name="T17" fmla="*/ 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43">
                  <a:moveTo>
                    <a:pt x="22" y="6"/>
                  </a:moveTo>
                  <a:cubicBezTo>
                    <a:pt x="20" y="2"/>
                    <a:pt x="14" y="0"/>
                    <a:pt x="9" y="2"/>
                  </a:cubicBezTo>
                  <a:cubicBezTo>
                    <a:pt x="9" y="2"/>
                    <a:pt x="9" y="2"/>
                    <a:pt x="9" y="2"/>
                  </a:cubicBezTo>
                  <a:cubicBezTo>
                    <a:pt x="3" y="5"/>
                    <a:pt x="0" y="10"/>
                    <a:pt x="2" y="14"/>
                  </a:cubicBezTo>
                  <a:cubicBezTo>
                    <a:pt x="12" y="37"/>
                    <a:pt x="12" y="37"/>
                    <a:pt x="12" y="37"/>
                  </a:cubicBezTo>
                  <a:cubicBezTo>
                    <a:pt x="13" y="41"/>
                    <a:pt x="19" y="43"/>
                    <a:pt x="24" y="41"/>
                  </a:cubicBezTo>
                  <a:cubicBezTo>
                    <a:pt x="24" y="41"/>
                    <a:pt x="24" y="41"/>
                    <a:pt x="24" y="41"/>
                  </a:cubicBezTo>
                  <a:cubicBezTo>
                    <a:pt x="30" y="39"/>
                    <a:pt x="33" y="33"/>
                    <a:pt x="31" y="29"/>
                  </a:cubicBezTo>
                  <a:lnTo>
                    <a:pt x="22" y="6"/>
                  </a:lnTo>
                  <a:close/>
                </a:path>
              </a:pathLst>
            </a:custGeom>
            <a:solidFill>
              <a:srgbClr val="EBE0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52"/>
            <p:cNvSpPr>
              <a:spLocks/>
            </p:cNvSpPr>
            <p:nvPr/>
          </p:nvSpPr>
          <p:spPr bwMode="auto">
            <a:xfrm>
              <a:off x="730250" y="1511300"/>
              <a:ext cx="182562" cy="254000"/>
            </a:xfrm>
            <a:custGeom>
              <a:avLst/>
              <a:gdLst>
                <a:gd name="T0" fmla="*/ 23 w 36"/>
                <a:gd name="T1" fmla="*/ 8 h 50"/>
                <a:gd name="T2" fmla="*/ 9 w 36"/>
                <a:gd name="T3" fmla="*/ 2 h 50"/>
                <a:gd name="T4" fmla="*/ 9 w 36"/>
                <a:gd name="T5" fmla="*/ 2 h 50"/>
                <a:gd name="T6" fmla="*/ 3 w 36"/>
                <a:gd name="T7" fmla="*/ 17 h 50"/>
                <a:gd name="T8" fmla="*/ 13 w 36"/>
                <a:gd name="T9" fmla="*/ 42 h 50"/>
                <a:gd name="T10" fmla="*/ 27 w 36"/>
                <a:gd name="T11" fmla="*/ 48 h 50"/>
                <a:gd name="T12" fmla="*/ 27 w 36"/>
                <a:gd name="T13" fmla="*/ 48 h 50"/>
                <a:gd name="T14" fmla="*/ 33 w 36"/>
                <a:gd name="T15" fmla="*/ 34 h 50"/>
                <a:gd name="T16" fmla="*/ 23 w 36"/>
                <a:gd name="T17" fmla="*/ 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50">
                  <a:moveTo>
                    <a:pt x="23" y="8"/>
                  </a:moveTo>
                  <a:cubicBezTo>
                    <a:pt x="21" y="3"/>
                    <a:pt x="14" y="0"/>
                    <a:pt x="9" y="2"/>
                  </a:cubicBezTo>
                  <a:cubicBezTo>
                    <a:pt x="9" y="2"/>
                    <a:pt x="9" y="2"/>
                    <a:pt x="9" y="2"/>
                  </a:cubicBezTo>
                  <a:cubicBezTo>
                    <a:pt x="3" y="4"/>
                    <a:pt x="0" y="11"/>
                    <a:pt x="3" y="17"/>
                  </a:cubicBezTo>
                  <a:cubicBezTo>
                    <a:pt x="13" y="42"/>
                    <a:pt x="13" y="42"/>
                    <a:pt x="13" y="42"/>
                  </a:cubicBezTo>
                  <a:cubicBezTo>
                    <a:pt x="15" y="48"/>
                    <a:pt x="22" y="50"/>
                    <a:pt x="27" y="48"/>
                  </a:cubicBezTo>
                  <a:cubicBezTo>
                    <a:pt x="27" y="48"/>
                    <a:pt x="27" y="48"/>
                    <a:pt x="27" y="48"/>
                  </a:cubicBezTo>
                  <a:cubicBezTo>
                    <a:pt x="33" y="46"/>
                    <a:pt x="36" y="39"/>
                    <a:pt x="33" y="34"/>
                  </a:cubicBezTo>
                  <a:lnTo>
                    <a:pt x="23" y="8"/>
                  </a:lnTo>
                  <a:close/>
                </a:path>
              </a:pathLst>
            </a:custGeom>
            <a:solidFill>
              <a:srgbClr val="EBE0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53"/>
            <p:cNvSpPr>
              <a:spLocks/>
            </p:cNvSpPr>
            <p:nvPr/>
          </p:nvSpPr>
          <p:spPr bwMode="auto">
            <a:xfrm>
              <a:off x="827088" y="1446213"/>
              <a:ext cx="187325" cy="277813"/>
            </a:xfrm>
            <a:custGeom>
              <a:avLst/>
              <a:gdLst>
                <a:gd name="T0" fmla="*/ 22 w 37"/>
                <a:gd name="T1" fmla="*/ 7 h 55"/>
                <a:gd name="T2" fmla="*/ 8 w 37"/>
                <a:gd name="T3" fmla="*/ 3 h 55"/>
                <a:gd name="T4" fmla="*/ 8 w 37"/>
                <a:gd name="T5" fmla="*/ 3 h 55"/>
                <a:gd name="T6" fmla="*/ 1 w 37"/>
                <a:gd name="T7" fmla="*/ 15 h 55"/>
                <a:gd name="T8" fmla="*/ 15 w 37"/>
                <a:gd name="T9" fmla="*/ 49 h 55"/>
                <a:gd name="T10" fmla="*/ 29 w 37"/>
                <a:gd name="T11" fmla="*/ 53 h 55"/>
                <a:gd name="T12" fmla="*/ 29 w 37"/>
                <a:gd name="T13" fmla="*/ 53 h 55"/>
                <a:gd name="T14" fmla="*/ 35 w 37"/>
                <a:gd name="T15" fmla="*/ 41 h 55"/>
                <a:gd name="T16" fmla="*/ 22 w 37"/>
                <a:gd name="T17" fmla="*/ 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55">
                  <a:moveTo>
                    <a:pt x="22" y="7"/>
                  </a:moveTo>
                  <a:cubicBezTo>
                    <a:pt x="20" y="2"/>
                    <a:pt x="14" y="0"/>
                    <a:pt x="8" y="3"/>
                  </a:cubicBezTo>
                  <a:cubicBezTo>
                    <a:pt x="8" y="3"/>
                    <a:pt x="8" y="3"/>
                    <a:pt x="8" y="3"/>
                  </a:cubicBezTo>
                  <a:cubicBezTo>
                    <a:pt x="3" y="5"/>
                    <a:pt x="0" y="10"/>
                    <a:pt x="1" y="15"/>
                  </a:cubicBezTo>
                  <a:cubicBezTo>
                    <a:pt x="15" y="49"/>
                    <a:pt x="15" y="49"/>
                    <a:pt x="15" y="49"/>
                  </a:cubicBezTo>
                  <a:cubicBezTo>
                    <a:pt x="17" y="53"/>
                    <a:pt x="23" y="55"/>
                    <a:pt x="29" y="53"/>
                  </a:cubicBezTo>
                  <a:cubicBezTo>
                    <a:pt x="29" y="53"/>
                    <a:pt x="29" y="53"/>
                    <a:pt x="29" y="53"/>
                  </a:cubicBezTo>
                  <a:cubicBezTo>
                    <a:pt x="34" y="51"/>
                    <a:pt x="37" y="45"/>
                    <a:pt x="35" y="41"/>
                  </a:cubicBezTo>
                  <a:lnTo>
                    <a:pt x="22" y="7"/>
                  </a:lnTo>
                  <a:close/>
                </a:path>
              </a:pathLst>
            </a:custGeom>
            <a:solidFill>
              <a:srgbClr val="EBE0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03" name="Picture 5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4400" y="1919288"/>
              <a:ext cx="242887"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 name="Freeform 55"/>
            <p:cNvSpPr>
              <a:spLocks/>
            </p:cNvSpPr>
            <p:nvPr/>
          </p:nvSpPr>
          <p:spPr bwMode="auto">
            <a:xfrm>
              <a:off x="917575" y="1927225"/>
              <a:ext cx="242887" cy="136525"/>
            </a:xfrm>
            <a:custGeom>
              <a:avLst/>
              <a:gdLst>
                <a:gd name="T0" fmla="*/ 1 w 48"/>
                <a:gd name="T1" fmla="*/ 19 h 27"/>
                <a:gd name="T2" fmla="*/ 3 w 48"/>
                <a:gd name="T3" fmla="*/ 27 h 27"/>
                <a:gd name="T4" fmla="*/ 48 w 48"/>
                <a:gd name="T5" fmla="*/ 10 h 27"/>
                <a:gd name="T6" fmla="*/ 45 w 48"/>
                <a:gd name="T7" fmla="*/ 3 h 27"/>
                <a:gd name="T8" fmla="*/ 42 w 48"/>
                <a:gd name="T9" fmla="*/ 0 h 27"/>
                <a:gd name="T10" fmla="*/ 2 w 48"/>
                <a:gd name="T11" fmla="*/ 15 h 27"/>
                <a:gd name="T12" fmla="*/ 1 w 48"/>
                <a:gd name="T13" fmla="*/ 19 h 27"/>
              </a:gdLst>
              <a:ahLst/>
              <a:cxnLst>
                <a:cxn ang="0">
                  <a:pos x="T0" y="T1"/>
                </a:cxn>
                <a:cxn ang="0">
                  <a:pos x="T2" y="T3"/>
                </a:cxn>
                <a:cxn ang="0">
                  <a:pos x="T4" y="T5"/>
                </a:cxn>
                <a:cxn ang="0">
                  <a:pos x="T6" y="T7"/>
                </a:cxn>
                <a:cxn ang="0">
                  <a:pos x="T8" y="T9"/>
                </a:cxn>
                <a:cxn ang="0">
                  <a:pos x="T10" y="T11"/>
                </a:cxn>
                <a:cxn ang="0">
                  <a:pos x="T12" y="T13"/>
                </a:cxn>
              </a:cxnLst>
              <a:rect l="0" t="0" r="r" b="b"/>
              <a:pathLst>
                <a:path w="48" h="27">
                  <a:moveTo>
                    <a:pt x="1" y="19"/>
                  </a:moveTo>
                  <a:cubicBezTo>
                    <a:pt x="2" y="22"/>
                    <a:pt x="3" y="27"/>
                    <a:pt x="3" y="27"/>
                  </a:cubicBezTo>
                  <a:cubicBezTo>
                    <a:pt x="48" y="10"/>
                    <a:pt x="48" y="10"/>
                    <a:pt x="48" y="10"/>
                  </a:cubicBezTo>
                  <a:cubicBezTo>
                    <a:pt x="48" y="10"/>
                    <a:pt x="46" y="5"/>
                    <a:pt x="45" y="3"/>
                  </a:cubicBezTo>
                  <a:cubicBezTo>
                    <a:pt x="45" y="1"/>
                    <a:pt x="44" y="0"/>
                    <a:pt x="42" y="0"/>
                  </a:cubicBezTo>
                  <a:cubicBezTo>
                    <a:pt x="40" y="1"/>
                    <a:pt x="3" y="15"/>
                    <a:pt x="2" y="15"/>
                  </a:cubicBezTo>
                  <a:cubicBezTo>
                    <a:pt x="1" y="16"/>
                    <a:pt x="0" y="16"/>
                    <a:pt x="1"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56"/>
            <p:cNvSpPr>
              <a:spLocks/>
            </p:cNvSpPr>
            <p:nvPr/>
          </p:nvSpPr>
          <p:spPr bwMode="auto">
            <a:xfrm>
              <a:off x="942975" y="2003425"/>
              <a:ext cx="25400" cy="25400"/>
            </a:xfrm>
            <a:custGeom>
              <a:avLst/>
              <a:gdLst>
                <a:gd name="T0" fmla="*/ 3 w 5"/>
                <a:gd name="T1" fmla="*/ 5 h 5"/>
                <a:gd name="T2" fmla="*/ 4 w 5"/>
                <a:gd name="T3" fmla="*/ 2 h 5"/>
                <a:gd name="T4" fmla="*/ 2 w 5"/>
                <a:gd name="T5" fmla="*/ 1 h 5"/>
                <a:gd name="T6" fmla="*/ 0 w 5"/>
                <a:gd name="T7" fmla="*/ 3 h 5"/>
                <a:gd name="T8" fmla="*/ 3 w 5"/>
                <a:gd name="T9" fmla="*/ 5 h 5"/>
              </a:gdLst>
              <a:ahLst/>
              <a:cxnLst>
                <a:cxn ang="0">
                  <a:pos x="T0" y="T1"/>
                </a:cxn>
                <a:cxn ang="0">
                  <a:pos x="T2" y="T3"/>
                </a:cxn>
                <a:cxn ang="0">
                  <a:pos x="T4" y="T5"/>
                </a:cxn>
                <a:cxn ang="0">
                  <a:pos x="T6" y="T7"/>
                </a:cxn>
                <a:cxn ang="0">
                  <a:pos x="T8" y="T9"/>
                </a:cxn>
              </a:cxnLst>
              <a:rect l="0" t="0" r="r" b="b"/>
              <a:pathLst>
                <a:path w="5" h="5">
                  <a:moveTo>
                    <a:pt x="3" y="5"/>
                  </a:moveTo>
                  <a:cubicBezTo>
                    <a:pt x="4" y="4"/>
                    <a:pt x="5" y="3"/>
                    <a:pt x="4" y="2"/>
                  </a:cubicBezTo>
                  <a:cubicBezTo>
                    <a:pt x="4" y="1"/>
                    <a:pt x="3" y="0"/>
                    <a:pt x="2" y="1"/>
                  </a:cubicBezTo>
                  <a:cubicBezTo>
                    <a:pt x="1" y="1"/>
                    <a:pt x="0" y="2"/>
                    <a:pt x="0" y="3"/>
                  </a:cubicBezTo>
                  <a:cubicBezTo>
                    <a:pt x="1" y="4"/>
                    <a:pt x="2" y="5"/>
                    <a:pt x="3" y="5"/>
                  </a:cubicBezTo>
                  <a:close/>
                </a:path>
              </a:pathLst>
            </a:custGeom>
            <a:solidFill>
              <a:srgbClr val="285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57"/>
            <p:cNvSpPr>
              <a:spLocks/>
            </p:cNvSpPr>
            <p:nvPr/>
          </p:nvSpPr>
          <p:spPr bwMode="auto">
            <a:xfrm>
              <a:off x="901700" y="1957388"/>
              <a:ext cx="568325" cy="850900"/>
            </a:xfrm>
            <a:custGeom>
              <a:avLst/>
              <a:gdLst>
                <a:gd name="T0" fmla="*/ 173 w 358"/>
                <a:gd name="T1" fmla="*/ 0 h 536"/>
                <a:gd name="T2" fmla="*/ 0 w 358"/>
                <a:gd name="T3" fmla="*/ 64 h 536"/>
                <a:gd name="T4" fmla="*/ 195 w 358"/>
                <a:gd name="T5" fmla="*/ 536 h 536"/>
                <a:gd name="T6" fmla="*/ 358 w 358"/>
                <a:gd name="T7" fmla="*/ 453 h 536"/>
                <a:gd name="T8" fmla="*/ 173 w 358"/>
                <a:gd name="T9" fmla="*/ 0 h 536"/>
              </a:gdLst>
              <a:ahLst/>
              <a:cxnLst>
                <a:cxn ang="0">
                  <a:pos x="T0" y="T1"/>
                </a:cxn>
                <a:cxn ang="0">
                  <a:pos x="T2" y="T3"/>
                </a:cxn>
                <a:cxn ang="0">
                  <a:pos x="T4" y="T5"/>
                </a:cxn>
                <a:cxn ang="0">
                  <a:pos x="T6" y="T7"/>
                </a:cxn>
                <a:cxn ang="0">
                  <a:pos x="T8" y="T9"/>
                </a:cxn>
              </a:cxnLst>
              <a:rect l="0" t="0" r="r" b="b"/>
              <a:pathLst>
                <a:path w="358" h="536">
                  <a:moveTo>
                    <a:pt x="173" y="0"/>
                  </a:moveTo>
                  <a:lnTo>
                    <a:pt x="0" y="64"/>
                  </a:lnTo>
                  <a:lnTo>
                    <a:pt x="195" y="536"/>
                  </a:lnTo>
                  <a:lnTo>
                    <a:pt x="358" y="453"/>
                  </a:lnTo>
                  <a:lnTo>
                    <a:pt x="173" y="0"/>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7" name="Oval 29"/>
          <p:cNvSpPr/>
          <p:nvPr/>
        </p:nvSpPr>
        <p:spPr>
          <a:xfrm>
            <a:off x="1126654" y="1484784"/>
            <a:ext cx="595086" cy="595086"/>
          </a:xfrm>
          <a:prstGeom prst="ellipse">
            <a:avLst/>
          </a:prstGeom>
          <a:gradFill>
            <a:gsLst>
              <a:gs pos="0">
                <a:srgbClr val="326698"/>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a:latin typeface="微软雅黑" panose="020B0503020204020204" pitchFamily="34" charset="-122"/>
                <a:ea typeface="微软雅黑" panose="020B0503020204020204" pitchFamily="34" charset="-122"/>
              </a:rPr>
              <a:t>01</a:t>
            </a:r>
          </a:p>
        </p:txBody>
      </p:sp>
      <p:sp>
        <p:nvSpPr>
          <p:cNvPr id="108" name="TextBox 107"/>
          <p:cNvSpPr txBox="1"/>
          <p:nvPr/>
        </p:nvSpPr>
        <p:spPr>
          <a:xfrm>
            <a:off x="1721740" y="1539566"/>
            <a:ext cx="4368800" cy="461665"/>
          </a:xfrm>
          <a:prstGeom prst="rect">
            <a:avLst/>
          </a:prstGeom>
          <a:noFill/>
        </p:spPr>
        <p:txBody>
          <a:bodyPr wrap="square"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sp>
        <p:nvSpPr>
          <p:cNvPr id="109" name="Oval 31"/>
          <p:cNvSpPr/>
          <p:nvPr/>
        </p:nvSpPr>
        <p:spPr>
          <a:xfrm>
            <a:off x="1126654" y="2267502"/>
            <a:ext cx="595086" cy="595086"/>
          </a:xfrm>
          <a:prstGeom prst="ellipse">
            <a:avLst/>
          </a:prstGeom>
          <a:gradFill>
            <a:gsLst>
              <a:gs pos="0">
                <a:srgbClr val="326698"/>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a:latin typeface="微软雅黑" panose="020B0503020204020204" pitchFamily="34" charset="-122"/>
                <a:ea typeface="微软雅黑" panose="020B0503020204020204" pitchFamily="34" charset="-122"/>
              </a:rPr>
              <a:t>02</a:t>
            </a:r>
          </a:p>
        </p:txBody>
      </p:sp>
      <p:sp>
        <p:nvSpPr>
          <p:cNvPr id="110" name="TextBox 109"/>
          <p:cNvSpPr txBox="1"/>
          <p:nvPr/>
        </p:nvSpPr>
        <p:spPr>
          <a:xfrm>
            <a:off x="1721740" y="2322284"/>
            <a:ext cx="4368800" cy="461665"/>
          </a:xfrm>
          <a:prstGeom prst="rect">
            <a:avLst/>
          </a:prstGeom>
          <a:noFill/>
        </p:spPr>
        <p:txBody>
          <a:bodyPr wrap="square" rtlCol="0">
            <a:spAutoFit/>
          </a:bodyPr>
          <a:lstStyle/>
          <a:p>
            <a:pPr algn="just"/>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endParaRPr lang="id-ID"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11" name="Oval 33"/>
          <p:cNvSpPr/>
          <p:nvPr/>
        </p:nvSpPr>
        <p:spPr>
          <a:xfrm>
            <a:off x="1126654" y="3058644"/>
            <a:ext cx="595086" cy="595086"/>
          </a:xfrm>
          <a:prstGeom prst="ellipse">
            <a:avLst/>
          </a:prstGeom>
          <a:gradFill>
            <a:gsLst>
              <a:gs pos="0">
                <a:srgbClr val="326698"/>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a:latin typeface="微软雅黑" panose="020B0503020204020204" pitchFamily="34" charset="-122"/>
                <a:ea typeface="微软雅黑" panose="020B0503020204020204" pitchFamily="34" charset="-122"/>
              </a:rPr>
              <a:t>03</a:t>
            </a:r>
          </a:p>
        </p:txBody>
      </p:sp>
      <p:sp>
        <p:nvSpPr>
          <p:cNvPr id="112" name="TextBox 111"/>
          <p:cNvSpPr txBox="1"/>
          <p:nvPr/>
        </p:nvSpPr>
        <p:spPr>
          <a:xfrm>
            <a:off x="1721740" y="3113426"/>
            <a:ext cx="4368800" cy="461665"/>
          </a:xfrm>
          <a:prstGeom prst="rect">
            <a:avLst/>
          </a:prstGeom>
          <a:noFill/>
        </p:spPr>
        <p:txBody>
          <a:bodyPr wrap="square" rtlCol="0">
            <a:spAutoFit/>
          </a:bodyPr>
          <a:lstStyle/>
          <a:p>
            <a:pPr algn="just"/>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endParaRPr lang="id-ID"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13" name="Oval 35"/>
          <p:cNvSpPr/>
          <p:nvPr/>
        </p:nvSpPr>
        <p:spPr>
          <a:xfrm>
            <a:off x="1126654" y="3841362"/>
            <a:ext cx="595086" cy="595086"/>
          </a:xfrm>
          <a:prstGeom prst="ellipse">
            <a:avLst/>
          </a:prstGeom>
          <a:gradFill>
            <a:gsLst>
              <a:gs pos="0">
                <a:srgbClr val="326698"/>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a:latin typeface="微软雅黑" panose="020B0503020204020204" pitchFamily="34" charset="-122"/>
                <a:ea typeface="微软雅黑" panose="020B0503020204020204" pitchFamily="34" charset="-122"/>
              </a:rPr>
              <a:t>04</a:t>
            </a:r>
          </a:p>
        </p:txBody>
      </p:sp>
      <p:sp>
        <p:nvSpPr>
          <p:cNvPr id="114" name="TextBox 113"/>
          <p:cNvSpPr txBox="1"/>
          <p:nvPr/>
        </p:nvSpPr>
        <p:spPr>
          <a:xfrm>
            <a:off x="1721740" y="3896144"/>
            <a:ext cx="4368800" cy="461665"/>
          </a:xfrm>
          <a:prstGeom prst="rect">
            <a:avLst/>
          </a:prstGeom>
          <a:noFill/>
        </p:spPr>
        <p:txBody>
          <a:bodyPr wrap="square" rtlCol="0">
            <a:spAutoFit/>
          </a:bodyPr>
          <a:lstStyle/>
          <a:p>
            <a:pPr algn="just"/>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endParaRPr lang="id-ID"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15" name="Oval 37"/>
          <p:cNvSpPr/>
          <p:nvPr/>
        </p:nvSpPr>
        <p:spPr>
          <a:xfrm>
            <a:off x="1126654" y="4608897"/>
            <a:ext cx="595086" cy="595086"/>
          </a:xfrm>
          <a:prstGeom prst="ellipse">
            <a:avLst/>
          </a:prstGeom>
          <a:gradFill>
            <a:gsLst>
              <a:gs pos="0">
                <a:srgbClr val="326698"/>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a:latin typeface="微软雅黑" panose="020B0503020204020204" pitchFamily="34" charset="-122"/>
                <a:ea typeface="微软雅黑" panose="020B0503020204020204" pitchFamily="34" charset="-122"/>
              </a:rPr>
              <a:t>05</a:t>
            </a:r>
          </a:p>
        </p:txBody>
      </p:sp>
      <p:sp>
        <p:nvSpPr>
          <p:cNvPr id="116" name="TextBox 115"/>
          <p:cNvSpPr txBox="1"/>
          <p:nvPr/>
        </p:nvSpPr>
        <p:spPr>
          <a:xfrm>
            <a:off x="1721740" y="4663679"/>
            <a:ext cx="4368800" cy="461665"/>
          </a:xfrm>
          <a:prstGeom prst="rect">
            <a:avLst/>
          </a:prstGeom>
          <a:noFill/>
        </p:spPr>
        <p:txBody>
          <a:bodyPr wrap="square" rtlCol="0">
            <a:spAutoFit/>
          </a:bodyPr>
          <a:lstStyle/>
          <a:p>
            <a:pPr algn="just"/>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endParaRPr lang="id-ID"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17" name="Oval 39"/>
          <p:cNvSpPr/>
          <p:nvPr/>
        </p:nvSpPr>
        <p:spPr>
          <a:xfrm>
            <a:off x="1126654" y="5391615"/>
            <a:ext cx="595086" cy="595086"/>
          </a:xfrm>
          <a:prstGeom prst="ellipse">
            <a:avLst/>
          </a:prstGeom>
          <a:gradFill>
            <a:gsLst>
              <a:gs pos="0">
                <a:srgbClr val="326698"/>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a:latin typeface="微软雅黑" panose="020B0503020204020204" pitchFamily="34" charset="-122"/>
                <a:ea typeface="微软雅黑" panose="020B0503020204020204" pitchFamily="34" charset="-122"/>
              </a:rPr>
              <a:t>06</a:t>
            </a:r>
          </a:p>
        </p:txBody>
      </p:sp>
      <p:sp>
        <p:nvSpPr>
          <p:cNvPr id="118" name="TextBox 117"/>
          <p:cNvSpPr txBox="1"/>
          <p:nvPr/>
        </p:nvSpPr>
        <p:spPr>
          <a:xfrm>
            <a:off x="1721740" y="5446397"/>
            <a:ext cx="4368800" cy="461665"/>
          </a:xfrm>
          <a:prstGeom prst="rect">
            <a:avLst/>
          </a:prstGeom>
          <a:noFill/>
        </p:spPr>
        <p:txBody>
          <a:bodyPr wrap="square" rtlCol="0">
            <a:spAutoFit/>
          </a:bodyPr>
          <a:lstStyle/>
          <a:p>
            <a:pPr algn="just"/>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endParaRPr lang="id-ID"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18585274"/>
      </p:ext>
    </p:extLst>
  </p:cSld>
  <p:clrMapOvr>
    <a:masterClrMapping/>
  </p:clrMapOvr>
  <p:transition spd="slow"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1250"/>
                            </p:stCondLst>
                            <p:childTnLst>
                              <p:par>
                                <p:cTn id="25" presetID="42" presetClass="entr" presetSubtype="0" fill="hold"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1000"/>
                                        <p:tgtEl>
                                          <p:spTgt spid="54"/>
                                        </p:tgtEl>
                                      </p:cBhvr>
                                    </p:animEffect>
                                    <p:anim calcmode="lin" valueType="num">
                                      <p:cBhvr>
                                        <p:cTn id="28" dur="1000" fill="hold"/>
                                        <p:tgtEl>
                                          <p:spTgt spid="54"/>
                                        </p:tgtEl>
                                        <p:attrNameLst>
                                          <p:attrName>ppt_x</p:attrName>
                                        </p:attrNameLst>
                                      </p:cBhvr>
                                      <p:tavLst>
                                        <p:tav tm="0">
                                          <p:val>
                                            <p:strVal val="#ppt_x"/>
                                          </p:val>
                                        </p:tav>
                                        <p:tav tm="100000">
                                          <p:val>
                                            <p:strVal val="#ppt_x"/>
                                          </p:val>
                                        </p:tav>
                                      </p:tavLst>
                                    </p:anim>
                                    <p:anim calcmode="lin" valueType="num">
                                      <p:cBhvr>
                                        <p:cTn id="29" dur="1000" fill="hold"/>
                                        <p:tgtEl>
                                          <p:spTgt spid="54"/>
                                        </p:tgtEl>
                                        <p:attrNameLst>
                                          <p:attrName>ppt_y</p:attrName>
                                        </p:attrNameLst>
                                      </p:cBhvr>
                                      <p:tavLst>
                                        <p:tav tm="0">
                                          <p:val>
                                            <p:strVal val="#ppt_y+.1"/>
                                          </p:val>
                                        </p:tav>
                                        <p:tav tm="100000">
                                          <p:val>
                                            <p:strVal val="#ppt_y"/>
                                          </p:val>
                                        </p:tav>
                                      </p:tavLst>
                                    </p:anim>
                                  </p:childTnLst>
                                </p:cTn>
                              </p:par>
                            </p:childTnLst>
                          </p:cTn>
                        </p:par>
                        <p:par>
                          <p:cTn id="30" fill="hold">
                            <p:stCondLst>
                              <p:cond delay="2250"/>
                            </p:stCondLst>
                            <p:childTnLst>
                              <p:par>
                                <p:cTn id="31" presetID="10" presetClass="entr" presetSubtype="0" fill="hold" grpId="0" nodeType="afterEffect">
                                  <p:stCondLst>
                                    <p:cond delay="0"/>
                                  </p:stCondLst>
                                  <p:childTnLst>
                                    <p:set>
                                      <p:cBhvr>
                                        <p:cTn id="32" dur="1" fill="hold">
                                          <p:stCondLst>
                                            <p:cond delay="0"/>
                                          </p:stCondLst>
                                        </p:cTn>
                                        <p:tgtEl>
                                          <p:spTgt spid="107"/>
                                        </p:tgtEl>
                                        <p:attrNameLst>
                                          <p:attrName>style.visibility</p:attrName>
                                        </p:attrNameLst>
                                      </p:cBhvr>
                                      <p:to>
                                        <p:strVal val="visible"/>
                                      </p:to>
                                    </p:set>
                                    <p:animEffect transition="in" filter="fade">
                                      <p:cBhvr>
                                        <p:cTn id="33" dur="500"/>
                                        <p:tgtEl>
                                          <p:spTgt spid="10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09"/>
                                        </p:tgtEl>
                                        <p:attrNameLst>
                                          <p:attrName>style.visibility</p:attrName>
                                        </p:attrNameLst>
                                      </p:cBhvr>
                                      <p:to>
                                        <p:strVal val="visible"/>
                                      </p:to>
                                    </p:set>
                                    <p:animEffect transition="in" filter="fade">
                                      <p:cBhvr>
                                        <p:cTn id="36" dur="500"/>
                                        <p:tgtEl>
                                          <p:spTgt spid="10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11"/>
                                        </p:tgtEl>
                                        <p:attrNameLst>
                                          <p:attrName>style.visibility</p:attrName>
                                        </p:attrNameLst>
                                      </p:cBhvr>
                                      <p:to>
                                        <p:strVal val="visible"/>
                                      </p:to>
                                    </p:set>
                                    <p:animEffect transition="in" filter="fade">
                                      <p:cBhvr>
                                        <p:cTn id="39" dur="500"/>
                                        <p:tgtEl>
                                          <p:spTgt spid="11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13"/>
                                        </p:tgtEl>
                                        <p:attrNameLst>
                                          <p:attrName>style.visibility</p:attrName>
                                        </p:attrNameLst>
                                      </p:cBhvr>
                                      <p:to>
                                        <p:strVal val="visible"/>
                                      </p:to>
                                    </p:set>
                                    <p:animEffect transition="in" filter="fade">
                                      <p:cBhvr>
                                        <p:cTn id="42" dur="500"/>
                                        <p:tgtEl>
                                          <p:spTgt spid="11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15"/>
                                        </p:tgtEl>
                                        <p:attrNameLst>
                                          <p:attrName>style.visibility</p:attrName>
                                        </p:attrNameLst>
                                      </p:cBhvr>
                                      <p:to>
                                        <p:strVal val="visible"/>
                                      </p:to>
                                    </p:set>
                                    <p:animEffect transition="in" filter="fade">
                                      <p:cBhvr>
                                        <p:cTn id="45" dur="500"/>
                                        <p:tgtEl>
                                          <p:spTgt spid="11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17"/>
                                        </p:tgtEl>
                                        <p:attrNameLst>
                                          <p:attrName>style.visibility</p:attrName>
                                        </p:attrNameLst>
                                      </p:cBhvr>
                                      <p:to>
                                        <p:strVal val="visible"/>
                                      </p:to>
                                    </p:set>
                                    <p:animEffect transition="in" filter="fade">
                                      <p:cBhvr>
                                        <p:cTn id="48" dur="500"/>
                                        <p:tgtEl>
                                          <p:spTgt spid="117"/>
                                        </p:tgtEl>
                                      </p:cBhvr>
                                    </p:animEffect>
                                  </p:childTnLst>
                                </p:cTn>
                              </p:par>
                            </p:childTnLst>
                          </p:cTn>
                        </p:par>
                        <p:par>
                          <p:cTn id="49" fill="hold">
                            <p:stCondLst>
                              <p:cond delay="2750"/>
                            </p:stCondLst>
                            <p:childTnLst>
                              <p:par>
                                <p:cTn id="50" presetID="22" presetClass="entr" presetSubtype="8" fill="hold" grpId="0" nodeType="afterEffect">
                                  <p:stCondLst>
                                    <p:cond delay="0"/>
                                  </p:stCondLst>
                                  <p:childTnLst>
                                    <p:set>
                                      <p:cBhvr>
                                        <p:cTn id="51" dur="1" fill="hold">
                                          <p:stCondLst>
                                            <p:cond delay="0"/>
                                          </p:stCondLst>
                                        </p:cTn>
                                        <p:tgtEl>
                                          <p:spTgt spid="108"/>
                                        </p:tgtEl>
                                        <p:attrNameLst>
                                          <p:attrName>style.visibility</p:attrName>
                                        </p:attrNameLst>
                                      </p:cBhvr>
                                      <p:to>
                                        <p:strVal val="visible"/>
                                      </p:to>
                                    </p:set>
                                    <p:animEffect transition="in" filter="wipe(left)">
                                      <p:cBhvr>
                                        <p:cTn id="52" dur="500"/>
                                        <p:tgtEl>
                                          <p:spTgt spid="108"/>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10"/>
                                        </p:tgtEl>
                                        <p:attrNameLst>
                                          <p:attrName>style.visibility</p:attrName>
                                        </p:attrNameLst>
                                      </p:cBhvr>
                                      <p:to>
                                        <p:strVal val="visible"/>
                                      </p:to>
                                    </p:set>
                                    <p:animEffect transition="in" filter="wipe(left)">
                                      <p:cBhvr>
                                        <p:cTn id="55" dur="500"/>
                                        <p:tgtEl>
                                          <p:spTgt spid="110"/>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12"/>
                                        </p:tgtEl>
                                        <p:attrNameLst>
                                          <p:attrName>style.visibility</p:attrName>
                                        </p:attrNameLst>
                                      </p:cBhvr>
                                      <p:to>
                                        <p:strVal val="visible"/>
                                      </p:to>
                                    </p:set>
                                    <p:animEffect transition="in" filter="wipe(left)">
                                      <p:cBhvr>
                                        <p:cTn id="58" dur="500"/>
                                        <p:tgtEl>
                                          <p:spTgt spid="112"/>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14"/>
                                        </p:tgtEl>
                                        <p:attrNameLst>
                                          <p:attrName>style.visibility</p:attrName>
                                        </p:attrNameLst>
                                      </p:cBhvr>
                                      <p:to>
                                        <p:strVal val="visible"/>
                                      </p:to>
                                    </p:set>
                                    <p:animEffect transition="in" filter="wipe(left)">
                                      <p:cBhvr>
                                        <p:cTn id="61" dur="500"/>
                                        <p:tgtEl>
                                          <p:spTgt spid="114"/>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16"/>
                                        </p:tgtEl>
                                        <p:attrNameLst>
                                          <p:attrName>style.visibility</p:attrName>
                                        </p:attrNameLst>
                                      </p:cBhvr>
                                      <p:to>
                                        <p:strVal val="visible"/>
                                      </p:to>
                                    </p:set>
                                    <p:animEffect transition="in" filter="wipe(left)">
                                      <p:cBhvr>
                                        <p:cTn id="64" dur="500"/>
                                        <p:tgtEl>
                                          <p:spTgt spid="116"/>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18"/>
                                        </p:tgtEl>
                                        <p:attrNameLst>
                                          <p:attrName>style.visibility</p:attrName>
                                        </p:attrNameLst>
                                      </p:cBhvr>
                                      <p:to>
                                        <p:strVal val="visible"/>
                                      </p:to>
                                    </p:set>
                                    <p:animEffect transition="in" filter="wipe(left)">
                                      <p:cBhvr>
                                        <p:cTn id="67"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p:bldP spid="107" grpId="0" animBg="1"/>
      <p:bldP spid="108" grpId="0"/>
      <p:bldP spid="109" grpId="0" animBg="1"/>
      <p:bldP spid="110" grpId="0"/>
      <p:bldP spid="111" grpId="0" animBg="1"/>
      <p:bldP spid="112" grpId="0"/>
      <p:bldP spid="113" grpId="0" animBg="1"/>
      <p:bldP spid="114" grpId="0"/>
      <p:bldP spid="115" grpId="0" animBg="1"/>
      <p:bldP spid="116" grpId="0"/>
      <p:bldP spid="117" grpId="0" animBg="1"/>
      <p:bldP spid="1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 name="Picture 2" descr="C:\Users\Administrator\Desktop\QQ截图2016051610433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57" y="0"/>
            <a:ext cx="12190413" cy="6858000"/>
          </a:xfrm>
          <a:prstGeom prst="rect">
            <a:avLst/>
          </a:prstGeom>
          <a:gradFill>
            <a:gsLst>
              <a:gs pos="0">
                <a:srgbClr val="326698"/>
              </a:gs>
              <a:gs pos="100000">
                <a:srgbClr val="66CDCC"/>
              </a:gs>
            </a:gsLst>
            <a:lin ang="7200000" scaled="0"/>
          </a:gradFill>
          <a:extLst/>
        </p:spPr>
      </p:pic>
      <p:sp>
        <p:nvSpPr>
          <p:cNvPr id="15" name="矩形 14"/>
          <p:cNvSpPr/>
          <p:nvPr/>
        </p:nvSpPr>
        <p:spPr>
          <a:xfrm>
            <a:off x="539638" y="368862"/>
            <a:ext cx="252028" cy="252028"/>
          </a:xfrm>
          <a:prstGeom prst="rect">
            <a:avLst/>
          </a:prstGeom>
          <a:noFill/>
          <a:ln w="9525">
            <a:solidFill>
              <a:srgbClr val="00B0F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90550" y="116632"/>
            <a:ext cx="185641" cy="185641"/>
          </a:xfrm>
          <a:prstGeom prst="rect">
            <a:avLst/>
          </a:prstGeom>
          <a:noFill/>
          <a:ln w="9525">
            <a:solidFill>
              <a:schemeClr val="bg1">
                <a:lumMod val="8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17993" y="188640"/>
            <a:ext cx="360040" cy="3600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rgbClr val="0070C0"/>
                </a:solidFill>
                <a:latin typeface="微软雅黑" panose="020B0503020204020204" pitchFamily="34" charset="-122"/>
                <a:ea typeface="微软雅黑" panose="020B0503020204020204" pitchFamily="34" charset="-122"/>
              </a:rPr>
              <a:t>公司福利</a:t>
            </a:r>
            <a:endParaRPr lang="en-US" sz="2000" dirty="0">
              <a:solidFill>
                <a:srgbClr val="0070C0"/>
              </a:solidFill>
              <a:latin typeface="微软雅黑" panose="020B0503020204020204" pitchFamily="34" charset="-122"/>
              <a:ea typeface="微软雅黑" panose="020B0503020204020204" pitchFamily="34" charset="-122"/>
            </a:endParaRPr>
          </a:p>
        </p:txBody>
      </p:sp>
      <p:grpSp>
        <p:nvGrpSpPr>
          <p:cNvPr id="121" name="Group 15"/>
          <p:cNvGrpSpPr/>
          <p:nvPr/>
        </p:nvGrpSpPr>
        <p:grpSpPr>
          <a:xfrm>
            <a:off x="3900467" y="2231166"/>
            <a:ext cx="3177509" cy="2883156"/>
            <a:chOff x="859362" y="1276350"/>
            <a:chExt cx="3179238" cy="2884724"/>
          </a:xfrm>
        </p:grpSpPr>
        <p:pic>
          <p:nvPicPr>
            <p:cNvPr id="122" name="Picture 16"/>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59362" y="1276350"/>
              <a:ext cx="3179238" cy="2884724"/>
            </a:xfrm>
            <a:prstGeom prst="rect">
              <a:avLst/>
            </a:prstGeom>
          </p:spPr>
        </p:pic>
        <p:sp>
          <p:nvSpPr>
            <p:cNvPr id="123" name="Rectangle 17"/>
            <p:cNvSpPr/>
            <p:nvPr/>
          </p:nvSpPr>
          <p:spPr>
            <a:xfrm>
              <a:off x="1037974" y="1538222"/>
              <a:ext cx="2784190" cy="1801179"/>
            </a:xfrm>
            <a:prstGeom prst="rect">
              <a:avLst/>
            </a:prstGeom>
            <a:blipFill>
              <a:blip r:embed="rId5"/>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
        <p:nvSpPr>
          <p:cNvPr id="124" name="Text Placeholder 11"/>
          <p:cNvSpPr txBox="1">
            <a:spLocks/>
          </p:cNvSpPr>
          <p:nvPr/>
        </p:nvSpPr>
        <p:spPr>
          <a:xfrm>
            <a:off x="694606" y="2465014"/>
            <a:ext cx="3100754" cy="4716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000" dirty="0">
                <a:solidFill>
                  <a:srgbClr val="0070C0"/>
                </a:solidFill>
                <a:latin typeface="微软雅黑" panose="020B0503020204020204" pitchFamily="34" charset="-122"/>
                <a:ea typeface="微软雅黑" panose="020B0503020204020204" pitchFamily="34" charset="-122"/>
              </a:rPr>
              <a:t>添加标题内容信息</a:t>
            </a:r>
            <a:endParaRPr lang="en-AU" sz="2000" dirty="0">
              <a:solidFill>
                <a:srgbClr val="0070C0"/>
              </a:solidFill>
              <a:latin typeface="微软雅黑" panose="020B0503020204020204" pitchFamily="34" charset="-122"/>
              <a:ea typeface="微软雅黑" panose="020B0503020204020204" pitchFamily="34" charset="-122"/>
            </a:endParaRPr>
          </a:p>
        </p:txBody>
      </p:sp>
      <p:sp>
        <p:nvSpPr>
          <p:cNvPr id="125" name="Text Placeholder 12"/>
          <p:cNvSpPr txBox="1">
            <a:spLocks/>
          </p:cNvSpPr>
          <p:nvPr/>
        </p:nvSpPr>
        <p:spPr>
          <a:xfrm>
            <a:off x="694606" y="2951853"/>
            <a:ext cx="3100754" cy="1815882"/>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dirty="0">
                <a:solidFill>
                  <a:schemeClr val="tx1">
                    <a:lumMod val="50000"/>
                    <a:lumOff val="50000"/>
                  </a:schemeClr>
                </a:solidFill>
                <a:latin typeface="微软雅黑"/>
                <a:ea typeface="微软雅黑"/>
                <a:sym typeface="Gill Sans" charset="0"/>
              </a:rPr>
              <a:t>此处添加详细文本描述，建议与标题相关并符合整体语言风格，语言描述尽量简洁生动。</a:t>
            </a:r>
            <a:endParaRPr lang="en-US" altLang="zh-CN" sz="1200" dirty="0">
              <a:solidFill>
                <a:schemeClr val="tx1">
                  <a:lumMod val="50000"/>
                  <a:lumOff val="50000"/>
                </a:schemeClr>
              </a:solidFill>
              <a:latin typeface="微软雅黑"/>
              <a:ea typeface="微软雅黑"/>
              <a:sym typeface="Gill Sans" charset="0"/>
            </a:endParaRPr>
          </a:p>
          <a:p>
            <a:endParaRPr lang="en-US" altLang="zh-CN" sz="1200" dirty="0">
              <a:solidFill>
                <a:schemeClr val="tx1">
                  <a:lumMod val="50000"/>
                  <a:lumOff val="50000"/>
                </a:schemeClr>
              </a:solidFill>
              <a:latin typeface="微软雅黑"/>
              <a:ea typeface="微软雅黑"/>
              <a:sym typeface="Gill Sans" charset="0"/>
            </a:endParaRPr>
          </a:p>
          <a:p>
            <a:r>
              <a:rPr lang="zh-CN" altLang="en-US" sz="1200" dirty="0">
                <a:solidFill>
                  <a:schemeClr val="tx1">
                    <a:lumMod val="50000"/>
                    <a:lumOff val="50000"/>
                  </a:schemeClr>
                </a:solidFill>
                <a:latin typeface="微软雅黑"/>
                <a:ea typeface="微软雅黑"/>
                <a:sym typeface="Gill Sans" charset="0"/>
              </a:rPr>
              <a:t>尽量将每页幻灯片的字数控制在  </a:t>
            </a:r>
            <a:r>
              <a:rPr lang="en-US" altLang="zh-CN" sz="1200" dirty="0">
                <a:solidFill>
                  <a:schemeClr val="tx1">
                    <a:lumMod val="50000"/>
                    <a:lumOff val="50000"/>
                  </a:schemeClr>
                </a:solidFill>
                <a:latin typeface="微软雅黑"/>
                <a:ea typeface="微软雅黑"/>
                <a:sym typeface="Gill Sans" charset="0"/>
              </a:rPr>
              <a:t>200</a:t>
            </a:r>
            <a:r>
              <a:rPr lang="zh-CN" altLang="en-US" sz="1200" dirty="0">
                <a:solidFill>
                  <a:schemeClr val="tx1">
                    <a:lumMod val="50000"/>
                    <a:lumOff val="50000"/>
                  </a:schemeClr>
                </a:solidFill>
                <a:latin typeface="微软雅黑"/>
                <a:ea typeface="微软雅黑"/>
                <a:sym typeface="Gill Sans" charset="0"/>
              </a:rPr>
              <a:t>字以内，据统计每页幻灯片的最好控制在  </a:t>
            </a:r>
            <a:r>
              <a:rPr lang="en-US" altLang="zh-CN" sz="1200" dirty="0">
                <a:solidFill>
                  <a:schemeClr val="tx1">
                    <a:lumMod val="50000"/>
                    <a:lumOff val="50000"/>
                  </a:schemeClr>
                </a:solidFill>
                <a:latin typeface="微软雅黑"/>
                <a:ea typeface="微软雅黑"/>
                <a:sym typeface="Gill Sans" charset="0"/>
              </a:rPr>
              <a:t>5</a:t>
            </a:r>
            <a:r>
              <a:rPr lang="zh-CN" altLang="en-US" sz="1200" dirty="0">
                <a:solidFill>
                  <a:schemeClr val="tx1">
                    <a:lumMod val="50000"/>
                    <a:lumOff val="50000"/>
                  </a:schemeClr>
                </a:solidFill>
                <a:latin typeface="微软雅黑"/>
                <a:ea typeface="微软雅黑"/>
                <a:sym typeface="Gill Sans" charset="0"/>
              </a:rPr>
              <a:t>分钟之内。</a:t>
            </a:r>
            <a:endParaRPr lang="en-AU"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26" name="Group 23"/>
          <p:cNvGrpSpPr/>
          <p:nvPr/>
        </p:nvGrpSpPr>
        <p:grpSpPr>
          <a:xfrm>
            <a:off x="8513124" y="1514357"/>
            <a:ext cx="462882" cy="462882"/>
            <a:chOff x="8876381" y="3510900"/>
            <a:chExt cx="720966" cy="720966"/>
          </a:xfrm>
        </p:grpSpPr>
        <p:sp>
          <p:nvSpPr>
            <p:cNvPr id="127" name="Rounded Rectangle 24"/>
            <p:cNvSpPr/>
            <p:nvPr/>
          </p:nvSpPr>
          <p:spPr>
            <a:xfrm>
              <a:off x="8876381" y="3510900"/>
              <a:ext cx="720966" cy="720966"/>
            </a:xfrm>
            <a:prstGeom prst="roundRect">
              <a:avLst/>
            </a:prstGeom>
            <a:gradFill>
              <a:gsLst>
                <a:gs pos="0">
                  <a:srgbClr val="326698"/>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8" name="Freeform 28"/>
            <p:cNvSpPr>
              <a:spLocks/>
            </p:cNvSpPr>
            <p:nvPr/>
          </p:nvSpPr>
          <p:spPr bwMode="auto">
            <a:xfrm>
              <a:off x="9051319" y="3725622"/>
              <a:ext cx="343986" cy="333710"/>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solidFill>
              <a:schemeClr val="bg1"/>
            </a:solidFill>
            <a:ln>
              <a:noFill/>
            </a:ln>
            <a:extLst/>
          </p:spPr>
          <p:txBody>
            <a:bodyPr lIns="0" tIns="0" rIns="0" bIns="0"/>
            <a:lstStyle/>
            <a:p>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9" name="Freeform 30"/>
            <p:cNvSpPr>
              <a:spLocks/>
            </p:cNvSpPr>
            <p:nvPr/>
          </p:nvSpPr>
          <p:spPr bwMode="auto">
            <a:xfrm>
              <a:off x="9297525" y="3686933"/>
              <a:ext cx="137875" cy="133654"/>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solidFill>
              <a:schemeClr val="bg1"/>
            </a:solidFill>
            <a:ln>
              <a:noFill/>
            </a:ln>
            <a:extLst/>
          </p:spPr>
          <p:txBody>
            <a:bodyPr lIns="0" tIns="0" rIns="0" bIns="0"/>
            <a:lstStyle/>
            <a:p>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30" name="Group 27"/>
          <p:cNvGrpSpPr/>
          <p:nvPr/>
        </p:nvGrpSpPr>
        <p:grpSpPr>
          <a:xfrm>
            <a:off x="8513124" y="3203193"/>
            <a:ext cx="462882" cy="462882"/>
            <a:chOff x="8876381" y="3510900"/>
            <a:chExt cx="720966" cy="720966"/>
          </a:xfrm>
        </p:grpSpPr>
        <p:sp>
          <p:nvSpPr>
            <p:cNvPr id="131" name="Rounded Rectangle 28"/>
            <p:cNvSpPr/>
            <p:nvPr/>
          </p:nvSpPr>
          <p:spPr>
            <a:xfrm>
              <a:off x="8876381" y="3510900"/>
              <a:ext cx="720966" cy="720966"/>
            </a:xfrm>
            <a:prstGeom prst="roundRect">
              <a:avLst/>
            </a:prstGeom>
            <a:gradFill>
              <a:gsLst>
                <a:gs pos="0">
                  <a:srgbClr val="326698"/>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2" name="Freeform 28"/>
            <p:cNvSpPr>
              <a:spLocks/>
            </p:cNvSpPr>
            <p:nvPr/>
          </p:nvSpPr>
          <p:spPr bwMode="auto">
            <a:xfrm>
              <a:off x="9051319" y="3725622"/>
              <a:ext cx="343986" cy="333710"/>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solidFill>
              <a:schemeClr val="bg1"/>
            </a:solidFill>
            <a:ln>
              <a:noFill/>
            </a:ln>
            <a:extLst/>
          </p:spPr>
          <p:txBody>
            <a:bodyPr lIns="0" tIns="0" rIns="0" bIns="0"/>
            <a:lstStyle/>
            <a:p>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3" name="Freeform 30"/>
            <p:cNvSpPr>
              <a:spLocks/>
            </p:cNvSpPr>
            <p:nvPr/>
          </p:nvSpPr>
          <p:spPr bwMode="auto">
            <a:xfrm>
              <a:off x="9297525" y="3686933"/>
              <a:ext cx="137875" cy="133654"/>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solidFill>
              <a:schemeClr val="bg1"/>
            </a:solidFill>
            <a:ln>
              <a:noFill/>
            </a:ln>
            <a:extLst/>
          </p:spPr>
          <p:txBody>
            <a:bodyPr lIns="0" tIns="0" rIns="0" bIns="0"/>
            <a:lstStyle/>
            <a:p>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34" name="Group 31"/>
          <p:cNvGrpSpPr/>
          <p:nvPr/>
        </p:nvGrpSpPr>
        <p:grpSpPr>
          <a:xfrm>
            <a:off x="8495088" y="4811277"/>
            <a:ext cx="462882" cy="462882"/>
            <a:chOff x="8876381" y="3510900"/>
            <a:chExt cx="720966" cy="720966"/>
          </a:xfrm>
        </p:grpSpPr>
        <p:sp>
          <p:nvSpPr>
            <p:cNvPr id="135" name="Rounded Rectangle 32"/>
            <p:cNvSpPr/>
            <p:nvPr/>
          </p:nvSpPr>
          <p:spPr>
            <a:xfrm>
              <a:off x="8876381" y="3510900"/>
              <a:ext cx="720966" cy="720966"/>
            </a:xfrm>
            <a:prstGeom prst="roundRect">
              <a:avLst/>
            </a:prstGeom>
            <a:gradFill>
              <a:gsLst>
                <a:gs pos="0">
                  <a:srgbClr val="326698"/>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6" name="Freeform 28"/>
            <p:cNvSpPr>
              <a:spLocks/>
            </p:cNvSpPr>
            <p:nvPr/>
          </p:nvSpPr>
          <p:spPr bwMode="auto">
            <a:xfrm>
              <a:off x="9051319" y="3725622"/>
              <a:ext cx="343986" cy="333710"/>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solidFill>
              <a:schemeClr val="bg1"/>
            </a:solidFill>
            <a:ln>
              <a:noFill/>
            </a:ln>
            <a:extLst/>
          </p:spPr>
          <p:txBody>
            <a:bodyPr lIns="0" tIns="0" rIns="0" bIns="0"/>
            <a:lstStyle/>
            <a:p>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7" name="Freeform 34"/>
            <p:cNvSpPr>
              <a:spLocks/>
            </p:cNvSpPr>
            <p:nvPr/>
          </p:nvSpPr>
          <p:spPr bwMode="auto">
            <a:xfrm>
              <a:off x="9297525" y="3686933"/>
              <a:ext cx="137875" cy="133654"/>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solidFill>
              <a:schemeClr val="bg1"/>
            </a:solidFill>
            <a:ln>
              <a:noFill/>
            </a:ln>
            <a:extLst/>
          </p:spPr>
          <p:txBody>
            <a:bodyPr lIns="0" tIns="0" rIns="0" bIns="0"/>
            <a:lstStyle/>
            <a:p>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38" name="Group 35"/>
          <p:cNvGrpSpPr/>
          <p:nvPr/>
        </p:nvGrpSpPr>
        <p:grpSpPr>
          <a:xfrm>
            <a:off x="6993029" y="1745798"/>
            <a:ext cx="1502060" cy="3298319"/>
            <a:chOff x="4191000" y="1860815"/>
            <a:chExt cx="1126545" cy="2473739"/>
          </a:xfrm>
        </p:grpSpPr>
        <p:cxnSp>
          <p:nvCxnSpPr>
            <p:cNvPr id="139" name="Elbow Connector 36"/>
            <p:cNvCxnSpPr/>
            <p:nvPr/>
          </p:nvCxnSpPr>
          <p:spPr>
            <a:xfrm flipV="1">
              <a:off x="4191000" y="1860815"/>
              <a:ext cx="1126545" cy="1244335"/>
            </a:xfrm>
            <a:prstGeom prst="bentConnector3">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0" name="Elbow Connector 37"/>
            <p:cNvCxnSpPr/>
            <p:nvPr/>
          </p:nvCxnSpPr>
          <p:spPr>
            <a:xfrm>
              <a:off x="4191000" y="3105150"/>
              <a:ext cx="1126544" cy="1229404"/>
            </a:xfrm>
            <a:prstGeom prst="bentConnector3">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1" name="Straight Connector 38"/>
            <p:cNvCxnSpPr/>
            <p:nvPr/>
          </p:nvCxnSpPr>
          <p:spPr>
            <a:xfrm>
              <a:off x="4191000" y="3105150"/>
              <a:ext cx="1126545" cy="24"/>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42" name="Group 39"/>
          <p:cNvGrpSpPr/>
          <p:nvPr/>
        </p:nvGrpSpPr>
        <p:grpSpPr>
          <a:xfrm>
            <a:off x="6486931" y="2929609"/>
            <a:ext cx="950647" cy="956613"/>
            <a:chOff x="1524000" y="1777501"/>
            <a:chExt cx="712985" cy="717460"/>
          </a:xfrm>
        </p:grpSpPr>
        <p:sp>
          <p:nvSpPr>
            <p:cNvPr id="143" name="Oval 40"/>
            <p:cNvSpPr/>
            <p:nvPr/>
          </p:nvSpPr>
          <p:spPr>
            <a:xfrm>
              <a:off x="1524000" y="1777501"/>
              <a:ext cx="712985" cy="717460"/>
            </a:xfrm>
            <a:prstGeom prst="ellipse">
              <a:avLst/>
            </a:prstGeom>
            <a:gradFill>
              <a:gsLst>
                <a:gs pos="0">
                  <a:srgbClr val="326698"/>
                </a:gs>
                <a:gs pos="100000">
                  <a:srgbClr val="00B0F0"/>
                </a:gs>
              </a:gsLst>
              <a:lin ang="7200000" scaled="0"/>
            </a:gra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sz="11733">
                <a:solidFill>
                  <a:schemeClr val="bg1"/>
                </a:solidFill>
              </a:endParaRPr>
            </a:p>
          </p:txBody>
        </p:sp>
        <p:grpSp>
          <p:nvGrpSpPr>
            <p:cNvPr id="144" name="Group 41"/>
            <p:cNvGrpSpPr/>
            <p:nvPr/>
          </p:nvGrpSpPr>
          <p:grpSpPr>
            <a:xfrm>
              <a:off x="1658190" y="1956445"/>
              <a:ext cx="444604" cy="359572"/>
              <a:chOff x="312738" y="3205163"/>
              <a:chExt cx="290513" cy="234950"/>
            </a:xfrm>
            <a:solidFill>
              <a:schemeClr val="bg1"/>
            </a:solidFill>
          </p:grpSpPr>
          <p:sp>
            <p:nvSpPr>
              <p:cNvPr id="145" name="Freeform 5"/>
              <p:cNvSpPr>
                <a:spLocks noEditPoints="1"/>
              </p:cNvSpPr>
              <p:nvPr/>
            </p:nvSpPr>
            <p:spPr bwMode="auto">
              <a:xfrm>
                <a:off x="312738" y="3205163"/>
                <a:ext cx="290513" cy="234950"/>
              </a:xfrm>
              <a:custGeom>
                <a:avLst/>
                <a:gdLst>
                  <a:gd name="T0" fmla="*/ 78 w 153"/>
                  <a:gd name="T1" fmla="*/ 0 h 124"/>
                  <a:gd name="T2" fmla="*/ 0 w 153"/>
                  <a:gd name="T3" fmla="*/ 68 h 124"/>
                  <a:gd name="T4" fmla="*/ 15 w 153"/>
                  <a:gd name="T5" fmla="*/ 68 h 124"/>
                  <a:gd name="T6" fmla="*/ 21 w 153"/>
                  <a:gd name="T7" fmla="*/ 63 h 124"/>
                  <a:gd name="T8" fmla="*/ 21 w 153"/>
                  <a:gd name="T9" fmla="*/ 120 h 124"/>
                  <a:gd name="T10" fmla="*/ 24 w 153"/>
                  <a:gd name="T11" fmla="*/ 124 h 124"/>
                  <a:gd name="T12" fmla="*/ 62 w 153"/>
                  <a:gd name="T13" fmla="*/ 124 h 124"/>
                  <a:gd name="T14" fmla="*/ 62 w 153"/>
                  <a:gd name="T15" fmla="*/ 92 h 124"/>
                  <a:gd name="T16" fmla="*/ 67 w 153"/>
                  <a:gd name="T17" fmla="*/ 87 h 124"/>
                  <a:gd name="T18" fmla="*/ 83 w 153"/>
                  <a:gd name="T19" fmla="*/ 87 h 124"/>
                  <a:gd name="T20" fmla="*/ 89 w 153"/>
                  <a:gd name="T21" fmla="*/ 92 h 124"/>
                  <a:gd name="T22" fmla="*/ 88 w 153"/>
                  <a:gd name="T23" fmla="*/ 124 h 124"/>
                  <a:gd name="T24" fmla="*/ 126 w 153"/>
                  <a:gd name="T25" fmla="*/ 124 h 124"/>
                  <a:gd name="T26" fmla="*/ 130 w 153"/>
                  <a:gd name="T27" fmla="*/ 119 h 124"/>
                  <a:gd name="T28" fmla="*/ 130 w 153"/>
                  <a:gd name="T29" fmla="*/ 62 h 124"/>
                  <a:gd name="T30" fmla="*/ 136 w 153"/>
                  <a:gd name="T31" fmla="*/ 68 h 124"/>
                  <a:gd name="T32" fmla="*/ 153 w 153"/>
                  <a:gd name="T33" fmla="*/ 68 h 124"/>
                  <a:gd name="T34" fmla="*/ 78 w 153"/>
                  <a:gd name="T35" fmla="*/ 0 h 124"/>
                  <a:gd name="T36" fmla="*/ 76 w 153"/>
                  <a:gd name="T37" fmla="*/ 75 h 124"/>
                  <a:gd name="T38" fmla="*/ 59 w 153"/>
                  <a:gd name="T39" fmla="*/ 59 h 124"/>
                  <a:gd name="T40" fmla="*/ 76 w 153"/>
                  <a:gd name="T41" fmla="*/ 42 h 124"/>
                  <a:gd name="T42" fmla="*/ 92 w 153"/>
                  <a:gd name="T43" fmla="*/ 59 h 124"/>
                  <a:gd name="T44" fmla="*/ 76 w 153"/>
                  <a:gd name="T45" fmla="*/ 7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4">
                    <a:moveTo>
                      <a:pt x="78" y="0"/>
                    </a:moveTo>
                    <a:cubicBezTo>
                      <a:pt x="0" y="68"/>
                      <a:pt x="0" y="68"/>
                      <a:pt x="0" y="68"/>
                    </a:cubicBezTo>
                    <a:cubicBezTo>
                      <a:pt x="0" y="68"/>
                      <a:pt x="5" y="77"/>
                      <a:pt x="15" y="68"/>
                    </a:cubicBezTo>
                    <a:cubicBezTo>
                      <a:pt x="21" y="63"/>
                      <a:pt x="21" y="63"/>
                      <a:pt x="21" y="63"/>
                    </a:cubicBezTo>
                    <a:cubicBezTo>
                      <a:pt x="21" y="120"/>
                      <a:pt x="21" y="120"/>
                      <a:pt x="21" y="120"/>
                    </a:cubicBezTo>
                    <a:cubicBezTo>
                      <a:pt x="21" y="120"/>
                      <a:pt x="20" y="124"/>
                      <a:pt x="24" y="124"/>
                    </a:cubicBezTo>
                    <a:cubicBezTo>
                      <a:pt x="28" y="124"/>
                      <a:pt x="62" y="124"/>
                      <a:pt x="62" y="124"/>
                    </a:cubicBezTo>
                    <a:cubicBezTo>
                      <a:pt x="62" y="92"/>
                      <a:pt x="62" y="92"/>
                      <a:pt x="62" y="92"/>
                    </a:cubicBezTo>
                    <a:cubicBezTo>
                      <a:pt x="62" y="92"/>
                      <a:pt x="62" y="87"/>
                      <a:pt x="67" y="87"/>
                    </a:cubicBezTo>
                    <a:cubicBezTo>
                      <a:pt x="83" y="87"/>
                      <a:pt x="83" y="87"/>
                      <a:pt x="83" y="87"/>
                    </a:cubicBezTo>
                    <a:cubicBezTo>
                      <a:pt x="89" y="87"/>
                      <a:pt x="89" y="92"/>
                      <a:pt x="89" y="92"/>
                    </a:cubicBezTo>
                    <a:cubicBezTo>
                      <a:pt x="88" y="124"/>
                      <a:pt x="88" y="124"/>
                      <a:pt x="88" y="124"/>
                    </a:cubicBezTo>
                    <a:cubicBezTo>
                      <a:pt x="88" y="124"/>
                      <a:pt x="121" y="124"/>
                      <a:pt x="126" y="124"/>
                    </a:cubicBezTo>
                    <a:cubicBezTo>
                      <a:pt x="130" y="124"/>
                      <a:pt x="130" y="119"/>
                      <a:pt x="130" y="119"/>
                    </a:cubicBezTo>
                    <a:cubicBezTo>
                      <a:pt x="130" y="62"/>
                      <a:pt x="130" y="62"/>
                      <a:pt x="130" y="62"/>
                    </a:cubicBezTo>
                    <a:cubicBezTo>
                      <a:pt x="136" y="68"/>
                      <a:pt x="136" y="68"/>
                      <a:pt x="136" y="68"/>
                    </a:cubicBezTo>
                    <a:cubicBezTo>
                      <a:pt x="148" y="76"/>
                      <a:pt x="153" y="68"/>
                      <a:pt x="153" y="68"/>
                    </a:cubicBezTo>
                    <a:lnTo>
                      <a:pt x="78" y="0"/>
                    </a:lnTo>
                    <a:close/>
                    <a:moveTo>
                      <a:pt x="76" y="75"/>
                    </a:moveTo>
                    <a:cubicBezTo>
                      <a:pt x="67" y="75"/>
                      <a:pt x="59" y="68"/>
                      <a:pt x="59" y="59"/>
                    </a:cubicBezTo>
                    <a:cubicBezTo>
                      <a:pt x="59" y="50"/>
                      <a:pt x="67" y="42"/>
                      <a:pt x="76" y="42"/>
                    </a:cubicBezTo>
                    <a:cubicBezTo>
                      <a:pt x="85" y="42"/>
                      <a:pt x="92" y="50"/>
                      <a:pt x="92" y="59"/>
                    </a:cubicBezTo>
                    <a:cubicBezTo>
                      <a:pt x="92" y="68"/>
                      <a:pt x="85" y="75"/>
                      <a:pt x="76"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46" name="Freeform 6"/>
              <p:cNvSpPr>
                <a:spLocks/>
              </p:cNvSpPr>
              <p:nvPr/>
            </p:nvSpPr>
            <p:spPr bwMode="auto">
              <a:xfrm>
                <a:off x="541338" y="3233738"/>
                <a:ext cx="28575" cy="58738"/>
              </a:xfrm>
              <a:custGeom>
                <a:avLst/>
                <a:gdLst>
                  <a:gd name="T0" fmla="*/ 18 w 18"/>
                  <a:gd name="T1" fmla="*/ 37 h 37"/>
                  <a:gd name="T2" fmla="*/ 18 w 18"/>
                  <a:gd name="T3" fmla="*/ 0 h 37"/>
                  <a:gd name="T4" fmla="*/ 0 w 18"/>
                  <a:gd name="T5" fmla="*/ 0 h 37"/>
                  <a:gd name="T6" fmla="*/ 0 w 18"/>
                  <a:gd name="T7" fmla="*/ 21 h 37"/>
                  <a:gd name="T8" fmla="*/ 18 w 18"/>
                  <a:gd name="T9" fmla="*/ 37 h 37"/>
                </a:gdLst>
                <a:ahLst/>
                <a:cxnLst>
                  <a:cxn ang="0">
                    <a:pos x="T0" y="T1"/>
                  </a:cxn>
                  <a:cxn ang="0">
                    <a:pos x="T2" y="T3"/>
                  </a:cxn>
                  <a:cxn ang="0">
                    <a:pos x="T4" y="T5"/>
                  </a:cxn>
                  <a:cxn ang="0">
                    <a:pos x="T6" y="T7"/>
                  </a:cxn>
                  <a:cxn ang="0">
                    <a:pos x="T8" y="T9"/>
                  </a:cxn>
                </a:cxnLst>
                <a:rect l="0" t="0" r="r" b="b"/>
                <a:pathLst>
                  <a:path w="18" h="37">
                    <a:moveTo>
                      <a:pt x="18" y="37"/>
                    </a:moveTo>
                    <a:lnTo>
                      <a:pt x="18" y="0"/>
                    </a:lnTo>
                    <a:lnTo>
                      <a:pt x="0" y="0"/>
                    </a:lnTo>
                    <a:lnTo>
                      <a:pt x="0" y="21"/>
                    </a:lnTo>
                    <a:lnTo>
                      <a:pt x="18"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47" name="Oval 7"/>
              <p:cNvSpPr>
                <a:spLocks noChangeArrowheads="1"/>
              </p:cNvSpPr>
              <p:nvPr/>
            </p:nvSpPr>
            <p:spPr bwMode="auto">
              <a:xfrm>
                <a:off x="439738" y="3300413"/>
                <a:ext cx="33338" cy="317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grpSp>
      <p:sp>
        <p:nvSpPr>
          <p:cNvPr id="148" name="Text Placeholder 12"/>
          <p:cNvSpPr txBox="1">
            <a:spLocks/>
          </p:cNvSpPr>
          <p:nvPr/>
        </p:nvSpPr>
        <p:spPr>
          <a:xfrm>
            <a:off x="8993400" y="1454192"/>
            <a:ext cx="2479655" cy="1325561"/>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dirty="0">
                <a:solidFill>
                  <a:schemeClr val="tx1">
                    <a:lumMod val="50000"/>
                    <a:lumOff val="50000"/>
                  </a:schemeClr>
                </a:solidFill>
                <a:latin typeface="微软雅黑"/>
                <a:ea typeface="微软雅黑"/>
                <a:sym typeface="Gill Sans" charset="0"/>
              </a:rPr>
              <a:t>此处添加详细文本描述，建议与标题相关并符合整体语言风格，语言描述尽量简洁生动。</a:t>
            </a:r>
            <a:endParaRPr lang="en-US" altLang="zh-CN" sz="1200" dirty="0">
              <a:solidFill>
                <a:schemeClr val="tx1">
                  <a:lumMod val="50000"/>
                  <a:lumOff val="50000"/>
                </a:schemeClr>
              </a:solidFill>
              <a:latin typeface="微软雅黑"/>
              <a:ea typeface="微软雅黑"/>
              <a:sym typeface="Gill Sans" charset="0"/>
            </a:endParaRPr>
          </a:p>
        </p:txBody>
      </p:sp>
      <p:sp>
        <p:nvSpPr>
          <p:cNvPr id="149" name="Text Placeholder 12"/>
          <p:cNvSpPr txBox="1">
            <a:spLocks/>
          </p:cNvSpPr>
          <p:nvPr/>
        </p:nvSpPr>
        <p:spPr>
          <a:xfrm>
            <a:off x="8993400" y="3156327"/>
            <a:ext cx="2479655" cy="1325561"/>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dirty="0">
                <a:solidFill>
                  <a:schemeClr val="tx1">
                    <a:lumMod val="50000"/>
                    <a:lumOff val="50000"/>
                  </a:schemeClr>
                </a:solidFill>
                <a:latin typeface="微软雅黑"/>
                <a:ea typeface="微软雅黑"/>
                <a:sym typeface="Gill Sans" charset="0"/>
              </a:rPr>
              <a:t>此处添加详细文本描述，建议与标题相关并符合整体语言风格，语言描述尽量简洁生动。</a:t>
            </a:r>
            <a:endParaRPr lang="en-US" altLang="zh-CN" sz="1200" dirty="0">
              <a:solidFill>
                <a:schemeClr val="tx1">
                  <a:lumMod val="50000"/>
                  <a:lumOff val="50000"/>
                </a:schemeClr>
              </a:solidFill>
              <a:latin typeface="微软雅黑"/>
              <a:ea typeface="微软雅黑"/>
              <a:sym typeface="Gill Sans" charset="0"/>
            </a:endParaRPr>
          </a:p>
        </p:txBody>
      </p:sp>
      <p:sp>
        <p:nvSpPr>
          <p:cNvPr id="150" name="Text Placeholder 12"/>
          <p:cNvSpPr txBox="1">
            <a:spLocks/>
          </p:cNvSpPr>
          <p:nvPr/>
        </p:nvSpPr>
        <p:spPr>
          <a:xfrm>
            <a:off x="8975526" y="4767735"/>
            <a:ext cx="2479655" cy="1325561"/>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dirty="0">
                <a:solidFill>
                  <a:schemeClr val="tx1">
                    <a:lumMod val="50000"/>
                    <a:lumOff val="50000"/>
                  </a:schemeClr>
                </a:solidFill>
                <a:latin typeface="微软雅黑"/>
                <a:ea typeface="微软雅黑"/>
                <a:sym typeface="Gill Sans" charset="0"/>
              </a:rPr>
              <a:t>此处添加详细文本描述，建议与标题相关并符合整体语言风格，语言描述尽量简洁生动。</a:t>
            </a:r>
            <a:endParaRPr lang="en-US" altLang="zh-CN" sz="1200" dirty="0">
              <a:solidFill>
                <a:schemeClr val="tx1">
                  <a:lumMod val="50000"/>
                  <a:lumOff val="50000"/>
                </a:schemeClr>
              </a:solidFill>
              <a:latin typeface="微软雅黑"/>
              <a:ea typeface="微软雅黑"/>
              <a:sym typeface="Gill Sans" charset="0"/>
            </a:endParaRPr>
          </a:p>
        </p:txBody>
      </p:sp>
    </p:spTree>
    <p:extLst>
      <p:ext uri="{BB962C8B-B14F-4D97-AF65-F5344CB8AC3E}">
        <p14:creationId xmlns:p14="http://schemas.microsoft.com/office/powerpoint/2010/main" val="1692031259"/>
      </p:ext>
    </p:extLst>
  </p:cSld>
  <p:clrMapOvr>
    <a:masterClrMapping/>
  </p:clrMapOvr>
  <p:transition spd="slow"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1250"/>
                            </p:stCondLst>
                            <p:childTnLst>
                              <p:par>
                                <p:cTn id="25" presetID="42" presetClass="entr" presetSubtype="0" fill="hold" grpId="0" nodeType="afterEffect">
                                  <p:stCondLst>
                                    <p:cond delay="0"/>
                                  </p:stCondLst>
                                  <p:childTnLst>
                                    <p:set>
                                      <p:cBhvr>
                                        <p:cTn id="26" dur="1" fill="hold">
                                          <p:stCondLst>
                                            <p:cond delay="0"/>
                                          </p:stCondLst>
                                        </p:cTn>
                                        <p:tgtEl>
                                          <p:spTgt spid="124"/>
                                        </p:tgtEl>
                                        <p:attrNameLst>
                                          <p:attrName>style.visibility</p:attrName>
                                        </p:attrNameLst>
                                      </p:cBhvr>
                                      <p:to>
                                        <p:strVal val="visible"/>
                                      </p:to>
                                    </p:set>
                                    <p:animEffect transition="in" filter="fade">
                                      <p:cBhvr>
                                        <p:cTn id="27" dur="1000"/>
                                        <p:tgtEl>
                                          <p:spTgt spid="124"/>
                                        </p:tgtEl>
                                      </p:cBhvr>
                                    </p:animEffect>
                                    <p:anim calcmode="lin" valueType="num">
                                      <p:cBhvr>
                                        <p:cTn id="28" dur="1000" fill="hold"/>
                                        <p:tgtEl>
                                          <p:spTgt spid="124"/>
                                        </p:tgtEl>
                                        <p:attrNameLst>
                                          <p:attrName>ppt_x</p:attrName>
                                        </p:attrNameLst>
                                      </p:cBhvr>
                                      <p:tavLst>
                                        <p:tav tm="0">
                                          <p:val>
                                            <p:strVal val="#ppt_x"/>
                                          </p:val>
                                        </p:tav>
                                        <p:tav tm="100000">
                                          <p:val>
                                            <p:strVal val="#ppt_x"/>
                                          </p:val>
                                        </p:tav>
                                      </p:tavLst>
                                    </p:anim>
                                    <p:anim calcmode="lin" valueType="num">
                                      <p:cBhvr>
                                        <p:cTn id="29" dur="1000" fill="hold"/>
                                        <p:tgtEl>
                                          <p:spTgt spid="124"/>
                                        </p:tgtEl>
                                        <p:attrNameLst>
                                          <p:attrName>ppt_y</p:attrName>
                                        </p:attrNameLst>
                                      </p:cBhvr>
                                      <p:tavLst>
                                        <p:tav tm="0">
                                          <p:val>
                                            <p:strVal val="#ppt_y+.1"/>
                                          </p:val>
                                        </p:tav>
                                        <p:tav tm="100000">
                                          <p:val>
                                            <p:strVal val="#ppt_y"/>
                                          </p:val>
                                        </p:tav>
                                      </p:tavLst>
                                    </p:anim>
                                  </p:childTnLst>
                                </p:cTn>
                              </p:par>
                            </p:childTnLst>
                          </p:cTn>
                        </p:par>
                        <p:par>
                          <p:cTn id="30" fill="hold">
                            <p:stCondLst>
                              <p:cond delay="2250"/>
                            </p:stCondLst>
                            <p:childTnLst>
                              <p:par>
                                <p:cTn id="31" presetID="42" presetClass="entr" presetSubtype="0" fill="hold" grpId="0" nodeType="afterEffect">
                                  <p:stCondLst>
                                    <p:cond delay="0"/>
                                  </p:stCondLst>
                                  <p:childTnLst>
                                    <p:set>
                                      <p:cBhvr>
                                        <p:cTn id="32" dur="1" fill="hold">
                                          <p:stCondLst>
                                            <p:cond delay="0"/>
                                          </p:stCondLst>
                                        </p:cTn>
                                        <p:tgtEl>
                                          <p:spTgt spid="125"/>
                                        </p:tgtEl>
                                        <p:attrNameLst>
                                          <p:attrName>style.visibility</p:attrName>
                                        </p:attrNameLst>
                                      </p:cBhvr>
                                      <p:to>
                                        <p:strVal val="visible"/>
                                      </p:to>
                                    </p:set>
                                    <p:animEffect transition="in" filter="fade">
                                      <p:cBhvr>
                                        <p:cTn id="33" dur="1000"/>
                                        <p:tgtEl>
                                          <p:spTgt spid="125"/>
                                        </p:tgtEl>
                                      </p:cBhvr>
                                    </p:animEffect>
                                    <p:anim calcmode="lin" valueType="num">
                                      <p:cBhvr>
                                        <p:cTn id="34" dur="1000" fill="hold"/>
                                        <p:tgtEl>
                                          <p:spTgt spid="125"/>
                                        </p:tgtEl>
                                        <p:attrNameLst>
                                          <p:attrName>ppt_x</p:attrName>
                                        </p:attrNameLst>
                                      </p:cBhvr>
                                      <p:tavLst>
                                        <p:tav tm="0">
                                          <p:val>
                                            <p:strVal val="#ppt_x"/>
                                          </p:val>
                                        </p:tav>
                                        <p:tav tm="100000">
                                          <p:val>
                                            <p:strVal val="#ppt_x"/>
                                          </p:val>
                                        </p:tav>
                                      </p:tavLst>
                                    </p:anim>
                                    <p:anim calcmode="lin" valueType="num">
                                      <p:cBhvr>
                                        <p:cTn id="35" dur="1000" fill="hold"/>
                                        <p:tgtEl>
                                          <p:spTgt spid="125"/>
                                        </p:tgtEl>
                                        <p:attrNameLst>
                                          <p:attrName>ppt_y</p:attrName>
                                        </p:attrNameLst>
                                      </p:cBhvr>
                                      <p:tavLst>
                                        <p:tav tm="0">
                                          <p:val>
                                            <p:strVal val="#ppt_y+.1"/>
                                          </p:val>
                                        </p:tav>
                                        <p:tav tm="100000">
                                          <p:val>
                                            <p:strVal val="#ppt_y"/>
                                          </p:val>
                                        </p:tav>
                                      </p:tavLst>
                                    </p:anim>
                                  </p:childTnLst>
                                </p:cTn>
                              </p:par>
                            </p:childTnLst>
                          </p:cTn>
                        </p:par>
                        <p:par>
                          <p:cTn id="36" fill="hold">
                            <p:stCondLst>
                              <p:cond delay="3250"/>
                            </p:stCondLst>
                            <p:childTnLst>
                              <p:par>
                                <p:cTn id="37" presetID="53" presetClass="entr" presetSubtype="16" fill="hold" nodeType="afterEffect">
                                  <p:stCondLst>
                                    <p:cond delay="0"/>
                                  </p:stCondLst>
                                  <p:childTnLst>
                                    <p:set>
                                      <p:cBhvr>
                                        <p:cTn id="38" dur="1" fill="hold">
                                          <p:stCondLst>
                                            <p:cond delay="0"/>
                                          </p:stCondLst>
                                        </p:cTn>
                                        <p:tgtEl>
                                          <p:spTgt spid="121"/>
                                        </p:tgtEl>
                                        <p:attrNameLst>
                                          <p:attrName>style.visibility</p:attrName>
                                        </p:attrNameLst>
                                      </p:cBhvr>
                                      <p:to>
                                        <p:strVal val="visible"/>
                                      </p:to>
                                    </p:set>
                                    <p:anim calcmode="lin" valueType="num">
                                      <p:cBhvr>
                                        <p:cTn id="39" dur="500" fill="hold"/>
                                        <p:tgtEl>
                                          <p:spTgt spid="121"/>
                                        </p:tgtEl>
                                        <p:attrNameLst>
                                          <p:attrName>ppt_w</p:attrName>
                                        </p:attrNameLst>
                                      </p:cBhvr>
                                      <p:tavLst>
                                        <p:tav tm="0">
                                          <p:val>
                                            <p:fltVal val="0"/>
                                          </p:val>
                                        </p:tav>
                                        <p:tav tm="100000">
                                          <p:val>
                                            <p:strVal val="#ppt_w"/>
                                          </p:val>
                                        </p:tav>
                                      </p:tavLst>
                                    </p:anim>
                                    <p:anim calcmode="lin" valueType="num">
                                      <p:cBhvr>
                                        <p:cTn id="40" dur="500" fill="hold"/>
                                        <p:tgtEl>
                                          <p:spTgt spid="121"/>
                                        </p:tgtEl>
                                        <p:attrNameLst>
                                          <p:attrName>ppt_h</p:attrName>
                                        </p:attrNameLst>
                                      </p:cBhvr>
                                      <p:tavLst>
                                        <p:tav tm="0">
                                          <p:val>
                                            <p:fltVal val="0"/>
                                          </p:val>
                                        </p:tav>
                                        <p:tav tm="100000">
                                          <p:val>
                                            <p:strVal val="#ppt_h"/>
                                          </p:val>
                                        </p:tav>
                                      </p:tavLst>
                                    </p:anim>
                                    <p:animEffect transition="in" filter="fade">
                                      <p:cBhvr>
                                        <p:cTn id="41" dur="500"/>
                                        <p:tgtEl>
                                          <p:spTgt spid="121"/>
                                        </p:tgtEl>
                                      </p:cBhvr>
                                    </p:animEffect>
                                  </p:childTnLst>
                                </p:cTn>
                              </p:par>
                            </p:childTnLst>
                          </p:cTn>
                        </p:par>
                        <p:par>
                          <p:cTn id="42" fill="hold">
                            <p:stCondLst>
                              <p:cond delay="3750"/>
                            </p:stCondLst>
                            <p:childTnLst>
                              <p:par>
                                <p:cTn id="43" presetID="53" presetClass="entr" presetSubtype="16" fill="hold" nodeType="afterEffect">
                                  <p:stCondLst>
                                    <p:cond delay="0"/>
                                  </p:stCondLst>
                                  <p:childTnLst>
                                    <p:set>
                                      <p:cBhvr>
                                        <p:cTn id="44" dur="1" fill="hold">
                                          <p:stCondLst>
                                            <p:cond delay="0"/>
                                          </p:stCondLst>
                                        </p:cTn>
                                        <p:tgtEl>
                                          <p:spTgt spid="142"/>
                                        </p:tgtEl>
                                        <p:attrNameLst>
                                          <p:attrName>style.visibility</p:attrName>
                                        </p:attrNameLst>
                                      </p:cBhvr>
                                      <p:to>
                                        <p:strVal val="visible"/>
                                      </p:to>
                                    </p:set>
                                    <p:anim calcmode="lin" valueType="num">
                                      <p:cBhvr>
                                        <p:cTn id="45" dur="500" fill="hold"/>
                                        <p:tgtEl>
                                          <p:spTgt spid="142"/>
                                        </p:tgtEl>
                                        <p:attrNameLst>
                                          <p:attrName>ppt_w</p:attrName>
                                        </p:attrNameLst>
                                      </p:cBhvr>
                                      <p:tavLst>
                                        <p:tav tm="0">
                                          <p:val>
                                            <p:fltVal val="0"/>
                                          </p:val>
                                        </p:tav>
                                        <p:tav tm="100000">
                                          <p:val>
                                            <p:strVal val="#ppt_w"/>
                                          </p:val>
                                        </p:tav>
                                      </p:tavLst>
                                    </p:anim>
                                    <p:anim calcmode="lin" valueType="num">
                                      <p:cBhvr>
                                        <p:cTn id="46" dur="500" fill="hold"/>
                                        <p:tgtEl>
                                          <p:spTgt spid="142"/>
                                        </p:tgtEl>
                                        <p:attrNameLst>
                                          <p:attrName>ppt_h</p:attrName>
                                        </p:attrNameLst>
                                      </p:cBhvr>
                                      <p:tavLst>
                                        <p:tav tm="0">
                                          <p:val>
                                            <p:fltVal val="0"/>
                                          </p:val>
                                        </p:tav>
                                        <p:tav tm="100000">
                                          <p:val>
                                            <p:strVal val="#ppt_h"/>
                                          </p:val>
                                        </p:tav>
                                      </p:tavLst>
                                    </p:anim>
                                    <p:animEffect transition="in" filter="fade">
                                      <p:cBhvr>
                                        <p:cTn id="47" dur="500"/>
                                        <p:tgtEl>
                                          <p:spTgt spid="142"/>
                                        </p:tgtEl>
                                      </p:cBhvr>
                                    </p:animEffect>
                                  </p:childTnLst>
                                </p:cTn>
                              </p:par>
                            </p:childTnLst>
                          </p:cTn>
                        </p:par>
                        <p:par>
                          <p:cTn id="48" fill="hold">
                            <p:stCondLst>
                              <p:cond delay="4250"/>
                            </p:stCondLst>
                            <p:childTnLst>
                              <p:par>
                                <p:cTn id="49" presetID="22" presetClass="entr" presetSubtype="8" fill="hold" nodeType="afterEffect">
                                  <p:stCondLst>
                                    <p:cond delay="0"/>
                                  </p:stCondLst>
                                  <p:childTnLst>
                                    <p:set>
                                      <p:cBhvr>
                                        <p:cTn id="50" dur="1" fill="hold">
                                          <p:stCondLst>
                                            <p:cond delay="0"/>
                                          </p:stCondLst>
                                        </p:cTn>
                                        <p:tgtEl>
                                          <p:spTgt spid="138"/>
                                        </p:tgtEl>
                                        <p:attrNameLst>
                                          <p:attrName>style.visibility</p:attrName>
                                        </p:attrNameLst>
                                      </p:cBhvr>
                                      <p:to>
                                        <p:strVal val="visible"/>
                                      </p:to>
                                    </p:set>
                                    <p:animEffect transition="in" filter="wipe(left)">
                                      <p:cBhvr>
                                        <p:cTn id="51" dur="500"/>
                                        <p:tgtEl>
                                          <p:spTgt spid="138"/>
                                        </p:tgtEl>
                                      </p:cBhvr>
                                    </p:animEffect>
                                  </p:childTnLst>
                                </p:cTn>
                              </p:par>
                              <p:par>
                                <p:cTn id="52" presetID="42" presetClass="entr" presetSubtype="0" fill="hold" nodeType="withEffect">
                                  <p:stCondLst>
                                    <p:cond delay="500"/>
                                  </p:stCondLst>
                                  <p:childTnLst>
                                    <p:set>
                                      <p:cBhvr>
                                        <p:cTn id="53" dur="1" fill="hold">
                                          <p:stCondLst>
                                            <p:cond delay="0"/>
                                          </p:stCondLst>
                                        </p:cTn>
                                        <p:tgtEl>
                                          <p:spTgt spid="126"/>
                                        </p:tgtEl>
                                        <p:attrNameLst>
                                          <p:attrName>style.visibility</p:attrName>
                                        </p:attrNameLst>
                                      </p:cBhvr>
                                      <p:to>
                                        <p:strVal val="visible"/>
                                      </p:to>
                                    </p:set>
                                    <p:animEffect transition="in" filter="fade">
                                      <p:cBhvr>
                                        <p:cTn id="54" dur="1000"/>
                                        <p:tgtEl>
                                          <p:spTgt spid="126"/>
                                        </p:tgtEl>
                                      </p:cBhvr>
                                    </p:animEffect>
                                    <p:anim calcmode="lin" valueType="num">
                                      <p:cBhvr>
                                        <p:cTn id="55" dur="1000" fill="hold"/>
                                        <p:tgtEl>
                                          <p:spTgt spid="126"/>
                                        </p:tgtEl>
                                        <p:attrNameLst>
                                          <p:attrName>ppt_x</p:attrName>
                                        </p:attrNameLst>
                                      </p:cBhvr>
                                      <p:tavLst>
                                        <p:tav tm="0">
                                          <p:val>
                                            <p:strVal val="#ppt_x"/>
                                          </p:val>
                                        </p:tav>
                                        <p:tav tm="100000">
                                          <p:val>
                                            <p:strVal val="#ppt_x"/>
                                          </p:val>
                                        </p:tav>
                                      </p:tavLst>
                                    </p:anim>
                                    <p:anim calcmode="lin" valueType="num">
                                      <p:cBhvr>
                                        <p:cTn id="56" dur="1000" fill="hold"/>
                                        <p:tgtEl>
                                          <p:spTgt spid="126"/>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500"/>
                                  </p:stCondLst>
                                  <p:childTnLst>
                                    <p:set>
                                      <p:cBhvr>
                                        <p:cTn id="58" dur="1" fill="hold">
                                          <p:stCondLst>
                                            <p:cond delay="0"/>
                                          </p:stCondLst>
                                        </p:cTn>
                                        <p:tgtEl>
                                          <p:spTgt spid="148"/>
                                        </p:tgtEl>
                                        <p:attrNameLst>
                                          <p:attrName>style.visibility</p:attrName>
                                        </p:attrNameLst>
                                      </p:cBhvr>
                                      <p:to>
                                        <p:strVal val="visible"/>
                                      </p:to>
                                    </p:set>
                                    <p:animEffect transition="in" filter="fade">
                                      <p:cBhvr>
                                        <p:cTn id="59" dur="1000"/>
                                        <p:tgtEl>
                                          <p:spTgt spid="148"/>
                                        </p:tgtEl>
                                      </p:cBhvr>
                                    </p:animEffect>
                                    <p:anim calcmode="lin" valueType="num">
                                      <p:cBhvr>
                                        <p:cTn id="60" dur="1000" fill="hold"/>
                                        <p:tgtEl>
                                          <p:spTgt spid="148"/>
                                        </p:tgtEl>
                                        <p:attrNameLst>
                                          <p:attrName>ppt_x</p:attrName>
                                        </p:attrNameLst>
                                      </p:cBhvr>
                                      <p:tavLst>
                                        <p:tav tm="0">
                                          <p:val>
                                            <p:strVal val="#ppt_x"/>
                                          </p:val>
                                        </p:tav>
                                        <p:tav tm="100000">
                                          <p:val>
                                            <p:strVal val="#ppt_x"/>
                                          </p:val>
                                        </p:tav>
                                      </p:tavLst>
                                    </p:anim>
                                    <p:anim calcmode="lin" valueType="num">
                                      <p:cBhvr>
                                        <p:cTn id="61" dur="1000" fill="hold"/>
                                        <p:tgtEl>
                                          <p:spTgt spid="148"/>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1000"/>
                                  </p:stCondLst>
                                  <p:childTnLst>
                                    <p:set>
                                      <p:cBhvr>
                                        <p:cTn id="63" dur="1" fill="hold">
                                          <p:stCondLst>
                                            <p:cond delay="0"/>
                                          </p:stCondLst>
                                        </p:cTn>
                                        <p:tgtEl>
                                          <p:spTgt spid="130"/>
                                        </p:tgtEl>
                                        <p:attrNameLst>
                                          <p:attrName>style.visibility</p:attrName>
                                        </p:attrNameLst>
                                      </p:cBhvr>
                                      <p:to>
                                        <p:strVal val="visible"/>
                                      </p:to>
                                    </p:set>
                                    <p:animEffect transition="in" filter="fade">
                                      <p:cBhvr>
                                        <p:cTn id="64" dur="1000"/>
                                        <p:tgtEl>
                                          <p:spTgt spid="130"/>
                                        </p:tgtEl>
                                      </p:cBhvr>
                                    </p:animEffect>
                                    <p:anim calcmode="lin" valueType="num">
                                      <p:cBhvr>
                                        <p:cTn id="65" dur="1000" fill="hold"/>
                                        <p:tgtEl>
                                          <p:spTgt spid="130"/>
                                        </p:tgtEl>
                                        <p:attrNameLst>
                                          <p:attrName>ppt_x</p:attrName>
                                        </p:attrNameLst>
                                      </p:cBhvr>
                                      <p:tavLst>
                                        <p:tav tm="0">
                                          <p:val>
                                            <p:strVal val="#ppt_x"/>
                                          </p:val>
                                        </p:tav>
                                        <p:tav tm="100000">
                                          <p:val>
                                            <p:strVal val="#ppt_x"/>
                                          </p:val>
                                        </p:tav>
                                      </p:tavLst>
                                    </p:anim>
                                    <p:anim calcmode="lin" valueType="num">
                                      <p:cBhvr>
                                        <p:cTn id="66" dur="1000" fill="hold"/>
                                        <p:tgtEl>
                                          <p:spTgt spid="130"/>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1000"/>
                                  </p:stCondLst>
                                  <p:childTnLst>
                                    <p:set>
                                      <p:cBhvr>
                                        <p:cTn id="68" dur="1" fill="hold">
                                          <p:stCondLst>
                                            <p:cond delay="0"/>
                                          </p:stCondLst>
                                        </p:cTn>
                                        <p:tgtEl>
                                          <p:spTgt spid="149"/>
                                        </p:tgtEl>
                                        <p:attrNameLst>
                                          <p:attrName>style.visibility</p:attrName>
                                        </p:attrNameLst>
                                      </p:cBhvr>
                                      <p:to>
                                        <p:strVal val="visible"/>
                                      </p:to>
                                    </p:set>
                                    <p:animEffect transition="in" filter="fade">
                                      <p:cBhvr>
                                        <p:cTn id="69" dur="1000"/>
                                        <p:tgtEl>
                                          <p:spTgt spid="149"/>
                                        </p:tgtEl>
                                      </p:cBhvr>
                                    </p:animEffect>
                                    <p:anim calcmode="lin" valueType="num">
                                      <p:cBhvr>
                                        <p:cTn id="70" dur="1000" fill="hold"/>
                                        <p:tgtEl>
                                          <p:spTgt spid="149"/>
                                        </p:tgtEl>
                                        <p:attrNameLst>
                                          <p:attrName>ppt_x</p:attrName>
                                        </p:attrNameLst>
                                      </p:cBhvr>
                                      <p:tavLst>
                                        <p:tav tm="0">
                                          <p:val>
                                            <p:strVal val="#ppt_x"/>
                                          </p:val>
                                        </p:tav>
                                        <p:tav tm="100000">
                                          <p:val>
                                            <p:strVal val="#ppt_x"/>
                                          </p:val>
                                        </p:tav>
                                      </p:tavLst>
                                    </p:anim>
                                    <p:anim calcmode="lin" valueType="num">
                                      <p:cBhvr>
                                        <p:cTn id="71" dur="1000" fill="hold"/>
                                        <p:tgtEl>
                                          <p:spTgt spid="149"/>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1500"/>
                                  </p:stCondLst>
                                  <p:childTnLst>
                                    <p:set>
                                      <p:cBhvr>
                                        <p:cTn id="73" dur="1" fill="hold">
                                          <p:stCondLst>
                                            <p:cond delay="0"/>
                                          </p:stCondLst>
                                        </p:cTn>
                                        <p:tgtEl>
                                          <p:spTgt spid="134"/>
                                        </p:tgtEl>
                                        <p:attrNameLst>
                                          <p:attrName>style.visibility</p:attrName>
                                        </p:attrNameLst>
                                      </p:cBhvr>
                                      <p:to>
                                        <p:strVal val="visible"/>
                                      </p:to>
                                    </p:set>
                                    <p:animEffect transition="in" filter="fade">
                                      <p:cBhvr>
                                        <p:cTn id="74" dur="1000"/>
                                        <p:tgtEl>
                                          <p:spTgt spid="134"/>
                                        </p:tgtEl>
                                      </p:cBhvr>
                                    </p:animEffect>
                                    <p:anim calcmode="lin" valueType="num">
                                      <p:cBhvr>
                                        <p:cTn id="75" dur="1000" fill="hold"/>
                                        <p:tgtEl>
                                          <p:spTgt spid="134"/>
                                        </p:tgtEl>
                                        <p:attrNameLst>
                                          <p:attrName>ppt_x</p:attrName>
                                        </p:attrNameLst>
                                      </p:cBhvr>
                                      <p:tavLst>
                                        <p:tav tm="0">
                                          <p:val>
                                            <p:strVal val="#ppt_x"/>
                                          </p:val>
                                        </p:tav>
                                        <p:tav tm="100000">
                                          <p:val>
                                            <p:strVal val="#ppt_x"/>
                                          </p:val>
                                        </p:tav>
                                      </p:tavLst>
                                    </p:anim>
                                    <p:anim calcmode="lin" valueType="num">
                                      <p:cBhvr>
                                        <p:cTn id="76" dur="1000" fill="hold"/>
                                        <p:tgtEl>
                                          <p:spTgt spid="134"/>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1500"/>
                                  </p:stCondLst>
                                  <p:childTnLst>
                                    <p:set>
                                      <p:cBhvr>
                                        <p:cTn id="78" dur="1" fill="hold">
                                          <p:stCondLst>
                                            <p:cond delay="0"/>
                                          </p:stCondLst>
                                        </p:cTn>
                                        <p:tgtEl>
                                          <p:spTgt spid="150"/>
                                        </p:tgtEl>
                                        <p:attrNameLst>
                                          <p:attrName>style.visibility</p:attrName>
                                        </p:attrNameLst>
                                      </p:cBhvr>
                                      <p:to>
                                        <p:strVal val="visible"/>
                                      </p:to>
                                    </p:set>
                                    <p:animEffect transition="in" filter="fade">
                                      <p:cBhvr>
                                        <p:cTn id="79" dur="1000"/>
                                        <p:tgtEl>
                                          <p:spTgt spid="150"/>
                                        </p:tgtEl>
                                      </p:cBhvr>
                                    </p:animEffect>
                                    <p:anim calcmode="lin" valueType="num">
                                      <p:cBhvr>
                                        <p:cTn id="80" dur="1000" fill="hold"/>
                                        <p:tgtEl>
                                          <p:spTgt spid="150"/>
                                        </p:tgtEl>
                                        <p:attrNameLst>
                                          <p:attrName>ppt_x</p:attrName>
                                        </p:attrNameLst>
                                      </p:cBhvr>
                                      <p:tavLst>
                                        <p:tav tm="0">
                                          <p:val>
                                            <p:strVal val="#ppt_x"/>
                                          </p:val>
                                        </p:tav>
                                        <p:tav tm="100000">
                                          <p:val>
                                            <p:strVal val="#ppt_x"/>
                                          </p:val>
                                        </p:tav>
                                      </p:tavLst>
                                    </p:anim>
                                    <p:anim calcmode="lin" valueType="num">
                                      <p:cBhvr>
                                        <p:cTn id="81" dur="1000" fill="hold"/>
                                        <p:tgtEl>
                                          <p:spTgt spid="1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p:bldP spid="124" grpId="0"/>
      <p:bldP spid="125" grpId="0"/>
      <p:bldP spid="148" grpId="0"/>
      <p:bldP spid="149" grpId="0"/>
      <p:bldP spid="15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Picture 2" descr="C:\Users\Administrator\Desktop\QQ截图2016051610433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539638" y="368862"/>
            <a:ext cx="252028" cy="252028"/>
          </a:xfrm>
          <a:prstGeom prst="rect">
            <a:avLst/>
          </a:prstGeom>
          <a:noFill/>
          <a:ln w="9525">
            <a:solidFill>
              <a:srgbClr val="00B0F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90550" y="116632"/>
            <a:ext cx="185641" cy="185641"/>
          </a:xfrm>
          <a:prstGeom prst="rect">
            <a:avLst/>
          </a:prstGeom>
          <a:noFill/>
          <a:ln w="9525">
            <a:solidFill>
              <a:schemeClr val="bg1">
                <a:lumMod val="8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17993" y="188640"/>
            <a:ext cx="360040" cy="3600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rgbClr val="0070C0"/>
                </a:solidFill>
                <a:latin typeface="微软雅黑" panose="020B0503020204020204" pitchFamily="34" charset="-122"/>
                <a:ea typeface="微软雅黑" panose="020B0503020204020204" pitchFamily="34" charset="-122"/>
              </a:rPr>
              <a:t>员工培训</a:t>
            </a:r>
            <a:endParaRPr lang="en-US" sz="2000" dirty="0">
              <a:solidFill>
                <a:srgbClr val="0070C0"/>
              </a:solidFill>
              <a:latin typeface="微软雅黑" panose="020B0503020204020204" pitchFamily="34" charset="-122"/>
              <a:ea typeface="微软雅黑" panose="020B0503020204020204" pitchFamily="34" charset="-122"/>
            </a:endParaRPr>
          </a:p>
        </p:txBody>
      </p:sp>
      <p:grpSp>
        <p:nvGrpSpPr>
          <p:cNvPr id="114" name="组合 113"/>
          <p:cNvGrpSpPr/>
          <p:nvPr/>
        </p:nvGrpSpPr>
        <p:grpSpPr>
          <a:xfrm>
            <a:off x="6270603" y="1464383"/>
            <a:ext cx="1415179" cy="487680"/>
            <a:chOff x="4787501" y="1813560"/>
            <a:chExt cx="1415179" cy="487680"/>
          </a:xfrm>
        </p:grpSpPr>
        <p:sp>
          <p:nvSpPr>
            <p:cNvPr id="115" name="椭圆 114"/>
            <p:cNvSpPr/>
            <p:nvPr/>
          </p:nvSpPr>
          <p:spPr>
            <a:xfrm>
              <a:off x="5715000" y="1813560"/>
              <a:ext cx="487680" cy="487680"/>
            </a:xfrm>
            <a:prstGeom prst="ellipse">
              <a:avLst/>
            </a:prstGeom>
            <a:gradFill>
              <a:gsLst>
                <a:gs pos="0">
                  <a:srgbClr val="326698"/>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16" name="文本框 2"/>
            <p:cNvSpPr txBox="1"/>
            <p:nvPr/>
          </p:nvSpPr>
          <p:spPr>
            <a:xfrm>
              <a:off x="4787501" y="1826568"/>
              <a:ext cx="877163" cy="369332"/>
            </a:xfrm>
            <a:prstGeom prst="rect">
              <a:avLst/>
            </a:prstGeom>
            <a:noFill/>
          </p:spPr>
          <p:txBody>
            <a:bodyPr wrap="none" rtlCol="0">
              <a:spAutoFit/>
            </a:bodyPr>
            <a:lstStyle/>
            <a:p>
              <a:pPr algn="r"/>
              <a:r>
                <a:rPr lang="zh-CN" altLang="en-US" dirty="0">
                  <a:solidFill>
                    <a:srgbClr val="0070C0"/>
                  </a:solidFill>
                  <a:latin typeface="微软雅黑" panose="020B0503020204020204" pitchFamily="34" charset="-122"/>
                  <a:ea typeface="微软雅黑" panose="020B0503020204020204" pitchFamily="34" charset="-122"/>
                </a:rPr>
                <a:t>第一项</a:t>
              </a:r>
            </a:p>
          </p:txBody>
        </p:sp>
      </p:grpSp>
      <p:cxnSp>
        <p:nvCxnSpPr>
          <p:cNvPr id="117" name="直接连接符 116"/>
          <p:cNvCxnSpPr/>
          <p:nvPr/>
        </p:nvCxnSpPr>
        <p:spPr>
          <a:xfrm>
            <a:off x="7746742" y="1708223"/>
            <a:ext cx="25908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118" name="组合 117"/>
          <p:cNvGrpSpPr/>
          <p:nvPr/>
        </p:nvGrpSpPr>
        <p:grpSpPr>
          <a:xfrm>
            <a:off x="6270603" y="2424506"/>
            <a:ext cx="1415179" cy="487680"/>
            <a:chOff x="4787501" y="1813560"/>
            <a:chExt cx="1415179" cy="487680"/>
          </a:xfrm>
        </p:grpSpPr>
        <p:sp>
          <p:nvSpPr>
            <p:cNvPr id="119" name="椭圆 118"/>
            <p:cNvSpPr/>
            <p:nvPr/>
          </p:nvSpPr>
          <p:spPr>
            <a:xfrm>
              <a:off x="5715000" y="1813560"/>
              <a:ext cx="487680" cy="487680"/>
            </a:xfrm>
            <a:prstGeom prst="ellipse">
              <a:avLst/>
            </a:prstGeom>
            <a:gradFill>
              <a:gsLst>
                <a:gs pos="0">
                  <a:srgbClr val="326698"/>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20" name="文本框 21"/>
            <p:cNvSpPr txBox="1"/>
            <p:nvPr/>
          </p:nvSpPr>
          <p:spPr>
            <a:xfrm>
              <a:off x="4787501" y="1826568"/>
              <a:ext cx="877163" cy="369332"/>
            </a:xfrm>
            <a:prstGeom prst="rect">
              <a:avLst/>
            </a:prstGeom>
            <a:noFill/>
          </p:spPr>
          <p:txBody>
            <a:bodyPr wrap="none" rtlCol="0">
              <a:spAutoFit/>
            </a:bodyPr>
            <a:lstStyle/>
            <a:p>
              <a:pPr algn="r"/>
              <a:r>
                <a:rPr lang="zh-CN" altLang="en-US" dirty="0">
                  <a:solidFill>
                    <a:srgbClr val="0070C0"/>
                  </a:solidFill>
                  <a:latin typeface="微软雅黑" panose="020B0503020204020204" pitchFamily="34" charset="-122"/>
                  <a:ea typeface="微软雅黑" panose="020B0503020204020204" pitchFamily="34" charset="-122"/>
                </a:rPr>
                <a:t>第二项</a:t>
              </a:r>
            </a:p>
          </p:txBody>
        </p:sp>
      </p:grpSp>
      <p:cxnSp>
        <p:nvCxnSpPr>
          <p:cNvPr id="121" name="直接连接符 120"/>
          <p:cNvCxnSpPr/>
          <p:nvPr/>
        </p:nvCxnSpPr>
        <p:spPr>
          <a:xfrm>
            <a:off x="7746742" y="2668346"/>
            <a:ext cx="25908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122" name="组合 121"/>
          <p:cNvGrpSpPr/>
          <p:nvPr/>
        </p:nvGrpSpPr>
        <p:grpSpPr>
          <a:xfrm>
            <a:off x="6270603" y="3384629"/>
            <a:ext cx="1415179" cy="487680"/>
            <a:chOff x="4787501" y="1813560"/>
            <a:chExt cx="1415179" cy="487680"/>
          </a:xfrm>
        </p:grpSpPr>
        <p:sp>
          <p:nvSpPr>
            <p:cNvPr id="123" name="椭圆 122"/>
            <p:cNvSpPr/>
            <p:nvPr/>
          </p:nvSpPr>
          <p:spPr>
            <a:xfrm>
              <a:off x="5715000" y="1813560"/>
              <a:ext cx="487680" cy="487680"/>
            </a:xfrm>
            <a:prstGeom prst="ellipse">
              <a:avLst/>
            </a:prstGeom>
            <a:gradFill>
              <a:gsLst>
                <a:gs pos="0">
                  <a:srgbClr val="326698"/>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24" name="文本框 26"/>
            <p:cNvSpPr txBox="1"/>
            <p:nvPr/>
          </p:nvSpPr>
          <p:spPr>
            <a:xfrm>
              <a:off x="4787501" y="1826568"/>
              <a:ext cx="877163" cy="369332"/>
            </a:xfrm>
            <a:prstGeom prst="rect">
              <a:avLst/>
            </a:prstGeom>
            <a:noFill/>
          </p:spPr>
          <p:txBody>
            <a:bodyPr wrap="none" rtlCol="0">
              <a:spAutoFit/>
            </a:bodyPr>
            <a:lstStyle/>
            <a:p>
              <a:pPr algn="r"/>
              <a:r>
                <a:rPr lang="zh-CN" altLang="en-US" dirty="0">
                  <a:solidFill>
                    <a:srgbClr val="0070C0"/>
                  </a:solidFill>
                  <a:latin typeface="微软雅黑" panose="020B0503020204020204" pitchFamily="34" charset="-122"/>
                  <a:ea typeface="微软雅黑" panose="020B0503020204020204" pitchFamily="34" charset="-122"/>
                </a:rPr>
                <a:t>第三项</a:t>
              </a:r>
            </a:p>
          </p:txBody>
        </p:sp>
      </p:grpSp>
      <p:cxnSp>
        <p:nvCxnSpPr>
          <p:cNvPr id="125" name="直接连接符 124"/>
          <p:cNvCxnSpPr/>
          <p:nvPr/>
        </p:nvCxnSpPr>
        <p:spPr>
          <a:xfrm>
            <a:off x="7746742" y="3628469"/>
            <a:ext cx="25908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126" name="组合 125"/>
          <p:cNvGrpSpPr/>
          <p:nvPr/>
        </p:nvGrpSpPr>
        <p:grpSpPr>
          <a:xfrm>
            <a:off x="6270603" y="4344752"/>
            <a:ext cx="1415179" cy="487680"/>
            <a:chOff x="4787501" y="1813560"/>
            <a:chExt cx="1415179" cy="487680"/>
          </a:xfrm>
        </p:grpSpPr>
        <p:sp>
          <p:nvSpPr>
            <p:cNvPr id="152" name="椭圆 151"/>
            <p:cNvSpPr/>
            <p:nvPr/>
          </p:nvSpPr>
          <p:spPr>
            <a:xfrm>
              <a:off x="5715000" y="1813560"/>
              <a:ext cx="487680" cy="487680"/>
            </a:xfrm>
            <a:prstGeom prst="ellipse">
              <a:avLst/>
            </a:prstGeom>
            <a:gradFill>
              <a:gsLst>
                <a:gs pos="0">
                  <a:srgbClr val="326698"/>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53" name="文本框 31"/>
            <p:cNvSpPr txBox="1"/>
            <p:nvPr/>
          </p:nvSpPr>
          <p:spPr>
            <a:xfrm>
              <a:off x="4787501" y="1826568"/>
              <a:ext cx="877163" cy="369332"/>
            </a:xfrm>
            <a:prstGeom prst="rect">
              <a:avLst/>
            </a:prstGeom>
            <a:noFill/>
          </p:spPr>
          <p:txBody>
            <a:bodyPr wrap="none" rtlCol="0">
              <a:spAutoFit/>
            </a:bodyPr>
            <a:lstStyle/>
            <a:p>
              <a:pPr algn="r"/>
              <a:r>
                <a:rPr lang="zh-CN" altLang="en-US" dirty="0">
                  <a:solidFill>
                    <a:srgbClr val="0070C0"/>
                  </a:solidFill>
                  <a:latin typeface="微软雅黑" panose="020B0503020204020204" pitchFamily="34" charset="-122"/>
                  <a:ea typeface="微软雅黑" panose="020B0503020204020204" pitchFamily="34" charset="-122"/>
                </a:rPr>
                <a:t>第四项</a:t>
              </a:r>
            </a:p>
          </p:txBody>
        </p:sp>
      </p:grpSp>
      <p:cxnSp>
        <p:nvCxnSpPr>
          <p:cNvPr id="154" name="直接连接符 153"/>
          <p:cNvCxnSpPr/>
          <p:nvPr/>
        </p:nvCxnSpPr>
        <p:spPr>
          <a:xfrm>
            <a:off x="7746742" y="4588592"/>
            <a:ext cx="25908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167" name="组合 166"/>
          <p:cNvGrpSpPr/>
          <p:nvPr/>
        </p:nvGrpSpPr>
        <p:grpSpPr>
          <a:xfrm>
            <a:off x="6270603" y="5304875"/>
            <a:ext cx="1415179" cy="487680"/>
            <a:chOff x="4787501" y="1813560"/>
            <a:chExt cx="1415179" cy="487680"/>
          </a:xfrm>
        </p:grpSpPr>
        <p:sp>
          <p:nvSpPr>
            <p:cNvPr id="168" name="椭圆 167"/>
            <p:cNvSpPr/>
            <p:nvPr/>
          </p:nvSpPr>
          <p:spPr>
            <a:xfrm>
              <a:off x="5715000" y="1813560"/>
              <a:ext cx="487680" cy="487680"/>
            </a:xfrm>
            <a:prstGeom prst="ellipse">
              <a:avLst/>
            </a:prstGeom>
            <a:gradFill>
              <a:gsLst>
                <a:gs pos="0">
                  <a:srgbClr val="326698"/>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latin typeface="微软雅黑" panose="020B0503020204020204" pitchFamily="34" charset="-122"/>
                <a:ea typeface="微软雅黑" panose="020B0503020204020204" pitchFamily="34" charset="-122"/>
              </a:endParaRPr>
            </a:p>
          </p:txBody>
        </p:sp>
        <p:sp>
          <p:nvSpPr>
            <p:cNvPr id="169" name="文本框 36"/>
            <p:cNvSpPr txBox="1"/>
            <p:nvPr/>
          </p:nvSpPr>
          <p:spPr>
            <a:xfrm>
              <a:off x="4787501" y="1826568"/>
              <a:ext cx="877163" cy="369332"/>
            </a:xfrm>
            <a:prstGeom prst="rect">
              <a:avLst/>
            </a:prstGeom>
            <a:noFill/>
          </p:spPr>
          <p:txBody>
            <a:bodyPr wrap="none" rtlCol="0">
              <a:spAutoFit/>
            </a:bodyPr>
            <a:lstStyle/>
            <a:p>
              <a:pPr algn="r"/>
              <a:r>
                <a:rPr lang="zh-CN" altLang="en-US" dirty="0">
                  <a:solidFill>
                    <a:srgbClr val="0070C0"/>
                  </a:solidFill>
                  <a:latin typeface="微软雅黑" panose="020B0503020204020204" pitchFamily="34" charset="-122"/>
                  <a:ea typeface="微软雅黑" panose="020B0503020204020204" pitchFamily="34" charset="-122"/>
                </a:rPr>
                <a:t>第五项</a:t>
              </a:r>
            </a:p>
          </p:txBody>
        </p:sp>
      </p:grpSp>
      <p:cxnSp>
        <p:nvCxnSpPr>
          <p:cNvPr id="182" name="直接连接符 181"/>
          <p:cNvCxnSpPr/>
          <p:nvPr/>
        </p:nvCxnSpPr>
        <p:spPr>
          <a:xfrm>
            <a:off x="7746742" y="5548715"/>
            <a:ext cx="25908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a:off x="7432377" y="2010253"/>
            <a:ext cx="0" cy="338892"/>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84" name="直接连接符 183"/>
          <p:cNvCxnSpPr/>
          <p:nvPr/>
        </p:nvCxnSpPr>
        <p:spPr>
          <a:xfrm>
            <a:off x="7432377" y="4899943"/>
            <a:ext cx="0" cy="338892"/>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nvCxnSpPr>
        <p:spPr>
          <a:xfrm>
            <a:off x="7432377" y="3936713"/>
            <a:ext cx="0" cy="338892"/>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a:off x="7432377" y="2973483"/>
            <a:ext cx="0" cy="338892"/>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87" name="矩形 186"/>
          <p:cNvSpPr/>
          <p:nvPr/>
        </p:nvSpPr>
        <p:spPr>
          <a:xfrm>
            <a:off x="8065622" y="1503107"/>
            <a:ext cx="3430184" cy="461665"/>
          </a:xfrm>
          <a:prstGeom prst="rect">
            <a:avLst/>
          </a:prstGeom>
        </p:spPr>
        <p:txBody>
          <a:bodyPr wrap="square">
            <a:spAutoFit/>
          </a:bodyPr>
          <a:lstStyle/>
          <a:p>
            <a:r>
              <a:rPr lang="zh-CN" altLang="en-US" sz="1200" dirty="0">
                <a:solidFill>
                  <a:schemeClr val="tx1">
                    <a:lumMod val="50000"/>
                    <a:lumOff val="50000"/>
                  </a:schemeClr>
                </a:solidFill>
                <a:latin typeface="微软雅黑"/>
                <a:ea typeface="微软雅黑"/>
                <a:sym typeface="Gill Sans" charset="0"/>
              </a:rPr>
              <a:t>此处添加详细文本描述，建议与标题相关并符合整体语言风格，语言描述尽量简洁生动。</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8" name="矩形 187"/>
          <p:cNvSpPr/>
          <p:nvPr/>
        </p:nvSpPr>
        <p:spPr>
          <a:xfrm>
            <a:off x="8065622" y="5343599"/>
            <a:ext cx="3430184" cy="461665"/>
          </a:xfrm>
          <a:prstGeom prst="rect">
            <a:avLst/>
          </a:prstGeom>
        </p:spPr>
        <p:txBody>
          <a:bodyPr wrap="square">
            <a:spAutoFit/>
          </a:bodyPr>
          <a:lstStyle/>
          <a:p>
            <a:r>
              <a:rPr lang="zh-CN" altLang="en-US" sz="1200" dirty="0">
                <a:solidFill>
                  <a:schemeClr val="tx1">
                    <a:lumMod val="50000"/>
                    <a:lumOff val="50000"/>
                  </a:schemeClr>
                </a:solidFill>
                <a:latin typeface="微软雅黑"/>
                <a:ea typeface="微软雅黑"/>
                <a:sym typeface="Gill Sans" charset="0"/>
              </a:rPr>
              <a:t>此处添加详细文本描述，建议与标题相关并符合整体语言风格，语言描述尽量简洁生动。</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9" name="矩形 188"/>
          <p:cNvSpPr/>
          <p:nvPr/>
        </p:nvSpPr>
        <p:spPr>
          <a:xfrm>
            <a:off x="8065622" y="2463230"/>
            <a:ext cx="3430184" cy="461665"/>
          </a:xfrm>
          <a:prstGeom prst="rect">
            <a:avLst/>
          </a:prstGeom>
        </p:spPr>
        <p:txBody>
          <a:bodyPr wrap="square">
            <a:spAutoFit/>
          </a:bodyPr>
          <a:lstStyle/>
          <a:p>
            <a:r>
              <a:rPr lang="zh-CN" altLang="en-US" sz="1200" dirty="0">
                <a:solidFill>
                  <a:schemeClr val="tx1">
                    <a:lumMod val="50000"/>
                    <a:lumOff val="50000"/>
                  </a:schemeClr>
                </a:solidFill>
                <a:latin typeface="微软雅黑"/>
                <a:ea typeface="微软雅黑"/>
                <a:sym typeface="Gill Sans" charset="0"/>
              </a:rPr>
              <a:t>此处添加详细文本描述，建议与标题相关并符合整体语言风格，语言描述尽量简洁生动。</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0" name="矩形 189"/>
          <p:cNvSpPr/>
          <p:nvPr/>
        </p:nvSpPr>
        <p:spPr>
          <a:xfrm>
            <a:off x="8065622" y="3423353"/>
            <a:ext cx="3430184" cy="461665"/>
          </a:xfrm>
          <a:prstGeom prst="rect">
            <a:avLst/>
          </a:prstGeom>
        </p:spPr>
        <p:txBody>
          <a:bodyPr wrap="square">
            <a:spAutoFit/>
          </a:bodyPr>
          <a:lstStyle/>
          <a:p>
            <a:r>
              <a:rPr lang="zh-CN" altLang="en-US" sz="1200" dirty="0">
                <a:solidFill>
                  <a:schemeClr val="tx1">
                    <a:lumMod val="50000"/>
                    <a:lumOff val="50000"/>
                  </a:schemeClr>
                </a:solidFill>
                <a:latin typeface="微软雅黑"/>
                <a:ea typeface="微软雅黑"/>
                <a:sym typeface="Gill Sans" charset="0"/>
              </a:rPr>
              <a:t>此处添加详细文本描述，建议与标题相关并符合整体语言风格，语言描述尽量简洁生动。</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1" name="矩形 190"/>
          <p:cNvSpPr/>
          <p:nvPr/>
        </p:nvSpPr>
        <p:spPr>
          <a:xfrm>
            <a:off x="8065622" y="4383476"/>
            <a:ext cx="3430184" cy="461665"/>
          </a:xfrm>
          <a:prstGeom prst="rect">
            <a:avLst/>
          </a:prstGeom>
        </p:spPr>
        <p:txBody>
          <a:bodyPr wrap="square">
            <a:spAutoFit/>
          </a:bodyPr>
          <a:lstStyle/>
          <a:p>
            <a:r>
              <a:rPr lang="zh-CN" altLang="en-US" sz="1200" dirty="0">
                <a:solidFill>
                  <a:schemeClr val="tx1">
                    <a:lumMod val="50000"/>
                    <a:lumOff val="50000"/>
                  </a:schemeClr>
                </a:solidFill>
                <a:latin typeface="微软雅黑"/>
                <a:ea typeface="微软雅黑"/>
                <a:sym typeface="Gill Sans" charset="0"/>
              </a:rPr>
              <a:t>此处添加详细文本描述，建议与标题相关并符合整体语言风格，语言描述尽量简洁生动。</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92" name="图片 191"/>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959834" y="4588592"/>
            <a:ext cx="1597868" cy="1115071"/>
          </a:xfrm>
          <a:prstGeom prst="rect">
            <a:avLst/>
          </a:prstGeom>
        </p:spPr>
      </p:pic>
      <p:pic>
        <p:nvPicPr>
          <p:cNvPr id="193" name="图片 192"/>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727511" y="4588592"/>
            <a:ext cx="1597868" cy="1115071"/>
          </a:xfrm>
          <a:prstGeom prst="rect">
            <a:avLst/>
          </a:prstGeom>
        </p:spPr>
      </p:pic>
      <p:pic>
        <p:nvPicPr>
          <p:cNvPr id="194" name="图片 193"/>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495188" y="4588592"/>
            <a:ext cx="1597868" cy="1115071"/>
          </a:xfrm>
          <a:prstGeom prst="rect">
            <a:avLst/>
          </a:prstGeom>
        </p:spPr>
      </p:pic>
      <p:sp>
        <p:nvSpPr>
          <p:cNvPr id="195" name="文本框 53"/>
          <p:cNvSpPr txBox="1"/>
          <p:nvPr/>
        </p:nvSpPr>
        <p:spPr>
          <a:xfrm>
            <a:off x="854734" y="1454510"/>
            <a:ext cx="2236510" cy="400110"/>
          </a:xfrm>
          <a:prstGeom prst="rect">
            <a:avLst/>
          </a:prstGeom>
          <a:noFill/>
        </p:spPr>
        <p:txBody>
          <a:bodyPr wrap="none" rtlCol="0">
            <a:spAutoFit/>
          </a:bodyPr>
          <a:lstStyle/>
          <a:p>
            <a:r>
              <a:rPr lang="zh-CN" altLang="en-US" sz="2000" dirty="0">
                <a:solidFill>
                  <a:srgbClr val="0070C0"/>
                </a:solidFill>
                <a:latin typeface="微软雅黑" panose="020B0503020204020204" pitchFamily="34" charset="-122"/>
                <a:ea typeface="微软雅黑" panose="020B0503020204020204" pitchFamily="34" charset="-122"/>
              </a:rPr>
              <a:t>员工培训科目内容</a:t>
            </a:r>
          </a:p>
        </p:txBody>
      </p:sp>
      <p:sp>
        <p:nvSpPr>
          <p:cNvPr id="196" name="矩形 195"/>
          <p:cNvSpPr/>
          <p:nvPr/>
        </p:nvSpPr>
        <p:spPr>
          <a:xfrm>
            <a:off x="854734" y="1959773"/>
            <a:ext cx="5247891" cy="646331"/>
          </a:xfrm>
          <a:prstGeom prst="rect">
            <a:avLst/>
          </a:prstGeom>
        </p:spPr>
        <p:txBody>
          <a:bodyPr wrap="square">
            <a:spAutoFit/>
          </a:bodyPr>
          <a:lstStyle/>
          <a:p>
            <a:r>
              <a:rPr lang="zh-CN" altLang="en-US" sz="1200" dirty="0">
                <a:solidFill>
                  <a:schemeClr val="tx1">
                    <a:lumMod val="50000"/>
                    <a:lumOff val="50000"/>
                  </a:schemeClr>
                </a:solidFill>
                <a:latin typeface="微软雅黑"/>
                <a:ea typeface="微软雅黑"/>
                <a:sym typeface="Gill Sans" charset="0"/>
              </a:rPr>
              <a:t>此处添加详细文本描述，建议与标题相关并符合整体语言风格，语言描述尽量简洁生动。尽量将每页幻灯片的字数控制在  </a:t>
            </a:r>
            <a:r>
              <a:rPr lang="en-US" altLang="zh-CN" sz="1200" dirty="0">
                <a:solidFill>
                  <a:schemeClr val="tx1">
                    <a:lumMod val="50000"/>
                    <a:lumOff val="50000"/>
                  </a:schemeClr>
                </a:solidFill>
                <a:latin typeface="微软雅黑"/>
                <a:ea typeface="微软雅黑"/>
                <a:sym typeface="Gill Sans" charset="0"/>
              </a:rPr>
              <a:t>200</a:t>
            </a:r>
            <a:r>
              <a:rPr lang="zh-CN" altLang="en-US" sz="1200" dirty="0">
                <a:solidFill>
                  <a:schemeClr val="tx1">
                    <a:lumMod val="50000"/>
                    <a:lumOff val="50000"/>
                  </a:schemeClr>
                </a:solidFill>
                <a:latin typeface="微软雅黑"/>
                <a:ea typeface="微软雅黑"/>
                <a:sym typeface="Gill Sans" charset="0"/>
              </a:rPr>
              <a:t>字以内，据统计每页幻灯片的最好控制在  </a:t>
            </a:r>
            <a:r>
              <a:rPr lang="en-US" altLang="zh-CN" sz="1200" dirty="0">
                <a:solidFill>
                  <a:schemeClr val="tx1">
                    <a:lumMod val="50000"/>
                    <a:lumOff val="50000"/>
                  </a:schemeClr>
                </a:solidFill>
                <a:latin typeface="微软雅黑"/>
                <a:ea typeface="微软雅黑"/>
                <a:sym typeface="Gill Sans" charset="0"/>
              </a:rPr>
              <a:t>5</a:t>
            </a:r>
            <a:r>
              <a:rPr lang="zh-CN" altLang="en-US" sz="1200" dirty="0">
                <a:solidFill>
                  <a:schemeClr val="tx1">
                    <a:lumMod val="50000"/>
                    <a:lumOff val="50000"/>
                  </a:schemeClr>
                </a:solidFill>
                <a:latin typeface="微软雅黑"/>
                <a:ea typeface="微软雅黑"/>
                <a:sym typeface="Gill Sans" charset="0"/>
              </a:rPr>
              <a:t>分钟之内。</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7" name="矩形 196"/>
          <p:cNvSpPr/>
          <p:nvPr/>
        </p:nvSpPr>
        <p:spPr>
          <a:xfrm>
            <a:off x="854734" y="2795444"/>
            <a:ext cx="5247891" cy="1569660"/>
          </a:xfrm>
          <a:prstGeom prst="rect">
            <a:avLst/>
          </a:prstGeom>
        </p:spPr>
        <p:txBody>
          <a:bodyPr wrap="square">
            <a:spAutoFit/>
          </a:bodyPr>
          <a:lstStyle/>
          <a:p>
            <a:pPr marL="285750" indent="-285750">
              <a:buFont typeface="Arial" panose="020B0604020202020204" pitchFamily="34" charset="0"/>
              <a:buChar char="•"/>
            </a:pPr>
            <a:r>
              <a:rPr lang="zh-CN" altLang="en-US" sz="1200" dirty="0">
                <a:solidFill>
                  <a:schemeClr val="tx1">
                    <a:lumMod val="50000"/>
                    <a:lumOff val="50000"/>
                  </a:schemeClr>
                </a:solidFill>
                <a:latin typeface="微软雅黑"/>
                <a:ea typeface="微软雅黑"/>
                <a:sym typeface="Gill Sans" charset="0"/>
              </a:rPr>
              <a:t>此处添加详细文本描述，建议与标题相关并符合整体语言风格，语言描述尽量简洁生动。 </a:t>
            </a:r>
            <a:endParaRPr lang="en-US" altLang="zh-CN" sz="1200" dirty="0">
              <a:solidFill>
                <a:schemeClr val="tx1">
                  <a:lumMod val="50000"/>
                  <a:lumOff val="50000"/>
                </a:schemeClr>
              </a:solidFill>
              <a:latin typeface="微软雅黑"/>
              <a:ea typeface="微软雅黑"/>
              <a:sym typeface="Gill Sans" charset="0"/>
            </a:endParaRPr>
          </a:p>
          <a:p>
            <a:pPr marL="285750" indent="-285750">
              <a:buFont typeface="Arial" panose="020B0604020202020204" pitchFamily="34" charset="0"/>
              <a:buChar char="•"/>
            </a:pPr>
            <a:endParaRPr lang="en-US" altLang="zh-CN" sz="1200" dirty="0">
              <a:solidFill>
                <a:schemeClr val="tx1">
                  <a:lumMod val="50000"/>
                  <a:lumOff val="50000"/>
                </a:schemeClr>
              </a:solidFill>
              <a:latin typeface="微软雅黑"/>
              <a:ea typeface="微软雅黑"/>
              <a:sym typeface="Gill Sans" charset="0"/>
            </a:endParaRPr>
          </a:p>
          <a:p>
            <a:pPr marL="285750" indent="-285750">
              <a:buFont typeface="Arial" panose="020B0604020202020204" pitchFamily="34" charset="0"/>
              <a:buChar char="•"/>
            </a:pPr>
            <a:r>
              <a:rPr lang="zh-CN" altLang="en-US" sz="1200" dirty="0">
                <a:solidFill>
                  <a:schemeClr val="tx1">
                    <a:lumMod val="50000"/>
                    <a:lumOff val="50000"/>
                  </a:schemeClr>
                </a:solidFill>
                <a:latin typeface="微软雅黑"/>
                <a:ea typeface="微软雅黑"/>
                <a:sym typeface="Gill Sans" charset="0"/>
              </a:rPr>
              <a:t>此处添加详细文本描述，建议与标题相关并符合整体语言风格，语言描述尽量简洁生动。</a:t>
            </a:r>
            <a:endParaRPr lang="en-US" altLang="zh-CN" sz="1200" dirty="0">
              <a:solidFill>
                <a:schemeClr val="tx1">
                  <a:lumMod val="50000"/>
                  <a:lumOff val="50000"/>
                </a:schemeClr>
              </a:solidFill>
              <a:latin typeface="微软雅黑"/>
              <a:ea typeface="微软雅黑"/>
              <a:sym typeface="Gill Sans" charset="0"/>
            </a:endParaRPr>
          </a:p>
          <a:p>
            <a:pPr marL="285750" indent="-285750">
              <a:buFont typeface="Arial" panose="020B0604020202020204" pitchFamily="34" charset="0"/>
              <a:buChar char="•"/>
            </a:pPr>
            <a:endParaRPr lang="en-US" altLang="zh-CN" sz="1200" dirty="0">
              <a:solidFill>
                <a:schemeClr val="tx1">
                  <a:lumMod val="50000"/>
                  <a:lumOff val="50000"/>
                </a:schemeClr>
              </a:solidFill>
              <a:latin typeface="微软雅黑"/>
              <a:ea typeface="微软雅黑"/>
              <a:sym typeface="Gill Sans" charset="0"/>
            </a:endParaRPr>
          </a:p>
          <a:p>
            <a:pPr marL="285750" indent="-285750">
              <a:buFont typeface="Arial" panose="020B0604020202020204" pitchFamily="34" charset="0"/>
              <a:buChar char="•"/>
            </a:pPr>
            <a:r>
              <a:rPr lang="zh-CN" altLang="en-US" sz="1200" dirty="0">
                <a:solidFill>
                  <a:schemeClr val="tx1">
                    <a:lumMod val="50000"/>
                    <a:lumOff val="50000"/>
                  </a:schemeClr>
                </a:solidFill>
                <a:latin typeface="微软雅黑"/>
                <a:ea typeface="微软雅黑"/>
                <a:sym typeface="Gill Sans" charset="0"/>
              </a:rPr>
              <a:t>此处添加详细文本描述，建议与标题相关并符合整体语言风格，语言描述尽量简洁生动。</a:t>
            </a:r>
            <a:endParaRPr lang="en-US" altLang="zh-CN" sz="1200" dirty="0">
              <a:solidFill>
                <a:schemeClr val="tx1">
                  <a:lumMod val="50000"/>
                  <a:lumOff val="50000"/>
                </a:schemeClr>
              </a:solidFill>
              <a:latin typeface="微软雅黑"/>
              <a:ea typeface="微软雅黑"/>
              <a:sym typeface="Gill Sans" charset="0"/>
            </a:endParaRPr>
          </a:p>
        </p:txBody>
      </p:sp>
    </p:spTree>
    <p:extLst>
      <p:ext uri="{BB962C8B-B14F-4D97-AF65-F5344CB8AC3E}">
        <p14:creationId xmlns:p14="http://schemas.microsoft.com/office/powerpoint/2010/main" val="3723999988"/>
      </p:ext>
    </p:extLst>
  </p:cSld>
  <p:clrMapOvr>
    <a:masterClrMapping/>
  </p:clrMapOvr>
  <p:transition spd="slow"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1250"/>
                            </p:stCondLst>
                            <p:childTnLst>
                              <p:par>
                                <p:cTn id="25" presetID="42" presetClass="entr" presetSubtype="0" fill="hold" grpId="0" nodeType="afterEffect">
                                  <p:stCondLst>
                                    <p:cond delay="0"/>
                                  </p:stCondLst>
                                  <p:childTnLst>
                                    <p:set>
                                      <p:cBhvr>
                                        <p:cTn id="26" dur="1" fill="hold">
                                          <p:stCondLst>
                                            <p:cond delay="0"/>
                                          </p:stCondLst>
                                        </p:cTn>
                                        <p:tgtEl>
                                          <p:spTgt spid="195"/>
                                        </p:tgtEl>
                                        <p:attrNameLst>
                                          <p:attrName>style.visibility</p:attrName>
                                        </p:attrNameLst>
                                      </p:cBhvr>
                                      <p:to>
                                        <p:strVal val="visible"/>
                                      </p:to>
                                    </p:set>
                                    <p:animEffect transition="in" filter="fade">
                                      <p:cBhvr>
                                        <p:cTn id="27" dur="1000"/>
                                        <p:tgtEl>
                                          <p:spTgt spid="195"/>
                                        </p:tgtEl>
                                      </p:cBhvr>
                                    </p:animEffect>
                                    <p:anim calcmode="lin" valueType="num">
                                      <p:cBhvr>
                                        <p:cTn id="28" dur="1000" fill="hold"/>
                                        <p:tgtEl>
                                          <p:spTgt spid="195"/>
                                        </p:tgtEl>
                                        <p:attrNameLst>
                                          <p:attrName>ppt_x</p:attrName>
                                        </p:attrNameLst>
                                      </p:cBhvr>
                                      <p:tavLst>
                                        <p:tav tm="0">
                                          <p:val>
                                            <p:strVal val="#ppt_x"/>
                                          </p:val>
                                        </p:tav>
                                        <p:tav tm="100000">
                                          <p:val>
                                            <p:strVal val="#ppt_x"/>
                                          </p:val>
                                        </p:tav>
                                      </p:tavLst>
                                    </p:anim>
                                    <p:anim calcmode="lin" valueType="num">
                                      <p:cBhvr>
                                        <p:cTn id="29" dur="1000" fill="hold"/>
                                        <p:tgtEl>
                                          <p:spTgt spid="195"/>
                                        </p:tgtEl>
                                        <p:attrNameLst>
                                          <p:attrName>ppt_y</p:attrName>
                                        </p:attrNameLst>
                                      </p:cBhvr>
                                      <p:tavLst>
                                        <p:tav tm="0">
                                          <p:val>
                                            <p:strVal val="#ppt_y+.1"/>
                                          </p:val>
                                        </p:tav>
                                        <p:tav tm="100000">
                                          <p:val>
                                            <p:strVal val="#ppt_y"/>
                                          </p:val>
                                        </p:tav>
                                      </p:tavLst>
                                    </p:anim>
                                  </p:childTnLst>
                                </p:cTn>
                              </p:par>
                            </p:childTnLst>
                          </p:cTn>
                        </p:par>
                        <p:par>
                          <p:cTn id="30" fill="hold">
                            <p:stCondLst>
                              <p:cond delay="2250"/>
                            </p:stCondLst>
                            <p:childTnLst>
                              <p:par>
                                <p:cTn id="31" presetID="10" presetClass="entr" presetSubtype="0" fill="hold" grpId="0" nodeType="afterEffect">
                                  <p:stCondLst>
                                    <p:cond delay="0"/>
                                  </p:stCondLst>
                                  <p:childTnLst>
                                    <p:set>
                                      <p:cBhvr>
                                        <p:cTn id="32" dur="1" fill="hold">
                                          <p:stCondLst>
                                            <p:cond delay="0"/>
                                          </p:stCondLst>
                                        </p:cTn>
                                        <p:tgtEl>
                                          <p:spTgt spid="196"/>
                                        </p:tgtEl>
                                        <p:attrNameLst>
                                          <p:attrName>style.visibility</p:attrName>
                                        </p:attrNameLst>
                                      </p:cBhvr>
                                      <p:to>
                                        <p:strVal val="visible"/>
                                      </p:to>
                                    </p:set>
                                    <p:animEffect transition="in" filter="fade">
                                      <p:cBhvr>
                                        <p:cTn id="33" dur="500"/>
                                        <p:tgtEl>
                                          <p:spTgt spid="196"/>
                                        </p:tgtEl>
                                      </p:cBhvr>
                                    </p:animEffect>
                                  </p:childTnLst>
                                </p:cTn>
                              </p:par>
                            </p:childTnLst>
                          </p:cTn>
                        </p:par>
                        <p:par>
                          <p:cTn id="34" fill="hold">
                            <p:stCondLst>
                              <p:cond delay="2750"/>
                            </p:stCondLst>
                            <p:childTnLst>
                              <p:par>
                                <p:cTn id="35" presetID="42" presetClass="entr" presetSubtype="0" fill="hold" grpId="0" nodeType="afterEffect">
                                  <p:stCondLst>
                                    <p:cond delay="0"/>
                                  </p:stCondLst>
                                  <p:childTnLst>
                                    <p:set>
                                      <p:cBhvr>
                                        <p:cTn id="36" dur="1" fill="hold">
                                          <p:stCondLst>
                                            <p:cond delay="0"/>
                                          </p:stCondLst>
                                        </p:cTn>
                                        <p:tgtEl>
                                          <p:spTgt spid="197"/>
                                        </p:tgtEl>
                                        <p:attrNameLst>
                                          <p:attrName>style.visibility</p:attrName>
                                        </p:attrNameLst>
                                      </p:cBhvr>
                                      <p:to>
                                        <p:strVal val="visible"/>
                                      </p:to>
                                    </p:set>
                                    <p:animEffect transition="in" filter="fade">
                                      <p:cBhvr>
                                        <p:cTn id="37" dur="1000"/>
                                        <p:tgtEl>
                                          <p:spTgt spid="197"/>
                                        </p:tgtEl>
                                      </p:cBhvr>
                                    </p:animEffect>
                                    <p:anim calcmode="lin" valueType="num">
                                      <p:cBhvr>
                                        <p:cTn id="38" dur="1000" fill="hold"/>
                                        <p:tgtEl>
                                          <p:spTgt spid="197"/>
                                        </p:tgtEl>
                                        <p:attrNameLst>
                                          <p:attrName>ppt_x</p:attrName>
                                        </p:attrNameLst>
                                      </p:cBhvr>
                                      <p:tavLst>
                                        <p:tav tm="0">
                                          <p:val>
                                            <p:strVal val="#ppt_x"/>
                                          </p:val>
                                        </p:tav>
                                        <p:tav tm="100000">
                                          <p:val>
                                            <p:strVal val="#ppt_x"/>
                                          </p:val>
                                        </p:tav>
                                      </p:tavLst>
                                    </p:anim>
                                    <p:anim calcmode="lin" valueType="num">
                                      <p:cBhvr>
                                        <p:cTn id="39" dur="1000" fill="hold"/>
                                        <p:tgtEl>
                                          <p:spTgt spid="197"/>
                                        </p:tgtEl>
                                        <p:attrNameLst>
                                          <p:attrName>ppt_y</p:attrName>
                                        </p:attrNameLst>
                                      </p:cBhvr>
                                      <p:tavLst>
                                        <p:tav tm="0">
                                          <p:val>
                                            <p:strVal val="#ppt_y+.1"/>
                                          </p:val>
                                        </p:tav>
                                        <p:tav tm="100000">
                                          <p:val>
                                            <p:strVal val="#ppt_y"/>
                                          </p:val>
                                        </p:tav>
                                      </p:tavLst>
                                    </p:anim>
                                  </p:childTnLst>
                                </p:cTn>
                              </p:par>
                              <p:par>
                                <p:cTn id="40" presetID="53" presetClass="entr" presetSubtype="16" fill="hold" nodeType="withEffect">
                                  <p:stCondLst>
                                    <p:cond delay="500"/>
                                  </p:stCondLst>
                                  <p:childTnLst>
                                    <p:set>
                                      <p:cBhvr>
                                        <p:cTn id="41" dur="1" fill="hold">
                                          <p:stCondLst>
                                            <p:cond delay="0"/>
                                          </p:stCondLst>
                                        </p:cTn>
                                        <p:tgtEl>
                                          <p:spTgt spid="192"/>
                                        </p:tgtEl>
                                        <p:attrNameLst>
                                          <p:attrName>style.visibility</p:attrName>
                                        </p:attrNameLst>
                                      </p:cBhvr>
                                      <p:to>
                                        <p:strVal val="visible"/>
                                      </p:to>
                                    </p:set>
                                    <p:anim calcmode="lin" valueType="num">
                                      <p:cBhvr>
                                        <p:cTn id="42" dur="500" fill="hold"/>
                                        <p:tgtEl>
                                          <p:spTgt spid="192"/>
                                        </p:tgtEl>
                                        <p:attrNameLst>
                                          <p:attrName>ppt_w</p:attrName>
                                        </p:attrNameLst>
                                      </p:cBhvr>
                                      <p:tavLst>
                                        <p:tav tm="0">
                                          <p:val>
                                            <p:fltVal val="0"/>
                                          </p:val>
                                        </p:tav>
                                        <p:tav tm="100000">
                                          <p:val>
                                            <p:strVal val="#ppt_w"/>
                                          </p:val>
                                        </p:tav>
                                      </p:tavLst>
                                    </p:anim>
                                    <p:anim calcmode="lin" valueType="num">
                                      <p:cBhvr>
                                        <p:cTn id="43" dur="500" fill="hold"/>
                                        <p:tgtEl>
                                          <p:spTgt spid="192"/>
                                        </p:tgtEl>
                                        <p:attrNameLst>
                                          <p:attrName>ppt_h</p:attrName>
                                        </p:attrNameLst>
                                      </p:cBhvr>
                                      <p:tavLst>
                                        <p:tav tm="0">
                                          <p:val>
                                            <p:fltVal val="0"/>
                                          </p:val>
                                        </p:tav>
                                        <p:tav tm="100000">
                                          <p:val>
                                            <p:strVal val="#ppt_h"/>
                                          </p:val>
                                        </p:tav>
                                      </p:tavLst>
                                    </p:anim>
                                    <p:animEffect transition="in" filter="fade">
                                      <p:cBhvr>
                                        <p:cTn id="44" dur="500"/>
                                        <p:tgtEl>
                                          <p:spTgt spid="192"/>
                                        </p:tgtEl>
                                      </p:cBhvr>
                                    </p:animEffect>
                                  </p:childTnLst>
                                </p:cTn>
                              </p:par>
                              <p:par>
                                <p:cTn id="45" presetID="53" presetClass="entr" presetSubtype="16" fill="hold" nodeType="withEffect">
                                  <p:stCondLst>
                                    <p:cond delay="500"/>
                                  </p:stCondLst>
                                  <p:childTnLst>
                                    <p:set>
                                      <p:cBhvr>
                                        <p:cTn id="46" dur="1" fill="hold">
                                          <p:stCondLst>
                                            <p:cond delay="0"/>
                                          </p:stCondLst>
                                        </p:cTn>
                                        <p:tgtEl>
                                          <p:spTgt spid="193"/>
                                        </p:tgtEl>
                                        <p:attrNameLst>
                                          <p:attrName>style.visibility</p:attrName>
                                        </p:attrNameLst>
                                      </p:cBhvr>
                                      <p:to>
                                        <p:strVal val="visible"/>
                                      </p:to>
                                    </p:set>
                                    <p:anim calcmode="lin" valueType="num">
                                      <p:cBhvr>
                                        <p:cTn id="47" dur="500" fill="hold"/>
                                        <p:tgtEl>
                                          <p:spTgt spid="193"/>
                                        </p:tgtEl>
                                        <p:attrNameLst>
                                          <p:attrName>ppt_w</p:attrName>
                                        </p:attrNameLst>
                                      </p:cBhvr>
                                      <p:tavLst>
                                        <p:tav tm="0">
                                          <p:val>
                                            <p:fltVal val="0"/>
                                          </p:val>
                                        </p:tav>
                                        <p:tav tm="100000">
                                          <p:val>
                                            <p:strVal val="#ppt_w"/>
                                          </p:val>
                                        </p:tav>
                                      </p:tavLst>
                                    </p:anim>
                                    <p:anim calcmode="lin" valueType="num">
                                      <p:cBhvr>
                                        <p:cTn id="48" dur="500" fill="hold"/>
                                        <p:tgtEl>
                                          <p:spTgt spid="193"/>
                                        </p:tgtEl>
                                        <p:attrNameLst>
                                          <p:attrName>ppt_h</p:attrName>
                                        </p:attrNameLst>
                                      </p:cBhvr>
                                      <p:tavLst>
                                        <p:tav tm="0">
                                          <p:val>
                                            <p:fltVal val="0"/>
                                          </p:val>
                                        </p:tav>
                                        <p:tav tm="100000">
                                          <p:val>
                                            <p:strVal val="#ppt_h"/>
                                          </p:val>
                                        </p:tav>
                                      </p:tavLst>
                                    </p:anim>
                                    <p:animEffect transition="in" filter="fade">
                                      <p:cBhvr>
                                        <p:cTn id="49" dur="500"/>
                                        <p:tgtEl>
                                          <p:spTgt spid="193"/>
                                        </p:tgtEl>
                                      </p:cBhvr>
                                    </p:animEffect>
                                  </p:childTnLst>
                                </p:cTn>
                              </p:par>
                              <p:par>
                                <p:cTn id="50" presetID="53" presetClass="entr" presetSubtype="16" fill="hold" nodeType="withEffect">
                                  <p:stCondLst>
                                    <p:cond delay="500"/>
                                  </p:stCondLst>
                                  <p:childTnLst>
                                    <p:set>
                                      <p:cBhvr>
                                        <p:cTn id="51" dur="1" fill="hold">
                                          <p:stCondLst>
                                            <p:cond delay="0"/>
                                          </p:stCondLst>
                                        </p:cTn>
                                        <p:tgtEl>
                                          <p:spTgt spid="194"/>
                                        </p:tgtEl>
                                        <p:attrNameLst>
                                          <p:attrName>style.visibility</p:attrName>
                                        </p:attrNameLst>
                                      </p:cBhvr>
                                      <p:to>
                                        <p:strVal val="visible"/>
                                      </p:to>
                                    </p:set>
                                    <p:anim calcmode="lin" valueType="num">
                                      <p:cBhvr>
                                        <p:cTn id="52" dur="500" fill="hold"/>
                                        <p:tgtEl>
                                          <p:spTgt spid="194"/>
                                        </p:tgtEl>
                                        <p:attrNameLst>
                                          <p:attrName>ppt_w</p:attrName>
                                        </p:attrNameLst>
                                      </p:cBhvr>
                                      <p:tavLst>
                                        <p:tav tm="0">
                                          <p:val>
                                            <p:fltVal val="0"/>
                                          </p:val>
                                        </p:tav>
                                        <p:tav tm="100000">
                                          <p:val>
                                            <p:strVal val="#ppt_w"/>
                                          </p:val>
                                        </p:tav>
                                      </p:tavLst>
                                    </p:anim>
                                    <p:anim calcmode="lin" valueType="num">
                                      <p:cBhvr>
                                        <p:cTn id="53" dur="500" fill="hold"/>
                                        <p:tgtEl>
                                          <p:spTgt spid="194"/>
                                        </p:tgtEl>
                                        <p:attrNameLst>
                                          <p:attrName>ppt_h</p:attrName>
                                        </p:attrNameLst>
                                      </p:cBhvr>
                                      <p:tavLst>
                                        <p:tav tm="0">
                                          <p:val>
                                            <p:fltVal val="0"/>
                                          </p:val>
                                        </p:tav>
                                        <p:tav tm="100000">
                                          <p:val>
                                            <p:strVal val="#ppt_h"/>
                                          </p:val>
                                        </p:tav>
                                      </p:tavLst>
                                    </p:anim>
                                    <p:animEffect transition="in" filter="fade">
                                      <p:cBhvr>
                                        <p:cTn id="54" dur="500"/>
                                        <p:tgtEl>
                                          <p:spTgt spid="194"/>
                                        </p:tgtEl>
                                      </p:cBhvr>
                                    </p:animEffect>
                                  </p:childTnLst>
                                </p:cTn>
                              </p:par>
                              <p:par>
                                <p:cTn id="55" presetID="42" presetClass="entr" presetSubtype="0" fill="hold" nodeType="withEffect">
                                  <p:stCondLst>
                                    <p:cond delay="1000"/>
                                  </p:stCondLst>
                                  <p:childTnLst>
                                    <p:set>
                                      <p:cBhvr>
                                        <p:cTn id="56" dur="1" fill="hold">
                                          <p:stCondLst>
                                            <p:cond delay="0"/>
                                          </p:stCondLst>
                                        </p:cTn>
                                        <p:tgtEl>
                                          <p:spTgt spid="114"/>
                                        </p:tgtEl>
                                        <p:attrNameLst>
                                          <p:attrName>style.visibility</p:attrName>
                                        </p:attrNameLst>
                                      </p:cBhvr>
                                      <p:to>
                                        <p:strVal val="visible"/>
                                      </p:to>
                                    </p:set>
                                    <p:animEffect transition="in" filter="fade">
                                      <p:cBhvr>
                                        <p:cTn id="57" dur="1000"/>
                                        <p:tgtEl>
                                          <p:spTgt spid="114"/>
                                        </p:tgtEl>
                                      </p:cBhvr>
                                    </p:animEffect>
                                    <p:anim calcmode="lin" valueType="num">
                                      <p:cBhvr>
                                        <p:cTn id="58" dur="1000" fill="hold"/>
                                        <p:tgtEl>
                                          <p:spTgt spid="114"/>
                                        </p:tgtEl>
                                        <p:attrNameLst>
                                          <p:attrName>ppt_x</p:attrName>
                                        </p:attrNameLst>
                                      </p:cBhvr>
                                      <p:tavLst>
                                        <p:tav tm="0">
                                          <p:val>
                                            <p:strVal val="#ppt_x"/>
                                          </p:val>
                                        </p:tav>
                                        <p:tav tm="100000">
                                          <p:val>
                                            <p:strVal val="#ppt_x"/>
                                          </p:val>
                                        </p:tav>
                                      </p:tavLst>
                                    </p:anim>
                                    <p:anim calcmode="lin" valueType="num">
                                      <p:cBhvr>
                                        <p:cTn id="59" dur="1000" fill="hold"/>
                                        <p:tgtEl>
                                          <p:spTgt spid="114"/>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1000"/>
                                  </p:stCondLst>
                                  <p:childTnLst>
                                    <p:set>
                                      <p:cBhvr>
                                        <p:cTn id="61" dur="1" fill="hold">
                                          <p:stCondLst>
                                            <p:cond delay="0"/>
                                          </p:stCondLst>
                                        </p:cTn>
                                        <p:tgtEl>
                                          <p:spTgt spid="117"/>
                                        </p:tgtEl>
                                        <p:attrNameLst>
                                          <p:attrName>style.visibility</p:attrName>
                                        </p:attrNameLst>
                                      </p:cBhvr>
                                      <p:to>
                                        <p:strVal val="visible"/>
                                      </p:to>
                                    </p:set>
                                    <p:animEffect transition="in" filter="fade">
                                      <p:cBhvr>
                                        <p:cTn id="62" dur="1000"/>
                                        <p:tgtEl>
                                          <p:spTgt spid="117"/>
                                        </p:tgtEl>
                                      </p:cBhvr>
                                    </p:animEffect>
                                    <p:anim calcmode="lin" valueType="num">
                                      <p:cBhvr>
                                        <p:cTn id="63" dur="1000" fill="hold"/>
                                        <p:tgtEl>
                                          <p:spTgt spid="117"/>
                                        </p:tgtEl>
                                        <p:attrNameLst>
                                          <p:attrName>ppt_x</p:attrName>
                                        </p:attrNameLst>
                                      </p:cBhvr>
                                      <p:tavLst>
                                        <p:tav tm="0">
                                          <p:val>
                                            <p:strVal val="#ppt_x"/>
                                          </p:val>
                                        </p:tav>
                                        <p:tav tm="100000">
                                          <p:val>
                                            <p:strVal val="#ppt_x"/>
                                          </p:val>
                                        </p:tav>
                                      </p:tavLst>
                                    </p:anim>
                                    <p:anim calcmode="lin" valueType="num">
                                      <p:cBhvr>
                                        <p:cTn id="64" dur="1000" fill="hold"/>
                                        <p:tgtEl>
                                          <p:spTgt spid="117"/>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1000"/>
                                  </p:stCondLst>
                                  <p:childTnLst>
                                    <p:set>
                                      <p:cBhvr>
                                        <p:cTn id="66" dur="1" fill="hold">
                                          <p:stCondLst>
                                            <p:cond delay="0"/>
                                          </p:stCondLst>
                                        </p:cTn>
                                        <p:tgtEl>
                                          <p:spTgt spid="187"/>
                                        </p:tgtEl>
                                        <p:attrNameLst>
                                          <p:attrName>style.visibility</p:attrName>
                                        </p:attrNameLst>
                                      </p:cBhvr>
                                      <p:to>
                                        <p:strVal val="visible"/>
                                      </p:to>
                                    </p:set>
                                    <p:animEffect transition="in" filter="fade">
                                      <p:cBhvr>
                                        <p:cTn id="67" dur="1000"/>
                                        <p:tgtEl>
                                          <p:spTgt spid="187"/>
                                        </p:tgtEl>
                                      </p:cBhvr>
                                    </p:animEffect>
                                    <p:anim calcmode="lin" valueType="num">
                                      <p:cBhvr>
                                        <p:cTn id="68" dur="1000" fill="hold"/>
                                        <p:tgtEl>
                                          <p:spTgt spid="187"/>
                                        </p:tgtEl>
                                        <p:attrNameLst>
                                          <p:attrName>ppt_x</p:attrName>
                                        </p:attrNameLst>
                                      </p:cBhvr>
                                      <p:tavLst>
                                        <p:tav tm="0">
                                          <p:val>
                                            <p:strVal val="#ppt_x"/>
                                          </p:val>
                                        </p:tav>
                                        <p:tav tm="100000">
                                          <p:val>
                                            <p:strVal val="#ppt_x"/>
                                          </p:val>
                                        </p:tav>
                                      </p:tavLst>
                                    </p:anim>
                                    <p:anim calcmode="lin" valueType="num">
                                      <p:cBhvr>
                                        <p:cTn id="69" dur="1000" fill="hold"/>
                                        <p:tgtEl>
                                          <p:spTgt spid="187"/>
                                        </p:tgtEl>
                                        <p:attrNameLst>
                                          <p:attrName>ppt_y</p:attrName>
                                        </p:attrNameLst>
                                      </p:cBhvr>
                                      <p:tavLst>
                                        <p:tav tm="0">
                                          <p:val>
                                            <p:strVal val="#ppt_y+.1"/>
                                          </p:val>
                                        </p:tav>
                                        <p:tav tm="100000">
                                          <p:val>
                                            <p:strVal val="#ppt_y"/>
                                          </p:val>
                                        </p:tav>
                                      </p:tavLst>
                                    </p:anim>
                                  </p:childTnLst>
                                </p:cTn>
                              </p:par>
                            </p:childTnLst>
                          </p:cTn>
                        </p:par>
                        <p:par>
                          <p:cTn id="70" fill="hold">
                            <p:stCondLst>
                              <p:cond delay="4750"/>
                            </p:stCondLst>
                            <p:childTnLst>
                              <p:par>
                                <p:cTn id="71" presetID="22" presetClass="entr" presetSubtype="1" fill="hold" nodeType="afterEffect">
                                  <p:stCondLst>
                                    <p:cond delay="0"/>
                                  </p:stCondLst>
                                  <p:childTnLst>
                                    <p:set>
                                      <p:cBhvr>
                                        <p:cTn id="72" dur="1" fill="hold">
                                          <p:stCondLst>
                                            <p:cond delay="0"/>
                                          </p:stCondLst>
                                        </p:cTn>
                                        <p:tgtEl>
                                          <p:spTgt spid="183"/>
                                        </p:tgtEl>
                                        <p:attrNameLst>
                                          <p:attrName>style.visibility</p:attrName>
                                        </p:attrNameLst>
                                      </p:cBhvr>
                                      <p:to>
                                        <p:strVal val="visible"/>
                                      </p:to>
                                    </p:set>
                                    <p:animEffect transition="in" filter="wipe(up)">
                                      <p:cBhvr>
                                        <p:cTn id="73" dur="500"/>
                                        <p:tgtEl>
                                          <p:spTgt spid="183"/>
                                        </p:tgtEl>
                                      </p:cBhvr>
                                    </p:animEffect>
                                  </p:childTnLst>
                                </p:cTn>
                              </p:par>
                              <p:par>
                                <p:cTn id="74" presetID="42" presetClass="entr" presetSubtype="0" fill="hold" nodeType="withEffect">
                                  <p:stCondLst>
                                    <p:cond delay="500"/>
                                  </p:stCondLst>
                                  <p:childTnLst>
                                    <p:set>
                                      <p:cBhvr>
                                        <p:cTn id="75" dur="1" fill="hold">
                                          <p:stCondLst>
                                            <p:cond delay="0"/>
                                          </p:stCondLst>
                                        </p:cTn>
                                        <p:tgtEl>
                                          <p:spTgt spid="118"/>
                                        </p:tgtEl>
                                        <p:attrNameLst>
                                          <p:attrName>style.visibility</p:attrName>
                                        </p:attrNameLst>
                                      </p:cBhvr>
                                      <p:to>
                                        <p:strVal val="visible"/>
                                      </p:to>
                                    </p:set>
                                    <p:animEffect transition="in" filter="fade">
                                      <p:cBhvr>
                                        <p:cTn id="76" dur="1000"/>
                                        <p:tgtEl>
                                          <p:spTgt spid="118"/>
                                        </p:tgtEl>
                                      </p:cBhvr>
                                    </p:animEffect>
                                    <p:anim calcmode="lin" valueType="num">
                                      <p:cBhvr>
                                        <p:cTn id="77" dur="1000" fill="hold"/>
                                        <p:tgtEl>
                                          <p:spTgt spid="118"/>
                                        </p:tgtEl>
                                        <p:attrNameLst>
                                          <p:attrName>ppt_x</p:attrName>
                                        </p:attrNameLst>
                                      </p:cBhvr>
                                      <p:tavLst>
                                        <p:tav tm="0">
                                          <p:val>
                                            <p:strVal val="#ppt_x"/>
                                          </p:val>
                                        </p:tav>
                                        <p:tav tm="100000">
                                          <p:val>
                                            <p:strVal val="#ppt_x"/>
                                          </p:val>
                                        </p:tav>
                                      </p:tavLst>
                                    </p:anim>
                                    <p:anim calcmode="lin" valueType="num">
                                      <p:cBhvr>
                                        <p:cTn id="78" dur="1000" fill="hold"/>
                                        <p:tgtEl>
                                          <p:spTgt spid="118"/>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500"/>
                                  </p:stCondLst>
                                  <p:childTnLst>
                                    <p:set>
                                      <p:cBhvr>
                                        <p:cTn id="80" dur="1" fill="hold">
                                          <p:stCondLst>
                                            <p:cond delay="0"/>
                                          </p:stCondLst>
                                        </p:cTn>
                                        <p:tgtEl>
                                          <p:spTgt spid="121"/>
                                        </p:tgtEl>
                                        <p:attrNameLst>
                                          <p:attrName>style.visibility</p:attrName>
                                        </p:attrNameLst>
                                      </p:cBhvr>
                                      <p:to>
                                        <p:strVal val="visible"/>
                                      </p:to>
                                    </p:set>
                                    <p:animEffect transition="in" filter="fade">
                                      <p:cBhvr>
                                        <p:cTn id="81" dur="1000"/>
                                        <p:tgtEl>
                                          <p:spTgt spid="121"/>
                                        </p:tgtEl>
                                      </p:cBhvr>
                                    </p:animEffect>
                                    <p:anim calcmode="lin" valueType="num">
                                      <p:cBhvr>
                                        <p:cTn id="82" dur="1000" fill="hold"/>
                                        <p:tgtEl>
                                          <p:spTgt spid="121"/>
                                        </p:tgtEl>
                                        <p:attrNameLst>
                                          <p:attrName>ppt_x</p:attrName>
                                        </p:attrNameLst>
                                      </p:cBhvr>
                                      <p:tavLst>
                                        <p:tav tm="0">
                                          <p:val>
                                            <p:strVal val="#ppt_x"/>
                                          </p:val>
                                        </p:tav>
                                        <p:tav tm="100000">
                                          <p:val>
                                            <p:strVal val="#ppt_x"/>
                                          </p:val>
                                        </p:tav>
                                      </p:tavLst>
                                    </p:anim>
                                    <p:anim calcmode="lin" valueType="num">
                                      <p:cBhvr>
                                        <p:cTn id="83" dur="1000" fill="hold"/>
                                        <p:tgtEl>
                                          <p:spTgt spid="121"/>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500"/>
                                  </p:stCondLst>
                                  <p:childTnLst>
                                    <p:set>
                                      <p:cBhvr>
                                        <p:cTn id="85" dur="1" fill="hold">
                                          <p:stCondLst>
                                            <p:cond delay="0"/>
                                          </p:stCondLst>
                                        </p:cTn>
                                        <p:tgtEl>
                                          <p:spTgt spid="189"/>
                                        </p:tgtEl>
                                        <p:attrNameLst>
                                          <p:attrName>style.visibility</p:attrName>
                                        </p:attrNameLst>
                                      </p:cBhvr>
                                      <p:to>
                                        <p:strVal val="visible"/>
                                      </p:to>
                                    </p:set>
                                    <p:animEffect transition="in" filter="fade">
                                      <p:cBhvr>
                                        <p:cTn id="86" dur="1000"/>
                                        <p:tgtEl>
                                          <p:spTgt spid="189"/>
                                        </p:tgtEl>
                                      </p:cBhvr>
                                    </p:animEffect>
                                    <p:anim calcmode="lin" valueType="num">
                                      <p:cBhvr>
                                        <p:cTn id="87" dur="1000" fill="hold"/>
                                        <p:tgtEl>
                                          <p:spTgt spid="189"/>
                                        </p:tgtEl>
                                        <p:attrNameLst>
                                          <p:attrName>ppt_x</p:attrName>
                                        </p:attrNameLst>
                                      </p:cBhvr>
                                      <p:tavLst>
                                        <p:tav tm="0">
                                          <p:val>
                                            <p:strVal val="#ppt_x"/>
                                          </p:val>
                                        </p:tav>
                                        <p:tav tm="100000">
                                          <p:val>
                                            <p:strVal val="#ppt_x"/>
                                          </p:val>
                                        </p:tav>
                                      </p:tavLst>
                                    </p:anim>
                                    <p:anim calcmode="lin" valueType="num">
                                      <p:cBhvr>
                                        <p:cTn id="88" dur="1000" fill="hold"/>
                                        <p:tgtEl>
                                          <p:spTgt spid="189"/>
                                        </p:tgtEl>
                                        <p:attrNameLst>
                                          <p:attrName>ppt_y</p:attrName>
                                        </p:attrNameLst>
                                      </p:cBhvr>
                                      <p:tavLst>
                                        <p:tav tm="0">
                                          <p:val>
                                            <p:strVal val="#ppt_y+.1"/>
                                          </p:val>
                                        </p:tav>
                                        <p:tav tm="100000">
                                          <p:val>
                                            <p:strVal val="#ppt_y"/>
                                          </p:val>
                                        </p:tav>
                                      </p:tavLst>
                                    </p:anim>
                                  </p:childTnLst>
                                </p:cTn>
                              </p:par>
                            </p:childTnLst>
                          </p:cTn>
                        </p:par>
                        <p:par>
                          <p:cTn id="89" fill="hold">
                            <p:stCondLst>
                              <p:cond delay="6250"/>
                            </p:stCondLst>
                            <p:childTnLst>
                              <p:par>
                                <p:cTn id="90" presetID="22" presetClass="entr" presetSubtype="1" fill="hold" nodeType="afterEffect">
                                  <p:stCondLst>
                                    <p:cond delay="0"/>
                                  </p:stCondLst>
                                  <p:childTnLst>
                                    <p:set>
                                      <p:cBhvr>
                                        <p:cTn id="91" dur="1" fill="hold">
                                          <p:stCondLst>
                                            <p:cond delay="0"/>
                                          </p:stCondLst>
                                        </p:cTn>
                                        <p:tgtEl>
                                          <p:spTgt spid="186"/>
                                        </p:tgtEl>
                                        <p:attrNameLst>
                                          <p:attrName>style.visibility</p:attrName>
                                        </p:attrNameLst>
                                      </p:cBhvr>
                                      <p:to>
                                        <p:strVal val="visible"/>
                                      </p:to>
                                    </p:set>
                                    <p:animEffect transition="in" filter="wipe(up)">
                                      <p:cBhvr>
                                        <p:cTn id="92" dur="500"/>
                                        <p:tgtEl>
                                          <p:spTgt spid="186"/>
                                        </p:tgtEl>
                                      </p:cBhvr>
                                    </p:animEffect>
                                  </p:childTnLst>
                                </p:cTn>
                              </p:par>
                              <p:par>
                                <p:cTn id="93" presetID="42" presetClass="entr" presetSubtype="0" fill="hold" nodeType="withEffect">
                                  <p:stCondLst>
                                    <p:cond delay="500"/>
                                  </p:stCondLst>
                                  <p:childTnLst>
                                    <p:set>
                                      <p:cBhvr>
                                        <p:cTn id="94" dur="1" fill="hold">
                                          <p:stCondLst>
                                            <p:cond delay="0"/>
                                          </p:stCondLst>
                                        </p:cTn>
                                        <p:tgtEl>
                                          <p:spTgt spid="125"/>
                                        </p:tgtEl>
                                        <p:attrNameLst>
                                          <p:attrName>style.visibility</p:attrName>
                                        </p:attrNameLst>
                                      </p:cBhvr>
                                      <p:to>
                                        <p:strVal val="visible"/>
                                      </p:to>
                                    </p:set>
                                    <p:animEffect transition="in" filter="fade">
                                      <p:cBhvr>
                                        <p:cTn id="95" dur="1000"/>
                                        <p:tgtEl>
                                          <p:spTgt spid="125"/>
                                        </p:tgtEl>
                                      </p:cBhvr>
                                    </p:animEffect>
                                    <p:anim calcmode="lin" valueType="num">
                                      <p:cBhvr>
                                        <p:cTn id="96" dur="1000" fill="hold"/>
                                        <p:tgtEl>
                                          <p:spTgt spid="125"/>
                                        </p:tgtEl>
                                        <p:attrNameLst>
                                          <p:attrName>ppt_x</p:attrName>
                                        </p:attrNameLst>
                                      </p:cBhvr>
                                      <p:tavLst>
                                        <p:tav tm="0">
                                          <p:val>
                                            <p:strVal val="#ppt_x"/>
                                          </p:val>
                                        </p:tav>
                                        <p:tav tm="100000">
                                          <p:val>
                                            <p:strVal val="#ppt_x"/>
                                          </p:val>
                                        </p:tav>
                                      </p:tavLst>
                                    </p:anim>
                                    <p:anim calcmode="lin" valueType="num">
                                      <p:cBhvr>
                                        <p:cTn id="97" dur="1000" fill="hold"/>
                                        <p:tgtEl>
                                          <p:spTgt spid="125"/>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500"/>
                                  </p:stCondLst>
                                  <p:childTnLst>
                                    <p:set>
                                      <p:cBhvr>
                                        <p:cTn id="99" dur="1" fill="hold">
                                          <p:stCondLst>
                                            <p:cond delay="0"/>
                                          </p:stCondLst>
                                        </p:cTn>
                                        <p:tgtEl>
                                          <p:spTgt spid="190"/>
                                        </p:tgtEl>
                                        <p:attrNameLst>
                                          <p:attrName>style.visibility</p:attrName>
                                        </p:attrNameLst>
                                      </p:cBhvr>
                                      <p:to>
                                        <p:strVal val="visible"/>
                                      </p:to>
                                    </p:set>
                                    <p:animEffect transition="in" filter="fade">
                                      <p:cBhvr>
                                        <p:cTn id="100" dur="1000"/>
                                        <p:tgtEl>
                                          <p:spTgt spid="190"/>
                                        </p:tgtEl>
                                      </p:cBhvr>
                                    </p:animEffect>
                                    <p:anim calcmode="lin" valueType="num">
                                      <p:cBhvr>
                                        <p:cTn id="101" dur="1000" fill="hold"/>
                                        <p:tgtEl>
                                          <p:spTgt spid="190"/>
                                        </p:tgtEl>
                                        <p:attrNameLst>
                                          <p:attrName>ppt_x</p:attrName>
                                        </p:attrNameLst>
                                      </p:cBhvr>
                                      <p:tavLst>
                                        <p:tav tm="0">
                                          <p:val>
                                            <p:strVal val="#ppt_x"/>
                                          </p:val>
                                        </p:tav>
                                        <p:tav tm="100000">
                                          <p:val>
                                            <p:strVal val="#ppt_x"/>
                                          </p:val>
                                        </p:tav>
                                      </p:tavLst>
                                    </p:anim>
                                    <p:anim calcmode="lin" valueType="num">
                                      <p:cBhvr>
                                        <p:cTn id="102" dur="1000" fill="hold"/>
                                        <p:tgtEl>
                                          <p:spTgt spid="190"/>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500"/>
                                  </p:stCondLst>
                                  <p:childTnLst>
                                    <p:set>
                                      <p:cBhvr>
                                        <p:cTn id="104" dur="1" fill="hold">
                                          <p:stCondLst>
                                            <p:cond delay="0"/>
                                          </p:stCondLst>
                                        </p:cTn>
                                        <p:tgtEl>
                                          <p:spTgt spid="122"/>
                                        </p:tgtEl>
                                        <p:attrNameLst>
                                          <p:attrName>style.visibility</p:attrName>
                                        </p:attrNameLst>
                                      </p:cBhvr>
                                      <p:to>
                                        <p:strVal val="visible"/>
                                      </p:to>
                                    </p:set>
                                    <p:animEffect transition="in" filter="fade">
                                      <p:cBhvr>
                                        <p:cTn id="105" dur="1000"/>
                                        <p:tgtEl>
                                          <p:spTgt spid="122"/>
                                        </p:tgtEl>
                                      </p:cBhvr>
                                    </p:animEffect>
                                    <p:anim calcmode="lin" valueType="num">
                                      <p:cBhvr>
                                        <p:cTn id="106" dur="1000" fill="hold"/>
                                        <p:tgtEl>
                                          <p:spTgt spid="122"/>
                                        </p:tgtEl>
                                        <p:attrNameLst>
                                          <p:attrName>ppt_x</p:attrName>
                                        </p:attrNameLst>
                                      </p:cBhvr>
                                      <p:tavLst>
                                        <p:tav tm="0">
                                          <p:val>
                                            <p:strVal val="#ppt_x"/>
                                          </p:val>
                                        </p:tav>
                                        <p:tav tm="100000">
                                          <p:val>
                                            <p:strVal val="#ppt_x"/>
                                          </p:val>
                                        </p:tav>
                                      </p:tavLst>
                                    </p:anim>
                                    <p:anim calcmode="lin" valueType="num">
                                      <p:cBhvr>
                                        <p:cTn id="107" dur="1000" fill="hold"/>
                                        <p:tgtEl>
                                          <p:spTgt spid="122"/>
                                        </p:tgtEl>
                                        <p:attrNameLst>
                                          <p:attrName>ppt_y</p:attrName>
                                        </p:attrNameLst>
                                      </p:cBhvr>
                                      <p:tavLst>
                                        <p:tav tm="0">
                                          <p:val>
                                            <p:strVal val="#ppt_y+.1"/>
                                          </p:val>
                                        </p:tav>
                                        <p:tav tm="100000">
                                          <p:val>
                                            <p:strVal val="#ppt_y"/>
                                          </p:val>
                                        </p:tav>
                                      </p:tavLst>
                                    </p:anim>
                                  </p:childTnLst>
                                </p:cTn>
                              </p:par>
                            </p:childTnLst>
                          </p:cTn>
                        </p:par>
                        <p:par>
                          <p:cTn id="108" fill="hold">
                            <p:stCondLst>
                              <p:cond delay="7750"/>
                            </p:stCondLst>
                            <p:childTnLst>
                              <p:par>
                                <p:cTn id="109" presetID="22" presetClass="entr" presetSubtype="1" fill="hold" nodeType="afterEffect">
                                  <p:stCondLst>
                                    <p:cond delay="0"/>
                                  </p:stCondLst>
                                  <p:childTnLst>
                                    <p:set>
                                      <p:cBhvr>
                                        <p:cTn id="110" dur="1" fill="hold">
                                          <p:stCondLst>
                                            <p:cond delay="0"/>
                                          </p:stCondLst>
                                        </p:cTn>
                                        <p:tgtEl>
                                          <p:spTgt spid="185"/>
                                        </p:tgtEl>
                                        <p:attrNameLst>
                                          <p:attrName>style.visibility</p:attrName>
                                        </p:attrNameLst>
                                      </p:cBhvr>
                                      <p:to>
                                        <p:strVal val="visible"/>
                                      </p:to>
                                    </p:set>
                                    <p:animEffect transition="in" filter="wipe(up)">
                                      <p:cBhvr>
                                        <p:cTn id="111" dur="500"/>
                                        <p:tgtEl>
                                          <p:spTgt spid="185"/>
                                        </p:tgtEl>
                                      </p:cBhvr>
                                    </p:animEffect>
                                  </p:childTnLst>
                                </p:cTn>
                              </p:par>
                              <p:par>
                                <p:cTn id="112" presetID="42" presetClass="entr" presetSubtype="0" fill="hold" nodeType="withEffect">
                                  <p:stCondLst>
                                    <p:cond delay="500"/>
                                  </p:stCondLst>
                                  <p:childTnLst>
                                    <p:set>
                                      <p:cBhvr>
                                        <p:cTn id="113" dur="1" fill="hold">
                                          <p:stCondLst>
                                            <p:cond delay="0"/>
                                          </p:stCondLst>
                                        </p:cTn>
                                        <p:tgtEl>
                                          <p:spTgt spid="126"/>
                                        </p:tgtEl>
                                        <p:attrNameLst>
                                          <p:attrName>style.visibility</p:attrName>
                                        </p:attrNameLst>
                                      </p:cBhvr>
                                      <p:to>
                                        <p:strVal val="visible"/>
                                      </p:to>
                                    </p:set>
                                    <p:animEffect transition="in" filter="fade">
                                      <p:cBhvr>
                                        <p:cTn id="114" dur="1000"/>
                                        <p:tgtEl>
                                          <p:spTgt spid="126"/>
                                        </p:tgtEl>
                                      </p:cBhvr>
                                    </p:animEffect>
                                    <p:anim calcmode="lin" valueType="num">
                                      <p:cBhvr>
                                        <p:cTn id="115" dur="1000" fill="hold"/>
                                        <p:tgtEl>
                                          <p:spTgt spid="126"/>
                                        </p:tgtEl>
                                        <p:attrNameLst>
                                          <p:attrName>ppt_x</p:attrName>
                                        </p:attrNameLst>
                                      </p:cBhvr>
                                      <p:tavLst>
                                        <p:tav tm="0">
                                          <p:val>
                                            <p:strVal val="#ppt_x"/>
                                          </p:val>
                                        </p:tav>
                                        <p:tav tm="100000">
                                          <p:val>
                                            <p:strVal val="#ppt_x"/>
                                          </p:val>
                                        </p:tav>
                                      </p:tavLst>
                                    </p:anim>
                                    <p:anim calcmode="lin" valueType="num">
                                      <p:cBhvr>
                                        <p:cTn id="116" dur="1000" fill="hold"/>
                                        <p:tgtEl>
                                          <p:spTgt spid="126"/>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500"/>
                                  </p:stCondLst>
                                  <p:childTnLst>
                                    <p:set>
                                      <p:cBhvr>
                                        <p:cTn id="118" dur="1" fill="hold">
                                          <p:stCondLst>
                                            <p:cond delay="0"/>
                                          </p:stCondLst>
                                        </p:cTn>
                                        <p:tgtEl>
                                          <p:spTgt spid="191"/>
                                        </p:tgtEl>
                                        <p:attrNameLst>
                                          <p:attrName>style.visibility</p:attrName>
                                        </p:attrNameLst>
                                      </p:cBhvr>
                                      <p:to>
                                        <p:strVal val="visible"/>
                                      </p:to>
                                    </p:set>
                                    <p:animEffect transition="in" filter="fade">
                                      <p:cBhvr>
                                        <p:cTn id="119" dur="1000"/>
                                        <p:tgtEl>
                                          <p:spTgt spid="191"/>
                                        </p:tgtEl>
                                      </p:cBhvr>
                                    </p:animEffect>
                                    <p:anim calcmode="lin" valueType="num">
                                      <p:cBhvr>
                                        <p:cTn id="120" dur="1000" fill="hold"/>
                                        <p:tgtEl>
                                          <p:spTgt spid="191"/>
                                        </p:tgtEl>
                                        <p:attrNameLst>
                                          <p:attrName>ppt_x</p:attrName>
                                        </p:attrNameLst>
                                      </p:cBhvr>
                                      <p:tavLst>
                                        <p:tav tm="0">
                                          <p:val>
                                            <p:strVal val="#ppt_x"/>
                                          </p:val>
                                        </p:tav>
                                        <p:tav tm="100000">
                                          <p:val>
                                            <p:strVal val="#ppt_x"/>
                                          </p:val>
                                        </p:tav>
                                      </p:tavLst>
                                    </p:anim>
                                    <p:anim calcmode="lin" valueType="num">
                                      <p:cBhvr>
                                        <p:cTn id="121" dur="1000" fill="hold"/>
                                        <p:tgtEl>
                                          <p:spTgt spid="191"/>
                                        </p:tgtEl>
                                        <p:attrNameLst>
                                          <p:attrName>ppt_y</p:attrName>
                                        </p:attrNameLst>
                                      </p:cBhvr>
                                      <p:tavLst>
                                        <p:tav tm="0">
                                          <p:val>
                                            <p:strVal val="#ppt_y+.1"/>
                                          </p:val>
                                        </p:tav>
                                        <p:tav tm="100000">
                                          <p:val>
                                            <p:strVal val="#ppt_y"/>
                                          </p:val>
                                        </p:tav>
                                      </p:tavLst>
                                    </p:anim>
                                  </p:childTnLst>
                                </p:cTn>
                              </p:par>
                              <p:par>
                                <p:cTn id="122" presetID="42" presetClass="entr" presetSubtype="0" fill="hold" nodeType="withEffect">
                                  <p:stCondLst>
                                    <p:cond delay="500"/>
                                  </p:stCondLst>
                                  <p:childTnLst>
                                    <p:set>
                                      <p:cBhvr>
                                        <p:cTn id="123" dur="1" fill="hold">
                                          <p:stCondLst>
                                            <p:cond delay="0"/>
                                          </p:stCondLst>
                                        </p:cTn>
                                        <p:tgtEl>
                                          <p:spTgt spid="154"/>
                                        </p:tgtEl>
                                        <p:attrNameLst>
                                          <p:attrName>style.visibility</p:attrName>
                                        </p:attrNameLst>
                                      </p:cBhvr>
                                      <p:to>
                                        <p:strVal val="visible"/>
                                      </p:to>
                                    </p:set>
                                    <p:animEffect transition="in" filter="fade">
                                      <p:cBhvr>
                                        <p:cTn id="124" dur="1000"/>
                                        <p:tgtEl>
                                          <p:spTgt spid="154"/>
                                        </p:tgtEl>
                                      </p:cBhvr>
                                    </p:animEffect>
                                    <p:anim calcmode="lin" valueType="num">
                                      <p:cBhvr>
                                        <p:cTn id="125" dur="1000" fill="hold"/>
                                        <p:tgtEl>
                                          <p:spTgt spid="154"/>
                                        </p:tgtEl>
                                        <p:attrNameLst>
                                          <p:attrName>ppt_x</p:attrName>
                                        </p:attrNameLst>
                                      </p:cBhvr>
                                      <p:tavLst>
                                        <p:tav tm="0">
                                          <p:val>
                                            <p:strVal val="#ppt_x"/>
                                          </p:val>
                                        </p:tav>
                                        <p:tav tm="100000">
                                          <p:val>
                                            <p:strVal val="#ppt_x"/>
                                          </p:val>
                                        </p:tav>
                                      </p:tavLst>
                                    </p:anim>
                                    <p:anim calcmode="lin" valueType="num">
                                      <p:cBhvr>
                                        <p:cTn id="126" dur="1000" fill="hold"/>
                                        <p:tgtEl>
                                          <p:spTgt spid="154"/>
                                        </p:tgtEl>
                                        <p:attrNameLst>
                                          <p:attrName>ppt_y</p:attrName>
                                        </p:attrNameLst>
                                      </p:cBhvr>
                                      <p:tavLst>
                                        <p:tav tm="0">
                                          <p:val>
                                            <p:strVal val="#ppt_y+.1"/>
                                          </p:val>
                                        </p:tav>
                                        <p:tav tm="100000">
                                          <p:val>
                                            <p:strVal val="#ppt_y"/>
                                          </p:val>
                                        </p:tav>
                                      </p:tavLst>
                                    </p:anim>
                                  </p:childTnLst>
                                </p:cTn>
                              </p:par>
                            </p:childTnLst>
                          </p:cTn>
                        </p:par>
                        <p:par>
                          <p:cTn id="127" fill="hold">
                            <p:stCondLst>
                              <p:cond delay="9250"/>
                            </p:stCondLst>
                            <p:childTnLst>
                              <p:par>
                                <p:cTn id="128" presetID="22" presetClass="entr" presetSubtype="1" fill="hold" nodeType="afterEffect">
                                  <p:stCondLst>
                                    <p:cond delay="0"/>
                                  </p:stCondLst>
                                  <p:childTnLst>
                                    <p:set>
                                      <p:cBhvr>
                                        <p:cTn id="129" dur="1" fill="hold">
                                          <p:stCondLst>
                                            <p:cond delay="0"/>
                                          </p:stCondLst>
                                        </p:cTn>
                                        <p:tgtEl>
                                          <p:spTgt spid="184"/>
                                        </p:tgtEl>
                                        <p:attrNameLst>
                                          <p:attrName>style.visibility</p:attrName>
                                        </p:attrNameLst>
                                      </p:cBhvr>
                                      <p:to>
                                        <p:strVal val="visible"/>
                                      </p:to>
                                    </p:set>
                                    <p:animEffect transition="in" filter="wipe(up)">
                                      <p:cBhvr>
                                        <p:cTn id="130" dur="500"/>
                                        <p:tgtEl>
                                          <p:spTgt spid="184"/>
                                        </p:tgtEl>
                                      </p:cBhvr>
                                    </p:animEffect>
                                  </p:childTnLst>
                                </p:cTn>
                              </p:par>
                              <p:par>
                                <p:cTn id="131" presetID="42" presetClass="entr" presetSubtype="0" fill="hold" nodeType="withEffect">
                                  <p:stCondLst>
                                    <p:cond delay="500"/>
                                  </p:stCondLst>
                                  <p:childTnLst>
                                    <p:set>
                                      <p:cBhvr>
                                        <p:cTn id="132" dur="1" fill="hold">
                                          <p:stCondLst>
                                            <p:cond delay="0"/>
                                          </p:stCondLst>
                                        </p:cTn>
                                        <p:tgtEl>
                                          <p:spTgt spid="167"/>
                                        </p:tgtEl>
                                        <p:attrNameLst>
                                          <p:attrName>style.visibility</p:attrName>
                                        </p:attrNameLst>
                                      </p:cBhvr>
                                      <p:to>
                                        <p:strVal val="visible"/>
                                      </p:to>
                                    </p:set>
                                    <p:animEffect transition="in" filter="fade">
                                      <p:cBhvr>
                                        <p:cTn id="133" dur="1000"/>
                                        <p:tgtEl>
                                          <p:spTgt spid="167"/>
                                        </p:tgtEl>
                                      </p:cBhvr>
                                    </p:animEffect>
                                    <p:anim calcmode="lin" valueType="num">
                                      <p:cBhvr>
                                        <p:cTn id="134" dur="1000" fill="hold"/>
                                        <p:tgtEl>
                                          <p:spTgt spid="167"/>
                                        </p:tgtEl>
                                        <p:attrNameLst>
                                          <p:attrName>ppt_x</p:attrName>
                                        </p:attrNameLst>
                                      </p:cBhvr>
                                      <p:tavLst>
                                        <p:tav tm="0">
                                          <p:val>
                                            <p:strVal val="#ppt_x"/>
                                          </p:val>
                                        </p:tav>
                                        <p:tav tm="100000">
                                          <p:val>
                                            <p:strVal val="#ppt_x"/>
                                          </p:val>
                                        </p:tav>
                                      </p:tavLst>
                                    </p:anim>
                                    <p:anim calcmode="lin" valueType="num">
                                      <p:cBhvr>
                                        <p:cTn id="135" dur="1000" fill="hold"/>
                                        <p:tgtEl>
                                          <p:spTgt spid="167"/>
                                        </p:tgtEl>
                                        <p:attrNameLst>
                                          <p:attrName>ppt_y</p:attrName>
                                        </p:attrNameLst>
                                      </p:cBhvr>
                                      <p:tavLst>
                                        <p:tav tm="0">
                                          <p:val>
                                            <p:strVal val="#ppt_y+.1"/>
                                          </p:val>
                                        </p:tav>
                                        <p:tav tm="100000">
                                          <p:val>
                                            <p:strVal val="#ppt_y"/>
                                          </p:val>
                                        </p:tav>
                                      </p:tavLst>
                                    </p:anim>
                                  </p:childTnLst>
                                </p:cTn>
                              </p:par>
                              <p:par>
                                <p:cTn id="136" presetID="42" presetClass="entr" presetSubtype="0" fill="hold" nodeType="withEffect">
                                  <p:stCondLst>
                                    <p:cond delay="500"/>
                                  </p:stCondLst>
                                  <p:childTnLst>
                                    <p:set>
                                      <p:cBhvr>
                                        <p:cTn id="137" dur="1" fill="hold">
                                          <p:stCondLst>
                                            <p:cond delay="0"/>
                                          </p:stCondLst>
                                        </p:cTn>
                                        <p:tgtEl>
                                          <p:spTgt spid="182"/>
                                        </p:tgtEl>
                                        <p:attrNameLst>
                                          <p:attrName>style.visibility</p:attrName>
                                        </p:attrNameLst>
                                      </p:cBhvr>
                                      <p:to>
                                        <p:strVal val="visible"/>
                                      </p:to>
                                    </p:set>
                                    <p:animEffect transition="in" filter="fade">
                                      <p:cBhvr>
                                        <p:cTn id="138" dur="1000"/>
                                        <p:tgtEl>
                                          <p:spTgt spid="182"/>
                                        </p:tgtEl>
                                      </p:cBhvr>
                                    </p:animEffect>
                                    <p:anim calcmode="lin" valueType="num">
                                      <p:cBhvr>
                                        <p:cTn id="139" dur="1000" fill="hold"/>
                                        <p:tgtEl>
                                          <p:spTgt spid="182"/>
                                        </p:tgtEl>
                                        <p:attrNameLst>
                                          <p:attrName>ppt_x</p:attrName>
                                        </p:attrNameLst>
                                      </p:cBhvr>
                                      <p:tavLst>
                                        <p:tav tm="0">
                                          <p:val>
                                            <p:strVal val="#ppt_x"/>
                                          </p:val>
                                        </p:tav>
                                        <p:tav tm="100000">
                                          <p:val>
                                            <p:strVal val="#ppt_x"/>
                                          </p:val>
                                        </p:tav>
                                      </p:tavLst>
                                    </p:anim>
                                    <p:anim calcmode="lin" valueType="num">
                                      <p:cBhvr>
                                        <p:cTn id="140" dur="1000" fill="hold"/>
                                        <p:tgtEl>
                                          <p:spTgt spid="182"/>
                                        </p:tgtEl>
                                        <p:attrNameLst>
                                          <p:attrName>ppt_y</p:attrName>
                                        </p:attrNameLst>
                                      </p:cBhvr>
                                      <p:tavLst>
                                        <p:tav tm="0">
                                          <p:val>
                                            <p:strVal val="#ppt_y+.1"/>
                                          </p:val>
                                        </p:tav>
                                        <p:tav tm="100000">
                                          <p:val>
                                            <p:strVal val="#ppt_y"/>
                                          </p:val>
                                        </p:tav>
                                      </p:tavLst>
                                    </p:anim>
                                  </p:childTnLst>
                                </p:cTn>
                              </p:par>
                              <p:par>
                                <p:cTn id="141" presetID="42" presetClass="entr" presetSubtype="0" fill="hold" grpId="0" nodeType="withEffect">
                                  <p:stCondLst>
                                    <p:cond delay="500"/>
                                  </p:stCondLst>
                                  <p:childTnLst>
                                    <p:set>
                                      <p:cBhvr>
                                        <p:cTn id="142" dur="1" fill="hold">
                                          <p:stCondLst>
                                            <p:cond delay="0"/>
                                          </p:stCondLst>
                                        </p:cTn>
                                        <p:tgtEl>
                                          <p:spTgt spid="188"/>
                                        </p:tgtEl>
                                        <p:attrNameLst>
                                          <p:attrName>style.visibility</p:attrName>
                                        </p:attrNameLst>
                                      </p:cBhvr>
                                      <p:to>
                                        <p:strVal val="visible"/>
                                      </p:to>
                                    </p:set>
                                    <p:animEffect transition="in" filter="fade">
                                      <p:cBhvr>
                                        <p:cTn id="143" dur="1000"/>
                                        <p:tgtEl>
                                          <p:spTgt spid="188"/>
                                        </p:tgtEl>
                                      </p:cBhvr>
                                    </p:animEffect>
                                    <p:anim calcmode="lin" valueType="num">
                                      <p:cBhvr>
                                        <p:cTn id="144" dur="1000" fill="hold"/>
                                        <p:tgtEl>
                                          <p:spTgt spid="188"/>
                                        </p:tgtEl>
                                        <p:attrNameLst>
                                          <p:attrName>ppt_x</p:attrName>
                                        </p:attrNameLst>
                                      </p:cBhvr>
                                      <p:tavLst>
                                        <p:tav tm="0">
                                          <p:val>
                                            <p:strVal val="#ppt_x"/>
                                          </p:val>
                                        </p:tav>
                                        <p:tav tm="100000">
                                          <p:val>
                                            <p:strVal val="#ppt_x"/>
                                          </p:val>
                                        </p:tav>
                                      </p:tavLst>
                                    </p:anim>
                                    <p:anim calcmode="lin" valueType="num">
                                      <p:cBhvr>
                                        <p:cTn id="145" dur="1000" fill="hold"/>
                                        <p:tgtEl>
                                          <p:spTgt spid="1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p:bldP spid="187" grpId="0"/>
      <p:bldP spid="188" grpId="0"/>
      <p:bldP spid="189" grpId="0"/>
      <p:bldP spid="190" grpId="0"/>
      <p:bldP spid="191" grpId="0"/>
      <p:bldP spid="195" grpId="0"/>
      <p:bldP spid="196" grpId="0"/>
      <p:bldP spid="19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 name="Picture 2" descr="C:\Users\Administrator\Desktop\QQ截图2016051610433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539638" y="368862"/>
            <a:ext cx="252028" cy="252028"/>
          </a:xfrm>
          <a:prstGeom prst="rect">
            <a:avLst/>
          </a:prstGeom>
          <a:noFill/>
          <a:ln w="9525">
            <a:solidFill>
              <a:srgbClr val="00B0F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90550" y="116632"/>
            <a:ext cx="185641" cy="185641"/>
          </a:xfrm>
          <a:prstGeom prst="rect">
            <a:avLst/>
          </a:prstGeom>
          <a:noFill/>
          <a:ln w="9525">
            <a:solidFill>
              <a:schemeClr val="bg1">
                <a:lumMod val="8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17993" y="188640"/>
            <a:ext cx="360040" cy="3600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rgbClr val="0070C0"/>
                </a:solidFill>
                <a:latin typeface="微软雅黑" panose="020B0503020204020204" pitchFamily="34" charset="-122"/>
                <a:ea typeface="微软雅黑" panose="020B0503020204020204" pitchFamily="34" charset="-122"/>
              </a:rPr>
              <a:t>员工培训</a:t>
            </a:r>
            <a:endParaRPr lang="en-US" sz="2000" dirty="0">
              <a:solidFill>
                <a:srgbClr val="0070C0"/>
              </a:solidFill>
              <a:latin typeface="微软雅黑" panose="020B0503020204020204" pitchFamily="34" charset="-122"/>
              <a:ea typeface="微软雅黑" panose="020B0503020204020204" pitchFamily="34" charset="-122"/>
            </a:endParaRPr>
          </a:p>
        </p:txBody>
      </p:sp>
      <p:sp>
        <p:nvSpPr>
          <p:cNvPr id="78" name="Up Arrow 44"/>
          <p:cNvSpPr/>
          <p:nvPr/>
        </p:nvSpPr>
        <p:spPr>
          <a:xfrm flipH="1">
            <a:off x="8749560" y="3104749"/>
            <a:ext cx="378371" cy="1241513"/>
          </a:xfrm>
          <a:prstGeom prst="up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79" name="Up Arrow 45"/>
          <p:cNvSpPr/>
          <p:nvPr/>
        </p:nvSpPr>
        <p:spPr>
          <a:xfrm flipH="1">
            <a:off x="9243012" y="3378348"/>
            <a:ext cx="378371" cy="1241513"/>
          </a:xfrm>
          <a:prstGeom prst="up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80" name="Up Arrow 46"/>
          <p:cNvSpPr/>
          <p:nvPr/>
        </p:nvSpPr>
        <p:spPr>
          <a:xfrm flipH="1">
            <a:off x="8300489" y="3472616"/>
            <a:ext cx="378371" cy="1241513"/>
          </a:xfrm>
          <a:prstGeom prst="up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81" name="Freeform 47"/>
          <p:cNvSpPr>
            <a:spLocks/>
          </p:cNvSpPr>
          <p:nvPr/>
        </p:nvSpPr>
        <p:spPr bwMode="auto">
          <a:xfrm flipH="1">
            <a:off x="7959990" y="3860030"/>
            <a:ext cx="2533434" cy="2397686"/>
          </a:xfrm>
          <a:custGeom>
            <a:avLst/>
            <a:gdLst>
              <a:gd name="T0" fmla="*/ 333 w 924"/>
              <a:gd name="T1" fmla="*/ 874 h 875"/>
              <a:gd name="T2" fmla="*/ 333 w 924"/>
              <a:gd name="T3" fmla="*/ 875 h 875"/>
              <a:gd name="T4" fmla="*/ 825 w 924"/>
              <a:gd name="T5" fmla="*/ 875 h 875"/>
              <a:gd name="T6" fmla="*/ 770 w 924"/>
              <a:gd name="T7" fmla="*/ 598 h 875"/>
              <a:gd name="T8" fmla="*/ 836 w 924"/>
              <a:gd name="T9" fmla="*/ 396 h 875"/>
              <a:gd name="T10" fmla="*/ 871 w 924"/>
              <a:gd name="T11" fmla="*/ 45 h 875"/>
              <a:gd name="T12" fmla="*/ 563 w 924"/>
              <a:gd name="T13" fmla="*/ 96 h 875"/>
              <a:gd name="T14" fmla="*/ 162 w 924"/>
              <a:gd name="T15" fmla="*/ 0 h 875"/>
              <a:gd name="T16" fmla="*/ 154 w 924"/>
              <a:gd name="T17" fmla="*/ 19 h 875"/>
              <a:gd name="T18" fmla="*/ 84 w 924"/>
              <a:gd name="T19" fmla="*/ 215 h 875"/>
              <a:gd name="T20" fmla="*/ 109 w 924"/>
              <a:gd name="T21" fmla="*/ 275 h 875"/>
              <a:gd name="T22" fmla="*/ 54 w 924"/>
              <a:gd name="T23" fmla="*/ 360 h 875"/>
              <a:gd name="T24" fmla="*/ 14 w 924"/>
              <a:gd name="T25" fmla="*/ 418 h 875"/>
              <a:gd name="T26" fmla="*/ 45 w 924"/>
              <a:gd name="T27" fmla="*/ 463 h 875"/>
              <a:gd name="T28" fmla="*/ 76 w 924"/>
              <a:gd name="T29" fmla="*/ 479 h 875"/>
              <a:gd name="T30" fmla="*/ 71 w 924"/>
              <a:gd name="T31" fmla="*/ 529 h 875"/>
              <a:gd name="T32" fmla="*/ 65 w 924"/>
              <a:gd name="T33" fmla="*/ 560 h 875"/>
              <a:gd name="T34" fmla="*/ 77 w 924"/>
              <a:gd name="T35" fmla="*/ 571 h 875"/>
              <a:gd name="T36" fmla="*/ 72 w 924"/>
              <a:gd name="T37" fmla="*/ 592 h 875"/>
              <a:gd name="T38" fmla="*/ 82 w 924"/>
              <a:gd name="T39" fmla="*/ 630 h 875"/>
              <a:gd name="T40" fmla="*/ 72 w 924"/>
              <a:gd name="T41" fmla="*/ 688 h 875"/>
              <a:gd name="T42" fmla="*/ 113 w 924"/>
              <a:gd name="T43" fmla="*/ 730 h 875"/>
              <a:gd name="T44" fmla="*/ 333 w 924"/>
              <a:gd name="T45" fmla="*/ 874 h 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24" h="875">
                <a:moveTo>
                  <a:pt x="333" y="874"/>
                </a:moveTo>
                <a:cubicBezTo>
                  <a:pt x="333" y="874"/>
                  <a:pt x="333" y="874"/>
                  <a:pt x="333" y="875"/>
                </a:cubicBezTo>
                <a:cubicBezTo>
                  <a:pt x="825" y="875"/>
                  <a:pt x="825" y="875"/>
                  <a:pt x="825" y="875"/>
                </a:cubicBezTo>
                <a:cubicBezTo>
                  <a:pt x="786" y="801"/>
                  <a:pt x="758" y="712"/>
                  <a:pt x="770" y="598"/>
                </a:cubicBezTo>
                <a:cubicBezTo>
                  <a:pt x="782" y="491"/>
                  <a:pt x="808" y="438"/>
                  <a:pt x="836" y="396"/>
                </a:cubicBezTo>
                <a:cubicBezTo>
                  <a:pt x="897" y="305"/>
                  <a:pt x="924" y="168"/>
                  <a:pt x="871" y="45"/>
                </a:cubicBezTo>
                <a:cubicBezTo>
                  <a:pt x="785" y="77"/>
                  <a:pt x="678" y="96"/>
                  <a:pt x="563" y="96"/>
                </a:cubicBezTo>
                <a:cubicBezTo>
                  <a:pt x="402" y="96"/>
                  <a:pt x="258" y="59"/>
                  <a:pt x="162" y="0"/>
                </a:cubicBezTo>
                <a:cubicBezTo>
                  <a:pt x="159" y="6"/>
                  <a:pt x="157" y="13"/>
                  <a:pt x="154" y="19"/>
                </a:cubicBezTo>
                <a:cubicBezTo>
                  <a:pt x="107" y="154"/>
                  <a:pt x="107" y="139"/>
                  <a:pt x="84" y="215"/>
                </a:cubicBezTo>
                <a:cubicBezTo>
                  <a:pt x="75" y="248"/>
                  <a:pt x="109" y="248"/>
                  <a:pt x="109" y="275"/>
                </a:cubicBezTo>
                <a:cubicBezTo>
                  <a:pt x="109" y="286"/>
                  <a:pt x="82" y="321"/>
                  <a:pt x="54" y="360"/>
                </a:cubicBezTo>
                <a:cubicBezTo>
                  <a:pt x="28" y="395"/>
                  <a:pt x="25" y="394"/>
                  <a:pt x="14" y="418"/>
                </a:cubicBezTo>
                <a:cubicBezTo>
                  <a:pt x="0" y="445"/>
                  <a:pt x="20" y="455"/>
                  <a:pt x="45" y="463"/>
                </a:cubicBezTo>
                <a:cubicBezTo>
                  <a:pt x="59" y="468"/>
                  <a:pt x="67" y="468"/>
                  <a:pt x="76" y="479"/>
                </a:cubicBezTo>
                <a:cubicBezTo>
                  <a:pt x="93" y="497"/>
                  <a:pt x="78" y="518"/>
                  <a:pt x="71" y="529"/>
                </a:cubicBezTo>
                <a:cubicBezTo>
                  <a:pt x="65" y="539"/>
                  <a:pt x="57" y="549"/>
                  <a:pt x="65" y="560"/>
                </a:cubicBezTo>
                <a:cubicBezTo>
                  <a:pt x="73" y="569"/>
                  <a:pt x="82" y="569"/>
                  <a:pt x="77" y="571"/>
                </a:cubicBezTo>
                <a:cubicBezTo>
                  <a:pt x="76" y="573"/>
                  <a:pt x="69" y="585"/>
                  <a:pt x="72" y="592"/>
                </a:cubicBezTo>
                <a:cubicBezTo>
                  <a:pt x="79" y="608"/>
                  <a:pt x="96" y="607"/>
                  <a:pt x="82" y="630"/>
                </a:cubicBezTo>
                <a:cubicBezTo>
                  <a:pt x="69" y="654"/>
                  <a:pt x="69" y="675"/>
                  <a:pt x="72" y="688"/>
                </a:cubicBezTo>
                <a:cubicBezTo>
                  <a:pt x="73" y="698"/>
                  <a:pt x="83" y="724"/>
                  <a:pt x="113" y="730"/>
                </a:cubicBezTo>
                <a:cubicBezTo>
                  <a:pt x="158" y="737"/>
                  <a:pt x="284" y="723"/>
                  <a:pt x="333" y="874"/>
                </a:cubicBezTo>
                <a:close/>
              </a:path>
            </a:pathLst>
          </a:custGeom>
          <a:solidFill>
            <a:schemeClr val="bg1">
              <a:lumMod val="75000"/>
            </a:schemeClr>
          </a:solidFill>
          <a:ln>
            <a:noFill/>
          </a:ln>
        </p:spPr>
        <p:txBody>
          <a:bodyPr vert="horz" wrap="square" lIns="121920" tIns="60960" rIns="121920" bIns="60960" numCol="1" anchor="t" anchorCtr="0" compatLnSpc="1">
            <a:prstTxWarp prst="textNoShape">
              <a:avLst/>
            </a:prstTxWarp>
          </a:bodyPr>
          <a:lstStyle/>
          <a:p>
            <a:endParaRPr lang="en-US" sz="2400"/>
          </a:p>
        </p:txBody>
      </p:sp>
      <p:grpSp>
        <p:nvGrpSpPr>
          <p:cNvPr id="82" name="Group 65"/>
          <p:cNvGrpSpPr/>
          <p:nvPr/>
        </p:nvGrpSpPr>
        <p:grpSpPr>
          <a:xfrm flipH="1">
            <a:off x="8256876" y="2171495"/>
            <a:ext cx="756744" cy="756744"/>
            <a:chOff x="9437946" y="1210703"/>
            <a:chExt cx="948631" cy="948631"/>
          </a:xfrm>
        </p:grpSpPr>
        <p:sp>
          <p:nvSpPr>
            <p:cNvPr id="83" name="Oval 66"/>
            <p:cNvSpPr/>
            <p:nvPr/>
          </p:nvSpPr>
          <p:spPr>
            <a:xfrm>
              <a:off x="9437946" y="1210703"/>
              <a:ext cx="948631" cy="948631"/>
            </a:xfrm>
            <a:prstGeom prst="ellipse">
              <a:avLst/>
            </a:prstGeom>
            <a:solidFill>
              <a:srgbClr val="00B0F0">
                <a:alpha val="7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nvGrpSpPr>
            <p:cNvPr id="84" name="Group 67"/>
            <p:cNvGrpSpPr/>
            <p:nvPr/>
          </p:nvGrpSpPr>
          <p:grpSpPr>
            <a:xfrm>
              <a:off x="9747170" y="1456571"/>
              <a:ext cx="330180" cy="431775"/>
              <a:chOff x="812800" y="2401888"/>
              <a:chExt cx="206375" cy="269875"/>
            </a:xfrm>
            <a:solidFill>
              <a:schemeClr val="bg1"/>
            </a:solidFill>
          </p:grpSpPr>
          <p:sp>
            <p:nvSpPr>
              <p:cNvPr id="85" name="Freeform 47"/>
              <p:cNvSpPr>
                <a:spLocks noEditPoints="1"/>
              </p:cNvSpPr>
              <p:nvPr/>
            </p:nvSpPr>
            <p:spPr bwMode="auto">
              <a:xfrm>
                <a:off x="812800" y="2401888"/>
                <a:ext cx="206375" cy="269875"/>
              </a:xfrm>
              <a:custGeom>
                <a:avLst/>
                <a:gdLst>
                  <a:gd name="T0" fmla="*/ 104 w 109"/>
                  <a:gd name="T1" fmla="*/ 68 h 142"/>
                  <a:gd name="T2" fmla="*/ 96 w 109"/>
                  <a:gd name="T3" fmla="*/ 68 h 142"/>
                  <a:gd name="T4" fmla="*/ 96 w 109"/>
                  <a:gd name="T5" fmla="*/ 44 h 142"/>
                  <a:gd name="T6" fmla="*/ 84 w 109"/>
                  <a:gd name="T7" fmla="*/ 13 h 142"/>
                  <a:gd name="T8" fmla="*/ 55 w 109"/>
                  <a:gd name="T9" fmla="*/ 0 h 142"/>
                  <a:gd name="T10" fmla="*/ 25 w 109"/>
                  <a:gd name="T11" fmla="*/ 13 h 142"/>
                  <a:gd name="T12" fmla="*/ 13 w 109"/>
                  <a:gd name="T13" fmla="*/ 44 h 142"/>
                  <a:gd name="T14" fmla="*/ 13 w 109"/>
                  <a:gd name="T15" fmla="*/ 68 h 142"/>
                  <a:gd name="T16" fmla="*/ 6 w 109"/>
                  <a:gd name="T17" fmla="*/ 68 h 142"/>
                  <a:gd name="T18" fmla="*/ 0 w 109"/>
                  <a:gd name="T19" fmla="*/ 73 h 142"/>
                  <a:gd name="T20" fmla="*/ 0 w 109"/>
                  <a:gd name="T21" fmla="*/ 137 h 142"/>
                  <a:gd name="T22" fmla="*/ 6 w 109"/>
                  <a:gd name="T23" fmla="*/ 142 h 142"/>
                  <a:gd name="T24" fmla="*/ 104 w 109"/>
                  <a:gd name="T25" fmla="*/ 142 h 142"/>
                  <a:gd name="T26" fmla="*/ 109 w 109"/>
                  <a:gd name="T27" fmla="*/ 137 h 142"/>
                  <a:gd name="T28" fmla="*/ 109 w 109"/>
                  <a:gd name="T29" fmla="*/ 73 h 142"/>
                  <a:gd name="T30" fmla="*/ 104 w 109"/>
                  <a:gd name="T31" fmla="*/ 68 h 142"/>
                  <a:gd name="T32" fmla="*/ 66 w 109"/>
                  <a:gd name="T33" fmla="*/ 124 h 142"/>
                  <a:gd name="T34" fmla="*/ 55 w 109"/>
                  <a:gd name="T35" fmla="*/ 136 h 142"/>
                  <a:gd name="T36" fmla="*/ 43 w 109"/>
                  <a:gd name="T37" fmla="*/ 124 h 142"/>
                  <a:gd name="T38" fmla="*/ 43 w 109"/>
                  <a:gd name="T39" fmla="*/ 103 h 142"/>
                  <a:gd name="T40" fmla="*/ 55 w 109"/>
                  <a:gd name="T41" fmla="*/ 91 h 142"/>
                  <a:gd name="T42" fmla="*/ 66 w 109"/>
                  <a:gd name="T43" fmla="*/ 103 h 142"/>
                  <a:gd name="T44" fmla="*/ 66 w 109"/>
                  <a:gd name="T45" fmla="*/ 124 h 142"/>
                  <a:gd name="T46" fmla="*/ 77 w 109"/>
                  <a:gd name="T47" fmla="*/ 68 h 142"/>
                  <a:gd name="T48" fmla="*/ 33 w 109"/>
                  <a:gd name="T49" fmla="*/ 68 h 142"/>
                  <a:gd name="T50" fmla="*/ 33 w 109"/>
                  <a:gd name="T51" fmla="*/ 44 h 142"/>
                  <a:gd name="T52" fmla="*/ 39 w 109"/>
                  <a:gd name="T53" fmla="*/ 27 h 142"/>
                  <a:gd name="T54" fmla="*/ 55 w 109"/>
                  <a:gd name="T55" fmla="*/ 20 h 142"/>
                  <a:gd name="T56" fmla="*/ 70 w 109"/>
                  <a:gd name="T57" fmla="*/ 27 h 142"/>
                  <a:gd name="T58" fmla="*/ 77 w 109"/>
                  <a:gd name="T59" fmla="*/ 44 h 142"/>
                  <a:gd name="T60" fmla="*/ 77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4" y="68"/>
                    </a:moveTo>
                    <a:cubicBezTo>
                      <a:pt x="96" y="68"/>
                      <a:pt x="96" y="68"/>
                      <a:pt x="96" y="68"/>
                    </a:cubicBezTo>
                    <a:cubicBezTo>
                      <a:pt x="96" y="44"/>
                      <a:pt x="96" y="44"/>
                      <a:pt x="96" y="44"/>
                    </a:cubicBezTo>
                    <a:cubicBezTo>
                      <a:pt x="96" y="32"/>
                      <a:pt x="92" y="21"/>
                      <a:pt x="84" y="13"/>
                    </a:cubicBezTo>
                    <a:cubicBezTo>
                      <a:pt x="77" y="5"/>
                      <a:pt x="66" y="0"/>
                      <a:pt x="55" y="0"/>
                    </a:cubicBezTo>
                    <a:cubicBezTo>
                      <a:pt x="43" y="0"/>
                      <a:pt x="32" y="5"/>
                      <a:pt x="25" y="13"/>
                    </a:cubicBezTo>
                    <a:cubicBezTo>
                      <a:pt x="17" y="21"/>
                      <a:pt x="13" y="32"/>
                      <a:pt x="13" y="44"/>
                    </a:cubicBezTo>
                    <a:cubicBezTo>
                      <a:pt x="13" y="68"/>
                      <a:pt x="13" y="68"/>
                      <a:pt x="13" y="68"/>
                    </a:cubicBezTo>
                    <a:cubicBezTo>
                      <a:pt x="6" y="68"/>
                      <a:pt x="6" y="68"/>
                      <a:pt x="6" y="68"/>
                    </a:cubicBezTo>
                    <a:cubicBezTo>
                      <a:pt x="3" y="68"/>
                      <a:pt x="0" y="71"/>
                      <a:pt x="0" y="73"/>
                    </a:cubicBezTo>
                    <a:cubicBezTo>
                      <a:pt x="0" y="137"/>
                      <a:pt x="0" y="137"/>
                      <a:pt x="0" y="137"/>
                    </a:cubicBezTo>
                    <a:cubicBezTo>
                      <a:pt x="0" y="140"/>
                      <a:pt x="3" y="142"/>
                      <a:pt x="6" y="142"/>
                    </a:cubicBezTo>
                    <a:cubicBezTo>
                      <a:pt x="104" y="142"/>
                      <a:pt x="104" y="142"/>
                      <a:pt x="104" y="142"/>
                    </a:cubicBezTo>
                    <a:cubicBezTo>
                      <a:pt x="107" y="142"/>
                      <a:pt x="109" y="140"/>
                      <a:pt x="109" y="137"/>
                    </a:cubicBezTo>
                    <a:cubicBezTo>
                      <a:pt x="109" y="73"/>
                      <a:pt x="109" y="73"/>
                      <a:pt x="109" y="73"/>
                    </a:cubicBezTo>
                    <a:cubicBezTo>
                      <a:pt x="109" y="71"/>
                      <a:pt x="107" y="68"/>
                      <a:pt x="104" y="68"/>
                    </a:cubicBezTo>
                    <a:close/>
                    <a:moveTo>
                      <a:pt x="66" y="124"/>
                    </a:moveTo>
                    <a:cubicBezTo>
                      <a:pt x="66" y="131"/>
                      <a:pt x="61" y="136"/>
                      <a:pt x="55" y="136"/>
                    </a:cubicBezTo>
                    <a:cubicBezTo>
                      <a:pt x="48" y="136"/>
                      <a:pt x="43" y="131"/>
                      <a:pt x="43" y="124"/>
                    </a:cubicBezTo>
                    <a:cubicBezTo>
                      <a:pt x="43" y="103"/>
                      <a:pt x="43" y="103"/>
                      <a:pt x="43" y="103"/>
                    </a:cubicBezTo>
                    <a:cubicBezTo>
                      <a:pt x="43" y="96"/>
                      <a:pt x="48" y="91"/>
                      <a:pt x="55" y="91"/>
                    </a:cubicBezTo>
                    <a:cubicBezTo>
                      <a:pt x="61" y="91"/>
                      <a:pt x="66" y="96"/>
                      <a:pt x="66" y="103"/>
                    </a:cubicBezTo>
                    <a:lnTo>
                      <a:pt x="66" y="124"/>
                    </a:lnTo>
                    <a:close/>
                    <a:moveTo>
                      <a:pt x="77" y="68"/>
                    </a:moveTo>
                    <a:cubicBezTo>
                      <a:pt x="33" y="68"/>
                      <a:pt x="33" y="68"/>
                      <a:pt x="33" y="68"/>
                    </a:cubicBezTo>
                    <a:cubicBezTo>
                      <a:pt x="33" y="44"/>
                      <a:pt x="33" y="44"/>
                      <a:pt x="33" y="44"/>
                    </a:cubicBezTo>
                    <a:cubicBezTo>
                      <a:pt x="33" y="37"/>
                      <a:pt x="35" y="31"/>
                      <a:pt x="39" y="27"/>
                    </a:cubicBezTo>
                    <a:cubicBezTo>
                      <a:pt x="43" y="23"/>
                      <a:pt x="49" y="20"/>
                      <a:pt x="55" y="20"/>
                    </a:cubicBezTo>
                    <a:cubicBezTo>
                      <a:pt x="60" y="20"/>
                      <a:pt x="66" y="23"/>
                      <a:pt x="70" y="27"/>
                    </a:cubicBezTo>
                    <a:cubicBezTo>
                      <a:pt x="74" y="31"/>
                      <a:pt x="77" y="37"/>
                      <a:pt x="77" y="44"/>
                    </a:cubicBezTo>
                    <a:lnTo>
                      <a:pt x="77"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86" name="Freeform 48"/>
              <p:cNvSpPr>
                <a:spLocks/>
              </p:cNvSpPr>
              <p:nvPr/>
            </p:nvSpPr>
            <p:spPr bwMode="auto">
              <a:xfrm>
                <a:off x="903288" y="2586038"/>
                <a:ext cx="25400" cy="60325"/>
              </a:xfrm>
              <a:custGeom>
                <a:avLst/>
                <a:gdLst>
                  <a:gd name="T0" fmla="*/ 7 w 13"/>
                  <a:gd name="T1" fmla="*/ 0 h 32"/>
                  <a:gd name="T2" fmla="*/ 0 w 13"/>
                  <a:gd name="T3" fmla="*/ 7 h 32"/>
                  <a:gd name="T4" fmla="*/ 0 w 13"/>
                  <a:gd name="T5" fmla="*/ 25 h 32"/>
                  <a:gd name="T6" fmla="*/ 7 w 13"/>
                  <a:gd name="T7" fmla="*/ 32 h 32"/>
                  <a:gd name="T8" fmla="*/ 13 w 13"/>
                  <a:gd name="T9" fmla="*/ 25 h 32"/>
                  <a:gd name="T10" fmla="*/ 13 w 13"/>
                  <a:gd name="T11" fmla="*/ 7 h 32"/>
                  <a:gd name="T12" fmla="*/ 7 w 13"/>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3" h="32">
                    <a:moveTo>
                      <a:pt x="7" y="0"/>
                    </a:moveTo>
                    <a:cubicBezTo>
                      <a:pt x="3" y="0"/>
                      <a:pt x="0" y="3"/>
                      <a:pt x="0" y="7"/>
                    </a:cubicBezTo>
                    <a:cubicBezTo>
                      <a:pt x="0" y="25"/>
                      <a:pt x="0" y="25"/>
                      <a:pt x="0" y="25"/>
                    </a:cubicBezTo>
                    <a:cubicBezTo>
                      <a:pt x="0" y="29"/>
                      <a:pt x="3" y="32"/>
                      <a:pt x="7" y="32"/>
                    </a:cubicBezTo>
                    <a:cubicBezTo>
                      <a:pt x="10" y="32"/>
                      <a:pt x="13" y="29"/>
                      <a:pt x="13" y="25"/>
                    </a:cubicBezTo>
                    <a:cubicBezTo>
                      <a:pt x="13" y="7"/>
                      <a:pt x="13" y="7"/>
                      <a:pt x="13" y="7"/>
                    </a:cubicBezTo>
                    <a:cubicBezTo>
                      <a:pt x="13" y="3"/>
                      <a:pt x="10"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grpSp>
      <p:grpSp>
        <p:nvGrpSpPr>
          <p:cNvPr id="87" name="Group 70"/>
          <p:cNvGrpSpPr/>
          <p:nvPr/>
        </p:nvGrpSpPr>
        <p:grpSpPr>
          <a:xfrm flipH="1">
            <a:off x="7851634" y="2725617"/>
            <a:ext cx="999889" cy="999889"/>
            <a:chOff x="9641146" y="1905334"/>
            <a:chExt cx="1253431" cy="1253431"/>
          </a:xfrm>
        </p:grpSpPr>
        <p:sp>
          <p:nvSpPr>
            <p:cNvPr id="88" name="Oval 71"/>
            <p:cNvSpPr/>
            <p:nvPr/>
          </p:nvSpPr>
          <p:spPr>
            <a:xfrm>
              <a:off x="9641146" y="1905334"/>
              <a:ext cx="1253431" cy="1253431"/>
            </a:xfrm>
            <a:prstGeom prst="ellipse">
              <a:avLst/>
            </a:prstGeom>
            <a:solidFill>
              <a:srgbClr val="00B0F0">
                <a:alpha val="7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89" name="Freeform 72"/>
            <p:cNvSpPr>
              <a:spLocks noEditPoints="1"/>
            </p:cNvSpPr>
            <p:nvPr/>
          </p:nvSpPr>
          <p:spPr bwMode="auto">
            <a:xfrm>
              <a:off x="10098905" y="2300718"/>
              <a:ext cx="337913" cy="453169"/>
            </a:xfrm>
            <a:custGeom>
              <a:avLst/>
              <a:gdLst>
                <a:gd name="T0" fmla="*/ 108 w 108"/>
                <a:gd name="T1" fmla="*/ 145 h 145"/>
                <a:gd name="T2" fmla="*/ 0 w 108"/>
                <a:gd name="T3" fmla="*/ 145 h 145"/>
                <a:gd name="T4" fmla="*/ 0 w 108"/>
                <a:gd name="T5" fmla="*/ 135 h 145"/>
                <a:gd name="T6" fmla="*/ 13 w 108"/>
                <a:gd name="T7" fmla="*/ 124 h 145"/>
                <a:gd name="T8" fmla="*/ 96 w 108"/>
                <a:gd name="T9" fmla="*/ 124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3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9 w 108"/>
                <a:gd name="T35" fmla="*/ 12 h 145"/>
                <a:gd name="T36" fmla="*/ 60 w 108"/>
                <a:gd name="T37" fmla="*/ 12 h 145"/>
                <a:gd name="T38" fmla="*/ 68 w 108"/>
                <a:gd name="T39" fmla="*/ 36 h 145"/>
                <a:gd name="T40" fmla="*/ 41 w 108"/>
                <a:gd name="T41" fmla="*/ 36 h 145"/>
                <a:gd name="T42" fmla="*/ 49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5"/>
                    <a:pt x="0" y="135"/>
                    <a:pt x="0" y="135"/>
                  </a:cubicBezTo>
                  <a:cubicBezTo>
                    <a:pt x="13" y="124"/>
                    <a:pt x="13" y="124"/>
                    <a:pt x="13" y="124"/>
                  </a:cubicBezTo>
                  <a:cubicBezTo>
                    <a:pt x="96" y="124"/>
                    <a:pt x="96" y="124"/>
                    <a:pt x="96" y="124"/>
                  </a:cubicBezTo>
                  <a:cubicBezTo>
                    <a:pt x="108" y="135"/>
                    <a:pt x="108" y="135"/>
                    <a:pt x="108" y="135"/>
                  </a:cubicBezTo>
                  <a:lnTo>
                    <a:pt x="108" y="145"/>
                  </a:lnTo>
                  <a:close/>
                  <a:moveTo>
                    <a:pt x="16" y="116"/>
                  </a:moveTo>
                  <a:cubicBezTo>
                    <a:pt x="24" y="91"/>
                    <a:pt x="24" y="91"/>
                    <a:pt x="24" y="91"/>
                  </a:cubicBezTo>
                  <a:cubicBezTo>
                    <a:pt x="85" y="91"/>
                    <a:pt x="85" y="91"/>
                    <a:pt x="85" y="91"/>
                  </a:cubicBezTo>
                  <a:cubicBezTo>
                    <a:pt x="93" y="116"/>
                    <a:pt x="93" y="116"/>
                    <a:pt x="93"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9" y="12"/>
                  </a:moveTo>
                  <a:cubicBezTo>
                    <a:pt x="49" y="12"/>
                    <a:pt x="54" y="0"/>
                    <a:pt x="60" y="12"/>
                  </a:cubicBezTo>
                  <a:cubicBezTo>
                    <a:pt x="68" y="36"/>
                    <a:pt x="68" y="36"/>
                    <a:pt x="68" y="36"/>
                  </a:cubicBezTo>
                  <a:cubicBezTo>
                    <a:pt x="41" y="36"/>
                    <a:pt x="41" y="36"/>
                    <a:pt x="41" y="36"/>
                  </a:cubicBezTo>
                  <a:lnTo>
                    <a:pt x="49" y="12"/>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p>
          </p:txBody>
        </p:sp>
      </p:grpSp>
      <p:grpSp>
        <p:nvGrpSpPr>
          <p:cNvPr id="90" name="Group 73"/>
          <p:cNvGrpSpPr/>
          <p:nvPr/>
        </p:nvGrpSpPr>
        <p:grpSpPr>
          <a:xfrm flipH="1">
            <a:off x="9316628" y="2679648"/>
            <a:ext cx="756744" cy="756744"/>
            <a:chOff x="8905363" y="549970"/>
            <a:chExt cx="948631" cy="948631"/>
          </a:xfrm>
        </p:grpSpPr>
        <p:sp>
          <p:nvSpPr>
            <p:cNvPr id="91" name="Oval 74"/>
            <p:cNvSpPr/>
            <p:nvPr/>
          </p:nvSpPr>
          <p:spPr>
            <a:xfrm>
              <a:off x="8905363" y="549970"/>
              <a:ext cx="948631" cy="948631"/>
            </a:xfrm>
            <a:prstGeom prst="ellipse">
              <a:avLst/>
            </a:prstGeom>
            <a:solidFill>
              <a:srgbClr val="00B0F0">
                <a:alpha val="7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nvGrpSpPr>
            <p:cNvPr id="92" name="Group 75"/>
            <p:cNvGrpSpPr/>
            <p:nvPr/>
          </p:nvGrpSpPr>
          <p:grpSpPr>
            <a:xfrm>
              <a:off x="9149074" y="823987"/>
              <a:ext cx="411959" cy="400593"/>
              <a:chOff x="390525" y="2455863"/>
              <a:chExt cx="230188" cy="223838"/>
            </a:xfrm>
            <a:solidFill>
              <a:schemeClr val="bg1"/>
            </a:solidFill>
          </p:grpSpPr>
          <p:sp>
            <p:nvSpPr>
              <p:cNvPr id="93" name="Freeform 41"/>
              <p:cNvSpPr>
                <a:spLocks noEditPoints="1"/>
              </p:cNvSpPr>
              <p:nvPr/>
            </p:nvSpPr>
            <p:spPr bwMode="auto">
              <a:xfrm>
                <a:off x="498475" y="2559051"/>
                <a:ext cx="122238" cy="120650"/>
              </a:xfrm>
              <a:custGeom>
                <a:avLst/>
                <a:gdLst>
                  <a:gd name="T0" fmla="*/ 57 w 64"/>
                  <a:gd name="T1" fmla="*/ 34 h 63"/>
                  <a:gd name="T2" fmla="*/ 30 w 64"/>
                  <a:gd name="T3" fmla="*/ 7 h 63"/>
                  <a:gd name="T4" fmla="*/ 14 w 64"/>
                  <a:gd name="T5" fmla="*/ 3 h 63"/>
                  <a:gd name="T6" fmla="*/ 11 w 64"/>
                  <a:gd name="T7" fmla="*/ 0 h 63"/>
                  <a:gd name="T8" fmla="*/ 8 w 64"/>
                  <a:gd name="T9" fmla="*/ 4 h 63"/>
                  <a:gd name="T10" fmla="*/ 3 w 64"/>
                  <a:gd name="T11" fmla="*/ 5 h 63"/>
                  <a:gd name="T12" fmla="*/ 2 w 64"/>
                  <a:gd name="T13" fmla="*/ 9 h 63"/>
                  <a:gd name="T14" fmla="*/ 0 w 64"/>
                  <a:gd name="T15" fmla="*/ 11 h 63"/>
                  <a:gd name="T16" fmla="*/ 3 w 64"/>
                  <a:gd name="T17" fmla="*/ 15 h 63"/>
                  <a:gd name="T18" fmla="*/ 7 w 64"/>
                  <a:gd name="T19" fmla="*/ 30 h 63"/>
                  <a:gd name="T20" fmla="*/ 34 w 64"/>
                  <a:gd name="T21" fmla="*/ 57 h 63"/>
                  <a:gd name="T22" fmla="*/ 57 w 64"/>
                  <a:gd name="T23" fmla="*/ 57 h 63"/>
                  <a:gd name="T24" fmla="*/ 57 w 64"/>
                  <a:gd name="T25" fmla="*/ 34 h 63"/>
                  <a:gd name="T26" fmla="*/ 52 w 64"/>
                  <a:gd name="T27" fmla="*/ 52 h 63"/>
                  <a:gd name="T28" fmla="*/ 37 w 64"/>
                  <a:gd name="T29" fmla="*/ 52 h 63"/>
                  <a:gd name="T30" fmla="*/ 13 w 64"/>
                  <a:gd name="T31" fmla="*/ 28 h 63"/>
                  <a:gd name="T32" fmla="*/ 9 w 64"/>
                  <a:gd name="T33" fmla="*/ 21 h 63"/>
                  <a:gd name="T34" fmla="*/ 14 w 64"/>
                  <a:gd name="T35" fmla="*/ 25 h 63"/>
                  <a:gd name="T36" fmla="*/ 25 w 64"/>
                  <a:gd name="T37" fmla="*/ 25 h 63"/>
                  <a:gd name="T38" fmla="*/ 25 w 64"/>
                  <a:gd name="T39" fmla="*/ 14 h 63"/>
                  <a:gd name="T40" fmla="*/ 20 w 64"/>
                  <a:gd name="T41" fmla="*/ 9 h 63"/>
                  <a:gd name="T42" fmla="*/ 28 w 64"/>
                  <a:gd name="T43" fmla="*/ 12 h 63"/>
                  <a:gd name="T44" fmla="*/ 52 w 64"/>
                  <a:gd name="T45" fmla="*/ 36 h 63"/>
                  <a:gd name="T46" fmla="*/ 52 w 64"/>
                  <a:gd name="T47" fmla="*/ 5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4" h="63">
                    <a:moveTo>
                      <a:pt x="57" y="34"/>
                    </a:moveTo>
                    <a:cubicBezTo>
                      <a:pt x="30" y="7"/>
                      <a:pt x="30" y="7"/>
                      <a:pt x="30" y="7"/>
                    </a:cubicBezTo>
                    <a:cubicBezTo>
                      <a:pt x="26" y="3"/>
                      <a:pt x="20" y="1"/>
                      <a:pt x="14" y="3"/>
                    </a:cubicBezTo>
                    <a:cubicBezTo>
                      <a:pt x="11" y="0"/>
                      <a:pt x="11" y="0"/>
                      <a:pt x="11" y="0"/>
                    </a:cubicBezTo>
                    <a:cubicBezTo>
                      <a:pt x="8" y="4"/>
                      <a:pt x="8" y="4"/>
                      <a:pt x="8" y="4"/>
                    </a:cubicBezTo>
                    <a:cubicBezTo>
                      <a:pt x="3" y="5"/>
                      <a:pt x="3" y="5"/>
                      <a:pt x="3" y="5"/>
                    </a:cubicBezTo>
                    <a:cubicBezTo>
                      <a:pt x="2" y="9"/>
                      <a:pt x="2" y="9"/>
                      <a:pt x="2" y="9"/>
                    </a:cubicBezTo>
                    <a:cubicBezTo>
                      <a:pt x="0" y="11"/>
                      <a:pt x="0" y="11"/>
                      <a:pt x="0" y="11"/>
                    </a:cubicBezTo>
                    <a:cubicBezTo>
                      <a:pt x="3" y="15"/>
                      <a:pt x="3" y="15"/>
                      <a:pt x="3" y="15"/>
                    </a:cubicBezTo>
                    <a:cubicBezTo>
                      <a:pt x="2" y="20"/>
                      <a:pt x="3" y="26"/>
                      <a:pt x="7" y="30"/>
                    </a:cubicBezTo>
                    <a:cubicBezTo>
                      <a:pt x="34" y="57"/>
                      <a:pt x="34" y="57"/>
                      <a:pt x="34" y="57"/>
                    </a:cubicBezTo>
                    <a:cubicBezTo>
                      <a:pt x="41" y="63"/>
                      <a:pt x="51" y="63"/>
                      <a:pt x="57" y="57"/>
                    </a:cubicBezTo>
                    <a:cubicBezTo>
                      <a:pt x="64" y="51"/>
                      <a:pt x="64" y="40"/>
                      <a:pt x="57" y="34"/>
                    </a:cubicBezTo>
                    <a:close/>
                    <a:moveTo>
                      <a:pt x="52" y="52"/>
                    </a:moveTo>
                    <a:cubicBezTo>
                      <a:pt x="48" y="56"/>
                      <a:pt x="41" y="56"/>
                      <a:pt x="37" y="52"/>
                    </a:cubicBezTo>
                    <a:cubicBezTo>
                      <a:pt x="13" y="28"/>
                      <a:pt x="13" y="28"/>
                      <a:pt x="13" y="28"/>
                    </a:cubicBezTo>
                    <a:cubicBezTo>
                      <a:pt x="11" y="26"/>
                      <a:pt x="10" y="23"/>
                      <a:pt x="9" y="21"/>
                    </a:cubicBezTo>
                    <a:cubicBezTo>
                      <a:pt x="14" y="25"/>
                      <a:pt x="14" y="25"/>
                      <a:pt x="14" y="25"/>
                    </a:cubicBezTo>
                    <a:cubicBezTo>
                      <a:pt x="17" y="28"/>
                      <a:pt x="22" y="28"/>
                      <a:pt x="25" y="25"/>
                    </a:cubicBezTo>
                    <a:cubicBezTo>
                      <a:pt x="28" y="22"/>
                      <a:pt x="28" y="17"/>
                      <a:pt x="25" y="14"/>
                    </a:cubicBezTo>
                    <a:cubicBezTo>
                      <a:pt x="20" y="9"/>
                      <a:pt x="20" y="9"/>
                      <a:pt x="20" y="9"/>
                    </a:cubicBezTo>
                    <a:cubicBezTo>
                      <a:pt x="23" y="9"/>
                      <a:pt x="26" y="10"/>
                      <a:pt x="28" y="12"/>
                    </a:cubicBezTo>
                    <a:cubicBezTo>
                      <a:pt x="52" y="36"/>
                      <a:pt x="52" y="36"/>
                      <a:pt x="52" y="36"/>
                    </a:cubicBezTo>
                    <a:cubicBezTo>
                      <a:pt x="56" y="41"/>
                      <a:pt x="57" y="48"/>
                      <a:pt x="52"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94" name="Freeform 42"/>
              <p:cNvSpPr>
                <a:spLocks noEditPoints="1"/>
              </p:cNvSpPr>
              <p:nvPr/>
            </p:nvSpPr>
            <p:spPr bwMode="auto">
              <a:xfrm>
                <a:off x="390525" y="2455863"/>
                <a:ext cx="123825" cy="117475"/>
              </a:xfrm>
              <a:custGeom>
                <a:avLst/>
                <a:gdLst>
                  <a:gd name="T0" fmla="*/ 50 w 65"/>
                  <a:gd name="T1" fmla="*/ 60 h 62"/>
                  <a:gd name="T2" fmla="*/ 53 w 65"/>
                  <a:gd name="T3" fmla="*/ 62 h 62"/>
                  <a:gd name="T4" fmla="*/ 58 w 65"/>
                  <a:gd name="T5" fmla="*/ 60 h 62"/>
                  <a:gd name="T6" fmla="*/ 60 w 65"/>
                  <a:gd name="T7" fmla="*/ 57 h 62"/>
                  <a:gd name="T8" fmla="*/ 63 w 65"/>
                  <a:gd name="T9" fmla="*/ 57 h 62"/>
                  <a:gd name="T10" fmla="*/ 65 w 65"/>
                  <a:gd name="T11" fmla="*/ 52 h 62"/>
                  <a:gd name="T12" fmla="*/ 61 w 65"/>
                  <a:gd name="T13" fmla="*/ 48 h 62"/>
                  <a:gd name="T14" fmla="*/ 56 w 65"/>
                  <a:gd name="T15" fmla="*/ 33 h 62"/>
                  <a:gd name="T16" fmla="*/ 29 w 65"/>
                  <a:gd name="T17" fmla="*/ 6 h 62"/>
                  <a:gd name="T18" fmla="*/ 6 w 65"/>
                  <a:gd name="T19" fmla="*/ 6 h 62"/>
                  <a:gd name="T20" fmla="*/ 6 w 65"/>
                  <a:gd name="T21" fmla="*/ 29 h 62"/>
                  <a:gd name="T22" fmla="*/ 33 w 65"/>
                  <a:gd name="T23" fmla="*/ 56 h 62"/>
                  <a:gd name="T24" fmla="*/ 50 w 65"/>
                  <a:gd name="T25" fmla="*/ 60 h 62"/>
                  <a:gd name="T26" fmla="*/ 12 w 65"/>
                  <a:gd name="T27" fmla="*/ 27 h 62"/>
                  <a:gd name="T28" fmla="*/ 11 w 65"/>
                  <a:gd name="T29" fmla="*/ 11 h 62"/>
                  <a:gd name="T30" fmla="*/ 27 w 65"/>
                  <a:gd name="T31" fmla="*/ 12 h 62"/>
                  <a:gd name="T32" fmla="*/ 51 w 65"/>
                  <a:gd name="T33" fmla="*/ 36 h 62"/>
                  <a:gd name="T34" fmla="*/ 54 w 65"/>
                  <a:gd name="T35" fmla="*/ 41 h 62"/>
                  <a:gd name="T36" fmla="*/ 43 w 65"/>
                  <a:gd name="T37" fmla="*/ 42 h 62"/>
                  <a:gd name="T38" fmla="*/ 43 w 65"/>
                  <a:gd name="T39" fmla="*/ 53 h 62"/>
                  <a:gd name="T40" fmla="*/ 45 w 65"/>
                  <a:gd name="T41" fmla="*/ 54 h 62"/>
                  <a:gd name="T42" fmla="*/ 36 w 65"/>
                  <a:gd name="T43" fmla="*/ 51 h 62"/>
                  <a:gd name="T44" fmla="*/ 12 w 65"/>
                  <a:gd name="T45" fmla="*/ 2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 h="62">
                    <a:moveTo>
                      <a:pt x="50" y="60"/>
                    </a:moveTo>
                    <a:cubicBezTo>
                      <a:pt x="53" y="62"/>
                      <a:pt x="53" y="62"/>
                      <a:pt x="53" y="62"/>
                    </a:cubicBezTo>
                    <a:cubicBezTo>
                      <a:pt x="58" y="60"/>
                      <a:pt x="58" y="60"/>
                      <a:pt x="58" y="60"/>
                    </a:cubicBezTo>
                    <a:cubicBezTo>
                      <a:pt x="60" y="57"/>
                      <a:pt x="60" y="57"/>
                      <a:pt x="60" y="57"/>
                    </a:cubicBezTo>
                    <a:cubicBezTo>
                      <a:pt x="63" y="57"/>
                      <a:pt x="63" y="57"/>
                      <a:pt x="63" y="57"/>
                    </a:cubicBezTo>
                    <a:cubicBezTo>
                      <a:pt x="65" y="52"/>
                      <a:pt x="65" y="52"/>
                      <a:pt x="65" y="52"/>
                    </a:cubicBezTo>
                    <a:cubicBezTo>
                      <a:pt x="61" y="48"/>
                      <a:pt x="61" y="48"/>
                      <a:pt x="61" y="48"/>
                    </a:cubicBezTo>
                    <a:cubicBezTo>
                      <a:pt x="62" y="43"/>
                      <a:pt x="60" y="37"/>
                      <a:pt x="56" y="33"/>
                    </a:cubicBezTo>
                    <a:cubicBezTo>
                      <a:pt x="29" y="6"/>
                      <a:pt x="29" y="6"/>
                      <a:pt x="29" y="6"/>
                    </a:cubicBezTo>
                    <a:cubicBezTo>
                      <a:pt x="23" y="0"/>
                      <a:pt x="13" y="0"/>
                      <a:pt x="6" y="6"/>
                    </a:cubicBezTo>
                    <a:cubicBezTo>
                      <a:pt x="0" y="13"/>
                      <a:pt x="0" y="23"/>
                      <a:pt x="6" y="29"/>
                    </a:cubicBezTo>
                    <a:cubicBezTo>
                      <a:pt x="33" y="56"/>
                      <a:pt x="33" y="56"/>
                      <a:pt x="33" y="56"/>
                    </a:cubicBezTo>
                    <a:cubicBezTo>
                      <a:pt x="38" y="61"/>
                      <a:pt x="45" y="62"/>
                      <a:pt x="50" y="60"/>
                    </a:cubicBezTo>
                    <a:close/>
                    <a:moveTo>
                      <a:pt x="12" y="27"/>
                    </a:moveTo>
                    <a:cubicBezTo>
                      <a:pt x="7" y="22"/>
                      <a:pt x="7" y="15"/>
                      <a:pt x="11" y="11"/>
                    </a:cubicBezTo>
                    <a:cubicBezTo>
                      <a:pt x="15" y="7"/>
                      <a:pt x="22" y="7"/>
                      <a:pt x="27" y="12"/>
                    </a:cubicBezTo>
                    <a:cubicBezTo>
                      <a:pt x="51" y="36"/>
                      <a:pt x="51" y="36"/>
                      <a:pt x="51" y="36"/>
                    </a:cubicBezTo>
                    <a:cubicBezTo>
                      <a:pt x="53" y="37"/>
                      <a:pt x="54" y="39"/>
                      <a:pt x="54" y="41"/>
                    </a:cubicBezTo>
                    <a:cubicBezTo>
                      <a:pt x="51" y="39"/>
                      <a:pt x="46" y="39"/>
                      <a:pt x="43" y="42"/>
                    </a:cubicBezTo>
                    <a:cubicBezTo>
                      <a:pt x="40" y="45"/>
                      <a:pt x="40" y="50"/>
                      <a:pt x="43" y="53"/>
                    </a:cubicBezTo>
                    <a:cubicBezTo>
                      <a:pt x="45" y="54"/>
                      <a:pt x="45" y="54"/>
                      <a:pt x="45" y="54"/>
                    </a:cubicBezTo>
                    <a:cubicBezTo>
                      <a:pt x="42" y="54"/>
                      <a:pt x="38" y="53"/>
                      <a:pt x="36" y="51"/>
                    </a:cubicBezTo>
                    <a:lnTo>
                      <a:pt x="1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95" name="Rectangle 43"/>
              <p:cNvSpPr>
                <a:spLocks noChangeArrowheads="1"/>
              </p:cNvSpPr>
              <p:nvPr/>
            </p:nvSpPr>
            <p:spPr bwMode="auto">
              <a:xfrm>
                <a:off x="517525" y="2525713"/>
                <a:ext cx="6350"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96" name="Rectangle 44"/>
              <p:cNvSpPr>
                <a:spLocks noChangeArrowheads="1"/>
              </p:cNvSpPr>
              <p:nvPr/>
            </p:nvSpPr>
            <p:spPr bwMode="auto">
              <a:xfrm>
                <a:off x="525463" y="2549526"/>
                <a:ext cx="23813" cy="47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97" name="Rectangle 45"/>
              <p:cNvSpPr>
                <a:spLocks noChangeArrowheads="1"/>
              </p:cNvSpPr>
              <p:nvPr/>
            </p:nvSpPr>
            <p:spPr bwMode="auto">
              <a:xfrm>
                <a:off x="488950" y="2584451"/>
                <a:ext cx="6350"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98" name="Rectangle 46"/>
              <p:cNvSpPr>
                <a:spLocks noChangeArrowheads="1"/>
              </p:cNvSpPr>
              <p:nvPr/>
            </p:nvSpPr>
            <p:spPr bwMode="auto">
              <a:xfrm>
                <a:off x="465138" y="2578101"/>
                <a:ext cx="22225" cy="6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grpSp>
      <p:grpSp>
        <p:nvGrpSpPr>
          <p:cNvPr id="99" name="Group 82"/>
          <p:cNvGrpSpPr/>
          <p:nvPr/>
        </p:nvGrpSpPr>
        <p:grpSpPr>
          <a:xfrm flipH="1">
            <a:off x="9745696" y="1760345"/>
            <a:ext cx="1318062" cy="1318062"/>
            <a:chOff x="10255160" y="1159903"/>
            <a:chExt cx="1253431" cy="1253431"/>
          </a:xfrm>
        </p:grpSpPr>
        <p:sp>
          <p:nvSpPr>
            <p:cNvPr id="100" name="Oval 83"/>
            <p:cNvSpPr/>
            <p:nvPr/>
          </p:nvSpPr>
          <p:spPr>
            <a:xfrm>
              <a:off x="10255160" y="1159903"/>
              <a:ext cx="1253431" cy="1253431"/>
            </a:xfrm>
            <a:prstGeom prst="ellipse">
              <a:avLst/>
            </a:prstGeom>
            <a:solidFill>
              <a:srgbClr val="0070C0">
                <a:alpha val="7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01" name="Freeform 37"/>
            <p:cNvSpPr>
              <a:spLocks noEditPoints="1"/>
            </p:cNvSpPr>
            <p:nvPr/>
          </p:nvSpPr>
          <p:spPr bwMode="auto">
            <a:xfrm>
              <a:off x="10640533" y="1555443"/>
              <a:ext cx="500833" cy="497356"/>
            </a:xfrm>
            <a:custGeom>
              <a:avLst/>
              <a:gdLst>
                <a:gd name="T0" fmla="*/ 0 w 120"/>
                <a:gd name="T1" fmla="*/ 60 h 120"/>
                <a:gd name="T2" fmla="*/ 120 w 120"/>
                <a:gd name="T3" fmla="*/ 60 h 120"/>
                <a:gd name="T4" fmla="*/ 83 w 120"/>
                <a:gd name="T5" fmla="*/ 24 h 120"/>
                <a:gd name="T6" fmla="*/ 86 w 120"/>
                <a:gd name="T7" fmla="*/ 14 h 120"/>
                <a:gd name="T8" fmla="*/ 86 w 120"/>
                <a:gd name="T9" fmla="*/ 28 h 120"/>
                <a:gd name="T10" fmla="*/ 47 w 120"/>
                <a:gd name="T11" fmla="*/ 77 h 120"/>
                <a:gd name="T12" fmla="*/ 41 w 120"/>
                <a:gd name="T13" fmla="*/ 88 h 120"/>
                <a:gd name="T14" fmla="*/ 38 w 120"/>
                <a:gd name="T15" fmla="*/ 95 h 120"/>
                <a:gd name="T16" fmla="*/ 37 w 120"/>
                <a:gd name="T17" fmla="*/ 110 h 120"/>
                <a:gd name="T18" fmla="*/ 31 w 120"/>
                <a:gd name="T19" fmla="*/ 99 h 120"/>
                <a:gd name="T20" fmla="*/ 26 w 120"/>
                <a:gd name="T21" fmla="*/ 89 h 120"/>
                <a:gd name="T22" fmla="*/ 17 w 120"/>
                <a:gd name="T23" fmla="*/ 82 h 120"/>
                <a:gd name="T24" fmla="*/ 16 w 120"/>
                <a:gd name="T25" fmla="*/ 68 h 120"/>
                <a:gd name="T26" fmla="*/ 15 w 120"/>
                <a:gd name="T27" fmla="*/ 60 h 120"/>
                <a:gd name="T28" fmla="*/ 10 w 120"/>
                <a:gd name="T29" fmla="*/ 54 h 120"/>
                <a:gd name="T30" fmla="*/ 10 w 120"/>
                <a:gd name="T31" fmla="*/ 45 h 120"/>
                <a:gd name="T32" fmla="*/ 38 w 120"/>
                <a:gd name="T33" fmla="*/ 20 h 120"/>
                <a:gd name="T34" fmla="*/ 31 w 120"/>
                <a:gd name="T35" fmla="*/ 20 h 120"/>
                <a:gd name="T36" fmla="*/ 28 w 120"/>
                <a:gd name="T37" fmla="*/ 26 h 120"/>
                <a:gd name="T38" fmla="*/ 32 w 120"/>
                <a:gd name="T39" fmla="*/ 28 h 120"/>
                <a:gd name="T40" fmla="*/ 31 w 120"/>
                <a:gd name="T41" fmla="*/ 24 h 120"/>
                <a:gd name="T42" fmla="*/ 47 w 120"/>
                <a:gd name="T43" fmla="*/ 30 h 120"/>
                <a:gd name="T44" fmla="*/ 41 w 120"/>
                <a:gd name="T45" fmla="*/ 34 h 120"/>
                <a:gd name="T46" fmla="*/ 37 w 120"/>
                <a:gd name="T47" fmla="*/ 36 h 120"/>
                <a:gd name="T48" fmla="*/ 38 w 120"/>
                <a:gd name="T49" fmla="*/ 43 h 120"/>
                <a:gd name="T50" fmla="*/ 33 w 120"/>
                <a:gd name="T51" fmla="*/ 49 h 120"/>
                <a:gd name="T52" fmla="*/ 29 w 120"/>
                <a:gd name="T53" fmla="*/ 51 h 120"/>
                <a:gd name="T54" fmla="*/ 21 w 120"/>
                <a:gd name="T55" fmla="*/ 49 h 120"/>
                <a:gd name="T56" fmla="*/ 15 w 120"/>
                <a:gd name="T57" fmla="*/ 54 h 120"/>
                <a:gd name="T58" fmla="*/ 16 w 120"/>
                <a:gd name="T59" fmla="*/ 58 h 120"/>
                <a:gd name="T60" fmla="*/ 27 w 120"/>
                <a:gd name="T61" fmla="*/ 62 h 120"/>
                <a:gd name="T62" fmla="*/ 41 w 120"/>
                <a:gd name="T63" fmla="*/ 66 h 120"/>
                <a:gd name="T64" fmla="*/ 47 w 120"/>
                <a:gd name="T65" fmla="*/ 77 h 120"/>
                <a:gd name="T66" fmla="*/ 55 w 120"/>
                <a:gd name="T67" fmla="*/ 21 h 120"/>
                <a:gd name="T68" fmla="*/ 44 w 120"/>
                <a:gd name="T69" fmla="*/ 15 h 120"/>
                <a:gd name="T70" fmla="*/ 63 w 120"/>
                <a:gd name="T71" fmla="*/ 10 h 120"/>
                <a:gd name="T72" fmla="*/ 107 w 120"/>
                <a:gd name="T73" fmla="*/ 62 h 120"/>
                <a:gd name="T74" fmla="*/ 92 w 120"/>
                <a:gd name="T75" fmla="*/ 102 h 120"/>
                <a:gd name="T76" fmla="*/ 91 w 120"/>
                <a:gd name="T77" fmla="*/ 92 h 120"/>
                <a:gd name="T78" fmla="*/ 84 w 120"/>
                <a:gd name="T79" fmla="*/ 81 h 120"/>
                <a:gd name="T80" fmla="*/ 66 w 120"/>
                <a:gd name="T81" fmla="*/ 67 h 120"/>
                <a:gd name="T82" fmla="*/ 97 w 120"/>
                <a:gd name="T83" fmla="*/ 56 h 120"/>
                <a:gd name="T84" fmla="*/ 105 w 120"/>
                <a:gd name="T85" fmla="*/ 49 h 120"/>
                <a:gd name="T86" fmla="*/ 93 w 120"/>
                <a:gd name="T87" fmla="*/ 39 h 120"/>
                <a:gd name="T88" fmla="*/ 91 w 120"/>
                <a:gd name="T89" fmla="*/ 52 h 120"/>
                <a:gd name="T90" fmla="*/ 79 w 120"/>
                <a:gd name="T91" fmla="*/ 49 h 120"/>
                <a:gd name="T92" fmla="*/ 73 w 120"/>
                <a:gd name="T93" fmla="*/ 44 h 120"/>
                <a:gd name="T94" fmla="*/ 76 w 120"/>
                <a:gd name="T95" fmla="*/ 35 h 120"/>
                <a:gd name="T96" fmla="*/ 90 w 120"/>
                <a:gd name="T97" fmla="*/ 36 h 120"/>
                <a:gd name="T98" fmla="*/ 100 w 120"/>
                <a:gd name="T99" fmla="*/ 36 h 120"/>
                <a:gd name="T100" fmla="*/ 105 w 120"/>
                <a:gd name="T101" fmla="*/ 32 h 120"/>
                <a:gd name="T102" fmla="*/ 110 w 120"/>
                <a:gd name="T103" fmla="*/ 57 h 120"/>
                <a:gd name="T104" fmla="*/ 107 w 120"/>
                <a:gd name="T105" fmla="*/ 6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0" h="120">
                  <a:moveTo>
                    <a:pt x="60" y="0"/>
                  </a:moveTo>
                  <a:cubicBezTo>
                    <a:pt x="27" y="0"/>
                    <a:pt x="0" y="27"/>
                    <a:pt x="0" y="60"/>
                  </a:cubicBezTo>
                  <a:cubicBezTo>
                    <a:pt x="0" y="93"/>
                    <a:pt x="27" y="120"/>
                    <a:pt x="60" y="120"/>
                  </a:cubicBezTo>
                  <a:cubicBezTo>
                    <a:pt x="93" y="120"/>
                    <a:pt x="120" y="93"/>
                    <a:pt x="120" y="60"/>
                  </a:cubicBezTo>
                  <a:cubicBezTo>
                    <a:pt x="120" y="27"/>
                    <a:pt x="93" y="0"/>
                    <a:pt x="60" y="0"/>
                  </a:cubicBezTo>
                  <a:close/>
                  <a:moveTo>
                    <a:pt x="83" y="24"/>
                  </a:moveTo>
                  <a:cubicBezTo>
                    <a:pt x="87" y="21"/>
                    <a:pt x="87" y="21"/>
                    <a:pt x="87" y="21"/>
                  </a:cubicBezTo>
                  <a:cubicBezTo>
                    <a:pt x="87" y="21"/>
                    <a:pt x="85" y="17"/>
                    <a:pt x="86" y="14"/>
                  </a:cubicBezTo>
                  <a:cubicBezTo>
                    <a:pt x="87" y="14"/>
                    <a:pt x="91" y="16"/>
                    <a:pt x="94" y="20"/>
                  </a:cubicBezTo>
                  <a:cubicBezTo>
                    <a:pt x="92" y="29"/>
                    <a:pt x="86" y="28"/>
                    <a:pt x="86" y="28"/>
                  </a:cubicBezTo>
                  <a:cubicBezTo>
                    <a:pt x="86" y="28"/>
                    <a:pt x="82" y="28"/>
                    <a:pt x="83" y="24"/>
                  </a:cubicBezTo>
                  <a:close/>
                  <a:moveTo>
                    <a:pt x="47" y="77"/>
                  </a:moveTo>
                  <a:cubicBezTo>
                    <a:pt x="46" y="78"/>
                    <a:pt x="45" y="81"/>
                    <a:pt x="44" y="84"/>
                  </a:cubicBezTo>
                  <a:cubicBezTo>
                    <a:pt x="43" y="86"/>
                    <a:pt x="42" y="87"/>
                    <a:pt x="41" y="88"/>
                  </a:cubicBezTo>
                  <a:cubicBezTo>
                    <a:pt x="39" y="89"/>
                    <a:pt x="39" y="91"/>
                    <a:pt x="39" y="91"/>
                  </a:cubicBezTo>
                  <a:cubicBezTo>
                    <a:pt x="38" y="95"/>
                    <a:pt x="38" y="95"/>
                    <a:pt x="38" y="95"/>
                  </a:cubicBezTo>
                  <a:cubicBezTo>
                    <a:pt x="38" y="95"/>
                    <a:pt x="39" y="99"/>
                    <a:pt x="40" y="100"/>
                  </a:cubicBezTo>
                  <a:cubicBezTo>
                    <a:pt x="40" y="102"/>
                    <a:pt x="37" y="110"/>
                    <a:pt x="37" y="110"/>
                  </a:cubicBezTo>
                  <a:cubicBezTo>
                    <a:pt x="34" y="109"/>
                    <a:pt x="33" y="106"/>
                    <a:pt x="32" y="104"/>
                  </a:cubicBezTo>
                  <a:cubicBezTo>
                    <a:pt x="32" y="102"/>
                    <a:pt x="30" y="101"/>
                    <a:pt x="31" y="99"/>
                  </a:cubicBezTo>
                  <a:cubicBezTo>
                    <a:pt x="31" y="96"/>
                    <a:pt x="29" y="95"/>
                    <a:pt x="28" y="94"/>
                  </a:cubicBezTo>
                  <a:cubicBezTo>
                    <a:pt x="27" y="92"/>
                    <a:pt x="26" y="90"/>
                    <a:pt x="26" y="89"/>
                  </a:cubicBezTo>
                  <a:cubicBezTo>
                    <a:pt x="26" y="88"/>
                    <a:pt x="23" y="86"/>
                    <a:pt x="23" y="86"/>
                  </a:cubicBezTo>
                  <a:cubicBezTo>
                    <a:pt x="23" y="86"/>
                    <a:pt x="18" y="83"/>
                    <a:pt x="17" y="82"/>
                  </a:cubicBezTo>
                  <a:cubicBezTo>
                    <a:pt x="16" y="81"/>
                    <a:pt x="15" y="77"/>
                    <a:pt x="15" y="75"/>
                  </a:cubicBezTo>
                  <a:cubicBezTo>
                    <a:pt x="15" y="73"/>
                    <a:pt x="16" y="68"/>
                    <a:pt x="16" y="68"/>
                  </a:cubicBezTo>
                  <a:cubicBezTo>
                    <a:pt x="16" y="68"/>
                    <a:pt x="18" y="66"/>
                    <a:pt x="17" y="65"/>
                  </a:cubicBezTo>
                  <a:cubicBezTo>
                    <a:pt x="15" y="64"/>
                    <a:pt x="15" y="60"/>
                    <a:pt x="15" y="60"/>
                  </a:cubicBezTo>
                  <a:cubicBezTo>
                    <a:pt x="13" y="58"/>
                    <a:pt x="13" y="58"/>
                    <a:pt x="13" y="58"/>
                  </a:cubicBezTo>
                  <a:cubicBezTo>
                    <a:pt x="13" y="58"/>
                    <a:pt x="11" y="55"/>
                    <a:pt x="10" y="54"/>
                  </a:cubicBezTo>
                  <a:cubicBezTo>
                    <a:pt x="10" y="52"/>
                    <a:pt x="10" y="51"/>
                    <a:pt x="11" y="50"/>
                  </a:cubicBezTo>
                  <a:cubicBezTo>
                    <a:pt x="11" y="49"/>
                    <a:pt x="10" y="46"/>
                    <a:pt x="10" y="45"/>
                  </a:cubicBezTo>
                  <a:cubicBezTo>
                    <a:pt x="20" y="20"/>
                    <a:pt x="37" y="15"/>
                    <a:pt x="37" y="15"/>
                  </a:cubicBezTo>
                  <a:cubicBezTo>
                    <a:pt x="38" y="20"/>
                    <a:pt x="38" y="20"/>
                    <a:pt x="38" y="20"/>
                  </a:cubicBezTo>
                  <a:cubicBezTo>
                    <a:pt x="38" y="20"/>
                    <a:pt x="35" y="21"/>
                    <a:pt x="34" y="21"/>
                  </a:cubicBezTo>
                  <a:cubicBezTo>
                    <a:pt x="32" y="20"/>
                    <a:pt x="31" y="20"/>
                    <a:pt x="31" y="20"/>
                  </a:cubicBezTo>
                  <a:cubicBezTo>
                    <a:pt x="29" y="23"/>
                    <a:pt x="29" y="23"/>
                    <a:pt x="29" y="23"/>
                  </a:cubicBezTo>
                  <a:cubicBezTo>
                    <a:pt x="29" y="23"/>
                    <a:pt x="28" y="25"/>
                    <a:pt x="28" y="26"/>
                  </a:cubicBezTo>
                  <a:cubicBezTo>
                    <a:pt x="28" y="27"/>
                    <a:pt x="29" y="29"/>
                    <a:pt x="29" y="29"/>
                  </a:cubicBezTo>
                  <a:cubicBezTo>
                    <a:pt x="29" y="29"/>
                    <a:pt x="32" y="29"/>
                    <a:pt x="32" y="28"/>
                  </a:cubicBezTo>
                  <a:cubicBezTo>
                    <a:pt x="32" y="27"/>
                    <a:pt x="32" y="26"/>
                    <a:pt x="32" y="26"/>
                  </a:cubicBezTo>
                  <a:cubicBezTo>
                    <a:pt x="31" y="24"/>
                    <a:pt x="31" y="24"/>
                    <a:pt x="31" y="24"/>
                  </a:cubicBezTo>
                  <a:cubicBezTo>
                    <a:pt x="31" y="24"/>
                    <a:pt x="34" y="23"/>
                    <a:pt x="40" y="24"/>
                  </a:cubicBezTo>
                  <a:cubicBezTo>
                    <a:pt x="47" y="24"/>
                    <a:pt x="44" y="29"/>
                    <a:pt x="47" y="30"/>
                  </a:cubicBezTo>
                  <a:cubicBezTo>
                    <a:pt x="50" y="31"/>
                    <a:pt x="45" y="35"/>
                    <a:pt x="44" y="37"/>
                  </a:cubicBezTo>
                  <a:cubicBezTo>
                    <a:pt x="43" y="39"/>
                    <a:pt x="41" y="34"/>
                    <a:pt x="41" y="34"/>
                  </a:cubicBezTo>
                  <a:cubicBezTo>
                    <a:pt x="41" y="34"/>
                    <a:pt x="43" y="32"/>
                    <a:pt x="40" y="32"/>
                  </a:cubicBezTo>
                  <a:cubicBezTo>
                    <a:pt x="37" y="31"/>
                    <a:pt x="35" y="36"/>
                    <a:pt x="37" y="36"/>
                  </a:cubicBezTo>
                  <a:cubicBezTo>
                    <a:pt x="38" y="36"/>
                    <a:pt x="40" y="38"/>
                    <a:pt x="39" y="39"/>
                  </a:cubicBezTo>
                  <a:cubicBezTo>
                    <a:pt x="39" y="40"/>
                    <a:pt x="39" y="40"/>
                    <a:pt x="38" y="43"/>
                  </a:cubicBezTo>
                  <a:cubicBezTo>
                    <a:pt x="36" y="46"/>
                    <a:pt x="34" y="48"/>
                    <a:pt x="34" y="48"/>
                  </a:cubicBezTo>
                  <a:cubicBezTo>
                    <a:pt x="34" y="48"/>
                    <a:pt x="32" y="47"/>
                    <a:pt x="33" y="49"/>
                  </a:cubicBezTo>
                  <a:cubicBezTo>
                    <a:pt x="34" y="51"/>
                    <a:pt x="33" y="54"/>
                    <a:pt x="33" y="55"/>
                  </a:cubicBezTo>
                  <a:cubicBezTo>
                    <a:pt x="33" y="57"/>
                    <a:pt x="29" y="54"/>
                    <a:pt x="29" y="51"/>
                  </a:cubicBezTo>
                  <a:cubicBezTo>
                    <a:pt x="28" y="48"/>
                    <a:pt x="25" y="51"/>
                    <a:pt x="24" y="51"/>
                  </a:cubicBezTo>
                  <a:cubicBezTo>
                    <a:pt x="23" y="51"/>
                    <a:pt x="21" y="50"/>
                    <a:pt x="21" y="49"/>
                  </a:cubicBezTo>
                  <a:cubicBezTo>
                    <a:pt x="20" y="48"/>
                    <a:pt x="15" y="52"/>
                    <a:pt x="14" y="52"/>
                  </a:cubicBezTo>
                  <a:cubicBezTo>
                    <a:pt x="13" y="53"/>
                    <a:pt x="13" y="55"/>
                    <a:pt x="15" y="54"/>
                  </a:cubicBezTo>
                  <a:cubicBezTo>
                    <a:pt x="17" y="53"/>
                    <a:pt x="19" y="54"/>
                    <a:pt x="19" y="56"/>
                  </a:cubicBezTo>
                  <a:cubicBezTo>
                    <a:pt x="18" y="58"/>
                    <a:pt x="16" y="57"/>
                    <a:pt x="16" y="58"/>
                  </a:cubicBezTo>
                  <a:cubicBezTo>
                    <a:pt x="17" y="60"/>
                    <a:pt x="19" y="61"/>
                    <a:pt x="19" y="63"/>
                  </a:cubicBezTo>
                  <a:cubicBezTo>
                    <a:pt x="20" y="65"/>
                    <a:pt x="25" y="63"/>
                    <a:pt x="27" y="62"/>
                  </a:cubicBezTo>
                  <a:cubicBezTo>
                    <a:pt x="28" y="62"/>
                    <a:pt x="33" y="61"/>
                    <a:pt x="33" y="63"/>
                  </a:cubicBezTo>
                  <a:cubicBezTo>
                    <a:pt x="34" y="65"/>
                    <a:pt x="39" y="66"/>
                    <a:pt x="41" y="66"/>
                  </a:cubicBezTo>
                  <a:cubicBezTo>
                    <a:pt x="43" y="67"/>
                    <a:pt x="46" y="67"/>
                    <a:pt x="49" y="69"/>
                  </a:cubicBezTo>
                  <a:cubicBezTo>
                    <a:pt x="51" y="72"/>
                    <a:pt x="47" y="76"/>
                    <a:pt x="47" y="77"/>
                  </a:cubicBezTo>
                  <a:close/>
                  <a:moveTo>
                    <a:pt x="59" y="14"/>
                  </a:moveTo>
                  <a:cubicBezTo>
                    <a:pt x="58" y="17"/>
                    <a:pt x="54" y="20"/>
                    <a:pt x="55" y="21"/>
                  </a:cubicBezTo>
                  <a:cubicBezTo>
                    <a:pt x="55" y="22"/>
                    <a:pt x="55" y="27"/>
                    <a:pt x="51" y="23"/>
                  </a:cubicBezTo>
                  <a:cubicBezTo>
                    <a:pt x="47" y="19"/>
                    <a:pt x="43" y="18"/>
                    <a:pt x="44" y="15"/>
                  </a:cubicBezTo>
                  <a:cubicBezTo>
                    <a:pt x="44" y="14"/>
                    <a:pt x="48" y="14"/>
                    <a:pt x="48" y="13"/>
                  </a:cubicBezTo>
                  <a:cubicBezTo>
                    <a:pt x="53" y="7"/>
                    <a:pt x="62" y="8"/>
                    <a:pt x="63" y="10"/>
                  </a:cubicBezTo>
                  <a:cubicBezTo>
                    <a:pt x="61" y="12"/>
                    <a:pt x="59" y="11"/>
                    <a:pt x="59" y="14"/>
                  </a:cubicBezTo>
                  <a:close/>
                  <a:moveTo>
                    <a:pt x="107" y="62"/>
                  </a:moveTo>
                  <a:cubicBezTo>
                    <a:pt x="107" y="62"/>
                    <a:pt x="109" y="65"/>
                    <a:pt x="112" y="65"/>
                  </a:cubicBezTo>
                  <a:cubicBezTo>
                    <a:pt x="110" y="87"/>
                    <a:pt x="92" y="102"/>
                    <a:pt x="92" y="102"/>
                  </a:cubicBezTo>
                  <a:cubicBezTo>
                    <a:pt x="89" y="99"/>
                    <a:pt x="90" y="96"/>
                    <a:pt x="90" y="96"/>
                  </a:cubicBezTo>
                  <a:cubicBezTo>
                    <a:pt x="91" y="92"/>
                    <a:pt x="91" y="92"/>
                    <a:pt x="91" y="92"/>
                  </a:cubicBezTo>
                  <a:cubicBezTo>
                    <a:pt x="91" y="85"/>
                    <a:pt x="91" y="85"/>
                    <a:pt x="91" y="85"/>
                  </a:cubicBezTo>
                  <a:cubicBezTo>
                    <a:pt x="91" y="85"/>
                    <a:pt x="91" y="77"/>
                    <a:pt x="84" y="81"/>
                  </a:cubicBezTo>
                  <a:cubicBezTo>
                    <a:pt x="77" y="83"/>
                    <a:pt x="80" y="83"/>
                    <a:pt x="72" y="83"/>
                  </a:cubicBezTo>
                  <a:cubicBezTo>
                    <a:pt x="64" y="84"/>
                    <a:pt x="66" y="67"/>
                    <a:pt x="66" y="67"/>
                  </a:cubicBezTo>
                  <a:cubicBezTo>
                    <a:pt x="66" y="43"/>
                    <a:pt x="84" y="61"/>
                    <a:pt x="84" y="61"/>
                  </a:cubicBezTo>
                  <a:cubicBezTo>
                    <a:pt x="95" y="69"/>
                    <a:pt x="97" y="56"/>
                    <a:pt x="97" y="56"/>
                  </a:cubicBezTo>
                  <a:cubicBezTo>
                    <a:pt x="104" y="53"/>
                    <a:pt x="104" y="53"/>
                    <a:pt x="104" y="53"/>
                  </a:cubicBezTo>
                  <a:cubicBezTo>
                    <a:pt x="105" y="49"/>
                    <a:pt x="105" y="49"/>
                    <a:pt x="105" y="49"/>
                  </a:cubicBezTo>
                  <a:cubicBezTo>
                    <a:pt x="104" y="44"/>
                    <a:pt x="104" y="44"/>
                    <a:pt x="104" y="44"/>
                  </a:cubicBezTo>
                  <a:cubicBezTo>
                    <a:pt x="93" y="39"/>
                    <a:pt x="93" y="39"/>
                    <a:pt x="93" y="39"/>
                  </a:cubicBezTo>
                  <a:cubicBezTo>
                    <a:pt x="93" y="39"/>
                    <a:pt x="91" y="43"/>
                    <a:pt x="94" y="48"/>
                  </a:cubicBezTo>
                  <a:cubicBezTo>
                    <a:pt x="94" y="48"/>
                    <a:pt x="93" y="53"/>
                    <a:pt x="91" y="52"/>
                  </a:cubicBezTo>
                  <a:cubicBezTo>
                    <a:pt x="84" y="48"/>
                    <a:pt x="84" y="48"/>
                    <a:pt x="84" y="48"/>
                  </a:cubicBezTo>
                  <a:cubicBezTo>
                    <a:pt x="84" y="48"/>
                    <a:pt x="82" y="47"/>
                    <a:pt x="79" y="49"/>
                  </a:cubicBezTo>
                  <a:cubicBezTo>
                    <a:pt x="75" y="52"/>
                    <a:pt x="69" y="49"/>
                    <a:pt x="69" y="49"/>
                  </a:cubicBezTo>
                  <a:cubicBezTo>
                    <a:pt x="69" y="49"/>
                    <a:pt x="69" y="46"/>
                    <a:pt x="73" y="44"/>
                  </a:cubicBezTo>
                  <a:cubicBezTo>
                    <a:pt x="76" y="42"/>
                    <a:pt x="76" y="42"/>
                    <a:pt x="76" y="42"/>
                  </a:cubicBezTo>
                  <a:cubicBezTo>
                    <a:pt x="76" y="42"/>
                    <a:pt x="75" y="38"/>
                    <a:pt x="76" y="35"/>
                  </a:cubicBezTo>
                  <a:cubicBezTo>
                    <a:pt x="77" y="32"/>
                    <a:pt x="78" y="35"/>
                    <a:pt x="81" y="33"/>
                  </a:cubicBezTo>
                  <a:cubicBezTo>
                    <a:pt x="84" y="31"/>
                    <a:pt x="86" y="37"/>
                    <a:pt x="90" y="36"/>
                  </a:cubicBezTo>
                  <a:cubicBezTo>
                    <a:pt x="94" y="36"/>
                    <a:pt x="92" y="35"/>
                    <a:pt x="95" y="33"/>
                  </a:cubicBezTo>
                  <a:cubicBezTo>
                    <a:pt x="98" y="32"/>
                    <a:pt x="100" y="36"/>
                    <a:pt x="100" y="36"/>
                  </a:cubicBezTo>
                  <a:cubicBezTo>
                    <a:pt x="106" y="37"/>
                    <a:pt x="106" y="37"/>
                    <a:pt x="106" y="37"/>
                  </a:cubicBezTo>
                  <a:cubicBezTo>
                    <a:pt x="106" y="37"/>
                    <a:pt x="105" y="30"/>
                    <a:pt x="105" y="32"/>
                  </a:cubicBezTo>
                  <a:cubicBezTo>
                    <a:pt x="109" y="38"/>
                    <a:pt x="114" y="55"/>
                    <a:pt x="112" y="58"/>
                  </a:cubicBezTo>
                  <a:cubicBezTo>
                    <a:pt x="111" y="57"/>
                    <a:pt x="110" y="57"/>
                    <a:pt x="110" y="57"/>
                  </a:cubicBezTo>
                  <a:cubicBezTo>
                    <a:pt x="103" y="57"/>
                    <a:pt x="103" y="57"/>
                    <a:pt x="103" y="57"/>
                  </a:cubicBezTo>
                  <a:lnTo>
                    <a:pt x="107" y="62"/>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p>
          </p:txBody>
        </p:sp>
      </p:grpSp>
      <p:grpSp>
        <p:nvGrpSpPr>
          <p:cNvPr id="102" name="Group 85"/>
          <p:cNvGrpSpPr/>
          <p:nvPr/>
        </p:nvGrpSpPr>
        <p:grpSpPr>
          <a:xfrm flipH="1">
            <a:off x="8662119" y="2630915"/>
            <a:ext cx="756744" cy="756744"/>
            <a:chOff x="8929946" y="1786618"/>
            <a:chExt cx="948631" cy="948631"/>
          </a:xfrm>
        </p:grpSpPr>
        <p:sp>
          <p:nvSpPr>
            <p:cNvPr id="103" name="Oval 86"/>
            <p:cNvSpPr/>
            <p:nvPr/>
          </p:nvSpPr>
          <p:spPr>
            <a:xfrm>
              <a:off x="8929946" y="1786618"/>
              <a:ext cx="948631" cy="948631"/>
            </a:xfrm>
            <a:prstGeom prst="ellipse">
              <a:avLst/>
            </a:prstGeom>
            <a:solidFill>
              <a:srgbClr val="0070C0">
                <a:alpha val="7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nvGrpSpPr>
            <p:cNvPr id="104" name="Group 87"/>
            <p:cNvGrpSpPr/>
            <p:nvPr/>
          </p:nvGrpSpPr>
          <p:grpSpPr>
            <a:xfrm>
              <a:off x="9252677" y="2037617"/>
              <a:ext cx="407348" cy="413292"/>
              <a:chOff x="2360613" y="2686051"/>
              <a:chExt cx="217488" cy="220662"/>
            </a:xfrm>
            <a:solidFill>
              <a:schemeClr val="bg1"/>
            </a:solidFill>
          </p:grpSpPr>
          <p:sp>
            <p:nvSpPr>
              <p:cNvPr id="105" name="Freeform 34"/>
              <p:cNvSpPr>
                <a:spLocks noEditPoints="1"/>
              </p:cNvSpPr>
              <p:nvPr/>
            </p:nvSpPr>
            <p:spPr bwMode="auto">
              <a:xfrm>
                <a:off x="2427288" y="2686051"/>
                <a:ext cx="150813" cy="150813"/>
              </a:xfrm>
              <a:custGeom>
                <a:avLst/>
                <a:gdLst>
                  <a:gd name="T0" fmla="*/ 65 w 79"/>
                  <a:gd name="T1" fmla="*/ 14 h 79"/>
                  <a:gd name="T2" fmla="*/ 14 w 79"/>
                  <a:gd name="T3" fmla="*/ 14 h 79"/>
                  <a:gd name="T4" fmla="*/ 12 w 79"/>
                  <a:gd name="T5" fmla="*/ 63 h 79"/>
                  <a:gd name="T6" fmla="*/ 12 w 79"/>
                  <a:gd name="T7" fmla="*/ 63 h 79"/>
                  <a:gd name="T8" fmla="*/ 17 w 79"/>
                  <a:gd name="T9" fmla="*/ 68 h 79"/>
                  <a:gd name="T10" fmla="*/ 65 w 79"/>
                  <a:gd name="T11" fmla="*/ 65 h 79"/>
                  <a:gd name="T12" fmla="*/ 65 w 79"/>
                  <a:gd name="T13" fmla="*/ 14 h 79"/>
                  <a:gd name="T14" fmla="*/ 58 w 79"/>
                  <a:gd name="T15" fmla="*/ 59 h 79"/>
                  <a:gd name="T16" fmla="*/ 20 w 79"/>
                  <a:gd name="T17" fmla="*/ 59 h 79"/>
                  <a:gd name="T18" fmla="*/ 20 w 79"/>
                  <a:gd name="T19" fmla="*/ 21 h 79"/>
                  <a:gd name="T20" fmla="*/ 59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1" y="27"/>
                      <a:pt x="0" y="48"/>
                      <a:pt x="12" y="63"/>
                    </a:cubicBezTo>
                    <a:cubicBezTo>
                      <a:pt x="12" y="63"/>
                      <a:pt x="12" y="63"/>
                      <a:pt x="12" y="63"/>
                    </a:cubicBezTo>
                    <a:cubicBezTo>
                      <a:pt x="14" y="65"/>
                      <a:pt x="15" y="66"/>
                      <a:pt x="17" y="68"/>
                    </a:cubicBezTo>
                    <a:cubicBezTo>
                      <a:pt x="31" y="79"/>
                      <a:pt x="52" y="78"/>
                      <a:pt x="65" y="65"/>
                    </a:cubicBezTo>
                    <a:cubicBezTo>
                      <a:pt x="79" y="51"/>
                      <a:pt x="79" y="28"/>
                      <a:pt x="65" y="14"/>
                    </a:cubicBezTo>
                    <a:close/>
                    <a:moveTo>
                      <a:pt x="58" y="59"/>
                    </a:moveTo>
                    <a:cubicBezTo>
                      <a:pt x="48" y="69"/>
                      <a:pt x="31" y="69"/>
                      <a:pt x="20" y="59"/>
                    </a:cubicBezTo>
                    <a:cubicBezTo>
                      <a:pt x="10" y="48"/>
                      <a:pt x="10" y="31"/>
                      <a:pt x="20" y="21"/>
                    </a:cubicBezTo>
                    <a:cubicBezTo>
                      <a:pt x="31" y="10"/>
                      <a:pt x="48" y="10"/>
                      <a:pt x="59"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06" name="Freeform 35"/>
              <p:cNvSpPr>
                <a:spLocks/>
              </p:cNvSpPr>
              <p:nvPr/>
            </p:nvSpPr>
            <p:spPr bwMode="auto">
              <a:xfrm>
                <a:off x="2360613" y="2814638"/>
                <a:ext cx="92075" cy="92075"/>
              </a:xfrm>
              <a:custGeom>
                <a:avLst/>
                <a:gdLst>
                  <a:gd name="T0" fmla="*/ 0 w 58"/>
                  <a:gd name="T1" fmla="*/ 46 h 58"/>
                  <a:gd name="T2" fmla="*/ 11 w 58"/>
                  <a:gd name="T3" fmla="*/ 58 h 58"/>
                  <a:gd name="T4" fmla="*/ 58 w 58"/>
                  <a:gd name="T5" fmla="*/ 7 h 58"/>
                  <a:gd name="T6" fmla="*/ 50 w 58"/>
                  <a:gd name="T7" fmla="*/ 0 h 58"/>
                  <a:gd name="T8" fmla="*/ 0 w 58"/>
                  <a:gd name="T9" fmla="*/ 46 h 58"/>
                </a:gdLst>
                <a:ahLst/>
                <a:cxnLst>
                  <a:cxn ang="0">
                    <a:pos x="T0" y="T1"/>
                  </a:cxn>
                  <a:cxn ang="0">
                    <a:pos x="T2" y="T3"/>
                  </a:cxn>
                  <a:cxn ang="0">
                    <a:pos x="T4" y="T5"/>
                  </a:cxn>
                  <a:cxn ang="0">
                    <a:pos x="T6" y="T7"/>
                  </a:cxn>
                  <a:cxn ang="0">
                    <a:pos x="T8" y="T9"/>
                  </a:cxn>
                </a:cxnLst>
                <a:rect l="0" t="0" r="r" b="b"/>
                <a:pathLst>
                  <a:path w="58" h="58">
                    <a:moveTo>
                      <a:pt x="0" y="46"/>
                    </a:moveTo>
                    <a:lnTo>
                      <a:pt x="11" y="58"/>
                    </a:lnTo>
                    <a:lnTo>
                      <a:pt x="58" y="7"/>
                    </a:lnTo>
                    <a:lnTo>
                      <a:pt x="50" y="0"/>
                    </a:lnTo>
                    <a:lnTo>
                      <a:pt x="0"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07" name="Freeform 36"/>
              <p:cNvSpPr>
                <a:spLocks/>
              </p:cNvSpPr>
              <p:nvPr/>
            </p:nvSpPr>
            <p:spPr bwMode="auto">
              <a:xfrm>
                <a:off x="2505075" y="2736851"/>
                <a:ext cx="57150" cy="68263"/>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1"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grpSp>
      <p:grpSp>
        <p:nvGrpSpPr>
          <p:cNvPr id="108" name="Group 91"/>
          <p:cNvGrpSpPr/>
          <p:nvPr/>
        </p:nvGrpSpPr>
        <p:grpSpPr>
          <a:xfrm flipH="1">
            <a:off x="7382526" y="2025680"/>
            <a:ext cx="999889" cy="999889"/>
            <a:chOff x="6897946" y="1702619"/>
            <a:chExt cx="1253431" cy="1253431"/>
          </a:xfrm>
        </p:grpSpPr>
        <p:sp>
          <p:nvSpPr>
            <p:cNvPr id="109" name="Oval 92"/>
            <p:cNvSpPr/>
            <p:nvPr/>
          </p:nvSpPr>
          <p:spPr>
            <a:xfrm>
              <a:off x="6897946" y="1702619"/>
              <a:ext cx="1253431" cy="1253431"/>
            </a:xfrm>
            <a:prstGeom prst="ellipse">
              <a:avLst/>
            </a:prstGeom>
            <a:solidFill>
              <a:srgbClr val="00B0F0">
                <a:alpha val="7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nvGrpSpPr>
            <p:cNvPr id="110" name="Group 93"/>
            <p:cNvGrpSpPr/>
            <p:nvPr/>
          </p:nvGrpSpPr>
          <p:grpSpPr>
            <a:xfrm>
              <a:off x="7267843" y="2109623"/>
              <a:ext cx="513635" cy="510116"/>
              <a:chOff x="1979613" y="3067051"/>
              <a:chExt cx="231775" cy="230188"/>
            </a:xfrm>
            <a:solidFill>
              <a:schemeClr val="bg1"/>
            </a:solidFill>
          </p:grpSpPr>
          <p:sp>
            <p:nvSpPr>
              <p:cNvPr id="111"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12"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13"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grpSp>
      <p:grpSp>
        <p:nvGrpSpPr>
          <p:cNvPr id="114" name="Group 102"/>
          <p:cNvGrpSpPr/>
          <p:nvPr/>
        </p:nvGrpSpPr>
        <p:grpSpPr>
          <a:xfrm>
            <a:off x="8830698" y="1527023"/>
            <a:ext cx="1256687" cy="1256687"/>
            <a:chOff x="8853200" y="1293681"/>
            <a:chExt cx="1256687" cy="1256687"/>
          </a:xfrm>
        </p:grpSpPr>
        <p:sp>
          <p:nvSpPr>
            <p:cNvPr id="115" name="Oval 49"/>
            <p:cNvSpPr/>
            <p:nvPr/>
          </p:nvSpPr>
          <p:spPr>
            <a:xfrm flipH="1">
              <a:off x="8853200" y="1293681"/>
              <a:ext cx="1256687" cy="1256687"/>
            </a:xfrm>
            <a:prstGeom prst="ellipse">
              <a:avLst/>
            </a:prstGeom>
            <a:solidFill>
              <a:srgbClr val="00B0F0">
                <a:alpha val="7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16" name="Shape 2697"/>
            <p:cNvSpPr/>
            <p:nvPr/>
          </p:nvSpPr>
          <p:spPr>
            <a:xfrm>
              <a:off x="9288261" y="1608170"/>
              <a:ext cx="371827" cy="619707"/>
            </a:xfrm>
            <a:custGeom>
              <a:avLst/>
              <a:gdLst/>
              <a:ahLst/>
              <a:cxnLst>
                <a:cxn ang="0">
                  <a:pos x="wd2" y="hd2"/>
                </a:cxn>
                <a:cxn ang="5400000">
                  <a:pos x="wd2" y="hd2"/>
                </a:cxn>
                <a:cxn ang="10800000">
                  <a:pos x="wd2" y="hd2"/>
                </a:cxn>
                <a:cxn ang="16200000">
                  <a:pos x="wd2" y="hd2"/>
                </a:cxn>
              </a:cxnLst>
              <a:rect l="0" t="0" r="r" b="b"/>
              <a:pathLst>
                <a:path w="21600" h="21600" extrusionOk="0">
                  <a:moveTo>
                    <a:pt x="18000" y="17280"/>
                  </a:moveTo>
                  <a:lnTo>
                    <a:pt x="3600" y="17280"/>
                  </a:lnTo>
                  <a:lnTo>
                    <a:pt x="3600" y="2160"/>
                  </a:lnTo>
                  <a:lnTo>
                    <a:pt x="18000" y="2160"/>
                  </a:lnTo>
                  <a:cubicBezTo>
                    <a:pt x="18000" y="2160"/>
                    <a:pt x="18000" y="17280"/>
                    <a:pt x="18000" y="17280"/>
                  </a:cubicBezTo>
                  <a:close/>
                  <a:moveTo>
                    <a:pt x="10800" y="20520"/>
                  </a:moveTo>
                  <a:cubicBezTo>
                    <a:pt x="9558" y="20520"/>
                    <a:pt x="8550" y="20037"/>
                    <a:pt x="8550" y="19440"/>
                  </a:cubicBezTo>
                  <a:cubicBezTo>
                    <a:pt x="8550" y="18843"/>
                    <a:pt x="9558" y="18360"/>
                    <a:pt x="10800" y="18360"/>
                  </a:cubicBezTo>
                  <a:cubicBezTo>
                    <a:pt x="12042" y="18360"/>
                    <a:pt x="13050" y="18843"/>
                    <a:pt x="13050" y="19440"/>
                  </a:cubicBezTo>
                  <a:cubicBezTo>
                    <a:pt x="13050" y="20037"/>
                    <a:pt x="12042" y="20520"/>
                    <a:pt x="10800" y="20520"/>
                  </a:cubicBezTo>
                  <a:close/>
                  <a:moveTo>
                    <a:pt x="18007" y="0"/>
                  </a:moveTo>
                  <a:lnTo>
                    <a:pt x="3593" y="0"/>
                  </a:lnTo>
                  <a:cubicBezTo>
                    <a:pt x="1609" y="0"/>
                    <a:pt x="0" y="965"/>
                    <a:pt x="0" y="2156"/>
                  </a:cubicBezTo>
                  <a:lnTo>
                    <a:pt x="0" y="19443"/>
                  </a:lnTo>
                  <a:cubicBezTo>
                    <a:pt x="0" y="20634"/>
                    <a:pt x="1609" y="21600"/>
                    <a:pt x="3593" y="21600"/>
                  </a:cubicBezTo>
                  <a:lnTo>
                    <a:pt x="18005" y="21600"/>
                  </a:lnTo>
                  <a:cubicBezTo>
                    <a:pt x="19991" y="21600"/>
                    <a:pt x="21600" y="20634"/>
                    <a:pt x="21600" y="19444"/>
                  </a:cubicBezTo>
                  <a:lnTo>
                    <a:pt x="21600" y="2156"/>
                  </a:lnTo>
                  <a:cubicBezTo>
                    <a:pt x="21600" y="965"/>
                    <a:pt x="19991" y="0"/>
                    <a:pt x="18007" y="0"/>
                  </a:cubicBezTo>
                  <a:close/>
                </a:path>
              </a:pathLst>
            </a:custGeom>
            <a:solidFill>
              <a:schemeClr val="bg1"/>
            </a:solidFill>
            <a:ln w="12700">
              <a:miter lim="400000"/>
            </a:ln>
          </p:spPr>
          <p:txBody>
            <a:bodyPr lIns="43656" tIns="43656" rIns="43656" bIns="43656" anchor="ctr"/>
            <a:lstStyle/>
            <a:p>
              <a:pPr lvl="0" algn="ctr" defTabSz="457200">
                <a:lnSpc>
                  <a:spcPct val="100000"/>
                </a:lnSpc>
                <a:spcBef>
                  <a:spcPts val="0"/>
                </a:spcBef>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a:p>
          </p:txBody>
        </p:sp>
      </p:grpSp>
      <p:sp>
        <p:nvSpPr>
          <p:cNvPr id="117" name="椭圆 116"/>
          <p:cNvSpPr/>
          <p:nvPr/>
        </p:nvSpPr>
        <p:spPr>
          <a:xfrm>
            <a:off x="1797899" y="1628800"/>
            <a:ext cx="1119029" cy="1119029"/>
          </a:xfrm>
          <a:prstGeom prst="ellipse">
            <a:avLst/>
          </a:prstGeom>
          <a:gradFill>
            <a:gsLst>
              <a:gs pos="0">
                <a:srgbClr val="326698"/>
              </a:gs>
              <a:gs pos="100000">
                <a:srgbClr val="00B0F0"/>
              </a:gs>
            </a:gsLst>
            <a:lin ang="7200000" scaled="0"/>
          </a:gra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8" name="TextBox 117"/>
          <p:cNvSpPr txBox="1"/>
          <p:nvPr/>
        </p:nvSpPr>
        <p:spPr>
          <a:xfrm>
            <a:off x="1860030" y="1920723"/>
            <a:ext cx="1005403"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真诚</a:t>
            </a:r>
          </a:p>
        </p:txBody>
      </p:sp>
      <p:sp>
        <p:nvSpPr>
          <p:cNvPr id="119" name="椭圆 118"/>
          <p:cNvSpPr/>
          <p:nvPr/>
        </p:nvSpPr>
        <p:spPr>
          <a:xfrm>
            <a:off x="3045257" y="1641402"/>
            <a:ext cx="1119029" cy="1119029"/>
          </a:xfrm>
          <a:prstGeom prst="ellipse">
            <a:avLst/>
          </a:prstGeom>
          <a:gradFill>
            <a:gsLst>
              <a:gs pos="0">
                <a:srgbClr val="326698"/>
              </a:gs>
              <a:gs pos="100000">
                <a:srgbClr val="00B0F0"/>
              </a:gs>
            </a:gsLst>
            <a:lin ang="7200000" scaled="0"/>
          </a:gra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0" name="TextBox 119"/>
          <p:cNvSpPr txBox="1"/>
          <p:nvPr/>
        </p:nvSpPr>
        <p:spPr>
          <a:xfrm>
            <a:off x="3107388" y="1933325"/>
            <a:ext cx="1005403"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活力</a:t>
            </a:r>
          </a:p>
        </p:txBody>
      </p:sp>
      <p:sp>
        <p:nvSpPr>
          <p:cNvPr id="121" name="椭圆 120"/>
          <p:cNvSpPr/>
          <p:nvPr/>
        </p:nvSpPr>
        <p:spPr>
          <a:xfrm>
            <a:off x="4269393" y="1641402"/>
            <a:ext cx="1119029" cy="1119029"/>
          </a:xfrm>
          <a:prstGeom prst="ellipse">
            <a:avLst/>
          </a:prstGeom>
          <a:gradFill>
            <a:gsLst>
              <a:gs pos="0">
                <a:srgbClr val="326698"/>
              </a:gs>
              <a:gs pos="100000">
                <a:srgbClr val="00B0F0"/>
              </a:gs>
            </a:gsLst>
            <a:lin ang="7200000" scaled="0"/>
          </a:gra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2" name="TextBox 121"/>
          <p:cNvSpPr txBox="1"/>
          <p:nvPr/>
        </p:nvSpPr>
        <p:spPr>
          <a:xfrm>
            <a:off x="4331524" y="1933325"/>
            <a:ext cx="1005403"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专业</a:t>
            </a:r>
          </a:p>
        </p:txBody>
      </p:sp>
      <p:sp>
        <p:nvSpPr>
          <p:cNvPr id="123" name="椭圆 122"/>
          <p:cNvSpPr/>
          <p:nvPr/>
        </p:nvSpPr>
        <p:spPr>
          <a:xfrm>
            <a:off x="5493529" y="1641402"/>
            <a:ext cx="1119029" cy="1119029"/>
          </a:xfrm>
          <a:prstGeom prst="ellipse">
            <a:avLst/>
          </a:prstGeom>
          <a:gradFill>
            <a:gsLst>
              <a:gs pos="0">
                <a:srgbClr val="326698"/>
              </a:gs>
              <a:gs pos="100000">
                <a:srgbClr val="00B0F0"/>
              </a:gs>
            </a:gsLst>
            <a:lin ang="7200000" scaled="0"/>
          </a:gra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4" name="TextBox 123"/>
          <p:cNvSpPr txBox="1"/>
          <p:nvPr/>
        </p:nvSpPr>
        <p:spPr>
          <a:xfrm>
            <a:off x="5555660" y="1933325"/>
            <a:ext cx="1005403"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梦想</a:t>
            </a:r>
          </a:p>
        </p:txBody>
      </p:sp>
      <p:sp>
        <p:nvSpPr>
          <p:cNvPr id="125" name="TextBox 124"/>
          <p:cNvSpPr txBox="1"/>
          <p:nvPr/>
        </p:nvSpPr>
        <p:spPr>
          <a:xfrm>
            <a:off x="1474203" y="3258677"/>
            <a:ext cx="5570403" cy="646331"/>
          </a:xfrm>
          <a:prstGeom prst="rect">
            <a:avLst/>
          </a:prstGeom>
          <a:noFill/>
        </p:spPr>
        <p:txBody>
          <a:bodyPr wrap="square"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由</a:t>
            </a:r>
            <a:r>
              <a:rPr lang="zh-CN" altLang="en-US" sz="1200" dirty="0">
                <a:solidFill>
                  <a:schemeClr val="tx1">
                    <a:lumMod val="50000"/>
                    <a:lumOff val="50000"/>
                  </a:schemeClr>
                </a:solidFill>
                <a:latin typeface="微软雅黑"/>
                <a:ea typeface="微软雅黑"/>
                <a:sym typeface="Gill Sans" charset="0"/>
              </a:rPr>
              <a:t>此处添加详细文本描述，建议与标题相关并符合整体语言风格，语言描述尽量简洁生动。尽量将每页幻灯片的字数控制在  </a:t>
            </a:r>
            <a:r>
              <a:rPr lang="en-US" altLang="zh-CN" sz="1200" dirty="0">
                <a:solidFill>
                  <a:schemeClr val="tx1">
                    <a:lumMod val="50000"/>
                    <a:lumOff val="50000"/>
                  </a:schemeClr>
                </a:solidFill>
                <a:latin typeface="微软雅黑"/>
                <a:ea typeface="微软雅黑"/>
                <a:sym typeface="Gill Sans" charset="0"/>
              </a:rPr>
              <a:t>200</a:t>
            </a:r>
            <a:r>
              <a:rPr lang="zh-CN" altLang="en-US" sz="1200" dirty="0">
                <a:solidFill>
                  <a:schemeClr val="tx1">
                    <a:lumMod val="50000"/>
                    <a:lumOff val="50000"/>
                  </a:schemeClr>
                </a:solidFill>
                <a:latin typeface="微软雅黑"/>
                <a:ea typeface="微软雅黑"/>
                <a:sym typeface="Gill Sans" charset="0"/>
              </a:rPr>
              <a:t>字以内，据统计每页幻灯片的最好控制在  </a:t>
            </a:r>
            <a:r>
              <a:rPr lang="en-US" altLang="zh-CN" sz="1200" dirty="0">
                <a:solidFill>
                  <a:schemeClr val="tx1">
                    <a:lumMod val="50000"/>
                    <a:lumOff val="50000"/>
                  </a:schemeClr>
                </a:solidFill>
                <a:latin typeface="微软雅黑"/>
                <a:ea typeface="微软雅黑"/>
                <a:sym typeface="Gill Sans" charset="0"/>
              </a:rPr>
              <a:t>5</a:t>
            </a:r>
            <a:r>
              <a:rPr lang="zh-CN" altLang="en-US" sz="1200" dirty="0">
                <a:solidFill>
                  <a:schemeClr val="tx1">
                    <a:lumMod val="50000"/>
                    <a:lumOff val="50000"/>
                  </a:schemeClr>
                </a:solidFill>
                <a:latin typeface="微软雅黑"/>
                <a:ea typeface="微软雅黑"/>
                <a:sym typeface="Gill Sans" charset="0"/>
              </a:rPr>
              <a:t>分钟之内。</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6" name="TextBox 125"/>
          <p:cNvSpPr txBox="1"/>
          <p:nvPr/>
        </p:nvSpPr>
        <p:spPr>
          <a:xfrm>
            <a:off x="1474204" y="5202893"/>
            <a:ext cx="5498394" cy="646331"/>
          </a:xfrm>
          <a:prstGeom prst="rect">
            <a:avLst/>
          </a:prstGeom>
          <a:noFill/>
        </p:spPr>
        <p:txBody>
          <a:bodyPr wrap="square"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由</a:t>
            </a:r>
            <a:r>
              <a:rPr lang="zh-CN" altLang="en-US" sz="1200" dirty="0">
                <a:solidFill>
                  <a:schemeClr val="tx1">
                    <a:lumMod val="50000"/>
                    <a:lumOff val="50000"/>
                  </a:schemeClr>
                </a:solidFill>
                <a:latin typeface="微软雅黑"/>
                <a:ea typeface="微软雅黑"/>
                <a:sym typeface="Gill Sans" charset="0"/>
              </a:rPr>
              <a:t>此处添加详细文本描述，建议与标题相关并符合整体语言风格，语言描述尽量简洁生动。尽量将每页幻灯片的字数控制在  </a:t>
            </a:r>
            <a:r>
              <a:rPr lang="en-US" altLang="zh-CN" sz="1200" dirty="0">
                <a:solidFill>
                  <a:schemeClr val="tx1">
                    <a:lumMod val="50000"/>
                    <a:lumOff val="50000"/>
                  </a:schemeClr>
                </a:solidFill>
                <a:latin typeface="微软雅黑"/>
                <a:ea typeface="微软雅黑"/>
                <a:sym typeface="Gill Sans" charset="0"/>
              </a:rPr>
              <a:t>200</a:t>
            </a:r>
            <a:r>
              <a:rPr lang="zh-CN" altLang="en-US" sz="1200" dirty="0">
                <a:solidFill>
                  <a:schemeClr val="tx1">
                    <a:lumMod val="50000"/>
                    <a:lumOff val="50000"/>
                  </a:schemeClr>
                </a:solidFill>
                <a:latin typeface="微软雅黑"/>
                <a:ea typeface="微软雅黑"/>
                <a:sym typeface="Gill Sans" charset="0"/>
              </a:rPr>
              <a:t>字以内，据统计每页幻灯片的最好控制在  </a:t>
            </a:r>
            <a:r>
              <a:rPr lang="en-US" altLang="zh-CN" sz="1200" dirty="0">
                <a:solidFill>
                  <a:schemeClr val="tx1">
                    <a:lumMod val="50000"/>
                    <a:lumOff val="50000"/>
                  </a:schemeClr>
                </a:solidFill>
                <a:latin typeface="微软雅黑"/>
                <a:ea typeface="微软雅黑"/>
                <a:sym typeface="Gill Sans" charset="0"/>
              </a:rPr>
              <a:t>5</a:t>
            </a:r>
            <a:r>
              <a:rPr lang="zh-CN" altLang="en-US" sz="1200" dirty="0">
                <a:solidFill>
                  <a:schemeClr val="tx1">
                    <a:lumMod val="50000"/>
                    <a:lumOff val="50000"/>
                  </a:schemeClr>
                </a:solidFill>
                <a:latin typeface="微软雅黑"/>
                <a:ea typeface="微软雅黑"/>
                <a:sym typeface="Gill Sans" charset="0"/>
              </a:rPr>
              <a:t>分钟之内</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endParaRPr>
          </a:p>
        </p:txBody>
      </p:sp>
      <p:sp>
        <p:nvSpPr>
          <p:cNvPr id="127" name="TextBox 126"/>
          <p:cNvSpPr txBox="1"/>
          <p:nvPr/>
        </p:nvSpPr>
        <p:spPr>
          <a:xfrm>
            <a:off x="1474204" y="4050765"/>
            <a:ext cx="5498394" cy="1077218"/>
          </a:xfrm>
          <a:prstGeom prst="rect">
            <a:avLst/>
          </a:prstGeom>
          <a:noFill/>
        </p:spPr>
        <p:txBody>
          <a:bodyPr wrap="square" rtlCol="0">
            <a:spAutoFit/>
          </a:bodyPr>
          <a:lstStyle/>
          <a:p>
            <a:r>
              <a:rPr lang="zh-CN" altLang="en-US" sz="3200" dirty="0">
                <a:solidFill>
                  <a:srgbClr val="0070C0"/>
                </a:solidFill>
                <a:latin typeface="微软雅黑" panose="020B0503020204020204" pitchFamily="34" charset="-122"/>
                <a:ea typeface="微软雅黑" panose="020B0503020204020204" pitchFamily="34" charset="-122"/>
              </a:rPr>
              <a:t>我们一起创作企业的辉煌，一起实现我们的理想奋斗。</a:t>
            </a:r>
          </a:p>
        </p:txBody>
      </p:sp>
      <p:sp>
        <p:nvSpPr>
          <p:cNvPr id="128" name="Freeform 12"/>
          <p:cNvSpPr>
            <a:spLocks/>
          </p:cNvSpPr>
          <p:nvPr/>
        </p:nvSpPr>
        <p:spPr bwMode="auto">
          <a:xfrm>
            <a:off x="1283966" y="294572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326698"/>
              </a:gs>
              <a:gs pos="100000">
                <a:srgbClr val="00B0F0"/>
              </a:gs>
            </a:gsLst>
            <a:lin ang="7200000" scaled="0"/>
          </a:gradFill>
          <a:ln>
            <a:noFill/>
          </a:ln>
          <a:extLst/>
        </p:spPr>
        <p:txBody>
          <a:bodyPr/>
          <a:lstStyle/>
          <a:p>
            <a:endParaRPr lang="zh-CN" altLang="en-US">
              <a:solidFill>
                <a:schemeClr val="tx1">
                  <a:lumMod val="50000"/>
                  <a:lumOff val="50000"/>
                </a:schemeClr>
              </a:solidFill>
            </a:endParaRPr>
          </a:p>
        </p:txBody>
      </p:sp>
      <p:sp>
        <p:nvSpPr>
          <p:cNvPr id="129" name="Freeform 12"/>
          <p:cNvSpPr>
            <a:spLocks/>
          </p:cNvSpPr>
          <p:nvPr/>
        </p:nvSpPr>
        <p:spPr bwMode="auto">
          <a:xfrm flipH="1" flipV="1">
            <a:off x="6636271" y="5575673"/>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326698"/>
              </a:gs>
              <a:gs pos="100000">
                <a:srgbClr val="00B0F0"/>
              </a:gs>
            </a:gsLst>
            <a:lin ang="7200000" scaled="0"/>
          </a:gradFill>
          <a:ln>
            <a:noFill/>
          </a:ln>
          <a:extLst/>
        </p:spPr>
        <p:txBody>
          <a:bodyPr/>
          <a:lstStyle/>
          <a:p>
            <a:endParaRPr lang="zh-CN" altLang="en-US">
              <a:solidFill>
                <a:schemeClr val="tx1">
                  <a:lumMod val="50000"/>
                  <a:lumOff val="50000"/>
                </a:schemeClr>
              </a:solidFill>
            </a:endParaRPr>
          </a:p>
        </p:txBody>
      </p:sp>
    </p:spTree>
    <p:extLst>
      <p:ext uri="{BB962C8B-B14F-4D97-AF65-F5344CB8AC3E}">
        <p14:creationId xmlns:p14="http://schemas.microsoft.com/office/powerpoint/2010/main" val="777390602"/>
      </p:ext>
    </p:extLst>
  </p:cSld>
  <p:clrMapOvr>
    <a:masterClrMapping/>
  </p:clrMapOvr>
  <p:transition spd="slow" advTm="2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1250"/>
                                </p:stCondLst>
                                <p:childTnLst>
                                  <p:par>
                                    <p:cTn id="25" presetID="10" presetClass="entr" presetSubtype="0" fill="hold" grpId="0" nodeType="afterEffect">
                                      <p:stCondLst>
                                        <p:cond delay="0"/>
                                      </p:stCondLst>
                                      <p:childTnLst>
                                        <p:set>
                                          <p:cBhvr>
                                            <p:cTn id="26" dur="1" fill="hold">
                                              <p:stCondLst>
                                                <p:cond delay="0"/>
                                              </p:stCondLst>
                                            </p:cTn>
                                            <p:tgtEl>
                                              <p:spTgt spid="81"/>
                                            </p:tgtEl>
                                            <p:attrNameLst>
                                              <p:attrName>style.visibility</p:attrName>
                                            </p:attrNameLst>
                                          </p:cBhvr>
                                          <p:to>
                                            <p:strVal val="visible"/>
                                          </p:to>
                                        </p:set>
                                        <p:animEffect transition="in" filter="fade">
                                          <p:cBhvr>
                                            <p:cTn id="27" dur="500"/>
                                            <p:tgtEl>
                                              <p:spTgt spid="81"/>
                                            </p:tgtEl>
                                          </p:cBhvr>
                                        </p:animEffect>
                                      </p:childTnLst>
                                    </p:cTn>
                                  </p:par>
                                </p:childTnLst>
                              </p:cTn>
                            </p:par>
                            <p:par>
                              <p:cTn id="28" fill="hold">
                                <p:stCondLst>
                                  <p:cond delay="1750"/>
                                </p:stCondLst>
                                <p:childTnLst>
                                  <p:par>
                                    <p:cTn id="29" presetID="22" presetClass="entr" presetSubtype="4" fill="hold" grpId="0" nodeType="after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wipe(down)">
                                          <p:cBhvr>
                                            <p:cTn id="31" dur="500"/>
                                            <p:tgtEl>
                                              <p:spTgt spid="80"/>
                                            </p:tgtEl>
                                          </p:cBhvr>
                                        </p:animEffect>
                                      </p:childTnLst>
                                    </p:cTn>
                                  </p:par>
                                </p:childTnLst>
                              </p:cTn>
                            </p:par>
                            <p:par>
                              <p:cTn id="32" fill="hold">
                                <p:stCondLst>
                                  <p:cond delay="2250"/>
                                </p:stCondLst>
                                <p:childTnLst>
                                  <p:par>
                                    <p:cTn id="33" presetID="10" presetClass="entr" presetSubtype="0" fill="hold" nodeType="afterEffect">
                                      <p:stCondLst>
                                        <p:cond delay="0"/>
                                      </p:stCondLst>
                                      <p:childTnLst>
                                        <p:set>
                                          <p:cBhvr>
                                            <p:cTn id="34" dur="1" fill="hold">
                                              <p:stCondLst>
                                                <p:cond delay="0"/>
                                              </p:stCondLst>
                                            </p:cTn>
                                            <p:tgtEl>
                                              <p:spTgt spid="87"/>
                                            </p:tgtEl>
                                            <p:attrNameLst>
                                              <p:attrName>style.visibility</p:attrName>
                                            </p:attrNameLst>
                                          </p:cBhvr>
                                          <p:to>
                                            <p:strVal val="visible"/>
                                          </p:to>
                                        </p:set>
                                        <p:animEffect transition="in" filter="fade">
                                          <p:cBhvr>
                                            <p:cTn id="35" dur="500"/>
                                            <p:tgtEl>
                                              <p:spTgt spid="87"/>
                                            </p:tgtEl>
                                          </p:cBhvr>
                                        </p:animEffect>
                                      </p:childTnLst>
                                    </p:cTn>
                                  </p:par>
                                </p:childTnLst>
                              </p:cTn>
                            </p:par>
                            <p:par>
                              <p:cTn id="36" fill="hold">
                                <p:stCondLst>
                                  <p:cond delay="2750"/>
                                </p:stCondLst>
                                <p:childTnLst>
                                  <p:par>
                                    <p:cTn id="37" presetID="10" presetClass="entr" presetSubtype="0" fill="hold" nodeType="afterEffect">
                                      <p:stCondLst>
                                        <p:cond delay="0"/>
                                      </p:stCondLst>
                                      <p:childTnLst>
                                        <p:set>
                                          <p:cBhvr>
                                            <p:cTn id="38" dur="1" fill="hold">
                                              <p:stCondLst>
                                                <p:cond delay="0"/>
                                              </p:stCondLst>
                                            </p:cTn>
                                            <p:tgtEl>
                                              <p:spTgt spid="108"/>
                                            </p:tgtEl>
                                            <p:attrNameLst>
                                              <p:attrName>style.visibility</p:attrName>
                                            </p:attrNameLst>
                                          </p:cBhvr>
                                          <p:to>
                                            <p:strVal val="visible"/>
                                          </p:to>
                                        </p:set>
                                        <p:animEffect transition="in" filter="fade">
                                          <p:cBhvr>
                                            <p:cTn id="39" dur="500"/>
                                            <p:tgtEl>
                                              <p:spTgt spid="108"/>
                                            </p:tgtEl>
                                          </p:cBhvr>
                                        </p:animEffect>
                                      </p:childTnLst>
                                    </p:cTn>
                                  </p:par>
                                </p:childTnLst>
                              </p:cTn>
                            </p:par>
                            <p:par>
                              <p:cTn id="40" fill="hold">
                                <p:stCondLst>
                                  <p:cond delay="3250"/>
                                </p:stCondLst>
                                <p:childTnLst>
                                  <p:par>
                                    <p:cTn id="41" presetID="22" presetClass="entr" presetSubtype="4" fill="hold" grpId="0" nodeType="after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wipe(down)">
                                          <p:cBhvr>
                                            <p:cTn id="43" dur="500"/>
                                            <p:tgtEl>
                                              <p:spTgt spid="78"/>
                                            </p:tgtEl>
                                          </p:cBhvr>
                                        </p:animEffect>
                                      </p:childTnLst>
                                    </p:cTn>
                                  </p:par>
                                </p:childTnLst>
                              </p:cTn>
                            </p:par>
                            <p:par>
                              <p:cTn id="44" fill="hold">
                                <p:stCondLst>
                                  <p:cond delay="3750"/>
                                </p:stCondLst>
                                <p:childTnLst>
                                  <p:par>
                                    <p:cTn id="45" presetID="10" presetClass="entr" presetSubtype="0" fill="hold" nodeType="afterEffect">
                                      <p:stCondLst>
                                        <p:cond delay="0"/>
                                      </p:stCondLst>
                                      <p:childTnLst>
                                        <p:set>
                                          <p:cBhvr>
                                            <p:cTn id="46" dur="1" fill="hold">
                                              <p:stCondLst>
                                                <p:cond delay="0"/>
                                              </p:stCondLst>
                                            </p:cTn>
                                            <p:tgtEl>
                                              <p:spTgt spid="102"/>
                                            </p:tgtEl>
                                            <p:attrNameLst>
                                              <p:attrName>style.visibility</p:attrName>
                                            </p:attrNameLst>
                                          </p:cBhvr>
                                          <p:to>
                                            <p:strVal val="visible"/>
                                          </p:to>
                                        </p:set>
                                        <p:animEffect transition="in" filter="fade">
                                          <p:cBhvr>
                                            <p:cTn id="47" dur="500"/>
                                            <p:tgtEl>
                                              <p:spTgt spid="102"/>
                                            </p:tgtEl>
                                          </p:cBhvr>
                                        </p:animEffect>
                                      </p:childTnLst>
                                    </p:cTn>
                                  </p:par>
                                </p:childTnLst>
                              </p:cTn>
                            </p:par>
                            <p:par>
                              <p:cTn id="48" fill="hold">
                                <p:stCondLst>
                                  <p:cond delay="4250"/>
                                </p:stCondLst>
                                <p:childTnLst>
                                  <p:par>
                                    <p:cTn id="49" presetID="10" presetClass="entr" presetSubtype="0" fill="hold" nodeType="afterEffect">
                                      <p:stCondLst>
                                        <p:cond delay="0"/>
                                      </p:stCondLst>
                                      <p:childTnLst>
                                        <p:set>
                                          <p:cBhvr>
                                            <p:cTn id="50" dur="1" fill="hold">
                                              <p:stCondLst>
                                                <p:cond delay="0"/>
                                              </p:stCondLst>
                                            </p:cTn>
                                            <p:tgtEl>
                                              <p:spTgt spid="82"/>
                                            </p:tgtEl>
                                            <p:attrNameLst>
                                              <p:attrName>style.visibility</p:attrName>
                                            </p:attrNameLst>
                                          </p:cBhvr>
                                          <p:to>
                                            <p:strVal val="visible"/>
                                          </p:to>
                                        </p:set>
                                        <p:animEffect transition="in" filter="fade">
                                          <p:cBhvr>
                                            <p:cTn id="51" dur="500"/>
                                            <p:tgtEl>
                                              <p:spTgt spid="82"/>
                                            </p:tgtEl>
                                          </p:cBhvr>
                                        </p:animEffect>
                                      </p:childTnLst>
                                    </p:cTn>
                                  </p:par>
                                </p:childTnLst>
                              </p:cTn>
                            </p:par>
                            <p:par>
                              <p:cTn id="52" fill="hold">
                                <p:stCondLst>
                                  <p:cond delay="4750"/>
                                </p:stCondLst>
                                <p:childTnLst>
                                  <p:par>
                                    <p:cTn id="53" presetID="22" presetClass="entr" presetSubtype="4" fill="hold" grpId="0" nodeType="afterEffect">
                                      <p:stCondLst>
                                        <p:cond delay="0"/>
                                      </p:stCondLst>
                                      <p:childTnLst>
                                        <p:set>
                                          <p:cBhvr>
                                            <p:cTn id="54" dur="1" fill="hold">
                                              <p:stCondLst>
                                                <p:cond delay="0"/>
                                              </p:stCondLst>
                                            </p:cTn>
                                            <p:tgtEl>
                                              <p:spTgt spid="79"/>
                                            </p:tgtEl>
                                            <p:attrNameLst>
                                              <p:attrName>style.visibility</p:attrName>
                                            </p:attrNameLst>
                                          </p:cBhvr>
                                          <p:to>
                                            <p:strVal val="visible"/>
                                          </p:to>
                                        </p:set>
                                        <p:animEffect transition="in" filter="wipe(down)">
                                          <p:cBhvr>
                                            <p:cTn id="55" dur="500"/>
                                            <p:tgtEl>
                                              <p:spTgt spid="79"/>
                                            </p:tgtEl>
                                          </p:cBhvr>
                                        </p:animEffect>
                                      </p:childTnLst>
                                    </p:cTn>
                                  </p:par>
                                </p:childTnLst>
                              </p:cTn>
                            </p:par>
                            <p:par>
                              <p:cTn id="56" fill="hold">
                                <p:stCondLst>
                                  <p:cond delay="5250"/>
                                </p:stCondLst>
                                <p:childTnLst>
                                  <p:par>
                                    <p:cTn id="57" presetID="10" presetClass="entr" presetSubtype="0" fill="hold" nodeType="afterEffect">
                                      <p:stCondLst>
                                        <p:cond delay="0"/>
                                      </p:stCondLst>
                                      <p:childTnLst>
                                        <p:set>
                                          <p:cBhvr>
                                            <p:cTn id="58" dur="1" fill="hold">
                                              <p:stCondLst>
                                                <p:cond delay="0"/>
                                              </p:stCondLst>
                                            </p:cTn>
                                            <p:tgtEl>
                                              <p:spTgt spid="90"/>
                                            </p:tgtEl>
                                            <p:attrNameLst>
                                              <p:attrName>style.visibility</p:attrName>
                                            </p:attrNameLst>
                                          </p:cBhvr>
                                          <p:to>
                                            <p:strVal val="visible"/>
                                          </p:to>
                                        </p:set>
                                        <p:animEffect transition="in" filter="fade">
                                          <p:cBhvr>
                                            <p:cTn id="59" dur="500"/>
                                            <p:tgtEl>
                                              <p:spTgt spid="90"/>
                                            </p:tgtEl>
                                          </p:cBhvr>
                                        </p:animEffect>
                                      </p:childTnLst>
                                    </p:cTn>
                                  </p:par>
                                </p:childTnLst>
                              </p:cTn>
                            </p:par>
                            <p:par>
                              <p:cTn id="60" fill="hold">
                                <p:stCondLst>
                                  <p:cond delay="5750"/>
                                </p:stCondLst>
                                <p:childTnLst>
                                  <p:par>
                                    <p:cTn id="61" presetID="10" presetClass="entr" presetSubtype="0" fill="hold" nodeType="afterEffect">
                                      <p:stCondLst>
                                        <p:cond delay="0"/>
                                      </p:stCondLst>
                                      <p:childTnLst>
                                        <p:set>
                                          <p:cBhvr>
                                            <p:cTn id="62" dur="1" fill="hold">
                                              <p:stCondLst>
                                                <p:cond delay="0"/>
                                              </p:stCondLst>
                                            </p:cTn>
                                            <p:tgtEl>
                                              <p:spTgt spid="114"/>
                                            </p:tgtEl>
                                            <p:attrNameLst>
                                              <p:attrName>style.visibility</p:attrName>
                                            </p:attrNameLst>
                                          </p:cBhvr>
                                          <p:to>
                                            <p:strVal val="visible"/>
                                          </p:to>
                                        </p:set>
                                        <p:animEffect transition="in" filter="fade">
                                          <p:cBhvr>
                                            <p:cTn id="63" dur="500"/>
                                            <p:tgtEl>
                                              <p:spTgt spid="114"/>
                                            </p:tgtEl>
                                          </p:cBhvr>
                                        </p:animEffect>
                                      </p:childTnLst>
                                    </p:cTn>
                                  </p:par>
                                </p:childTnLst>
                              </p:cTn>
                            </p:par>
                            <p:par>
                              <p:cTn id="64" fill="hold">
                                <p:stCondLst>
                                  <p:cond delay="6250"/>
                                </p:stCondLst>
                                <p:childTnLst>
                                  <p:par>
                                    <p:cTn id="65" presetID="10" presetClass="entr" presetSubtype="0" fill="hold" nodeType="afterEffect">
                                      <p:stCondLst>
                                        <p:cond delay="0"/>
                                      </p:stCondLst>
                                      <p:childTnLst>
                                        <p:set>
                                          <p:cBhvr>
                                            <p:cTn id="66" dur="1" fill="hold">
                                              <p:stCondLst>
                                                <p:cond delay="0"/>
                                              </p:stCondLst>
                                            </p:cTn>
                                            <p:tgtEl>
                                              <p:spTgt spid="99"/>
                                            </p:tgtEl>
                                            <p:attrNameLst>
                                              <p:attrName>style.visibility</p:attrName>
                                            </p:attrNameLst>
                                          </p:cBhvr>
                                          <p:to>
                                            <p:strVal val="visible"/>
                                          </p:to>
                                        </p:set>
                                        <p:animEffect transition="in" filter="fade">
                                          <p:cBhvr>
                                            <p:cTn id="67" dur="500"/>
                                            <p:tgtEl>
                                              <p:spTgt spid="99"/>
                                            </p:tgtEl>
                                          </p:cBhvr>
                                        </p:animEffect>
                                      </p:childTnLst>
                                    </p:cTn>
                                  </p:par>
                                  <p:par>
                                    <p:cTn id="68" presetID="2" presetClass="entr" presetSubtype="12" fill="hold" grpId="0" nodeType="withEffect">
                                      <p:stCondLst>
                                        <p:cond delay="1000"/>
                                      </p:stCondLst>
                                      <p:childTnLst>
                                        <p:set>
                                          <p:cBhvr>
                                            <p:cTn id="69" dur="1" fill="hold">
                                              <p:stCondLst>
                                                <p:cond delay="0"/>
                                              </p:stCondLst>
                                            </p:cTn>
                                            <p:tgtEl>
                                              <p:spTgt spid="117"/>
                                            </p:tgtEl>
                                            <p:attrNameLst>
                                              <p:attrName>style.visibility</p:attrName>
                                            </p:attrNameLst>
                                          </p:cBhvr>
                                          <p:to>
                                            <p:strVal val="visible"/>
                                          </p:to>
                                        </p:set>
                                        <p:anim calcmode="lin" valueType="num">
                                          <p:cBhvr additive="base">
                                            <p:cTn id="70" dur="500" fill="hold"/>
                                            <p:tgtEl>
                                              <p:spTgt spid="117"/>
                                            </p:tgtEl>
                                            <p:attrNameLst>
                                              <p:attrName>ppt_x</p:attrName>
                                            </p:attrNameLst>
                                          </p:cBhvr>
                                          <p:tavLst>
                                            <p:tav tm="0">
                                              <p:val>
                                                <p:strVal val="0-#ppt_w/2"/>
                                              </p:val>
                                            </p:tav>
                                            <p:tav tm="100000">
                                              <p:val>
                                                <p:strVal val="#ppt_x"/>
                                              </p:val>
                                            </p:tav>
                                          </p:tavLst>
                                        </p:anim>
                                        <p:anim calcmode="lin" valueType="num">
                                          <p:cBhvr additive="base">
                                            <p:cTn id="71" dur="500" fill="hold"/>
                                            <p:tgtEl>
                                              <p:spTgt spid="117"/>
                                            </p:tgtEl>
                                            <p:attrNameLst>
                                              <p:attrName>ppt_y</p:attrName>
                                            </p:attrNameLst>
                                          </p:cBhvr>
                                          <p:tavLst>
                                            <p:tav tm="0">
                                              <p:val>
                                                <p:strVal val="1+#ppt_h/2"/>
                                              </p:val>
                                            </p:tav>
                                            <p:tav tm="100000">
                                              <p:val>
                                                <p:strVal val="#ppt_y"/>
                                              </p:val>
                                            </p:tav>
                                          </p:tavLst>
                                        </p:anim>
                                      </p:childTnLst>
                                    </p:cTn>
                                  </p:par>
                                  <p:par>
                                    <p:cTn id="72" presetID="2" presetClass="entr" presetSubtype="12" fill="hold" grpId="0" nodeType="withEffect">
                                      <p:stCondLst>
                                        <p:cond delay="1000"/>
                                      </p:stCondLst>
                                      <p:childTnLst>
                                        <p:set>
                                          <p:cBhvr>
                                            <p:cTn id="73" dur="1" fill="hold">
                                              <p:stCondLst>
                                                <p:cond delay="0"/>
                                              </p:stCondLst>
                                            </p:cTn>
                                            <p:tgtEl>
                                              <p:spTgt spid="118"/>
                                            </p:tgtEl>
                                            <p:attrNameLst>
                                              <p:attrName>style.visibility</p:attrName>
                                            </p:attrNameLst>
                                          </p:cBhvr>
                                          <p:to>
                                            <p:strVal val="visible"/>
                                          </p:to>
                                        </p:set>
                                        <p:anim calcmode="lin" valueType="num">
                                          <p:cBhvr additive="base">
                                            <p:cTn id="74" dur="500" fill="hold"/>
                                            <p:tgtEl>
                                              <p:spTgt spid="118"/>
                                            </p:tgtEl>
                                            <p:attrNameLst>
                                              <p:attrName>ppt_x</p:attrName>
                                            </p:attrNameLst>
                                          </p:cBhvr>
                                          <p:tavLst>
                                            <p:tav tm="0">
                                              <p:val>
                                                <p:strVal val="0-#ppt_w/2"/>
                                              </p:val>
                                            </p:tav>
                                            <p:tav tm="100000">
                                              <p:val>
                                                <p:strVal val="#ppt_x"/>
                                              </p:val>
                                            </p:tav>
                                          </p:tavLst>
                                        </p:anim>
                                        <p:anim calcmode="lin" valueType="num">
                                          <p:cBhvr additive="base">
                                            <p:cTn id="75" dur="500" fill="hold"/>
                                            <p:tgtEl>
                                              <p:spTgt spid="118"/>
                                            </p:tgtEl>
                                            <p:attrNameLst>
                                              <p:attrName>ppt_y</p:attrName>
                                            </p:attrNameLst>
                                          </p:cBhvr>
                                          <p:tavLst>
                                            <p:tav tm="0">
                                              <p:val>
                                                <p:strVal val="1+#ppt_h/2"/>
                                              </p:val>
                                            </p:tav>
                                            <p:tav tm="100000">
                                              <p:val>
                                                <p:strVal val="#ppt_y"/>
                                              </p:val>
                                            </p:tav>
                                          </p:tavLst>
                                        </p:anim>
                                      </p:childTnLst>
                                    </p:cTn>
                                  </p:par>
                                  <p:par>
                                    <p:cTn id="76" presetID="2" presetClass="entr" presetSubtype="12" fill="hold" grpId="0" nodeType="withEffect">
                                      <p:stCondLst>
                                        <p:cond delay="1000"/>
                                      </p:stCondLst>
                                      <p:childTnLst>
                                        <p:set>
                                          <p:cBhvr>
                                            <p:cTn id="77" dur="1" fill="hold">
                                              <p:stCondLst>
                                                <p:cond delay="0"/>
                                              </p:stCondLst>
                                            </p:cTn>
                                            <p:tgtEl>
                                              <p:spTgt spid="119"/>
                                            </p:tgtEl>
                                            <p:attrNameLst>
                                              <p:attrName>style.visibility</p:attrName>
                                            </p:attrNameLst>
                                          </p:cBhvr>
                                          <p:to>
                                            <p:strVal val="visible"/>
                                          </p:to>
                                        </p:set>
                                        <p:anim calcmode="lin" valueType="num">
                                          <p:cBhvr additive="base">
                                            <p:cTn id="78" dur="500" fill="hold"/>
                                            <p:tgtEl>
                                              <p:spTgt spid="119"/>
                                            </p:tgtEl>
                                            <p:attrNameLst>
                                              <p:attrName>ppt_x</p:attrName>
                                            </p:attrNameLst>
                                          </p:cBhvr>
                                          <p:tavLst>
                                            <p:tav tm="0">
                                              <p:val>
                                                <p:strVal val="0-#ppt_w/2"/>
                                              </p:val>
                                            </p:tav>
                                            <p:tav tm="100000">
                                              <p:val>
                                                <p:strVal val="#ppt_x"/>
                                              </p:val>
                                            </p:tav>
                                          </p:tavLst>
                                        </p:anim>
                                        <p:anim calcmode="lin" valueType="num">
                                          <p:cBhvr additive="base">
                                            <p:cTn id="79" dur="500" fill="hold"/>
                                            <p:tgtEl>
                                              <p:spTgt spid="119"/>
                                            </p:tgtEl>
                                            <p:attrNameLst>
                                              <p:attrName>ppt_y</p:attrName>
                                            </p:attrNameLst>
                                          </p:cBhvr>
                                          <p:tavLst>
                                            <p:tav tm="0">
                                              <p:val>
                                                <p:strVal val="1+#ppt_h/2"/>
                                              </p:val>
                                            </p:tav>
                                            <p:tav tm="100000">
                                              <p:val>
                                                <p:strVal val="#ppt_y"/>
                                              </p:val>
                                            </p:tav>
                                          </p:tavLst>
                                        </p:anim>
                                      </p:childTnLst>
                                    </p:cTn>
                                  </p:par>
                                  <p:par>
                                    <p:cTn id="80" presetID="2" presetClass="entr" presetSubtype="12" fill="hold" grpId="0" nodeType="withEffect">
                                      <p:stCondLst>
                                        <p:cond delay="1000"/>
                                      </p:stCondLst>
                                      <p:childTnLst>
                                        <p:set>
                                          <p:cBhvr>
                                            <p:cTn id="81" dur="1" fill="hold">
                                              <p:stCondLst>
                                                <p:cond delay="0"/>
                                              </p:stCondLst>
                                            </p:cTn>
                                            <p:tgtEl>
                                              <p:spTgt spid="120"/>
                                            </p:tgtEl>
                                            <p:attrNameLst>
                                              <p:attrName>style.visibility</p:attrName>
                                            </p:attrNameLst>
                                          </p:cBhvr>
                                          <p:to>
                                            <p:strVal val="visible"/>
                                          </p:to>
                                        </p:set>
                                        <p:anim calcmode="lin" valueType="num">
                                          <p:cBhvr additive="base">
                                            <p:cTn id="82" dur="500" fill="hold"/>
                                            <p:tgtEl>
                                              <p:spTgt spid="120"/>
                                            </p:tgtEl>
                                            <p:attrNameLst>
                                              <p:attrName>ppt_x</p:attrName>
                                            </p:attrNameLst>
                                          </p:cBhvr>
                                          <p:tavLst>
                                            <p:tav tm="0">
                                              <p:val>
                                                <p:strVal val="0-#ppt_w/2"/>
                                              </p:val>
                                            </p:tav>
                                            <p:tav tm="100000">
                                              <p:val>
                                                <p:strVal val="#ppt_x"/>
                                              </p:val>
                                            </p:tav>
                                          </p:tavLst>
                                        </p:anim>
                                        <p:anim calcmode="lin" valueType="num">
                                          <p:cBhvr additive="base">
                                            <p:cTn id="83" dur="500" fill="hold"/>
                                            <p:tgtEl>
                                              <p:spTgt spid="120"/>
                                            </p:tgtEl>
                                            <p:attrNameLst>
                                              <p:attrName>ppt_y</p:attrName>
                                            </p:attrNameLst>
                                          </p:cBhvr>
                                          <p:tavLst>
                                            <p:tav tm="0">
                                              <p:val>
                                                <p:strVal val="1+#ppt_h/2"/>
                                              </p:val>
                                            </p:tav>
                                            <p:tav tm="100000">
                                              <p:val>
                                                <p:strVal val="#ppt_y"/>
                                              </p:val>
                                            </p:tav>
                                          </p:tavLst>
                                        </p:anim>
                                      </p:childTnLst>
                                    </p:cTn>
                                  </p:par>
                                  <p:par>
                                    <p:cTn id="84" presetID="2" presetClass="entr" presetSubtype="12" fill="hold" grpId="0" nodeType="withEffect">
                                      <p:stCondLst>
                                        <p:cond delay="1000"/>
                                      </p:stCondLst>
                                      <p:childTnLst>
                                        <p:set>
                                          <p:cBhvr>
                                            <p:cTn id="85" dur="1" fill="hold">
                                              <p:stCondLst>
                                                <p:cond delay="0"/>
                                              </p:stCondLst>
                                            </p:cTn>
                                            <p:tgtEl>
                                              <p:spTgt spid="121"/>
                                            </p:tgtEl>
                                            <p:attrNameLst>
                                              <p:attrName>style.visibility</p:attrName>
                                            </p:attrNameLst>
                                          </p:cBhvr>
                                          <p:to>
                                            <p:strVal val="visible"/>
                                          </p:to>
                                        </p:set>
                                        <p:anim calcmode="lin" valueType="num">
                                          <p:cBhvr additive="base">
                                            <p:cTn id="86" dur="500" fill="hold"/>
                                            <p:tgtEl>
                                              <p:spTgt spid="121"/>
                                            </p:tgtEl>
                                            <p:attrNameLst>
                                              <p:attrName>ppt_x</p:attrName>
                                            </p:attrNameLst>
                                          </p:cBhvr>
                                          <p:tavLst>
                                            <p:tav tm="0">
                                              <p:val>
                                                <p:strVal val="0-#ppt_w/2"/>
                                              </p:val>
                                            </p:tav>
                                            <p:tav tm="100000">
                                              <p:val>
                                                <p:strVal val="#ppt_x"/>
                                              </p:val>
                                            </p:tav>
                                          </p:tavLst>
                                        </p:anim>
                                        <p:anim calcmode="lin" valueType="num">
                                          <p:cBhvr additive="base">
                                            <p:cTn id="87" dur="500" fill="hold"/>
                                            <p:tgtEl>
                                              <p:spTgt spid="121"/>
                                            </p:tgtEl>
                                            <p:attrNameLst>
                                              <p:attrName>ppt_y</p:attrName>
                                            </p:attrNameLst>
                                          </p:cBhvr>
                                          <p:tavLst>
                                            <p:tav tm="0">
                                              <p:val>
                                                <p:strVal val="1+#ppt_h/2"/>
                                              </p:val>
                                            </p:tav>
                                            <p:tav tm="100000">
                                              <p:val>
                                                <p:strVal val="#ppt_y"/>
                                              </p:val>
                                            </p:tav>
                                          </p:tavLst>
                                        </p:anim>
                                      </p:childTnLst>
                                    </p:cTn>
                                  </p:par>
                                  <p:par>
                                    <p:cTn id="88" presetID="2" presetClass="entr" presetSubtype="12" fill="hold" grpId="0" nodeType="withEffect">
                                      <p:stCondLst>
                                        <p:cond delay="1000"/>
                                      </p:stCondLst>
                                      <p:childTnLst>
                                        <p:set>
                                          <p:cBhvr>
                                            <p:cTn id="89" dur="1" fill="hold">
                                              <p:stCondLst>
                                                <p:cond delay="0"/>
                                              </p:stCondLst>
                                            </p:cTn>
                                            <p:tgtEl>
                                              <p:spTgt spid="122"/>
                                            </p:tgtEl>
                                            <p:attrNameLst>
                                              <p:attrName>style.visibility</p:attrName>
                                            </p:attrNameLst>
                                          </p:cBhvr>
                                          <p:to>
                                            <p:strVal val="visible"/>
                                          </p:to>
                                        </p:set>
                                        <p:anim calcmode="lin" valueType="num">
                                          <p:cBhvr additive="base">
                                            <p:cTn id="90" dur="500" fill="hold"/>
                                            <p:tgtEl>
                                              <p:spTgt spid="122"/>
                                            </p:tgtEl>
                                            <p:attrNameLst>
                                              <p:attrName>ppt_x</p:attrName>
                                            </p:attrNameLst>
                                          </p:cBhvr>
                                          <p:tavLst>
                                            <p:tav tm="0">
                                              <p:val>
                                                <p:strVal val="0-#ppt_w/2"/>
                                              </p:val>
                                            </p:tav>
                                            <p:tav tm="100000">
                                              <p:val>
                                                <p:strVal val="#ppt_x"/>
                                              </p:val>
                                            </p:tav>
                                          </p:tavLst>
                                        </p:anim>
                                        <p:anim calcmode="lin" valueType="num">
                                          <p:cBhvr additive="base">
                                            <p:cTn id="91" dur="500" fill="hold"/>
                                            <p:tgtEl>
                                              <p:spTgt spid="122"/>
                                            </p:tgtEl>
                                            <p:attrNameLst>
                                              <p:attrName>ppt_y</p:attrName>
                                            </p:attrNameLst>
                                          </p:cBhvr>
                                          <p:tavLst>
                                            <p:tav tm="0">
                                              <p:val>
                                                <p:strVal val="1+#ppt_h/2"/>
                                              </p:val>
                                            </p:tav>
                                            <p:tav tm="100000">
                                              <p:val>
                                                <p:strVal val="#ppt_y"/>
                                              </p:val>
                                            </p:tav>
                                          </p:tavLst>
                                        </p:anim>
                                      </p:childTnLst>
                                    </p:cTn>
                                  </p:par>
                                  <p:par>
                                    <p:cTn id="92" presetID="2" presetClass="entr" presetSubtype="12" fill="hold" grpId="0" nodeType="withEffect">
                                      <p:stCondLst>
                                        <p:cond delay="1000"/>
                                      </p:stCondLst>
                                      <p:childTnLst>
                                        <p:set>
                                          <p:cBhvr>
                                            <p:cTn id="93" dur="1" fill="hold">
                                              <p:stCondLst>
                                                <p:cond delay="0"/>
                                              </p:stCondLst>
                                            </p:cTn>
                                            <p:tgtEl>
                                              <p:spTgt spid="123"/>
                                            </p:tgtEl>
                                            <p:attrNameLst>
                                              <p:attrName>style.visibility</p:attrName>
                                            </p:attrNameLst>
                                          </p:cBhvr>
                                          <p:to>
                                            <p:strVal val="visible"/>
                                          </p:to>
                                        </p:set>
                                        <p:anim calcmode="lin" valueType="num">
                                          <p:cBhvr additive="base">
                                            <p:cTn id="94" dur="500" fill="hold"/>
                                            <p:tgtEl>
                                              <p:spTgt spid="123"/>
                                            </p:tgtEl>
                                            <p:attrNameLst>
                                              <p:attrName>ppt_x</p:attrName>
                                            </p:attrNameLst>
                                          </p:cBhvr>
                                          <p:tavLst>
                                            <p:tav tm="0">
                                              <p:val>
                                                <p:strVal val="0-#ppt_w/2"/>
                                              </p:val>
                                            </p:tav>
                                            <p:tav tm="100000">
                                              <p:val>
                                                <p:strVal val="#ppt_x"/>
                                              </p:val>
                                            </p:tav>
                                          </p:tavLst>
                                        </p:anim>
                                        <p:anim calcmode="lin" valueType="num">
                                          <p:cBhvr additive="base">
                                            <p:cTn id="95" dur="500" fill="hold"/>
                                            <p:tgtEl>
                                              <p:spTgt spid="123"/>
                                            </p:tgtEl>
                                            <p:attrNameLst>
                                              <p:attrName>ppt_y</p:attrName>
                                            </p:attrNameLst>
                                          </p:cBhvr>
                                          <p:tavLst>
                                            <p:tav tm="0">
                                              <p:val>
                                                <p:strVal val="1+#ppt_h/2"/>
                                              </p:val>
                                            </p:tav>
                                            <p:tav tm="100000">
                                              <p:val>
                                                <p:strVal val="#ppt_y"/>
                                              </p:val>
                                            </p:tav>
                                          </p:tavLst>
                                        </p:anim>
                                      </p:childTnLst>
                                    </p:cTn>
                                  </p:par>
                                  <p:par>
                                    <p:cTn id="96" presetID="2" presetClass="entr" presetSubtype="12" fill="hold" grpId="0" nodeType="withEffect">
                                      <p:stCondLst>
                                        <p:cond delay="1000"/>
                                      </p:stCondLst>
                                      <p:childTnLst>
                                        <p:set>
                                          <p:cBhvr>
                                            <p:cTn id="97" dur="1" fill="hold">
                                              <p:stCondLst>
                                                <p:cond delay="0"/>
                                              </p:stCondLst>
                                            </p:cTn>
                                            <p:tgtEl>
                                              <p:spTgt spid="124"/>
                                            </p:tgtEl>
                                            <p:attrNameLst>
                                              <p:attrName>style.visibility</p:attrName>
                                            </p:attrNameLst>
                                          </p:cBhvr>
                                          <p:to>
                                            <p:strVal val="visible"/>
                                          </p:to>
                                        </p:set>
                                        <p:anim calcmode="lin" valueType="num">
                                          <p:cBhvr additive="base">
                                            <p:cTn id="98" dur="500" fill="hold"/>
                                            <p:tgtEl>
                                              <p:spTgt spid="124"/>
                                            </p:tgtEl>
                                            <p:attrNameLst>
                                              <p:attrName>ppt_x</p:attrName>
                                            </p:attrNameLst>
                                          </p:cBhvr>
                                          <p:tavLst>
                                            <p:tav tm="0">
                                              <p:val>
                                                <p:strVal val="0-#ppt_w/2"/>
                                              </p:val>
                                            </p:tav>
                                            <p:tav tm="100000">
                                              <p:val>
                                                <p:strVal val="#ppt_x"/>
                                              </p:val>
                                            </p:tav>
                                          </p:tavLst>
                                        </p:anim>
                                        <p:anim calcmode="lin" valueType="num">
                                          <p:cBhvr additive="base">
                                            <p:cTn id="99" dur="500" fill="hold"/>
                                            <p:tgtEl>
                                              <p:spTgt spid="124"/>
                                            </p:tgtEl>
                                            <p:attrNameLst>
                                              <p:attrName>ppt_y</p:attrName>
                                            </p:attrNameLst>
                                          </p:cBhvr>
                                          <p:tavLst>
                                            <p:tav tm="0">
                                              <p:val>
                                                <p:strVal val="1+#ppt_h/2"/>
                                              </p:val>
                                            </p:tav>
                                            <p:tav tm="100000">
                                              <p:val>
                                                <p:strVal val="#ppt_y"/>
                                              </p:val>
                                            </p:tav>
                                          </p:tavLst>
                                        </p:anim>
                                      </p:childTnLst>
                                    </p:cTn>
                                  </p:par>
                                </p:childTnLst>
                              </p:cTn>
                            </p:par>
                            <p:par>
                              <p:cTn id="100" fill="hold">
                                <p:stCondLst>
                                  <p:cond delay="7750"/>
                                </p:stCondLst>
                                <p:childTnLst>
                                  <p:par>
                                    <p:cTn id="101" presetID="1" presetClass="entr" presetSubtype="0" fill="hold" grpId="0" nodeType="afterEffect">
                                      <p:stCondLst>
                                        <p:cond delay="0"/>
                                      </p:stCondLst>
                                      <p:childTnLst>
                                        <p:set>
                                          <p:cBhvr>
                                            <p:cTn id="102" dur="1" fill="hold">
                                              <p:stCondLst>
                                                <p:cond delay="0"/>
                                              </p:stCondLst>
                                            </p:cTn>
                                            <p:tgtEl>
                                              <p:spTgt spid="128"/>
                                            </p:tgtEl>
                                            <p:attrNameLst>
                                              <p:attrName>style.visibility</p:attrName>
                                            </p:attrNameLst>
                                          </p:cBhvr>
                                          <p:to>
                                            <p:strVal val="visible"/>
                                          </p:to>
                                        </p:set>
                                      </p:childTnLst>
                                    </p:cTn>
                                  </p:par>
                                  <p:par>
                                    <p:cTn id="103" presetID="35" presetClass="path" presetSubtype="0" accel="50000" decel="50000" fill="hold" grpId="1" nodeType="withEffect">
                                      <p:stCondLst>
                                        <p:cond delay="0"/>
                                      </p:stCondLst>
                                      <p:childTnLst>
                                        <p:animMotion origin="layout" path="M -3.56836E-6 -3.7037E-7 L 0.36686 0.15278 " pathEditMode="relative" rAng="0" ptsTypes="AA">
                                          <p:cBhvr>
                                            <p:cTn id="104" dur="500" spd="-99900" fill="hold"/>
                                            <p:tgtEl>
                                              <p:spTgt spid="128"/>
                                            </p:tgtEl>
                                            <p:attrNameLst>
                                              <p:attrName>ppt_x,ppt_y</p:attrName>
                                            </p:attrNameLst>
                                          </p:cBhvr>
                                          <p:rCtr x="18343" y="7639"/>
                                        </p:animMotion>
                                      </p:childTnLst>
                                    </p:cTn>
                                  </p:par>
                                  <p:par>
                                    <p:cTn id="105" presetID="1" presetClass="entr" presetSubtype="0" fill="hold" grpId="0" nodeType="withEffect">
                                      <p:stCondLst>
                                        <p:cond delay="0"/>
                                      </p:stCondLst>
                                      <p:childTnLst>
                                        <p:set>
                                          <p:cBhvr>
                                            <p:cTn id="106" dur="1" fill="hold">
                                              <p:stCondLst>
                                                <p:cond delay="0"/>
                                              </p:stCondLst>
                                            </p:cTn>
                                            <p:tgtEl>
                                              <p:spTgt spid="129"/>
                                            </p:tgtEl>
                                            <p:attrNameLst>
                                              <p:attrName>style.visibility</p:attrName>
                                            </p:attrNameLst>
                                          </p:cBhvr>
                                          <p:to>
                                            <p:strVal val="visible"/>
                                          </p:to>
                                        </p:set>
                                      </p:childTnLst>
                                    </p:cTn>
                                  </p:par>
                                  <p:par>
                                    <p:cTn id="107" presetID="35" presetClass="path" presetSubtype="0" accel="50000" decel="50000" fill="hold" grpId="1" nodeType="withEffect">
                                      <p:stCondLst>
                                        <p:cond delay="0"/>
                                      </p:stCondLst>
                                      <p:childTnLst>
                                        <p:animMotion origin="layout" path="M 7.85742E-7 -3.33333E-6 L -0.39495 -0.11018 " pathEditMode="relative" rAng="0" ptsTypes="AA">
                                          <p:cBhvr>
                                            <p:cTn id="108" dur="500" spd="-99900" fill="hold"/>
                                            <p:tgtEl>
                                              <p:spTgt spid="129"/>
                                            </p:tgtEl>
                                            <p:attrNameLst>
                                              <p:attrName>ppt_x,ppt_y</p:attrName>
                                            </p:attrNameLst>
                                          </p:cBhvr>
                                          <p:rCtr x="-19748" y="-5509"/>
                                        </p:animMotion>
                                      </p:childTnLst>
                                    </p:cTn>
                                  </p:par>
                                </p:childTnLst>
                              </p:cTn>
                            </p:par>
                            <p:par>
                              <p:cTn id="109" fill="hold">
                                <p:stCondLst>
                                  <p:cond delay="8250"/>
                                </p:stCondLst>
                                <p:childTnLst>
                                  <p:par>
                                    <p:cTn id="110" presetID="18" presetClass="entr" presetSubtype="3" fill="hold" grpId="0" nodeType="afterEffect">
                                      <p:stCondLst>
                                        <p:cond delay="0"/>
                                      </p:stCondLst>
                                      <p:childTnLst>
                                        <p:set>
                                          <p:cBhvr>
                                            <p:cTn id="111" dur="1" fill="hold">
                                              <p:stCondLst>
                                                <p:cond delay="0"/>
                                              </p:stCondLst>
                                            </p:cTn>
                                            <p:tgtEl>
                                              <p:spTgt spid="126"/>
                                            </p:tgtEl>
                                            <p:attrNameLst>
                                              <p:attrName>style.visibility</p:attrName>
                                            </p:attrNameLst>
                                          </p:cBhvr>
                                          <p:to>
                                            <p:strVal val="visible"/>
                                          </p:to>
                                        </p:set>
                                        <p:animEffect transition="in" filter="strips(upRight)">
                                          <p:cBhvr>
                                            <p:cTn id="112" dur="500"/>
                                            <p:tgtEl>
                                              <p:spTgt spid="126"/>
                                            </p:tgtEl>
                                          </p:cBhvr>
                                        </p:animEffect>
                                      </p:childTnLst>
                                    </p:cTn>
                                  </p:par>
                                  <p:par>
                                    <p:cTn id="113" presetID="18" presetClass="entr" presetSubtype="3" fill="hold" grpId="0" nodeType="withEffect">
                                      <p:stCondLst>
                                        <p:cond delay="0"/>
                                      </p:stCondLst>
                                      <p:childTnLst>
                                        <p:set>
                                          <p:cBhvr>
                                            <p:cTn id="114" dur="1" fill="hold">
                                              <p:stCondLst>
                                                <p:cond delay="0"/>
                                              </p:stCondLst>
                                            </p:cTn>
                                            <p:tgtEl>
                                              <p:spTgt spid="125"/>
                                            </p:tgtEl>
                                            <p:attrNameLst>
                                              <p:attrName>style.visibility</p:attrName>
                                            </p:attrNameLst>
                                          </p:cBhvr>
                                          <p:to>
                                            <p:strVal val="visible"/>
                                          </p:to>
                                        </p:set>
                                        <p:animEffect transition="in" filter="strips(upRight)">
                                          <p:cBhvr>
                                            <p:cTn id="115" dur="500"/>
                                            <p:tgtEl>
                                              <p:spTgt spid="125"/>
                                            </p:tgtEl>
                                          </p:cBhvr>
                                        </p:animEffect>
                                      </p:childTnLst>
                                    </p:cTn>
                                  </p:par>
                                </p:childTnLst>
                              </p:cTn>
                            </p:par>
                            <p:par>
                              <p:cTn id="116" fill="hold">
                                <p:stCondLst>
                                  <p:cond delay="8750"/>
                                </p:stCondLst>
                                <p:childTnLst>
                                  <p:par>
                                    <p:cTn id="117" presetID="2" presetClass="entr" presetSubtype="8" fill="hold" grpId="0" nodeType="afterEffect" p14:presetBounceEnd="44000">
                                      <p:stCondLst>
                                        <p:cond delay="0"/>
                                      </p:stCondLst>
                                      <p:childTnLst>
                                        <p:set>
                                          <p:cBhvr>
                                            <p:cTn id="118" dur="1" fill="hold">
                                              <p:stCondLst>
                                                <p:cond delay="0"/>
                                              </p:stCondLst>
                                            </p:cTn>
                                            <p:tgtEl>
                                              <p:spTgt spid="127"/>
                                            </p:tgtEl>
                                            <p:attrNameLst>
                                              <p:attrName>style.visibility</p:attrName>
                                            </p:attrNameLst>
                                          </p:cBhvr>
                                          <p:to>
                                            <p:strVal val="visible"/>
                                          </p:to>
                                        </p:set>
                                        <p:anim calcmode="lin" valueType="num" p14:bounceEnd="44000">
                                          <p:cBhvr additive="base">
                                            <p:cTn id="119" dur="500" fill="hold"/>
                                            <p:tgtEl>
                                              <p:spTgt spid="127"/>
                                            </p:tgtEl>
                                            <p:attrNameLst>
                                              <p:attrName>ppt_x</p:attrName>
                                            </p:attrNameLst>
                                          </p:cBhvr>
                                          <p:tavLst>
                                            <p:tav tm="0">
                                              <p:val>
                                                <p:strVal val="0-#ppt_w/2"/>
                                              </p:val>
                                            </p:tav>
                                            <p:tav tm="100000">
                                              <p:val>
                                                <p:strVal val="#ppt_x"/>
                                              </p:val>
                                            </p:tav>
                                          </p:tavLst>
                                        </p:anim>
                                        <p:anim calcmode="lin" valueType="num" p14:bounceEnd="44000">
                                          <p:cBhvr additive="base">
                                            <p:cTn id="120" dur="500" fill="hold"/>
                                            <p:tgtEl>
                                              <p:spTgt spid="1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p:bldP spid="78" grpId="0" animBg="1"/>
          <p:bldP spid="79" grpId="0" animBg="1"/>
          <p:bldP spid="80" grpId="0" animBg="1"/>
          <p:bldP spid="81" grpId="0" animBg="1"/>
          <p:bldP spid="117" grpId="0" animBg="1"/>
          <p:bldP spid="118" grpId="0"/>
          <p:bldP spid="119" grpId="0" animBg="1"/>
          <p:bldP spid="120" grpId="0"/>
          <p:bldP spid="121" grpId="0" animBg="1"/>
          <p:bldP spid="122" grpId="0"/>
          <p:bldP spid="123" grpId="0" animBg="1"/>
          <p:bldP spid="124" grpId="0"/>
          <p:bldP spid="125" grpId="0"/>
          <p:bldP spid="126" grpId="0"/>
          <p:bldP spid="127" grpId="0"/>
          <p:bldP spid="128" grpId="0" animBg="1"/>
          <p:bldP spid="128" grpId="1" animBg="1"/>
          <p:bldP spid="129" grpId="0" animBg="1"/>
          <p:bldP spid="129"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1250"/>
                                </p:stCondLst>
                                <p:childTnLst>
                                  <p:par>
                                    <p:cTn id="25" presetID="10" presetClass="entr" presetSubtype="0" fill="hold" grpId="0" nodeType="afterEffect">
                                      <p:stCondLst>
                                        <p:cond delay="0"/>
                                      </p:stCondLst>
                                      <p:childTnLst>
                                        <p:set>
                                          <p:cBhvr>
                                            <p:cTn id="26" dur="1" fill="hold">
                                              <p:stCondLst>
                                                <p:cond delay="0"/>
                                              </p:stCondLst>
                                            </p:cTn>
                                            <p:tgtEl>
                                              <p:spTgt spid="81"/>
                                            </p:tgtEl>
                                            <p:attrNameLst>
                                              <p:attrName>style.visibility</p:attrName>
                                            </p:attrNameLst>
                                          </p:cBhvr>
                                          <p:to>
                                            <p:strVal val="visible"/>
                                          </p:to>
                                        </p:set>
                                        <p:animEffect transition="in" filter="fade">
                                          <p:cBhvr>
                                            <p:cTn id="27" dur="500"/>
                                            <p:tgtEl>
                                              <p:spTgt spid="81"/>
                                            </p:tgtEl>
                                          </p:cBhvr>
                                        </p:animEffect>
                                      </p:childTnLst>
                                    </p:cTn>
                                  </p:par>
                                </p:childTnLst>
                              </p:cTn>
                            </p:par>
                            <p:par>
                              <p:cTn id="28" fill="hold">
                                <p:stCondLst>
                                  <p:cond delay="1750"/>
                                </p:stCondLst>
                                <p:childTnLst>
                                  <p:par>
                                    <p:cTn id="29" presetID="22" presetClass="entr" presetSubtype="4" fill="hold" grpId="0" nodeType="after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wipe(down)">
                                          <p:cBhvr>
                                            <p:cTn id="31" dur="500"/>
                                            <p:tgtEl>
                                              <p:spTgt spid="80"/>
                                            </p:tgtEl>
                                          </p:cBhvr>
                                        </p:animEffect>
                                      </p:childTnLst>
                                    </p:cTn>
                                  </p:par>
                                </p:childTnLst>
                              </p:cTn>
                            </p:par>
                            <p:par>
                              <p:cTn id="32" fill="hold">
                                <p:stCondLst>
                                  <p:cond delay="2250"/>
                                </p:stCondLst>
                                <p:childTnLst>
                                  <p:par>
                                    <p:cTn id="33" presetID="10" presetClass="entr" presetSubtype="0" fill="hold" nodeType="afterEffect">
                                      <p:stCondLst>
                                        <p:cond delay="0"/>
                                      </p:stCondLst>
                                      <p:childTnLst>
                                        <p:set>
                                          <p:cBhvr>
                                            <p:cTn id="34" dur="1" fill="hold">
                                              <p:stCondLst>
                                                <p:cond delay="0"/>
                                              </p:stCondLst>
                                            </p:cTn>
                                            <p:tgtEl>
                                              <p:spTgt spid="87"/>
                                            </p:tgtEl>
                                            <p:attrNameLst>
                                              <p:attrName>style.visibility</p:attrName>
                                            </p:attrNameLst>
                                          </p:cBhvr>
                                          <p:to>
                                            <p:strVal val="visible"/>
                                          </p:to>
                                        </p:set>
                                        <p:animEffect transition="in" filter="fade">
                                          <p:cBhvr>
                                            <p:cTn id="35" dur="500"/>
                                            <p:tgtEl>
                                              <p:spTgt spid="87"/>
                                            </p:tgtEl>
                                          </p:cBhvr>
                                        </p:animEffect>
                                      </p:childTnLst>
                                    </p:cTn>
                                  </p:par>
                                </p:childTnLst>
                              </p:cTn>
                            </p:par>
                            <p:par>
                              <p:cTn id="36" fill="hold">
                                <p:stCondLst>
                                  <p:cond delay="2750"/>
                                </p:stCondLst>
                                <p:childTnLst>
                                  <p:par>
                                    <p:cTn id="37" presetID="10" presetClass="entr" presetSubtype="0" fill="hold" nodeType="afterEffect">
                                      <p:stCondLst>
                                        <p:cond delay="0"/>
                                      </p:stCondLst>
                                      <p:childTnLst>
                                        <p:set>
                                          <p:cBhvr>
                                            <p:cTn id="38" dur="1" fill="hold">
                                              <p:stCondLst>
                                                <p:cond delay="0"/>
                                              </p:stCondLst>
                                            </p:cTn>
                                            <p:tgtEl>
                                              <p:spTgt spid="108"/>
                                            </p:tgtEl>
                                            <p:attrNameLst>
                                              <p:attrName>style.visibility</p:attrName>
                                            </p:attrNameLst>
                                          </p:cBhvr>
                                          <p:to>
                                            <p:strVal val="visible"/>
                                          </p:to>
                                        </p:set>
                                        <p:animEffect transition="in" filter="fade">
                                          <p:cBhvr>
                                            <p:cTn id="39" dur="500"/>
                                            <p:tgtEl>
                                              <p:spTgt spid="108"/>
                                            </p:tgtEl>
                                          </p:cBhvr>
                                        </p:animEffect>
                                      </p:childTnLst>
                                    </p:cTn>
                                  </p:par>
                                </p:childTnLst>
                              </p:cTn>
                            </p:par>
                            <p:par>
                              <p:cTn id="40" fill="hold">
                                <p:stCondLst>
                                  <p:cond delay="3250"/>
                                </p:stCondLst>
                                <p:childTnLst>
                                  <p:par>
                                    <p:cTn id="41" presetID="22" presetClass="entr" presetSubtype="4" fill="hold" grpId="0" nodeType="after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wipe(down)">
                                          <p:cBhvr>
                                            <p:cTn id="43" dur="500"/>
                                            <p:tgtEl>
                                              <p:spTgt spid="78"/>
                                            </p:tgtEl>
                                          </p:cBhvr>
                                        </p:animEffect>
                                      </p:childTnLst>
                                    </p:cTn>
                                  </p:par>
                                </p:childTnLst>
                              </p:cTn>
                            </p:par>
                            <p:par>
                              <p:cTn id="44" fill="hold">
                                <p:stCondLst>
                                  <p:cond delay="3750"/>
                                </p:stCondLst>
                                <p:childTnLst>
                                  <p:par>
                                    <p:cTn id="45" presetID="10" presetClass="entr" presetSubtype="0" fill="hold" nodeType="afterEffect">
                                      <p:stCondLst>
                                        <p:cond delay="0"/>
                                      </p:stCondLst>
                                      <p:childTnLst>
                                        <p:set>
                                          <p:cBhvr>
                                            <p:cTn id="46" dur="1" fill="hold">
                                              <p:stCondLst>
                                                <p:cond delay="0"/>
                                              </p:stCondLst>
                                            </p:cTn>
                                            <p:tgtEl>
                                              <p:spTgt spid="102"/>
                                            </p:tgtEl>
                                            <p:attrNameLst>
                                              <p:attrName>style.visibility</p:attrName>
                                            </p:attrNameLst>
                                          </p:cBhvr>
                                          <p:to>
                                            <p:strVal val="visible"/>
                                          </p:to>
                                        </p:set>
                                        <p:animEffect transition="in" filter="fade">
                                          <p:cBhvr>
                                            <p:cTn id="47" dur="500"/>
                                            <p:tgtEl>
                                              <p:spTgt spid="102"/>
                                            </p:tgtEl>
                                          </p:cBhvr>
                                        </p:animEffect>
                                      </p:childTnLst>
                                    </p:cTn>
                                  </p:par>
                                </p:childTnLst>
                              </p:cTn>
                            </p:par>
                            <p:par>
                              <p:cTn id="48" fill="hold">
                                <p:stCondLst>
                                  <p:cond delay="4250"/>
                                </p:stCondLst>
                                <p:childTnLst>
                                  <p:par>
                                    <p:cTn id="49" presetID="10" presetClass="entr" presetSubtype="0" fill="hold" nodeType="afterEffect">
                                      <p:stCondLst>
                                        <p:cond delay="0"/>
                                      </p:stCondLst>
                                      <p:childTnLst>
                                        <p:set>
                                          <p:cBhvr>
                                            <p:cTn id="50" dur="1" fill="hold">
                                              <p:stCondLst>
                                                <p:cond delay="0"/>
                                              </p:stCondLst>
                                            </p:cTn>
                                            <p:tgtEl>
                                              <p:spTgt spid="82"/>
                                            </p:tgtEl>
                                            <p:attrNameLst>
                                              <p:attrName>style.visibility</p:attrName>
                                            </p:attrNameLst>
                                          </p:cBhvr>
                                          <p:to>
                                            <p:strVal val="visible"/>
                                          </p:to>
                                        </p:set>
                                        <p:animEffect transition="in" filter="fade">
                                          <p:cBhvr>
                                            <p:cTn id="51" dur="500"/>
                                            <p:tgtEl>
                                              <p:spTgt spid="82"/>
                                            </p:tgtEl>
                                          </p:cBhvr>
                                        </p:animEffect>
                                      </p:childTnLst>
                                    </p:cTn>
                                  </p:par>
                                </p:childTnLst>
                              </p:cTn>
                            </p:par>
                            <p:par>
                              <p:cTn id="52" fill="hold">
                                <p:stCondLst>
                                  <p:cond delay="4750"/>
                                </p:stCondLst>
                                <p:childTnLst>
                                  <p:par>
                                    <p:cTn id="53" presetID="22" presetClass="entr" presetSubtype="4" fill="hold" grpId="0" nodeType="afterEffect">
                                      <p:stCondLst>
                                        <p:cond delay="0"/>
                                      </p:stCondLst>
                                      <p:childTnLst>
                                        <p:set>
                                          <p:cBhvr>
                                            <p:cTn id="54" dur="1" fill="hold">
                                              <p:stCondLst>
                                                <p:cond delay="0"/>
                                              </p:stCondLst>
                                            </p:cTn>
                                            <p:tgtEl>
                                              <p:spTgt spid="79"/>
                                            </p:tgtEl>
                                            <p:attrNameLst>
                                              <p:attrName>style.visibility</p:attrName>
                                            </p:attrNameLst>
                                          </p:cBhvr>
                                          <p:to>
                                            <p:strVal val="visible"/>
                                          </p:to>
                                        </p:set>
                                        <p:animEffect transition="in" filter="wipe(down)">
                                          <p:cBhvr>
                                            <p:cTn id="55" dur="500"/>
                                            <p:tgtEl>
                                              <p:spTgt spid="79"/>
                                            </p:tgtEl>
                                          </p:cBhvr>
                                        </p:animEffect>
                                      </p:childTnLst>
                                    </p:cTn>
                                  </p:par>
                                </p:childTnLst>
                              </p:cTn>
                            </p:par>
                            <p:par>
                              <p:cTn id="56" fill="hold">
                                <p:stCondLst>
                                  <p:cond delay="5250"/>
                                </p:stCondLst>
                                <p:childTnLst>
                                  <p:par>
                                    <p:cTn id="57" presetID="10" presetClass="entr" presetSubtype="0" fill="hold" nodeType="afterEffect">
                                      <p:stCondLst>
                                        <p:cond delay="0"/>
                                      </p:stCondLst>
                                      <p:childTnLst>
                                        <p:set>
                                          <p:cBhvr>
                                            <p:cTn id="58" dur="1" fill="hold">
                                              <p:stCondLst>
                                                <p:cond delay="0"/>
                                              </p:stCondLst>
                                            </p:cTn>
                                            <p:tgtEl>
                                              <p:spTgt spid="90"/>
                                            </p:tgtEl>
                                            <p:attrNameLst>
                                              <p:attrName>style.visibility</p:attrName>
                                            </p:attrNameLst>
                                          </p:cBhvr>
                                          <p:to>
                                            <p:strVal val="visible"/>
                                          </p:to>
                                        </p:set>
                                        <p:animEffect transition="in" filter="fade">
                                          <p:cBhvr>
                                            <p:cTn id="59" dur="500"/>
                                            <p:tgtEl>
                                              <p:spTgt spid="90"/>
                                            </p:tgtEl>
                                          </p:cBhvr>
                                        </p:animEffect>
                                      </p:childTnLst>
                                    </p:cTn>
                                  </p:par>
                                </p:childTnLst>
                              </p:cTn>
                            </p:par>
                            <p:par>
                              <p:cTn id="60" fill="hold">
                                <p:stCondLst>
                                  <p:cond delay="5750"/>
                                </p:stCondLst>
                                <p:childTnLst>
                                  <p:par>
                                    <p:cTn id="61" presetID="10" presetClass="entr" presetSubtype="0" fill="hold" nodeType="afterEffect">
                                      <p:stCondLst>
                                        <p:cond delay="0"/>
                                      </p:stCondLst>
                                      <p:childTnLst>
                                        <p:set>
                                          <p:cBhvr>
                                            <p:cTn id="62" dur="1" fill="hold">
                                              <p:stCondLst>
                                                <p:cond delay="0"/>
                                              </p:stCondLst>
                                            </p:cTn>
                                            <p:tgtEl>
                                              <p:spTgt spid="114"/>
                                            </p:tgtEl>
                                            <p:attrNameLst>
                                              <p:attrName>style.visibility</p:attrName>
                                            </p:attrNameLst>
                                          </p:cBhvr>
                                          <p:to>
                                            <p:strVal val="visible"/>
                                          </p:to>
                                        </p:set>
                                        <p:animEffect transition="in" filter="fade">
                                          <p:cBhvr>
                                            <p:cTn id="63" dur="500"/>
                                            <p:tgtEl>
                                              <p:spTgt spid="114"/>
                                            </p:tgtEl>
                                          </p:cBhvr>
                                        </p:animEffect>
                                      </p:childTnLst>
                                    </p:cTn>
                                  </p:par>
                                </p:childTnLst>
                              </p:cTn>
                            </p:par>
                            <p:par>
                              <p:cTn id="64" fill="hold">
                                <p:stCondLst>
                                  <p:cond delay="6250"/>
                                </p:stCondLst>
                                <p:childTnLst>
                                  <p:par>
                                    <p:cTn id="65" presetID="10" presetClass="entr" presetSubtype="0" fill="hold" nodeType="afterEffect">
                                      <p:stCondLst>
                                        <p:cond delay="0"/>
                                      </p:stCondLst>
                                      <p:childTnLst>
                                        <p:set>
                                          <p:cBhvr>
                                            <p:cTn id="66" dur="1" fill="hold">
                                              <p:stCondLst>
                                                <p:cond delay="0"/>
                                              </p:stCondLst>
                                            </p:cTn>
                                            <p:tgtEl>
                                              <p:spTgt spid="99"/>
                                            </p:tgtEl>
                                            <p:attrNameLst>
                                              <p:attrName>style.visibility</p:attrName>
                                            </p:attrNameLst>
                                          </p:cBhvr>
                                          <p:to>
                                            <p:strVal val="visible"/>
                                          </p:to>
                                        </p:set>
                                        <p:animEffect transition="in" filter="fade">
                                          <p:cBhvr>
                                            <p:cTn id="67" dur="500"/>
                                            <p:tgtEl>
                                              <p:spTgt spid="99"/>
                                            </p:tgtEl>
                                          </p:cBhvr>
                                        </p:animEffect>
                                      </p:childTnLst>
                                    </p:cTn>
                                  </p:par>
                                  <p:par>
                                    <p:cTn id="68" presetID="2" presetClass="entr" presetSubtype="12" fill="hold" grpId="0" nodeType="withEffect">
                                      <p:stCondLst>
                                        <p:cond delay="1000"/>
                                      </p:stCondLst>
                                      <p:childTnLst>
                                        <p:set>
                                          <p:cBhvr>
                                            <p:cTn id="69" dur="1" fill="hold">
                                              <p:stCondLst>
                                                <p:cond delay="0"/>
                                              </p:stCondLst>
                                            </p:cTn>
                                            <p:tgtEl>
                                              <p:spTgt spid="117"/>
                                            </p:tgtEl>
                                            <p:attrNameLst>
                                              <p:attrName>style.visibility</p:attrName>
                                            </p:attrNameLst>
                                          </p:cBhvr>
                                          <p:to>
                                            <p:strVal val="visible"/>
                                          </p:to>
                                        </p:set>
                                        <p:anim calcmode="lin" valueType="num">
                                          <p:cBhvr additive="base">
                                            <p:cTn id="70" dur="500" fill="hold"/>
                                            <p:tgtEl>
                                              <p:spTgt spid="117"/>
                                            </p:tgtEl>
                                            <p:attrNameLst>
                                              <p:attrName>ppt_x</p:attrName>
                                            </p:attrNameLst>
                                          </p:cBhvr>
                                          <p:tavLst>
                                            <p:tav tm="0">
                                              <p:val>
                                                <p:strVal val="0-#ppt_w/2"/>
                                              </p:val>
                                            </p:tav>
                                            <p:tav tm="100000">
                                              <p:val>
                                                <p:strVal val="#ppt_x"/>
                                              </p:val>
                                            </p:tav>
                                          </p:tavLst>
                                        </p:anim>
                                        <p:anim calcmode="lin" valueType="num">
                                          <p:cBhvr additive="base">
                                            <p:cTn id="71" dur="500" fill="hold"/>
                                            <p:tgtEl>
                                              <p:spTgt spid="117"/>
                                            </p:tgtEl>
                                            <p:attrNameLst>
                                              <p:attrName>ppt_y</p:attrName>
                                            </p:attrNameLst>
                                          </p:cBhvr>
                                          <p:tavLst>
                                            <p:tav tm="0">
                                              <p:val>
                                                <p:strVal val="1+#ppt_h/2"/>
                                              </p:val>
                                            </p:tav>
                                            <p:tav tm="100000">
                                              <p:val>
                                                <p:strVal val="#ppt_y"/>
                                              </p:val>
                                            </p:tav>
                                          </p:tavLst>
                                        </p:anim>
                                      </p:childTnLst>
                                    </p:cTn>
                                  </p:par>
                                  <p:par>
                                    <p:cTn id="72" presetID="2" presetClass="entr" presetSubtype="12" fill="hold" grpId="0" nodeType="withEffect">
                                      <p:stCondLst>
                                        <p:cond delay="1000"/>
                                      </p:stCondLst>
                                      <p:childTnLst>
                                        <p:set>
                                          <p:cBhvr>
                                            <p:cTn id="73" dur="1" fill="hold">
                                              <p:stCondLst>
                                                <p:cond delay="0"/>
                                              </p:stCondLst>
                                            </p:cTn>
                                            <p:tgtEl>
                                              <p:spTgt spid="118"/>
                                            </p:tgtEl>
                                            <p:attrNameLst>
                                              <p:attrName>style.visibility</p:attrName>
                                            </p:attrNameLst>
                                          </p:cBhvr>
                                          <p:to>
                                            <p:strVal val="visible"/>
                                          </p:to>
                                        </p:set>
                                        <p:anim calcmode="lin" valueType="num">
                                          <p:cBhvr additive="base">
                                            <p:cTn id="74" dur="500" fill="hold"/>
                                            <p:tgtEl>
                                              <p:spTgt spid="118"/>
                                            </p:tgtEl>
                                            <p:attrNameLst>
                                              <p:attrName>ppt_x</p:attrName>
                                            </p:attrNameLst>
                                          </p:cBhvr>
                                          <p:tavLst>
                                            <p:tav tm="0">
                                              <p:val>
                                                <p:strVal val="0-#ppt_w/2"/>
                                              </p:val>
                                            </p:tav>
                                            <p:tav tm="100000">
                                              <p:val>
                                                <p:strVal val="#ppt_x"/>
                                              </p:val>
                                            </p:tav>
                                          </p:tavLst>
                                        </p:anim>
                                        <p:anim calcmode="lin" valueType="num">
                                          <p:cBhvr additive="base">
                                            <p:cTn id="75" dur="500" fill="hold"/>
                                            <p:tgtEl>
                                              <p:spTgt spid="118"/>
                                            </p:tgtEl>
                                            <p:attrNameLst>
                                              <p:attrName>ppt_y</p:attrName>
                                            </p:attrNameLst>
                                          </p:cBhvr>
                                          <p:tavLst>
                                            <p:tav tm="0">
                                              <p:val>
                                                <p:strVal val="1+#ppt_h/2"/>
                                              </p:val>
                                            </p:tav>
                                            <p:tav tm="100000">
                                              <p:val>
                                                <p:strVal val="#ppt_y"/>
                                              </p:val>
                                            </p:tav>
                                          </p:tavLst>
                                        </p:anim>
                                      </p:childTnLst>
                                    </p:cTn>
                                  </p:par>
                                  <p:par>
                                    <p:cTn id="76" presetID="2" presetClass="entr" presetSubtype="12" fill="hold" grpId="0" nodeType="withEffect">
                                      <p:stCondLst>
                                        <p:cond delay="1000"/>
                                      </p:stCondLst>
                                      <p:childTnLst>
                                        <p:set>
                                          <p:cBhvr>
                                            <p:cTn id="77" dur="1" fill="hold">
                                              <p:stCondLst>
                                                <p:cond delay="0"/>
                                              </p:stCondLst>
                                            </p:cTn>
                                            <p:tgtEl>
                                              <p:spTgt spid="119"/>
                                            </p:tgtEl>
                                            <p:attrNameLst>
                                              <p:attrName>style.visibility</p:attrName>
                                            </p:attrNameLst>
                                          </p:cBhvr>
                                          <p:to>
                                            <p:strVal val="visible"/>
                                          </p:to>
                                        </p:set>
                                        <p:anim calcmode="lin" valueType="num">
                                          <p:cBhvr additive="base">
                                            <p:cTn id="78" dur="500" fill="hold"/>
                                            <p:tgtEl>
                                              <p:spTgt spid="119"/>
                                            </p:tgtEl>
                                            <p:attrNameLst>
                                              <p:attrName>ppt_x</p:attrName>
                                            </p:attrNameLst>
                                          </p:cBhvr>
                                          <p:tavLst>
                                            <p:tav tm="0">
                                              <p:val>
                                                <p:strVal val="0-#ppt_w/2"/>
                                              </p:val>
                                            </p:tav>
                                            <p:tav tm="100000">
                                              <p:val>
                                                <p:strVal val="#ppt_x"/>
                                              </p:val>
                                            </p:tav>
                                          </p:tavLst>
                                        </p:anim>
                                        <p:anim calcmode="lin" valueType="num">
                                          <p:cBhvr additive="base">
                                            <p:cTn id="79" dur="500" fill="hold"/>
                                            <p:tgtEl>
                                              <p:spTgt spid="119"/>
                                            </p:tgtEl>
                                            <p:attrNameLst>
                                              <p:attrName>ppt_y</p:attrName>
                                            </p:attrNameLst>
                                          </p:cBhvr>
                                          <p:tavLst>
                                            <p:tav tm="0">
                                              <p:val>
                                                <p:strVal val="1+#ppt_h/2"/>
                                              </p:val>
                                            </p:tav>
                                            <p:tav tm="100000">
                                              <p:val>
                                                <p:strVal val="#ppt_y"/>
                                              </p:val>
                                            </p:tav>
                                          </p:tavLst>
                                        </p:anim>
                                      </p:childTnLst>
                                    </p:cTn>
                                  </p:par>
                                  <p:par>
                                    <p:cTn id="80" presetID="2" presetClass="entr" presetSubtype="12" fill="hold" grpId="0" nodeType="withEffect">
                                      <p:stCondLst>
                                        <p:cond delay="1000"/>
                                      </p:stCondLst>
                                      <p:childTnLst>
                                        <p:set>
                                          <p:cBhvr>
                                            <p:cTn id="81" dur="1" fill="hold">
                                              <p:stCondLst>
                                                <p:cond delay="0"/>
                                              </p:stCondLst>
                                            </p:cTn>
                                            <p:tgtEl>
                                              <p:spTgt spid="120"/>
                                            </p:tgtEl>
                                            <p:attrNameLst>
                                              <p:attrName>style.visibility</p:attrName>
                                            </p:attrNameLst>
                                          </p:cBhvr>
                                          <p:to>
                                            <p:strVal val="visible"/>
                                          </p:to>
                                        </p:set>
                                        <p:anim calcmode="lin" valueType="num">
                                          <p:cBhvr additive="base">
                                            <p:cTn id="82" dur="500" fill="hold"/>
                                            <p:tgtEl>
                                              <p:spTgt spid="120"/>
                                            </p:tgtEl>
                                            <p:attrNameLst>
                                              <p:attrName>ppt_x</p:attrName>
                                            </p:attrNameLst>
                                          </p:cBhvr>
                                          <p:tavLst>
                                            <p:tav tm="0">
                                              <p:val>
                                                <p:strVal val="0-#ppt_w/2"/>
                                              </p:val>
                                            </p:tav>
                                            <p:tav tm="100000">
                                              <p:val>
                                                <p:strVal val="#ppt_x"/>
                                              </p:val>
                                            </p:tav>
                                          </p:tavLst>
                                        </p:anim>
                                        <p:anim calcmode="lin" valueType="num">
                                          <p:cBhvr additive="base">
                                            <p:cTn id="83" dur="500" fill="hold"/>
                                            <p:tgtEl>
                                              <p:spTgt spid="120"/>
                                            </p:tgtEl>
                                            <p:attrNameLst>
                                              <p:attrName>ppt_y</p:attrName>
                                            </p:attrNameLst>
                                          </p:cBhvr>
                                          <p:tavLst>
                                            <p:tav tm="0">
                                              <p:val>
                                                <p:strVal val="1+#ppt_h/2"/>
                                              </p:val>
                                            </p:tav>
                                            <p:tav tm="100000">
                                              <p:val>
                                                <p:strVal val="#ppt_y"/>
                                              </p:val>
                                            </p:tav>
                                          </p:tavLst>
                                        </p:anim>
                                      </p:childTnLst>
                                    </p:cTn>
                                  </p:par>
                                  <p:par>
                                    <p:cTn id="84" presetID="2" presetClass="entr" presetSubtype="12" fill="hold" grpId="0" nodeType="withEffect">
                                      <p:stCondLst>
                                        <p:cond delay="1000"/>
                                      </p:stCondLst>
                                      <p:childTnLst>
                                        <p:set>
                                          <p:cBhvr>
                                            <p:cTn id="85" dur="1" fill="hold">
                                              <p:stCondLst>
                                                <p:cond delay="0"/>
                                              </p:stCondLst>
                                            </p:cTn>
                                            <p:tgtEl>
                                              <p:spTgt spid="121"/>
                                            </p:tgtEl>
                                            <p:attrNameLst>
                                              <p:attrName>style.visibility</p:attrName>
                                            </p:attrNameLst>
                                          </p:cBhvr>
                                          <p:to>
                                            <p:strVal val="visible"/>
                                          </p:to>
                                        </p:set>
                                        <p:anim calcmode="lin" valueType="num">
                                          <p:cBhvr additive="base">
                                            <p:cTn id="86" dur="500" fill="hold"/>
                                            <p:tgtEl>
                                              <p:spTgt spid="121"/>
                                            </p:tgtEl>
                                            <p:attrNameLst>
                                              <p:attrName>ppt_x</p:attrName>
                                            </p:attrNameLst>
                                          </p:cBhvr>
                                          <p:tavLst>
                                            <p:tav tm="0">
                                              <p:val>
                                                <p:strVal val="0-#ppt_w/2"/>
                                              </p:val>
                                            </p:tav>
                                            <p:tav tm="100000">
                                              <p:val>
                                                <p:strVal val="#ppt_x"/>
                                              </p:val>
                                            </p:tav>
                                          </p:tavLst>
                                        </p:anim>
                                        <p:anim calcmode="lin" valueType="num">
                                          <p:cBhvr additive="base">
                                            <p:cTn id="87" dur="500" fill="hold"/>
                                            <p:tgtEl>
                                              <p:spTgt spid="121"/>
                                            </p:tgtEl>
                                            <p:attrNameLst>
                                              <p:attrName>ppt_y</p:attrName>
                                            </p:attrNameLst>
                                          </p:cBhvr>
                                          <p:tavLst>
                                            <p:tav tm="0">
                                              <p:val>
                                                <p:strVal val="1+#ppt_h/2"/>
                                              </p:val>
                                            </p:tav>
                                            <p:tav tm="100000">
                                              <p:val>
                                                <p:strVal val="#ppt_y"/>
                                              </p:val>
                                            </p:tav>
                                          </p:tavLst>
                                        </p:anim>
                                      </p:childTnLst>
                                    </p:cTn>
                                  </p:par>
                                  <p:par>
                                    <p:cTn id="88" presetID="2" presetClass="entr" presetSubtype="12" fill="hold" grpId="0" nodeType="withEffect">
                                      <p:stCondLst>
                                        <p:cond delay="1000"/>
                                      </p:stCondLst>
                                      <p:childTnLst>
                                        <p:set>
                                          <p:cBhvr>
                                            <p:cTn id="89" dur="1" fill="hold">
                                              <p:stCondLst>
                                                <p:cond delay="0"/>
                                              </p:stCondLst>
                                            </p:cTn>
                                            <p:tgtEl>
                                              <p:spTgt spid="122"/>
                                            </p:tgtEl>
                                            <p:attrNameLst>
                                              <p:attrName>style.visibility</p:attrName>
                                            </p:attrNameLst>
                                          </p:cBhvr>
                                          <p:to>
                                            <p:strVal val="visible"/>
                                          </p:to>
                                        </p:set>
                                        <p:anim calcmode="lin" valueType="num">
                                          <p:cBhvr additive="base">
                                            <p:cTn id="90" dur="500" fill="hold"/>
                                            <p:tgtEl>
                                              <p:spTgt spid="122"/>
                                            </p:tgtEl>
                                            <p:attrNameLst>
                                              <p:attrName>ppt_x</p:attrName>
                                            </p:attrNameLst>
                                          </p:cBhvr>
                                          <p:tavLst>
                                            <p:tav tm="0">
                                              <p:val>
                                                <p:strVal val="0-#ppt_w/2"/>
                                              </p:val>
                                            </p:tav>
                                            <p:tav tm="100000">
                                              <p:val>
                                                <p:strVal val="#ppt_x"/>
                                              </p:val>
                                            </p:tav>
                                          </p:tavLst>
                                        </p:anim>
                                        <p:anim calcmode="lin" valueType="num">
                                          <p:cBhvr additive="base">
                                            <p:cTn id="91" dur="500" fill="hold"/>
                                            <p:tgtEl>
                                              <p:spTgt spid="122"/>
                                            </p:tgtEl>
                                            <p:attrNameLst>
                                              <p:attrName>ppt_y</p:attrName>
                                            </p:attrNameLst>
                                          </p:cBhvr>
                                          <p:tavLst>
                                            <p:tav tm="0">
                                              <p:val>
                                                <p:strVal val="1+#ppt_h/2"/>
                                              </p:val>
                                            </p:tav>
                                            <p:tav tm="100000">
                                              <p:val>
                                                <p:strVal val="#ppt_y"/>
                                              </p:val>
                                            </p:tav>
                                          </p:tavLst>
                                        </p:anim>
                                      </p:childTnLst>
                                    </p:cTn>
                                  </p:par>
                                  <p:par>
                                    <p:cTn id="92" presetID="2" presetClass="entr" presetSubtype="12" fill="hold" grpId="0" nodeType="withEffect">
                                      <p:stCondLst>
                                        <p:cond delay="1000"/>
                                      </p:stCondLst>
                                      <p:childTnLst>
                                        <p:set>
                                          <p:cBhvr>
                                            <p:cTn id="93" dur="1" fill="hold">
                                              <p:stCondLst>
                                                <p:cond delay="0"/>
                                              </p:stCondLst>
                                            </p:cTn>
                                            <p:tgtEl>
                                              <p:spTgt spid="123"/>
                                            </p:tgtEl>
                                            <p:attrNameLst>
                                              <p:attrName>style.visibility</p:attrName>
                                            </p:attrNameLst>
                                          </p:cBhvr>
                                          <p:to>
                                            <p:strVal val="visible"/>
                                          </p:to>
                                        </p:set>
                                        <p:anim calcmode="lin" valueType="num">
                                          <p:cBhvr additive="base">
                                            <p:cTn id="94" dur="500" fill="hold"/>
                                            <p:tgtEl>
                                              <p:spTgt spid="123"/>
                                            </p:tgtEl>
                                            <p:attrNameLst>
                                              <p:attrName>ppt_x</p:attrName>
                                            </p:attrNameLst>
                                          </p:cBhvr>
                                          <p:tavLst>
                                            <p:tav tm="0">
                                              <p:val>
                                                <p:strVal val="0-#ppt_w/2"/>
                                              </p:val>
                                            </p:tav>
                                            <p:tav tm="100000">
                                              <p:val>
                                                <p:strVal val="#ppt_x"/>
                                              </p:val>
                                            </p:tav>
                                          </p:tavLst>
                                        </p:anim>
                                        <p:anim calcmode="lin" valueType="num">
                                          <p:cBhvr additive="base">
                                            <p:cTn id="95" dur="500" fill="hold"/>
                                            <p:tgtEl>
                                              <p:spTgt spid="123"/>
                                            </p:tgtEl>
                                            <p:attrNameLst>
                                              <p:attrName>ppt_y</p:attrName>
                                            </p:attrNameLst>
                                          </p:cBhvr>
                                          <p:tavLst>
                                            <p:tav tm="0">
                                              <p:val>
                                                <p:strVal val="1+#ppt_h/2"/>
                                              </p:val>
                                            </p:tav>
                                            <p:tav tm="100000">
                                              <p:val>
                                                <p:strVal val="#ppt_y"/>
                                              </p:val>
                                            </p:tav>
                                          </p:tavLst>
                                        </p:anim>
                                      </p:childTnLst>
                                    </p:cTn>
                                  </p:par>
                                  <p:par>
                                    <p:cTn id="96" presetID="2" presetClass="entr" presetSubtype="12" fill="hold" grpId="0" nodeType="withEffect">
                                      <p:stCondLst>
                                        <p:cond delay="1000"/>
                                      </p:stCondLst>
                                      <p:childTnLst>
                                        <p:set>
                                          <p:cBhvr>
                                            <p:cTn id="97" dur="1" fill="hold">
                                              <p:stCondLst>
                                                <p:cond delay="0"/>
                                              </p:stCondLst>
                                            </p:cTn>
                                            <p:tgtEl>
                                              <p:spTgt spid="124"/>
                                            </p:tgtEl>
                                            <p:attrNameLst>
                                              <p:attrName>style.visibility</p:attrName>
                                            </p:attrNameLst>
                                          </p:cBhvr>
                                          <p:to>
                                            <p:strVal val="visible"/>
                                          </p:to>
                                        </p:set>
                                        <p:anim calcmode="lin" valueType="num">
                                          <p:cBhvr additive="base">
                                            <p:cTn id="98" dur="500" fill="hold"/>
                                            <p:tgtEl>
                                              <p:spTgt spid="124"/>
                                            </p:tgtEl>
                                            <p:attrNameLst>
                                              <p:attrName>ppt_x</p:attrName>
                                            </p:attrNameLst>
                                          </p:cBhvr>
                                          <p:tavLst>
                                            <p:tav tm="0">
                                              <p:val>
                                                <p:strVal val="0-#ppt_w/2"/>
                                              </p:val>
                                            </p:tav>
                                            <p:tav tm="100000">
                                              <p:val>
                                                <p:strVal val="#ppt_x"/>
                                              </p:val>
                                            </p:tav>
                                          </p:tavLst>
                                        </p:anim>
                                        <p:anim calcmode="lin" valueType="num">
                                          <p:cBhvr additive="base">
                                            <p:cTn id="99" dur="500" fill="hold"/>
                                            <p:tgtEl>
                                              <p:spTgt spid="124"/>
                                            </p:tgtEl>
                                            <p:attrNameLst>
                                              <p:attrName>ppt_y</p:attrName>
                                            </p:attrNameLst>
                                          </p:cBhvr>
                                          <p:tavLst>
                                            <p:tav tm="0">
                                              <p:val>
                                                <p:strVal val="1+#ppt_h/2"/>
                                              </p:val>
                                            </p:tav>
                                            <p:tav tm="100000">
                                              <p:val>
                                                <p:strVal val="#ppt_y"/>
                                              </p:val>
                                            </p:tav>
                                          </p:tavLst>
                                        </p:anim>
                                      </p:childTnLst>
                                    </p:cTn>
                                  </p:par>
                                </p:childTnLst>
                              </p:cTn>
                            </p:par>
                            <p:par>
                              <p:cTn id="100" fill="hold">
                                <p:stCondLst>
                                  <p:cond delay="7750"/>
                                </p:stCondLst>
                                <p:childTnLst>
                                  <p:par>
                                    <p:cTn id="101" presetID="1" presetClass="entr" presetSubtype="0" fill="hold" grpId="0" nodeType="afterEffect">
                                      <p:stCondLst>
                                        <p:cond delay="0"/>
                                      </p:stCondLst>
                                      <p:childTnLst>
                                        <p:set>
                                          <p:cBhvr>
                                            <p:cTn id="102" dur="1" fill="hold">
                                              <p:stCondLst>
                                                <p:cond delay="0"/>
                                              </p:stCondLst>
                                            </p:cTn>
                                            <p:tgtEl>
                                              <p:spTgt spid="128"/>
                                            </p:tgtEl>
                                            <p:attrNameLst>
                                              <p:attrName>style.visibility</p:attrName>
                                            </p:attrNameLst>
                                          </p:cBhvr>
                                          <p:to>
                                            <p:strVal val="visible"/>
                                          </p:to>
                                        </p:set>
                                      </p:childTnLst>
                                    </p:cTn>
                                  </p:par>
                                  <p:par>
                                    <p:cTn id="103" presetID="35" presetClass="path" presetSubtype="0" accel="50000" decel="50000" fill="hold" grpId="1" nodeType="withEffect">
                                      <p:stCondLst>
                                        <p:cond delay="0"/>
                                      </p:stCondLst>
                                      <p:childTnLst>
                                        <p:animMotion origin="layout" path="M -3.56836E-6 -3.7037E-7 L 0.36686 0.15278 " pathEditMode="relative" rAng="0" ptsTypes="AA">
                                          <p:cBhvr>
                                            <p:cTn id="104" dur="500" spd="-99900" fill="hold"/>
                                            <p:tgtEl>
                                              <p:spTgt spid="128"/>
                                            </p:tgtEl>
                                            <p:attrNameLst>
                                              <p:attrName>ppt_x,ppt_y</p:attrName>
                                            </p:attrNameLst>
                                          </p:cBhvr>
                                          <p:rCtr x="18343" y="7639"/>
                                        </p:animMotion>
                                      </p:childTnLst>
                                    </p:cTn>
                                  </p:par>
                                  <p:par>
                                    <p:cTn id="105" presetID="1" presetClass="entr" presetSubtype="0" fill="hold" grpId="0" nodeType="withEffect">
                                      <p:stCondLst>
                                        <p:cond delay="0"/>
                                      </p:stCondLst>
                                      <p:childTnLst>
                                        <p:set>
                                          <p:cBhvr>
                                            <p:cTn id="106" dur="1" fill="hold">
                                              <p:stCondLst>
                                                <p:cond delay="0"/>
                                              </p:stCondLst>
                                            </p:cTn>
                                            <p:tgtEl>
                                              <p:spTgt spid="129"/>
                                            </p:tgtEl>
                                            <p:attrNameLst>
                                              <p:attrName>style.visibility</p:attrName>
                                            </p:attrNameLst>
                                          </p:cBhvr>
                                          <p:to>
                                            <p:strVal val="visible"/>
                                          </p:to>
                                        </p:set>
                                      </p:childTnLst>
                                    </p:cTn>
                                  </p:par>
                                  <p:par>
                                    <p:cTn id="107" presetID="35" presetClass="path" presetSubtype="0" accel="50000" decel="50000" fill="hold" grpId="1" nodeType="withEffect">
                                      <p:stCondLst>
                                        <p:cond delay="0"/>
                                      </p:stCondLst>
                                      <p:childTnLst>
                                        <p:animMotion origin="layout" path="M 7.85742E-7 -3.33333E-6 L -0.39495 -0.11018 " pathEditMode="relative" rAng="0" ptsTypes="AA">
                                          <p:cBhvr>
                                            <p:cTn id="108" dur="500" spd="-99900" fill="hold"/>
                                            <p:tgtEl>
                                              <p:spTgt spid="129"/>
                                            </p:tgtEl>
                                            <p:attrNameLst>
                                              <p:attrName>ppt_x,ppt_y</p:attrName>
                                            </p:attrNameLst>
                                          </p:cBhvr>
                                          <p:rCtr x="-19748" y="-5509"/>
                                        </p:animMotion>
                                      </p:childTnLst>
                                    </p:cTn>
                                  </p:par>
                                </p:childTnLst>
                              </p:cTn>
                            </p:par>
                            <p:par>
                              <p:cTn id="109" fill="hold">
                                <p:stCondLst>
                                  <p:cond delay="8250"/>
                                </p:stCondLst>
                                <p:childTnLst>
                                  <p:par>
                                    <p:cTn id="110" presetID="18" presetClass="entr" presetSubtype="3" fill="hold" grpId="0" nodeType="afterEffect">
                                      <p:stCondLst>
                                        <p:cond delay="0"/>
                                      </p:stCondLst>
                                      <p:childTnLst>
                                        <p:set>
                                          <p:cBhvr>
                                            <p:cTn id="111" dur="1" fill="hold">
                                              <p:stCondLst>
                                                <p:cond delay="0"/>
                                              </p:stCondLst>
                                            </p:cTn>
                                            <p:tgtEl>
                                              <p:spTgt spid="126"/>
                                            </p:tgtEl>
                                            <p:attrNameLst>
                                              <p:attrName>style.visibility</p:attrName>
                                            </p:attrNameLst>
                                          </p:cBhvr>
                                          <p:to>
                                            <p:strVal val="visible"/>
                                          </p:to>
                                        </p:set>
                                        <p:animEffect transition="in" filter="strips(upRight)">
                                          <p:cBhvr>
                                            <p:cTn id="112" dur="500"/>
                                            <p:tgtEl>
                                              <p:spTgt spid="126"/>
                                            </p:tgtEl>
                                          </p:cBhvr>
                                        </p:animEffect>
                                      </p:childTnLst>
                                    </p:cTn>
                                  </p:par>
                                  <p:par>
                                    <p:cTn id="113" presetID="18" presetClass="entr" presetSubtype="3" fill="hold" grpId="0" nodeType="withEffect">
                                      <p:stCondLst>
                                        <p:cond delay="0"/>
                                      </p:stCondLst>
                                      <p:childTnLst>
                                        <p:set>
                                          <p:cBhvr>
                                            <p:cTn id="114" dur="1" fill="hold">
                                              <p:stCondLst>
                                                <p:cond delay="0"/>
                                              </p:stCondLst>
                                            </p:cTn>
                                            <p:tgtEl>
                                              <p:spTgt spid="125"/>
                                            </p:tgtEl>
                                            <p:attrNameLst>
                                              <p:attrName>style.visibility</p:attrName>
                                            </p:attrNameLst>
                                          </p:cBhvr>
                                          <p:to>
                                            <p:strVal val="visible"/>
                                          </p:to>
                                        </p:set>
                                        <p:animEffect transition="in" filter="strips(upRight)">
                                          <p:cBhvr>
                                            <p:cTn id="115" dur="500"/>
                                            <p:tgtEl>
                                              <p:spTgt spid="125"/>
                                            </p:tgtEl>
                                          </p:cBhvr>
                                        </p:animEffect>
                                      </p:childTnLst>
                                    </p:cTn>
                                  </p:par>
                                </p:childTnLst>
                              </p:cTn>
                            </p:par>
                            <p:par>
                              <p:cTn id="116" fill="hold">
                                <p:stCondLst>
                                  <p:cond delay="8750"/>
                                </p:stCondLst>
                                <p:childTnLst>
                                  <p:par>
                                    <p:cTn id="117" presetID="2" presetClass="entr" presetSubtype="8" fill="hold" grpId="0" nodeType="afterEffect">
                                      <p:stCondLst>
                                        <p:cond delay="0"/>
                                      </p:stCondLst>
                                      <p:childTnLst>
                                        <p:set>
                                          <p:cBhvr>
                                            <p:cTn id="118" dur="1" fill="hold">
                                              <p:stCondLst>
                                                <p:cond delay="0"/>
                                              </p:stCondLst>
                                            </p:cTn>
                                            <p:tgtEl>
                                              <p:spTgt spid="127"/>
                                            </p:tgtEl>
                                            <p:attrNameLst>
                                              <p:attrName>style.visibility</p:attrName>
                                            </p:attrNameLst>
                                          </p:cBhvr>
                                          <p:to>
                                            <p:strVal val="visible"/>
                                          </p:to>
                                        </p:set>
                                        <p:anim calcmode="lin" valueType="num">
                                          <p:cBhvr additive="base">
                                            <p:cTn id="119" dur="500" fill="hold"/>
                                            <p:tgtEl>
                                              <p:spTgt spid="127"/>
                                            </p:tgtEl>
                                            <p:attrNameLst>
                                              <p:attrName>ppt_x</p:attrName>
                                            </p:attrNameLst>
                                          </p:cBhvr>
                                          <p:tavLst>
                                            <p:tav tm="0">
                                              <p:val>
                                                <p:strVal val="0-#ppt_w/2"/>
                                              </p:val>
                                            </p:tav>
                                            <p:tav tm="100000">
                                              <p:val>
                                                <p:strVal val="#ppt_x"/>
                                              </p:val>
                                            </p:tav>
                                          </p:tavLst>
                                        </p:anim>
                                        <p:anim calcmode="lin" valueType="num">
                                          <p:cBhvr additive="base">
                                            <p:cTn id="120" dur="500" fill="hold"/>
                                            <p:tgtEl>
                                              <p:spTgt spid="1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p:bldP spid="78" grpId="0" animBg="1"/>
          <p:bldP spid="79" grpId="0" animBg="1"/>
          <p:bldP spid="80" grpId="0" animBg="1"/>
          <p:bldP spid="81" grpId="0" animBg="1"/>
          <p:bldP spid="117" grpId="0" animBg="1"/>
          <p:bldP spid="118" grpId="0"/>
          <p:bldP spid="119" grpId="0" animBg="1"/>
          <p:bldP spid="120" grpId="0"/>
          <p:bldP spid="121" grpId="0" animBg="1"/>
          <p:bldP spid="122" grpId="0"/>
          <p:bldP spid="123" grpId="0" animBg="1"/>
          <p:bldP spid="124" grpId="0"/>
          <p:bldP spid="125" grpId="0"/>
          <p:bldP spid="126" grpId="0"/>
          <p:bldP spid="127" grpId="0"/>
          <p:bldP spid="128" grpId="0" animBg="1"/>
          <p:bldP spid="128" grpId="1" animBg="1"/>
          <p:bldP spid="129" grpId="0" animBg="1"/>
          <p:bldP spid="129" grpId="1"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 name="Picture 2" descr="C:\Users\Administrator\Desktop\QQ截图2016051610433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7383"/>
            <a:ext cx="12190413" cy="6885383"/>
          </a:xfrm>
          <a:prstGeom prst="rect">
            <a:avLst/>
          </a:prstGeom>
          <a:noFill/>
          <a:extLst>
            <a:ext uri="{909E8E84-426E-40DD-AFC4-6F175D3DCCD1}">
              <a14:hiddenFill xmlns:a14="http://schemas.microsoft.com/office/drawing/2010/main">
                <a:solidFill>
                  <a:srgbClr val="FFFFFF"/>
                </a:solidFill>
              </a14:hiddenFill>
            </a:ext>
          </a:extLst>
        </p:spPr>
      </p:pic>
      <p:sp>
        <p:nvSpPr>
          <p:cNvPr id="141" name="矩形 140"/>
          <p:cNvSpPr/>
          <p:nvPr/>
        </p:nvSpPr>
        <p:spPr>
          <a:xfrm>
            <a:off x="1587" y="2386135"/>
            <a:ext cx="12188825" cy="2339010"/>
          </a:xfrm>
          <a:prstGeom prst="rect">
            <a:avLst/>
          </a:prstGeom>
          <a:gradFill>
            <a:gsLst>
              <a:gs pos="0">
                <a:srgbClr val="326698">
                  <a:alpha val="50000"/>
                </a:srgbClr>
              </a:gs>
              <a:gs pos="21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7" name="直接连接符 146"/>
          <p:cNvCxnSpPr/>
          <p:nvPr/>
        </p:nvCxnSpPr>
        <p:spPr>
          <a:xfrm>
            <a:off x="6095206" y="2699282"/>
            <a:ext cx="0" cy="1296144"/>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矩形 1"/>
          <p:cNvSpPr>
            <a:spLocks noChangeAspect="1"/>
          </p:cNvSpPr>
          <p:nvPr/>
        </p:nvSpPr>
        <p:spPr>
          <a:xfrm>
            <a:off x="4330582" y="2707684"/>
            <a:ext cx="612000" cy="619459"/>
          </a:xfrm>
          <a:prstGeom prst="rect">
            <a:avLst/>
          </a:prstGeom>
          <a:gradFill>
            <a:gsLst>
              <a:gs pos="0">
                <a:srgbClr val="326698"/>
              </a:gs>
              <a:gs pos="100000">
                <a:srgbClr val="00B0F0"/>
              </a:gs>
            </a:gsLst>
            <a:lin ang="72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0" name="CuadroTexto 29"/>
          <p:cNvSpPr txBox="1"/>
          <p:nvPr/>
        </p:nvSpPr>
        <p:spPr>
          <a:xfrm>
            <a:off x="2231390" y="562112"/>
            <a:ext cx="566530" cy="461665"/>
          </a:xfrm>
          <a:prstGeom prst="rect">
            <a:avLst/>
          </a:prstGeom>
          <a:noFill/>
        </p:spPr>
        <p:txBody>
          <a:bodyPr wrap="square" rtlCol="0">
            <a:spAutoFit/>
          </a:bodyPr>
          <a:lstStyle/>
          <a:p>
            <a:pPr algn="ctr"/>
            <a:r>
              <a:rPr lang="es-ES" sz="2400" dirty="0">
                <a:solidFill>
                  <a:schemeClr val="bg1"/>
                </a:solidFill>
                <a:latin typeface="微软雅黑" panose="020B0503020204020204" pitchFamily="34" charset="-122"/>
                <a:ea typeface="微软雅黑" panose="020B0503020204020204" pitchFamily="34" charset="-122"/>
              </a:rPr>
              <a:t>04</a:t>
            </a:r>
          </a:p>
        </p:txBody>
      </p:sp>
      <p:sp>
        <p:nvSpPr>
          <p:cNvPr id="101" name="CuadroTexto 33"/>
          <p:cNvSpPr txBox="1"/>
          <p:nvPr/>
        </p:nvSpPr>
        <p:spPr>
          <a:xfrm>
            <a:off x="1840243" y="1056740"/>
            <a:ext cx="1348824"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es-ES" altLang="zh-CN" sz="1600"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4454769" y="2780928"/>
            <a:ext cx="344293" cy="523220"/>
          </a:xfrm>
          <a:prstGeom prst="rect">
            <a:avLst/>
          </a:prstGeom>
          <a:noFill/>
        </p:spPr>
        <p:txBody>
          <a:bodyPr wrap="square" rtlCol="0">
            <a:spAutoFit/>
          </a:bodyPr>
          <a:lstStyle/>
          <a:p>
            <a:r>
              <a:rPr lang="en-US" altLang="zh-CN" sz="2800" dirty="0">
                <a:solidFill>
                  <a:schemeClr val="bg1"/>
                </a:solidFill>
              </a:rPr>
              <a:t>2</a:t>
            </a:r>
            <a:endParaRPr lang="zh-CN" altLang="en-US" sz="2800" dirty="0">
              <a:solidFill>
                <a:schemeClr val="bg1"/>
              </a:solidFill>
            </a:endParaRPr>
          </a:p>
        </p:txBody>
      </p:sp>
      <p:sp>
        <p:nvSpPr>
          <p:cNvPr id="49" name="TextBox 64"/>
          <p:cNvSpPr>
            <a:spLocks noChangeArrowheads="1"/>
          </p:cNvSpPr>
          <p:nvPr/>
        </p:nvSpPr>
        <p:spPr bwMode="auto">
          <a:xfrm>
            <a:off x="3468072" y="3410416"/>
            <a:ext cx="233910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行政管理制度</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eaLnBrk="1" hangingPunct="1"/>
            <a:r>
              <a:rPr lang="en-US" altLang="zh-CN" sz="1400" dirty="0">
                <a:solidFill>
                  <a:schemeClr val="bg1"/>
                </a:solidFill>
                <a:latin typeface="微软雅黑" panose="020B0503020204020204" pitchFamily="34" charset="-122"/>
                <a:ea typeface="微软雅黑" panose="020B0503020204020204" pitchFamily="34" charset="-122"/>
                <a:sym typeface="Arial" pitchFamily="34" charset="0"/>
              </a:rPr>
              <a:t>Management System</a:t>
            </a:r>
            <a:endParaRPr lang="zh-CN" altLang="en-US" sz="1400" dirty="0">
              <a:solidFill>
                <a:schemeClr val="bg1"/>
              </a:solidFill>
              <a:latin typeface="微软雅黑" panose="020B0503020204020204" pitchFamily="34" charset="-122"/>
              <a:ea typeface="微软雅黑" panose="020B0503020204020204" pitchFamily="34" charset="-122"/>
              <a:sym typeface="Arial" pitchFamily="34" charset="0"/>
            </a:endParaRPr>
          </a:p>
        </p:txBody>
      </p:sp>
      <p:grpSp>
        <p:nvGrpSpPr>
          <p:cNvPr id="50" name="组合 49"/>
          <p:cNvGrpSpPr/>
          <p:nvPr/>
        </p:nvGrpSpPr>
        <p:grpSpPr>
          <a:xfrm>
            <a:off x="6599262" y="2780928"/>
            <a:ext cx="1080121" cy="246221"/>
            <a:chOff x="4369395" y="3284984"/>
            <a:chExt cx="1080121" cy="246221"/>
          </a:xfrm>
        </p:grpSpPr>
        <p:sp>
          <p:nvSpPr>
            <p:cNvPr id="51" name="文本框 9"/>
            <p:cNvSpPr txBox="1"/>
            <p:nvPr/>
          </p:nvSpPr>
          <p:spPr>
            <a:xfrm>
              <a:off x="4581936" y="3284984"/>
              <a:ext cx="867580" cy="246221"/>
            </a:xfrm>
            <a:prstGeom prst="rect">
              <a:avLst/>
            </a:prstGeom>
            <a:noFill/>
          </p:spPr>
          <p:txBody>
            <a:bodyPr wrap="square" lIns="0" tIns="0" rIns="0" bIns="0" rtlCol="0">
              <a:spAutoFit/>
            </a:bodyPr>
            <a:lstStyle/>
            <a:p>
              <a:pPr marL="0" lvl="1"/>
              <a:r>
                <a:rPr lang="zh-CN" altLang="en-US" sz="1600" dirty="0">
                  <a:solidFill>
                    <a:schemeClr val="bg1"/>
                  </a:solidFill>
                  <a:latin typeface="微软雅黑" pitchFamily="34" charset="-122"/>
                  <a:ea typeface="微软雅黑" pitchFamily="34" charset="-122"/>
                </a:rPr>
                <a:t>员工操守</a:t>
              </a:r>
            </a:p>
          </p:txBody>
        </p:sp>
        <p:grpSp>
          <p:nvGrpSpPr>
            <p:cNvPr id="52" name="组合 51"/>
            <p:cNvGrpSpPr/>
            <p:nvPr/>
          </p:nvGrpSpPr>
          <p:grpSpPr>
            <a:xfrm>
              <a:off x="4369395" y="3316401"/>
              <a:ext cx="168551" cy="168551"/>
              <a:chOff x="5005199" y="3717032"/>
              <a:chExt cx="168551" cy="168551"/>
            </a:xfrm>
          </p:grpSpPr>
          <p:sp>
            <p:nvSpPr>
              <p:cNvPr id="53" name="椭圆 52"/>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54" name="等腰三角形 5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grpSp>
      <p:grpSp>
        <p:nvGrpSpPr>
          <p:cNvPr id="55" name="组合 54"/>
          <p:cNvGrpSpPr/>
          <p:nvPr/>
        </p:nvGrpSpPr>
        <p:grpSpPr>
          <a:xfrm>
            <a:off x="7823396" y="2780928"/>
            <a:ext cx="1080121" cy="246221"/>
            <a:chOff x="4369395" y="3284984"/>
            <a:chExt cx="1080121" cy="246221"/>
          </a:xfrm>
        </p:grpSpPr>
        <p:sp>
          <p:nvSpPr>
            <p:cNvPr id="56" name="文本框 9"/>
            <p:cNvSpPr txBox="1"/>
            <p:nvPr/>
          </p:nvSpPr>
          <p:spPr>
            <a:xfrm>
              <a:off x="4581936" y="3284984"/>
              <a:ext cx="867580" cy="246221"/>
            </a:xfrm>
            <a:prstGeom prst="rect">
              <a:avLst/>
            </a:prstGeom>
            <a:noFill/>
          </p:spPr>
          <p:txBody>
            <a:bodyPr wrap="square" lIns="0" tIns="0" rIns="0" bIns="0" rtlCol="0">
              <a:spAutoFit/>
            </a:bodyPr>
            <a:lstStyle/>
            <a:p>
              <a:pPr marL="0" lvl="1"/>
              <a:r>
                <a:rPr lang="zh-CN" altLang="en-US" sz="1600" dirty="0">
                  <a:solidFill>
                    <a:schemeClr val="bg1"/>
                  </a:solidFill>
                  <a:latin typeface="微软雅黑" pitchFamily="34" charset="-122"/>
                  <a:ea typeface="微软雅黑" pitchFamily="34" charset="-122"/>
                </a:rPr>
                <a:t>行为规范</a:t>
              </a:r>
            </a:p>
          </p:txBody>
        </p:sp>
        <p:grpSp>
          <p:nvGrpSpPr>
            <p:cNvPr id="57" name="组合 56"/>
            <p:cNvGrpSpPr/>
            <p:nvPr/>
          </p:nvGrpSpPr>
          <p:grpSpPr>
            <a:xfrm>
              <a:off x="4369395" y="3316401"/>
              <a:ext cx="168551" cy="168551"/>
              <a:chOff x="5005199" y="3717032"/>
              <a:chExt cx="168551" cy="168551"/>
            </a:xfrm>
          </p:grpSpPr>
          <p:sp>
            <p:nvSpPr>
              <p:cNvPr id="58" name="椭圆 57"/>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59" name="等腰三角形 5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grpSp>
      <p:grpSp>
        <p:nvGrpSpPr>
          <p:cNvPr id="60" name="组合 59"/>
          <p:cNvGrpSpPr/>
          <p:nvPr/>
        </p:nvGrpSpPr>
        <p:grpSpPr>
          <a:xfrm>
            <a:off x="6599262" y="3141548"/>
            <a:ext cx="1080121" cy="246221"/>
            <a:chOff x="4369395" y="3284984"/>
            <a:chExt cx="1080121" cy="246221"/>
          </a:xfrm>
        </p:grpSpPr>
        <p:sp>
          <p:nvSpPr>
            <p:cNvPr id="61" name="文本框 9"/>
            <p:cNvSpPr txBox="1"/>
            <p:nvPr/>
          </p:nvSpPr>
          <p:spPr>
            <a:xfrm>
              <a:off x="4581936" y="3284984"/>
              <a:ext cx="867580" cy="246221"/>
            </a:xfrm>
            <a:prstGeom prst="rect">
              <a:avLst/>
            </a:prstGeom>
            <a:noFill/>
          </p:spPr>
          <p:txBody>
            <a:bodyPr wrap="square" lIns="0" tIns="0" rIns="0" bIns="0" rtlCol="0">
              <a:spAutoFit/>
            </a:bodyPr>
            <a:lstStyle/>
            <a:p>
              <a:pPr marL="0" lvl="1"/>
              <a:r>
                <a:rPr lang="zh-CN" altLang="en-US" sz="1600" dirty="0">
                  <a:solidFill>
                    <a:schemeClr val="bg1"/>
                  </a:solidFill>
                  <a:latin typeface="微软雅黑" pitchFamily="34" charset="-122"/>
                  <a:ea typeface="微软雅黑" pitchFamily="34" charset="-122"/>
                </a:rPr>
                <a:t>作息时间</a:t>
              </a:r>
            </a:p>
          </p:txBody>
        </p:sp>
        <p:grpSp>
          <p:nvGrpSpPr>
            <p:cNvPr id="62" name="组合 61"/>
            <p:cNvGrpSpPr/>
            <p:nvPr/>
          </p:nvGrpSpPr>
          <p:grpSpPr>
            <a:xfrm>
              <a:off x="4369395" y="3316401"/>
              <a:ext cx="168551" cy="168551"/>
              <a:chOff x="5005199" y="3717032"/>
              <a:chExt cx="168551" cy="168551"/>
            </a:xfrm>
          </p:grpSpPr>
          <p:sp>
            <p:nvSpPr>
              <p:cNvPr id="63" name="椭圆 62"/>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64" name="等腰三角形 6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grpSp>
      <p:grpSp>
        <p:nvGrpSpPr>
          <p:cNvPr id="65" name="组合 64"/>
          <p:cNvGrpSpPr/>
          <p:nvPr/>
        </p:nvGrpSpPr>
        <p:grpSpPr>
          <a:xfrm>
            <a:off x="7823396" y="3141548"/>
            <a:ext cx="1080121" cy="246221"/>
            <a:chOff x="4369395" y="3284984"/>
            <a:chExt cx="1080121" cy="246221"/>
          </a:xfrm>
        </p:grpSpPr>
        <p:sp>
          <p:nvSpPr>
            <p:cNvPr id="66" name="文本框 9"/>
            <p:cNvSpPr txBox="1"/>
            <p:nvPr/>
          </p:nvSpPr>
          <p:spPr>
            <a:xfrm>
              <a:off x="4581936" y="3284984"/>
              <a:ext cx="867580" cy="246221"/>
            </a:xfrm>
            <a:prstGeom prst="rect">
              <a:avLst/>
            </a:prstGeom>
            <a:noFill/>
          </p:spPr>
          <p:txBody>
            <a:bodyPr wrap="square" lIns="0" tIns="0" rIns="0" bIns="0" rtlCol="0">
              <a:spAutoFit/>
            </a:bodyPr>
            <a:lstStyle/>
            <a:p>
              <a:pPr marL="0" lvl="1"/>
              <a:r>
                <a:rPr lang="zh-CN" altLang="en-US" sz="1600" dirty="0">
                  <a:solidFill>
                    <a:schemeClr val="bg1"/>
                  </a:solidFill>
                  <a:latin typeface="微软雅黑" pitchFamily="34" charset="-122"/>
                  <a:ea typeface="微软雅黑" pitchFamily="34" charset="-122"/>
                </a:rPr>
                <a:t>处罚制度</a:t>
              </a:r>
            </a:p>
          </p:txBody>
        </p:sp>
        <p:grpSp>
          <p:nvGrpSpPr>
            <p:cNvPr id="67" name="组合 66"/>
            <p:cNvGrpSpPr/>
            <p:nvPr/>
          </p:nvGrpSpPr>
          <p:grpSpPr>
            <a:xfrm>
              <a:off x="4369395" y="3316401"/>
              <a:ext cx="168551" cy="168551"/>
              <a:chOff x="5005199" y="3717032"/>
              <a:chExt cx="168551" cy="168551"/>
            </a:xfrm>
          </p:grpSpPr>
          <p:sp>
            <p:nvSpPr>
              <p:cNvPr id="68" name="椭圆 67"/>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69" name="等腰三角形 6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grpSp>
      <p:grpSp>
        <p:nvGrpSpPr>
          <p:cNvPr id="70" name="组合 69"/>
          <p:cNvGrpSpPr/>
          <p:nvPr/>
        </p:nvGrpSpPr>
        <p:grpSpPr>
          <a:xfrm>
            <a:off x="6599262" y="3501008"/>
            <a:ext cx="1080121" cy="246221"/>
            <a:chOff x="4369395" y="3284984"/>
            <a:chExt cx="1080121" cy="246221"/>
          </a:xfrm>
        </p:grpSpPr>
        <p:sp>
          <p:nvSpPr>
            <p:cNvPr id="71" name="文本框 9"/>
            <p:cNvSpPr txBox="1"/>
            <p:nvPr/>
          </p:nvSpPr>
          <p:spPr>
            <a:xfrm>
              <a:off x="4581936" y="3284984"/>
              <a:ext cx="867580" cy="246221"/>
            </a:xfrm>
            <a:prstGeom prst="rect">
              <a:avLst/>
            </a:prstGeom>
            <a:noFill/>
          </p:spPr>
          <p:txBody>
            <a:bodyPr wrap="square" lIns="0" tIns="0" rIns="0" bIns="0" rtlCol="0">
              <a:spAutoFit/>
            </a:bodyPr>
            <a:lstStyle/>
            <a:p>
              <a:pPr marL="0" lvl="1"/>
              <a:r>
                <a:rPr lang="zh-CN" altLang="en-US" sz="1600" dirty="0">
                  <a:solidFill>
                    <a:schemeClr val="bg1"/>
                  </a:solidFill>
                  <a:latin typeface="微软雅黑" pitchFamily="34" charset="-122"/>
                  <a:ea typeface="微软雅黑" pitchFamily="34" charset="-122"/>
                </a:rPr>
                <a:t>工作要求</a:t>
              </a:r>
            </a:p>
          </p:txBody>
        </p:sp>
        <p:grpSp>
          <p:nvGrpSpPr>
            <p:cNvPr id="72" name="组合 71"/>
            <p:cNvGrpSpPr/>
            <p:nvPr/>
          </p:nvGrpSpPr>
          <p:grpSpPr>
            <a:xfrm>
              <a:off x="4369395" y="3316401"/>
              <a:ext cx="168551" cy="168551"/>
              <a:chOff x="5005199" y="3717032"/>
              <a:chExt cx="168551" cy="168551"/>
            </a:xfrm>
          </p:grpSpPr>
          <p:sp>
            <p:nvSpPr>
              <p:cNvPr id="73" name="椭圆 72"/>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74" name="等腰三角形 7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grpSp>
      <p:grpSp>
        <p:nvGrpSpPr>
          <p:cNvPr id="75" name="组合 74"/>
          <p:cNvGrpSpPr/>
          <p:nvPr/>
        </p:nvGrpSpPr>
        <p:grpSpPr>
          <a:xfrm>
            <a:off x="7823396" y="3501008"/>
            <a:ext cx="1080121" cy="246221"/>
            <a:chOff x="4369395" y="3284984"/>
            <a:chExt cx="1080121" cy="246221"/>
          </a:xfrm>
        </p:grpSpPr>
        <p:sp>
          <p:nvSpPr>
            <p:cNvPr id="76" name="文本框 9"/>
            <p:cNvSpPr txBox="1"/>
            <p:nvPr/>
          </p:nvSpPr>
          <p:spPr>
            <a:xfrm>
              <a:off x="4581936" y="3284984"/>
              <a:ext cx="867580" cy="246221"/>
            </a:xfrm>
            <a:prstGeom prst="rect">
              <a:avLst/>
            </a:prstGeom>
            <a:noFill/>
          </p:spPr>
          <p:txBody>
            <a:bodyPr wrap="square" lIns="0" tIns="0" rIns="0" bIns="0" rtlCol="0">
              <a:spAutoFit/>
            </a:bodyPr>
            <a:lstStyle/>
            <a:p>
              <a:pPr marL="0" lvl="1"/>
              <a:r>
                <a:rPr lang="zh-CN" altLang="en-US" sz="1600" dirty="0">
                  <a:solidFill>
                    <a:schemeClr val="bg1"/>
                  </a:solidFill>
                  <a:latin typeface="微软雅黑" pitchFamily="34" charset="-122"/>
                  <a:ea typeface="微软雅黑" pitchFamily="34" charset="-122"/>
                </a:rPr>
                <a:t>岗位管理</a:t>
              </a:r>
            </a:p>
          </p:txBody>
        </p:sp>
        <p:grpSp>
          <p:nvGrpSpPr>
            <p:cNvPr id="77" name="组合 76"/>
            <p:cNvGrpSpPr/>
            <p:nvPr/>
          </p:nvGrpSpPr>
          <p:grpSpPr>
            <a:xfrm>
              <a:off x="4369395" y="3316401"/>
              <a:ext cx="168551" cy="168551"/>
              <a:chOff x="5005199" y="3717032"/>
              <a:chExt cx="168551" cy="168551"/>
            </a:xfrm>
          </p:grpSpPr>
          <p:sp>
            <p:nvSpPr>
              <p:cNvPr id="78" name="椭圆 77"/>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79" name="等腰三角形 7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grpSp>
      <p:grpSp>
        <p:nvGrpSpPr>
          <p:cNvPr id="80" name="组合 79"/>
          <p:cNvGrpSpPr/>
          <p:nvPr/>
        </p:nvGrpSpPr>
        <p:grpSpPr>
          <a:xfrm>
            <a:off x="6599263" y="3861628"/>
            <a:ext cx="1080121" cy="246221"/>
            <a:chOff x="4369395" y="3284984"/>
            <a:chExt cx="1080121" cy="246221"/>
          </a:xfrm>
        </p:grpSpPr>
        <p:sp>
          <p:nvSpPr>
            <p:cNvPr id="81" name="文本框 9"/>
            <p:cNvSpPr txBox="1"/>
            <p:nvPr/>
          </p:nvSpPr>
          <p:spPr>
            <a:xfrm>
              <a:off x="4581936" y="3284984"/>
              <a:ext cx="867580" cy="246221"/>
            </a:xfrm>
            <a:prstGeom prst="rect">
              <a:avLst/>
            </a:prstGeom>
            <a:noFill/>
          </p:spPr>
          <p:txBody>
            <a:bodyPr wrap="square" lIns="0" tIns="0" rIns="0" bIns="0" rtlCol="0">
              <a:spAutoFit/>
            </a:bodyPr>
            <a:lstStyle/>
            <a:p>
              <a:pPr marL="0" lvl="1"/>
              <a:r>
                <a:rPr lang="zh-CN" altLang="en-US" sz="1600" dirty="0">
                  <a:solidFill>
                    <a:schemeClr val="bg1"/>
                  </a:solidFill>
                  <a:latin typeface="微软雅黑" pitchFamily="34" charset="-122"/>
                  <a:ea typeface="微软雅黑" pitchFamily="34" charset="-122"/>
                </a:rPr>
                <a:t>职位晋升</a:t>
              </a:r>
            </a:p>
          </p:txBody>
        </p:sp>
        <p:grpSp>
          <p:nvGrpSpPr>
            <p:cNvPr id="82" name="组合 81"/>
            <p:cNvGrpSpPr/>
            <p:nvPr/>
          </p:nvGrpSpPr>
          <p:grpSpPr>
            <a:xfrm>
              <a:off x="4369395" y="3316401"/>
              <a:ext cx="168551" cy="168551"/>
              <a:chOff x="5005199" y="3717032"/>
              <a:chExt cx="168551" cy="168551"/>
            </a:xfrm>
          </p:grpSpPr>
          <p:sp>
            <p:nvSpPr>
              <p:cNvPr id="83" name="椭圆 82"/>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84" name="等腰三角形 8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grpSp>
      <p:grpSp>
        <p:nvGrpSpPr>
          <p:cNvPr id="85" name="组合 84"/>
          <p:cNvGrpSpPr/>
          <p:nvPr/>
        </p:nvGrpSpPr>
        <p:grpSpPr>
          <a:xfrm>
            <a:off x="7823397" y="3861628"/>
            <a:ext cx="1080121" cy="246221"/>
            <a:chOff x="4369395" y="3284984"/>
            <a:chExt cx="1080121" cy="246221"/>
          </a:xfrm>
        </p:grpSpPr>
        <p:sp>
          <p:nvSpPr>
            <p:cNvPr id="86" name="文本框 9"/>
            <p:cNvSpPr txBox="1"/>
            <p:nvPr/>
          </p:nvSpPr>
          <p:spPr>
            <a:xfrm>
              <a:off x="4581936" y="3284984"/>
              <a:ext cx="867580" cy="246221"/>
            </a:xfrm>
            <a:prstGeom prst="rect">
              <a:avLst/>
            </a:prstGeom>
            <a:noFill/>
          </p:spPr>
          <p:txBody>
            <a:bodyPr wrap="square" lIns="0" tIns="0" rIns="0" bIns="0" rtlCol="0">
              <a:spAutoFit/>
            </a:bodyPr>
            <a:lstStyle/>
            <a:p>
              <a:pPr marL="0" lvl="1"/>
              <a:r>
                <a:rPr lang="zh-CN" altLang="en-US" sz="1600" dirty="0">
                  <a:solidFill>
                    <a:schemeClr val="bg1"/>
                  </a:solidFill>
                  <a:latin typeface="微软雅黑" pitchFamily="34" charset="-122"/>
                  <a:ea typeface="微软雅黑" pitchFamily="34" charset="-122"/>
                </a:rPr>
                <a:t>其他制度</a:t>
              </a:r>
            </a:p>
          </p:txBody>
        </p:sp>
        <p:grpSp>
          <p:nvGrpSpPr>
            <p:cNvPr id="87" name="组合 86"/>
            <p:cNvGrpSpPr/>
            <p:nvPr/>
          </p:nvGrpSpPr>
          <p:grpSpPr>
            <a:xfrm>
              <a:off x="4369395" y="3316401"/>
              <a:ext cx="168551" cy="168551"/>
              <a:chOff x="5005199" y="3717032"/>
              <a:chExt cx="168551" cy="168551"/>
            </a:xfrm>
          </p:grpSpPr>
          <p:sp>
            <p:nvSpPr>
              <p:cNvPr id="88" name="椭圆 87"/>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89" name="等腰三角形 8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grpSp>
    </p:spTree>
    <p:extLst>
      <p:ext uri="{BB962C8B-B14F-4D97-AF65-F5344CB8AC3E}">
        <p14:creationId xmlns:p14="http://schemas.microsoft.com/office/powerpoint/2010/main" val="1547281884"/>
      </p:ext>
    </p:extLst>
  </p:cSld>
  <p:clrMapOvr>
    <a:masterClrMapping/>
  </p:clrMapOvr>
  <p:transition spd="slow"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1"/>
                                        </p:tgtEl>
                                        <p:attrNameLst>
                                          <p:attrName>style.visibility</p:attrName>
                                        </p:attrNameLst>
                                      </p:cBhvr>
                                      <p:to>
                                        <p:strVal val="visible"/>
                                      </p:to>
                                    </p:set>
                                    <p:animEffect transition="in" filter="wipe(left)">
                                      <p:cBhvr>
                                        <p:cTn id="7" dur="500"/>
                                        <p:tgtEl>
                                          <p:spTgt spid="14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3" presetClass="entr" presetSubtype="272"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strVal val="2/3*#ppt_w"/>
                                          </p:val>
                                        </p:tav>
                                        <p:tav tm="100000">
                                          <p:val>
                                            <p:strVal val="#ppt_w"/>
                                          </p:val>
                                        </p:tav>
                                      </p:tavLst>
                                    </p:anim>
                                    <p:anim calcmode="lin" valueType="num">
                                      <p:cBhvr>
                                        <p:cTn id="18" dur="500" fill="hold"/>
                                        <p:tgtEl>
                                          <p:spTgt spid="5"/>
                                        </p:tgtEl>
                                        <p:attrNameLst>
                                          <p:attrName>ppt_h</p:attrName>
                                        </p:attrNameLst>
                                      </p:cBhvr>
                                      <p:tavLst>
                                        <p:tav tm="0">
                                          <p:val>
                                            <p:strVal val="2/3*#ppt_h"/>
                                          </p:val>
                                        </p:tav>
                                        <p:tav tm="100000">
                                          <p:val>
                                            <p:strVal val="#ppt_h"/>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p:cTn id="22" dur="500" fill="hold"/>
                                        <p:tgtEl>
                                          <p:spTgt spid="49"/>
                                        </p:tgtEl>
                                        <p:attrNameLst>
                                          <p:attrName>ppt_w</p:attrName>
                                        </p:attrNameLst>
                                      </p:cBhvr>
                                      <p:tavLst>
                                        <p:tav tm="0">
                                          <p:val>
                                            <p:fltVal val="0"/>
                                          </p:val>
                                        </p:tav>
                                        <p:tav tm="100000">
                                          <p:val>
                                            <p:strVal val="#ppt_w"/>
                                          </p:val>
                                        </p:tav>
                                      </p:tavLst>
                                    </p:anim>
                                    <p:anim calcmode="lin" valueType="num">
                                      <p:cBhvr>
                                        <p:cTn id="23" dur="500" fill="hold"/>
                                        <p:tgtEl>
                                          <p:spTgt spid="49"/>
                                        </p:tgtEl>
                                        <p:attrNameLst>
                                          <p:attrName>ppt_h</p:attrName>
                                        </p:attrNameLst>
                                      </p:cBhvr>
                                      <p:tavLst>
                                        <p:tav tm="0">
                                          <p:val>
                                            <p:fltVal val="0"/>
                                          </p:val>
                                        </p:tav>
                                        <p:tav tm="100000">
                                          <p:val>
                                            <p:strVal val="#ppt_h"/>
                                          </p:val>
                                        </p:tav>
                                      </p:tavLst>
                                    </p:anim>
                                    <p:animEffect transition="in" filter="fade">
                                      <p:cBhvr>
                                        <p:cTn id="24" dur="500"/>
                                        <p:tgtEl>
                                          <p:spTgt spid="49"/>
                                        </p:tgtEl>
                                      </p:cBhvr>
                                    </p:animEffect>
                                  </p:childTnLst>
                                </p:cTn>
                              </p:par>
                            </p:childTnLst>
                          </p:cTn>
                        </p:par>
                        <p:par>
                          <p:cTn id="25" fill="hold">
                            <p:stCondLst>
                              <p:cond delay="2000"/>
                            </p:stCondLst>
                            <p:childTnLst>
                              <p:par>
                                <p:cTn id="26" presetID="16" presetClass="entr" presetSubtype="42" fill="hold" nodeType="afterEffect">
                                  <p:stCondLst>
                                    <p:cond delay="0"/>
                                  </p:stCondLst>
                                  <p:childTnLst>
                                    <p:set>
                                      <p:cBhvr>
                                        <p:cTn id="27" dur="1" fill="hold">
                                          <p:stCondLst>
                                            <p:cond delay="0"/>
                                          </p:stCondLst>
                                        </p:cTn>
                                        <p:tgtEl>
                                          <p:spTgt spid="147"/>
                                        </p:tgtEl>
                                        <p:attrNameLst>
                                          <p:attrName>style.visibility</p:attrName>
                                        </p:attrNameLst>
                                      </p:cBhvr>
                                      <p:to>
                                        <p:strVal val="visible"/>
                                      </p:to>
                                    </p:set>
                                    <p:animEffect transition="in" filter="barn(outHorizontal)">
                                      <p:cBhvr>
                                        <p:cTn id="28" dur="1000"/>
                                        <p:tgtEl>
                                          <p:spTgt spid="147"/>
                                        </p:tgtEl>
                                      </p:cBhvr>
                                    </p:animEffect>
                                  </p:childTnLst>
                                </p:cTn>
                              </p:par>
                              <p:par>
                                <p:cTn id="29" presetID="10" presetClass="entr" presetSubtype="0" fill="hold" grpId="0" nodeType="withEffect">
                                  <p:stCondLst>
                                    <p:cond delay="1250"/>
                                  </p:stCondLst>
                                  <p:childTnLst>
                                    <p:set>
                                      <p:cBhvr>
                                        <p:cTn id="30" dur="1" fill="hold">
                                          <p:stCondLst>
                                            <p:cond delay="0"/>
                                          </p:stCondLst>
                                        </p:cTn>
                                        <p:tgtEl>
                                          <p:spTgt spid="100"/>
                                        </p:tgtEl>
                                        <p:attrNameLst>
                                          <p:attrName>style.visibility</p:attrName>
                                        </p:attrNameLst>
                                      </p:cBhvr>
                                      <p:to>
                                        <p:strVal val="visible"/>
                                      </p:to>
                                    </p:set>
                                    <p:animEffect transition="in" filter="fade">
                                      <p:cBhvr>
                                        <p:cTn id="31" dur="500"/>
                                        <p:tgtEl>
                                          <p:spTgt spid="100"/>
                                        </p:tgtEl>
                                      </p:cBhvr>
                                    </p:animEffect>
                                  </p:childTnLst>
                                </p:cTn>
                              </p:par>
                              <p:par>
                                <p:cTn id="32" presetID="10" presetClass="entr" presetSubtype="0" fill="hold" grpId="0" nodeType="withEffect">
                                  <p:stCondLst>
                                    <p:cond delay="1250"/>
                                  </p:stCondLst>
                                  <p:childTnLst>
                                    <p:set>
                                      <p:cBhvr>
                                        <p:cTn id="33" dur="1" fill="hold">
                                          <p:stCondLst>
                                            <p:cond delay="0"/>
                                          </p:stCondLst>
                                        </p:cTn>
                                        <p:tgtEl>
                                          <p:spTgt spid="101"/>
                                        </p:tgtEl>
                                        <p:attrNameLst>
                                          <p:attrName>style.visibility</p:attrName>
                                        </p:attrNameLst>
                                      </p:cBhvr>
                                      <p:to>
                                        <p:strVal val="visible"/>
                                      </p:to>
                                    </p:set>
                                    <p:animEffect transition="in" filter="fade">
                                      <p:cBhvr>
                                        <p:cTn id="34" dur="500"/>
                                        <p:tgtEl>
                                          <p:spTgt spid="101"/>
                                        </p:tgtEl>
                                      </p:cBhvr>
                                    </p:animEffect>
                                  </p:childTnLst>
                                </p:cTn>
                              </p:par>
                              <p:par>
                                <p:cTn id="35" presetID="53" presetClass="entr" presetSubtype="16" fill="hold" nodeType="withEffect">
                                  <p:stCondLst>
                                    <p:cond delay="500"/>
                                  </p:stCondLst>
                                  <p:childTnLst>
                                    <p:set>
                                      <p:cBhvr>
                                        <p:cTn id="36" dur="1" fill="hold">
                                          <p:stCondLst>
                                            <p:cond delay="0"/>
                                          </p:stCondLst>
                                        </p:cTn>
                                        <p:tgtEl>
                                          <p:spTgt spid="50"/>
                                        </p:tgtEl>
                                        <p:attrNameLst>
                                          <p:attrName>style.visibility</p:attrName>
                                        </p:attrNameLst>
                                      </p:cBhvr>
                                      <p:to>
                                        <p:strVal val="visible"/>
                                      </p:to>
                                    </p:set>
                                    <p:anim calcmode="lin" valueType="num">
                                      <p:cBhvr>
                                        <p:cTn id="37" dur="500" fill="hold"/>
                                        <p:tgtEl>
                                          <p:spTgt spid="50"/>
                                        </p:tgtEl>
                                        <p:attrNameLst>
                                          <p:attrName>ppt_w</p:attrName>
                                        </p:attrNameLst>
                                      </p:cBhvr>
                                      <p:tavLst>
                                        <p:tav tm="0">
                                          <p:val>
                                            <p:fltVal val="0"/>
                                          </p:val>
                                        </p:tav>
                                        <p:tav tm="100000">
                                          <p:val>
                                            <p:strVal val="#ppt_w"/>
                                          </p:val>
                                        </p:tav>
                                      </p:tavLst>
                                    </p:anim>
                                    <p:anim calcmode="lin" valueType="num">
                                      <p:cBhvr>
                                        <p:cTn id="38" dur="500" fill="hold"/>
                                        <p:tgtEl>
                                          <p:spTgt spid="50"/>
                                        </p:tgtEl>
                                        <p:attrNameLst>
                                          <p:attrName>ppt_h</p:attrName>
                                        </p:attrNameLst>
                                      </p:cBhvr>
                                      <p:tavLst>
                                        <p:tav tm="0">
                                          <p:val>
                                            <p:fltVal val="0"/>
                                          </p:val>
                                        </p:tav>
                                        <p:tav tm="100000">
                                          <p:val>
                                            <p:strVal val="#ppt_h"/>
                                          </p:val>
                                        </p:tav>
                                      </p:tavLst>
                                    </p:anim>
                                    <p:animEffect transition="in" filter="fade">
                                      <p:cBhvr>
                                        <p:cTn id="39" dur="500"/>
                                        <p:tgtEl>
                                          <p:spTgt spid="50"/>
                                        </p:tgtEl>
                                      </p:cBhvr>
                                    </p:animEffect>
                                  </p:childTnLst>
                                </p:cTn>
                              </p:par>
                              <p:par>
                                <p:cTn id="40" presetID="32" presetClass="emph" presetSubtype="0" fill="hold" nodeType="withEffect">
                                  <p:stCondLst>
                                    <p:cond delay="1000"/>
                                  </p:stCondLst>
                                  <p:childTnLst>
                                    <p:animRot by="120000">
                                      <p:cBhvr>
                                        <p:cTn id="41" dur="100" fill="hold">
                                          <p:stCondLst>
                                            <p:cond delay="0"/>
                                          </p:stCondLst>
                                        </p:cTn>
                                        <p:tgtEl>
                                          <p:spTgt spid="50"/>
                                        </p:tgtEl>
                                        <p:attrNameLst>
                                          <p:attrName>r</p:attrName>
                                        </p:attrNameLst>
                                      </p:cBhvr>
                                    </p:animRot>
                                    <p:animRot by="-240000">
                                      <p:cBhvr>
                                        <p:cTn id="42" dur="200" fill="hold">
                                          <p:stCondLst>
                                            <p:cond delay="200"/>
                                          </p:stCondLst>
                                        </p:cTn>
                                        <p:tgtEl>
                                          <p:spTgt spid="50"/>
                                        </p:tgtEl>
                                        <p:attrNameLst>
                                          <p:attrName>r</p:attrName>
                                        </p:attrNameLst>
                                      </p:cBhvr>
                                    </p:animRot>
                                    <p:animRot by="240000">
                                      <p:cBhvr>
                                        <p:cTn id="43" dur="200" fill="hold">
                                          <p:stCondLst>
                                            <p:cond delay="400"/>
                                          </p:stCondLst>
                                        </p:cTn>
                                        <p:tgtEl>
                                          <p:spTgt spid="50"/>
                                        </p:tgtEl>
                                        <p:attrNameLst>
                                          <p:attrName>r</p:attrName>
                                        </p:attrNameLst>
                                      </p:cBhvr>
                                    </p:animRot>
                                    <p:animRot by="-240000">
                                      <p:cBhvr>
                                        <p:cTn id="44" dur="200" fill="hold">
                                          <p:stCondLst>
                                            <p:cond delay="600"/>
                                          </p:stCondLst>
                                        </p:cTn>
                                        <p:tgtEl>
                                          <p:spTgt spid="50"/>
                                        </p:tgtEl>
                                        <p:attrNameLst>
                                          <p:attrName>r</p:attrName>
                                        </p:attrNameLst>
                                      </p:cBhvr>
                                    </p:animRot>
                                    <p:animRot by="120000">
                                      <p:cBhvr>
                                        <p:cTn id="45" dur="200" fill="hold">
                                          <p:stCondLst>
                                            <p:cond delay="800"/>
                                          </p:stCondLst>
                                        </p:cTn>
                                        <p:tgtEl>
                                          <p:spTgt spid="50"/>
                                        </p:tgtEl>
                                        <p:attrNameLst>
                                          <p:attrName>r</p:attrName>
                                        </p:attrNameLst>
                                      </p:cBhvr>
                                    </p:animRot>
                                  </p:childTnLst>
                                </p:cTn>
                              </p:par>
                              <p:par>
                                <p:cTn id="46" presetID="53" presetClass="entr" presetSubtype="16" fill="hold" nodeType="withEffect">
                                  <p:stCondLst>
                                    <p:cond delay="500"/>
                                  </p:stCondLst>
                                  <p:childTnLst>
                                    <p:set>
                                      <p:cBhvr>
                                        <p:cTn id="47" dur="1" fill="hold">
                                          <p:stCondLst>
                                            <p:cond delay="0"/>
                                          </p:stCondLst>
                                        </p:cTn>
                                        <p:tgtEl>
                                          <p:spTgt spid="55"/>
                                        </p:tgtEl>
                                        <p:attrNameLst>
                                          <p:attrName>style.visibility</p:attrName>
                                        </p:attrNameLst>
                                      </p:cBhvr>
                                      <p:to>
                                        <p:strVal val="visible"/>
                                      </p:to>
                                    </p:set>
                                    <p:anim calcmode="lin" valueType="num">
                                      <p:cBhvr>
                                        <p:cTn id="48" dur="500" fill="hold"/>
                                        <p:tgtEl>
                                          <p:spTgt spid="55"/>
                                        </p:tgtEl>
                                        <p:attrNameLst>
                                          <p:attrName>ppt_w</p:attrName>
                                        </p:attrNameLst>
                                      </p:cBhvr>
                                      <p:tavLst>
                                        <p:tav tm="0">
                                          <p:val>
                                            <p:fltVal val="0"/>
                                          </p:val>
                                        </p:tav>
                                        <p:tav tm="100000">
                                          <p:val>
                                            <p:strVal val="#ppt_w"/>
                                          </p:val>
                                        </p:tav>
                                      </p:tavLst>
                                    </p:anim>
                                    <p:anim calcmode="lin" valueType="num">
                                      <p:cBhvr>
                                        <p:cTn id="49" dur="500" fill="hold"/>
                                        <p:tgtEl>
                                          <p:spTgt spid="55"/>
                                        </p:tgtEl>
                                        <p:attrNameLst>
                                          <p:attrName>ppt_h</p:attrName>
                                        </p:attrNameLst>
                                      </p:cBhvr>
                                      <p:tavLst>
                                        <p:tav tm="0">
                                          <p:val>
                                            <p:fltVal val="0"/>
                                          </p:val>
                                        </p:tav>
                                        <p:tav tm="100000">
                                          <p:val>
                                            <p:strVal val="#ppt_h"/>
                                          </p:val>
                                        </p:tav>
                                      </p:tavLst>
                                    </p:anim>
                                    <p:animEffect transition="in" filter="fade">
                                      <p:cBhvr>
                                        <p:cTn id="50" dur="500"/>
                                        <p:tgtEl>
                                          <p:spTgt spid="55"/>
                                        </p:tgtEl>
                                      </p:cBhvr>
                                    </p:animEffect>
                                  </p:childTnLst>
                                </p:cTn>
                              </p:par>
                              <p:par>
                                <p:cTn id="51" presetID="32" presetClass="emph" presetSubtype="0" fill="hold" nodeType="withEffect">
                                  <p:stCondLst>
                                    <p:cond delay="1000"/>
                                  </p:stCondLst>
                                  <p:childTnLst>
                                    <p:animRot by="120000">
                                      <p:cBhvr>
                                        <p:cTn id="52" dur="100" fill="hold">
                                          <p:stCondLst>
                                            <p:cond delay="0"/>
                                          </p:stCondLst>
                                        </p:cTn>
                                        <p:tgtEl>
                                          <p:spTgt spid="55"/>
                                        </p:tgtEl>
                                        <p:attrNameLst>
                                          <p:attrName>r</p:attrName>
                                        </p:attrNameLst>
                                      </p:cBhvr>
                                    </p:animRot>
                                    <p:animRot by="-240000">
                                      <p:cBhvr>
                                        <p:cTn id="53" dur="200" fill="hold">
                                          <p:stCondLst>
                                            <p:cond delay="200"/>
                                          </p:stCondLst>
                                        </p:cTn>
                                        <p:tgtEl>
                                          <p:spTgt spid="55"/>
                                        </p:tgtEl>
                                        <p:attrNameLst>
                                          <p:attrName>r</p:attrName>
                                        </p:attrNameLst>
                                      </p:cBhvr>
                                    </p:animRot>
                                    <p:animRot by="240000">
                                      <p:cBhvr>
                                        <p:cTn id="54" dur="200" fill="hold">
                                          <p:stCondLst>
                                            <p:cond delay="400"/>
                                          </p:stCondLst>
                                        </p:cTn>
                                        <p:tgtEl>
                                          <p:spTgt spid="55"/>
                                        </p:tgtEl>
                                        <p:attrNameLst>
                                          <p:attrName>r</p:attrName>
                                        </p:attrNameLst>
                                      </p:cBhvr>
                                    </p:animRot>
                                    <p:animRot by="-240000">
                                      <p:cBhvr>
                                        <p:cTn id="55" dur="200" fill="hold">
                                          <p:stCondLst>
                                            <p:cond delay="600"/>
                                          </p:stCondLst>
                                        </p:cTn>
                                        <p:tgtEl>
                                          <p:spTgt spid="55"/>
                                        </p:tgtEl>
                                        <p:attrNameLst>
                                          <p:attrName>r</p:attrName>
                                        </p:attrNameLst>
                                      </p:cBhvr>
                                    </p:animRot>
                                    <p:animRot by="120000">
                                      <p:cBhvr>
                                        <p:cTn id="56" dur="200" fill="hold">
                                          <p:stCondLst>
                                            <p:cond delay="800"/>
                                          </p:stCondLst>
                                        </p:cTn>
                                        <p:tgtEl>
                                          <p:spTgt spid="55"/>
                                        </p:tgtEl>
                                        <p:attrNameLst>
                                          <p:attrName>r</p:attrName>
                                        </p:attrNameLst>
                                      </p:cBhvr>
                                    </p:animRot>
                                  </p:childTnLst>
                                </p:cTn>
                              </p:par>
                              <p:par>
                                <p:cTn id="57" presetID="53" presetClass="entr" presetSubtype="16" fill="hold" nodeType="withEffect">
                                  <p:stCondLst>
                                    <p:cond delay="500"/>
                                  </p:stCondLst>
                                  <p:childTnLst>
                                    <p:set>
                                      <p:cBhvr>
                                        <p:cTn id="58" dur="1" fill="hold">
                                          <p:stCondLst>
                                            <p:cond delay="0"/>
                                          </p:stCondLst>
                                        </p:cTn>
                                        <p:tgtEl>
                                          <p:spTgt spid="60"/>
                                        </p:tgtEl>
                                        <p:attrNameLst>
                                          <p:attrName>style.visibility</p:attrName>
                                        </p:attrNameLst>
                                      </p:cBhvr>
                                      <p:to>
                                        <p:strVal val="visible"/>
                                      </p:to>
                                    </p:set>
                                    <p:anim calcmode="lin" valueType="num">
                                      <p:cBhvr>
                                        <p:cTn id="59" dur="500" fill="hold"/>
                                        <p:tgtEl>
                                          <p:spTgt spid="60"/>
                                        </p:tgtEl>
                                        <p:attrNameLst>
                                          <p:attrName>ppt_w</p:attrName>
                                        </p:attrNameLst>
                                      </p:cBhvr>
                                      <p:tavLst>
                                        <p:tav tm="0">
                                          <p:val>
                                            <p:fltVal val="0"/>
                                          </p:val>
                                        </p:tav>
                                        <p:tav tm="100000">
                                          <p:val>
                                            <p:strVal val="#ppt_w"/>
                                          </p:val>
                                        </p:tav>
                                      </p:tavLst>
                                    </p:anim>
                                    <p:anim calcmode="lin" valueType="num">
                                      <p:cBhvr>
                                        <p:cTn id="60" dur="500" fill="hold"/>
                                        <p:tgtEl>
                                          <p:spTgt spid="60"/>
                                        </p:tgtEl>
                                        <p:attrNameLst>
                                          <p:attrName>ppt_h</p:attrName>
                                        </p:attrNameLst>
                                      </p:cBhvr>
                                      <p:tavLst>
                                        <p:tav tm="0">
                                          <p:val>
                                            <p:fltVal val="0"/>
                                          </p:val>
                                        </p:tav>
                                        <p:tav tm="100000">
                                          <p:val>
                                            <p:strVal val="#ppt_h"/>
                                          </p:val>
                                        </p:tav>
                                      </p:tavLst>
                                    </p:anim>
                                    <p:animEffect transition="in" filter="fade">
                                      <p:cBhvr>
                                        <p:cTn id="61" dur="500"/>
                                        <p:tgtEl>
                                          <p:spTgt spid="60"/>
                                        </p:tgtEl>
                                      </p:cBhvr>
                                    </p:animEffect>
                                  </p:childTnLst>
                                </p:cTn>
                              </p:par>
                              <p:par>
                                <p:cTn id="62" presetID="32" presetClass="emph" presetSubtype="0" fill="hold" nodeType="withEffect">
                                  <p:stCondLst>
                                    <p:cond delay="1000"/>
                                  </p:stCondLst>
                                  <p:childTnLst>
                                    <p:animRot by="120000">
                                      <p:cBhvr>
                                        <p:cTn id="63" dur="100" fill="hold">
                                          <p:stCondLst>
                                            <p:cond delay="0"/>
                                          </p:stCondLst>
                                        </p:cTn>
                                        <p:tgtEl>
                                          <p:spTgt spid="60"/>
                                        </p:tgtEl>
                                        <p:attrNameLst>
                                          <p:attrName>r</p:attrName>
                                        </p:attrNameLst>
                                      </p:cBhvr>
                                    </p:animRot>
                                    <p:animRot by="-240000">
                                      <p:cBhvr>
                                        <p:cTn id="64" dur="200" fill="hold">
                                          <p:stCondLst>
                                            <p:cond delay="200"/>
                                          </p:stCondLst>
                                        </p:cTn>
                                        <p:tgtEl>
                                          <p:spTgt spid="60"/>
                                        </p:tgtEl>
                                        <p:attrNameLst>
                                          <p:attrName>r</p:attrName>
                                        </p:attrNameLst>
                                      </p:cBhvr>
                                    </p:animRot>
                                    <p:animRot by="240000">
                                      <p:cBhvr>
                                        <p:cTn id="65" dur="200" fill="hold">
                                          <p:stCondLst>
                                            <p:cond delay="400"/>
                                          </p:stCondLst>
                                        </p:cTn>
                                        <p:tgtEl>
                                          <p:spTgt spid="60"/>
                                        </p:tgtEl>
                                        <p:attrNameLst>
                                          <p:attrName>r</p:attrName>
                                        </p:attrNameLst>
                                      </p:cBhvr>
                                    </p:animRot>
                                    <p:animRot by="-240000">
                                      <p:cBhvr>
                                        <p:cTn id="66" dur="200" fill="hold">
                                          <p:stCondLst>
                                            <p:cond delay="600"/>
                                          </p:stCondLst>
                                        </p:cTn>
                                        <p:tgtEl>
                                          <p:spTgt spid="60"/>
                                        </p:tgtEl>
                                        <p:attrNameLst>
                                          <p:attrName>r</p:attrName>
                                        </p:attrNameLst>
                                      </p:cBhvr>
                                    </p:animRot>
                                    <p:animRot by="120000">
                                      <p:cBhvr>
                                        <p:cTn id="67" dur="200" fill="hold">
                                          <p:stCondLst>
                                            <p:cond delay="800"/>
                                          </p:stCondLst>
                                        </p:cTn>
                                        <p:tgtEl>
                                          <p:spTgt spid="60"/>
                                        </p:tgtEl>
                                        <p:attrNameLst>
                                          <p:attrName>r</p:attrName>
                                        </p:attrNameLst>
                                      </p:cBhvr>
                                    </p:animRot>
                                  </p:childTnLst>
                                </p:cTn>
                              </p:par>
                              <p:par>
                                <p:cTn id="68" presetID="53" presetClass="entr" presetSubtype="16" fill="hold" nodeType="withEffect">
                                  <p:stCondLst>
                                    <p:cond delay="500"/>
                                  </p:stCondLst>
                                  <p:childTnLst>
                                    <p:set>
                                      <p:cBhvr>
                                        <p:cTn id="69" dur="1" fill="hold">
                                          <p:stCondLst>
                                            <p:cond delay="0"/>
                                          </p:stCondLst>
                                        </p:cTn>
                                        <p:tgtEl>
                                          <p:spTgt spid="65"/>
                                        </p:tgtEl>
                                        <p:attrNameLst>
                                          <p:attrName>style.visibility</p:attrName>
                                        </p:attrNameLst>
                                      </p:cBhvr>
                                      <p:to>
                                        <p:strVal val="visible"/>
                                      </p:to>
                                    </p:set>
                                    <p:anim calcmode="lin" valueType="num">
                                      <p:cBhvr>
                                        <p:cTn id="70" dur="500" fill="hold"/>
                                        <p:tgtEl>
                                          <p:spTgt spid="65"/>
                                        </p:tgtEl>
                                        <p:attrNameLst>
                                          <p:attrName>ppt_w</p:attrName>
                                        </p:attrNameLst>
                                      </p:cBhvr>
                                      <p:tavLst>
                                        <p:tav tm="0">
                                          <p:val>
                                            <p:fltVal val="0"/>
                                          </p:val>
                                        </p:tav>
                                        <p:tav tm="100000">
                                          <p:val>
                                            <p:strVal val="#ppt_w"/>
                                          </p:val>
                                        </p:tav>
                                      </p:tavLst>
                                    </p:anim>
                                    <p:anim calcmode="lin" valueType="num">
                                      <p:cBhvr>
                                        <p:cTn id="71" dur="500" fill="hold"/>
                                        <p:tgtEl>
                                          <p:spTgt spid="65"/>
                                        </p:tgtEl>
                                        <p:attrNameLst>
                                          <p:attrName>ppt_h</p:attrName>
                                        </p:attrNameLst>
                                      </p:cBhvr>
                                      <p:tavLst>
                                        <p:tav tm="0">
                                          <p:val>
                                            <p:fltVal val="0"/>
                                          </p:val>
                                        </p:tav>
                                        <p:tav tm="100000">
                                          <p:val>
                                            <p:strVal val="#ppt_h"/>
                                          </p:val>
                                        </p:tav>
                                      </p:tavLst>
                                    </p:anim>
                                    <p:animEffect transition="in" filter="fade">
                                      <p:cBhvr>
                                        <p:cTn id="72" dur="500"/>
                                        <p:tgtEl>
                                          <p:spTgt spid="65"/>
                                        </p:tgtEl>
                                      </p:cBhvr>
                                    </p:animEffect>
                                  </p:childTnLst>
                                </p:cTn>
                              </p:par>
                              <p:par>
                                <p:cTn id="73" presetID="32" presetClass="emph" presetSubtype="0" fill="hold" nodeType="withEffect">
                                  <p:stCondLst>
                                    <p:cond delay="1000"/>
                                  </p:stCondLst>
                                  <p:childTnLst>
                                    <p:animRot by="120000">
                                      <p:cBhvr>
                                        <p:cTn id="74" dur="100" fill="hold">
                                          <p:stCondLst>
                                            <p:cond delay="0"/>
                                          </p:stCondLst>
                                        </p:cTn>
                                        <p:tgtEl>
                                          <p:spTgt spid="65"/>
                                        </p:tgtEl>
                                        <p:attrNameLst>
                                          <p:attrName>r</p:attrName>
                                        </p:attrNameLst>
                                      </p:cBhvr>
                                    </p:animRot>
                                    <p:animRot by="-240000">
                                      <p:cBhvr>
                                        <p:cTn id="75" dur="200" fill="hold">
                                          <p:stCondLst>
                                            <p:cond delay="200"/>
                                          </p:stCondLst>
                                        </p:cTn>
                                        <p:tgtEl>
                                          <p:spTgt spid="65"/>
                                        </p:tgtEl>
                                        <p:attrNameLst>
                                          <p:attrName>r</p:attrName>
                                        </p:attrNameLst>
                                      </p:cBhvr>
                                    </p:animRot>
                                    <p:animRot by="240000">
                                      <p:cBhvr>
                                        <p:cTn id="76" dur="200" fill="hold">
                                          <p:stCondLst>
                                            <p:cond delay="400"/>
                                          </p:stCondLst>
                                        </p:cTn>
                                        <p:tgtEl>
                                          <p:spTgt spid="65"/>
                                        </p:tgtEl>
                                        <p:attrNameLst>
                                          <p:attrName>r</p:attrName>
                                        </p:attrNameLst>
                                      </p:cBhvr>
                                    </p:animRot>
                                    <p:animRot by="-240000">
                                      <p:cBhvr>
                                        <p:cTn id="77" dur="200" fill="hold">
                                          <p:stCondLst>
                                            <p:cond delay="600"/>
                                          </p:stCondLst>
                                        </p:cTn>
                                        <p:tgtEl>
                                          <p:spTgt spid="65"/>
                                        </p:tgtEl>
                                        <p:attrNameLst>
                                          <p:attrName>r</p:attrName>
                                        </p:attrNameLst>
                                      </p:cBhvr>
                                    </p:animRot>
                                    <p:animRot by="120000">
                                      <p:cBhvr>
                                        <p:cTn id="78" dur="200" fill="hold">
                                          <p:stCondLst>
                                            <p:cond delay="800"/>
                                          </p:stCondLst>
                                        </p:cTn>
                                        <p:tgtEl>
                                          <p:spTgt spid="65"/>
                                        </p:tgtEl>
                                        <p:attrNameLst>
                                          <p:attrName>r</p:attrName>
                                        </p:attrNameLst>
                                      </p:cBhvr>
                                    </p:animRot>
                                  </p:childTnLst>
                                </p:cTn>
                              </p:par>
                              <p:par>
                                <p:cTn id="79" presetID="53" presetClass="entr" presetSubtype="16" fill="hold" nodeType="withEffect">
                                  <p:stCondLst>
                                    <p:cond delay="500"/>
                                  </p:stCondLst>
                                  <p:childTnLst>
                                    <p:set>
                                      <p:cBhvr>
                                        <p:cTn id="80" dur="1" fill="hold">
                                          <p:stCondLst>
                                            <p:cond delay="0"/>
                                          </p:stCondLst>
                                        </p:cTn>
                                        <p:tgtEl>
                                          <p:spTgt spid="70"/>
                                        </p:tgtEl>
                                        <p:attrNameLst>
                                          <p:attrName>style.visibility</p:attrName>
                                        </p:attrNameLst>
                                      </p:cBhvr>
                                      <p:to>
                                        <p:strVal val="visible"/>
                                      </p:to>
                                    </p:set>
                                    <p:anim calcmode="lin" valueType="num">
                                      <p:cBhvr>
                                        <p:cTn id="81" dur="500" fill="hold"/>
                                        <p:tgtEl>
                                          <p:spTgt spid="70"/>
                                        </p:tgtEl>
                                        <p:attrNameLst>
                                          <p:attrName>ppt_w</p:attrName>
                                        </p:attrNameLst>
                                      </p:cBhvr>
                                      <p:tavLst>
                                        <p:tav tm="0">
                                          <p:val>
                                            <p:fltVal val="0"/>
                                          </p:val>
                                        </p:tav>
                                        <p:tav tm="100000">
                                          <p:val>
                                            <p:strVal val="#ppt_w"/>
                                          </p:val>
                                        </p:tav>
                                      </p:tavLst>
                                    </p:anim>
                                    <p:anim calcmode="lin" valueType="num">
                                      <p:cBhvr>
                                        <p:cTn id="82" dur="500" fill="hold"/>
                                        <p:tgtEl>
                                          <p:spTgt spid="70"/>
                                        </p:tgtEl>
                                        <p:attrNameLst>
                                          <p:attrName>ppt_h</p:attrName>
                                        </p:attrNameLst>
                                      </p:cBhvr>
                                      <p:tavLst>
                                        <p:tav tm="0">
                                          <p:val>
                                            <p:fltVal val="0"/>
                                          </p:val>
                                        </p:tav>
                                        <p:tav tm="100000">
                                          <p:val>
                                            <p:strVal val="#ppt_h"/>
                                          </p:val>
                                        </p:tav>
                                      </p:tavLst>
                                    </p:anim>
                                    <p:animEffect transition="in" filter="fade">
                                      <p:cBhvr>
                                        <p:cTn id="83" dur="500"/>
                                        <p:tgtEl>
                                          <p:spTgt spid="70"/>
                                        </p:tgtEl>
                                      </p:cBhvr>
                                    </p:animEffect>
                                  </p:childTnLst>
                                </p:cTn>
                              </p:par>
                              <p:par>
                                <p:cTn id="84" presetID="32" presetClass="emph" presetSubtype="0" fill="hold" nodeType="withEffect">
                                  <p:stCondLst>
                                    <p:cond delay="1000"/>
                                  </p:stCondLst>
                                  <p:childTnLst>
                                    <p:animRot by="120000">
                                      <p:cBhvr>
                                        <p:cTn id="85" dur="100" fill="hold">
                                          <p:stCondLst>
                                            <p:cond delay="0"/>
                                          </p:stCondLst>
                                        </p:cTn>
                                        <p:tgtEl>
                                          <p:spTgt spid="70"/>
                                        </p:tgtEl>
                                        <p:attrNameLst>
                                          <p:attrName>r</p:attrName>
                                        </p:attrNameLst>
                                      </p:cBhvr>
                                    </p:animRot>
                                    <p:animRot by="-240000">
                                      <p:cBhvr>
                                        <p:cTn id="86" dur="200" fill="hold">
                                          <p:stCondLst>
                                            <p:cond delay="200"/>
                                          </p:stCondLst>
                                        </p:cTn>
                                        <p:tgtEl>
                                          <p:spTgt spid="70"/>
                                        </p:tgtEl>
                                        <p:attrNameLst>
                                          <p:attrName>r</p:attrName>
                                        </p:attrNameLst>
                                      </p:cBhvr>
                                    </p:animRot>
                                    <p:animRot by="240000">
                                      <p:cBhvr>
                                        <p:cTn id="87" dur="200" fill="hold">
                                          <p:stCondLst>
                                            <p:cond delay="400"/>
                                          </p:stCondLst>
                                        </p:cTn>
                                        <p:tgtEl>
                                          <p:spTgt spid="70"/>
                                        </p:tgtEl>
                                        <p:attrNameLst>
                                          <p:attrName>r</p:attrName>
                                        </p:attrNameLst>
                                      </p:cBhvr>
                                    </p:animRot>
                                    <p:animRot by="-240000">
                                      <p:cBhvr>
                                        <p:cTn id="88" dur="200" fill="hold">
                                          <p:stCondLst>
                                            <p:cond delay="600"/>
                                          </p:stCondLst>
                                        </p:cTn>
                                        <p:tgtEl>
                                          <p:spTgt spid="70"/>
                                        </p:tgtEl>
                                        <p:attrNameLst>
                                          <p:attrName>r</p:attrName>
                                        </p:attrNameLst>
                                      </p:cBhvr>
                                    </p:animRot>
                                    <p:animRot by="120000">
                                      <p:cBhvr>
                                        <p:cTn id="89" dur="200" fill="hold">
                                          <p:stCondLst>
                                            <p:cond delay="800"/>
                                          </p:stCondLst>
                                        </p:cTn>
                                        <p:tgtEl>
                                          <p:spTgt spid="70"/>
                                        </p:tgtEl>
                                        <p:attrNameLst>
                                          <p:attrName>r</p:attrName>
                                        </p:attrNameLst>
                                      </p:cBhvr>
                                    </p:animRot>
                                  </p:childTnLst>
                                </p:cTn>
                              </p:par>
                              <p:par>
                                <p:cTn id="90" presetID="53" presetClass="entr" presetSubtype="16" fill="hold" nodeType="withEffect">
                                  <p:stCondLst>
                                    <p:cond delay="500"/>
                                  </p:stCondLst>
                                  <p:childTnLst>
                                    <p:set>
                                      <p:cBhvr>
                                        <p:cTn id="91" dur="1" fill="hold">
                                          <p:stCondLst>
                                            <p:cond delay="0"/>
                                          </p:stCondLst>
                                        </p:cTn>
                                        <p:tgtEl>
                                          <p:spTgt spid="75"/>
                                        </p:tgtEl>
                                        <p:attrNameLst>
                                          <p:attrName>style.visibility</p:attrName>
                                        </p:attrNameLst>
                                      </p:cBhvr>
                                      <p:to>
                                        <p:strVal val="visible"/>
                                      </p:to>
                                    </p:set>
                                    <p:anim calcmode="lin" valueType="num">
                                      <p:cBhvr>
                                        <p:cTn id="92" dur="500" fill="hold"/>
                                        <p:tgtEl>
                                          <p:spTgt spid="75"/>
                                        </p:tgtEl>
                                        <p:attrNameLst>
                                          <p:attrName>ppt_w</p:attrName>
                                        </p:attrNameLst>
                                      </p:cBhvr>
                                      <p:tavLst>
                                        <p:tav tm="0">
                                          <p:val>
                                            <p:fltVal val="0"/>
                                          </p:val>
                                        </p:tav>
                                        <p:tav tm="100000">
                                          <p:val>
                                            <p:strVal val="#ppt_w"/>
                                          </p:val>
                                        </p:tav>
                                      </p:tavLst>
                                    </p:anim>
                                    <p:anim calcmode="lin" valueType="num">
                                      <p:cBhvr>
                                        <p:cTn id="93" dur="500" fill="hold"/>
                                        <p:tgtEl>
                                          <p:spTgt spid="75"/>
                                        </p:tgtEl>
                                        <p:attrNameLst>
                                          <p:attrName>ppt_h</p:attrName>
                                        </p:attrNameLst>
                                      </p:cBhvr>
                                      <p:tavLst>
                                        <p:tav tm="0">
                                          <p:val>
                                            <p:fltVal val="0"/>
                                          </p:val>
                                        </p:tav>
                                        <p:tav tm="100000">
                                          <p:val>
                                            <p:strVal val="#ppt_h"/>
                                          </p:val>
                                        </p:tav>
                                      </p:tavLst>
                                    </p:anim>
                                    <p:animEffect transition="in" filter="fade">
                                      <p:cBhvr>
                                        <p:cTn id="94" dur="500"/>
                                        <p:tgtEl>
                                          <p:spTgt spid="75"/>
                                        </p:tgtEl>
                                      </p:cBhvr>
                                    </p:animEffect>
                                  </p:childTnLst>
                                </p:cTn>
                              </p:par>
                              <p:par>
                                <p:cTn id="95" presetID="32" presetClass="emph" presetSubtype="0" fill="hold" nodeType="withEffect">
                                  <p:stCondLst>
                                    <p:cond delay="1000"/>
                                  </p:stCondLst>
                                  <p:childTnLst>
                                    <p:animRot by="120000">
                                      <p:cBhvr>
                                        <p:cTn id="96" dur="100" fill="hold">
                                          <p:stCondLst>
                                            <p:cond delay="0"/>
                                          </p:stCondLst>
                                        </p:cTn>
                                        <p:tgtEl>
                                          <p:spTgt spid="75"/>
                                        </p:tgtEl>
                                        <p:attrNameLst>
                                          <p:attrName>r</p:attrName>
                                        </p:attrNameLst>
                                      </p:cBhvr>
                                    </p:animRot>
                                    <p:animRot by="-240000">
                                      <p:cBhvr>
                                        <p:cTn id="97" dur="200" fill="hold">
                                          <p:stCondLst>
                                            <p:cond delay="200"/>
                                          </p:stCondLst>
                                        </p:cTn>
                                        <p:tgtEl>
                                          <p:spTgt spid="75"/>
                                        </p:tgtEl>
                                        <p:attrNameLst>
                                          <p:attrName>r</p:attrName>
                                        </p:attrNameLst>
                                      </p:cBhvr>
                                    </p:animRot>
                                    <p:animRot by="240000">
                                      <p:cBhvr>
                                        <p:cTn id="98" dur="200" fill="hold">
                                          <p:stCondLst>
                                            <p:cond delay="400"/>
                                          </p:stCondLst>
                                        </p:cTn>
                                        <p:tgtEl>
                                          <p:spTgt spid="75"/>
                                        </p:tgtEl>
                                        <p:attrNameLst>
                                          <p:attrName>r</p:attrName>
                                        </p:attrNameLst>
                                      </p:cBhvr>
                                    </p:animRot>
                                    <p:animRot by="-240000">
                                      <p:cBhvr>
                                        <p:cTn id="99" dur="200" fill="hold">
                                          <p:stCondLst>
                                            <p:cond delay="600"/>
                                          </p:stCondLst>
                                        </p:cTn>
                                        <p:tgtEl>
                                          <p:spTgt spid="75"/>
                                        </p:tgtEl>
                                        <p:attrNameLst>
                                          <p:attrName>r</p:attrName>
                                        </p:attrNameLst>
                                      </p:cBhvr>
                                    </p:animRot>
                                    <p:animRot by="120000">
                                      <p:cBhvr>
                                        <p:cTn id="100" dur="200" fill="hold">
                                          <p:stCondLst>
                                            <p:cond delay="800"/>
                                          </p:stCondLst>
                                        </p:cTn>
                                        <p:tgtEl>
                                          <p:spTgt spid="75"/>
                                        </p:tgtEl>
                                        <p:attrNameLst>
                                          <p:attrName>r</p:attrName>
                                        </p:attrNameLst>
                                      </p:cBhvr>
                                    </p:animRot>
                                  </p:childTnLst>
                                </p:cTn>
                              </p:par>
                              <p:par>
                                <p:cTn id="101" presetID="53" presetClass="entr" presetSubtype="16" fill="hold" nodeType="withEffect">
                                  <p:stCondLst>
                                    <p:cond delay="500"/>
                                  </p:stCondLst>
                                  <p:childTnLst>
                                    <p:set>
                                      <p:cBhvr>
                                        <p:cTn id="102" dur="1" fill="hold">
                                          <p:stCondLst>
                                            <p:cond delay="0"/>
                                          </p:stCondLst>
                                        </p:cTn>
                                        <p:tgtEl>
                                          <p:spTgt spid="80"/>
                                        </p:tgtEl>
                                        <p:attrNameLst>
                                          <p:attrName>style.visibility</p:attrName>
                                        </p:attrNameLst>
                                      </p:cBhvr>
                                      <p:to>
                                        <p:strVal val="visible"/>
                                      </p:to>
                                    </p:set>
                                    <p:anim calcmode="lin" valueType="num">
                                      <p:cBhvr>
                                        <p:cTn id="103" dur="500" fill="hold"/>
                                        <p:tgtEl>
                                          <p:spTgt spid="80"/>
                                        </p:tgtEl>
                                        <p:attrNameLst>
                                          <p:attrName>ppt_w</p:attrName>
                                        </p:attrNameLst>
                                      </p:cBhvr>
                                      <p:tavLst>
                                        <p:tav tm="0">
                                          <p:val>
                                            <p:fltVal val="0"/>
                                          </p:val>
                                        </p:tav>
                                        <p:tav tm="100000">
                                          <p:val>
                                            <p:strVal val="#ppt_w"/>
                                          </p:val>
                                        </p:tav>
                                      </p:tavLst>
                                    </p:anim>
                                    <p:anim calcmode="lin" valueType="num">
                                      <p:cBhvr>
                                        <p:cTn id="104" dur="500" fill="hold"/>
                                        <p:tgtEl>
                                          <p:spTgt spid="80"/>
                                        </p:tgtEl>
                                        <p:attrNameLst>
                                          <p:attrName>ppt_h</p:attrName>
                                        </p:attrNameLst>
                                      </p:cBhvr>
                                      <p:tavLst>
                                        <p:tav tm="0">
                                          <p:val>
                                            <p:fltVal val="0"/>
                                          </p:val>
                                        </p:tav>
                                        <p:tav tm="100000">
                                          <p:val>
                                            <p:strVal val="#ppt_h"/>
                                          </p:val>
                                        </p:tav>
                                      </p:tavLst>
                                    </p:anim>
                                    <p:animEffect transition="in" filter="fade">
                                      <p:cBhvr>
                                        <p:cTn id="105" dur="500"/>
                                        <p:tgtEl>
                                          <p:spTgt spid="80"/>
                                        </p:tgtEl>
                                      </p:cBhvr>
                                    </p:animEffect>
                                  </p:childTnLst>
                                </p:cTn>
                              </p:par>
                              <p:par>
                                <p:cTn id="106" presetID="32" presetClass="emph" presetSubtype="0" fill="hold" nodeType="withEffect">
                                  <p:stCondLst>
                                    <p:cond delay="1000"/>
                                  </p:stCondLst>
                                  <p:childTnLst>
                                    <p:animRot by="120000">
                                      <p:cBhvr>
                                        <p:cTn id="107" dur="100" fill="hold">
                                          <p:stCondLst>
                                            <p:cond delay="0"/>
                                          </p:stCondLst>
                                        </p:cTn>
                                        <p:tgtEl>
                                          <p:spTgt spid="80"/>
                                        </p:tgtEl>
                                        <p:attrNameLst>
                                          <p:attrName>r</p:attrName>
                                        </p:attrNameLst>
                                      </p:cBhvr>
                                    </p:animRot>
                                    <p:animRot by="-240000">
                                      <p:cBhvr>
                                        <p:cTn id="108" dur="200" fill="hold">
                                          <p:stCondLst>
                                            <p:cond delay="200"/>
                                          </p:stCondLst>
                                        </p:cTn>
                                        <p:tgtEl>
                                          <p:spTgt spid="80"/>
                                        </p:tgtEl>
                                        <p:attrNameLst>
                                          <p:attrName>r</p:attrName>
                                        </p:attrNameLst>
                                      </p:cBhvr>
                                    </p:animRot>
                                    <p:animRot by="240000">
                                      <p:cBhvr>
                                        <p:cTn id="109" dur="200" fill="hold">
                                          <p:stCondLst>
                                            <p:cond delay="400"/>
                                          </p:stCondLst>
                                        </p:cTn>
                                        <p:tgtEl>
                                          <p:spTgt spid="80"/>
                                        </p:tgtEl>
                                        <p:attrNameLst>
                                          <p:attrName>r</p:attrName>
                                        </p:attrNameLst>
                                      </p:cBhvr>
                                    </p:animRot>
                                    <p:animRot by="-240000">
                                      <p:cBhvr>
                                        <p:cTn id="110" dur="200" fill="hold">
                                          <p:stCondLst>
                                            <p:cond delay="600"/>
                                          </p:stCondLst>
                                        </p:cTn>
                                        <p:tgtEl>
                                          <p:spTgt spid="80"/>
                                        </p:tgtEl>
                                        <p:attrNameLst>
                                          <p:attrName>r</p:attrName>
                                        </p:attrNameLst>
                                      </p:cBhvr>
                                    </p:animRot>
                                    <p:animRot by="120000">
                                      <p:cBhvr>
                                        <p:cTn id="111" dur="200" fill="hold">
                                          <p:stCondLst>
                                            <p:cond delay="800"/>
                                          </p:stCondLst>
                                        </p:cTn>
                                        <p:tgtEl>
                                          <p:spTgt spid="80"/>
                                        </p:tgtEl>
                                        <p:attrNameLst>
                                          <p:attrName>r</p:attrName>
                                        </p:attrNameLst>
                                      </p:cBhvr>
                                    </p:animRot>
                                  </p:childTnLst>
                                </p:cTn>
                              </p:par>
                              <p:par>
                                <p:cTn id="112" presetID="53" presetClass="entr" presetSubtype="16" fill="hold" nodeType="withEffect">
                                  <p:stCondLst>
                                    <p:cond delay="500"/>
                                  </p:stCondLst>
                                  <p:childTnLst>
                                    <p:set>
                                      <p:cBhvr>
                                        <p:cTn id="113" dur="1" fill="hold">
                                          <p:stCondLst>
                                            <p:cond delay="0"/>
                                          </p:stCondLst>
                                        </p:cTn>
                                        <p:tgtEl>
                                          <p:spTgt spid="85"/>
                                        </p:tgtEl>
                                        <p:attrNameLst>
                                          <p:attrName>style.visibility</p:attrName>
                                        </p:attrNameLst>
                                      </p:cBhvr>
                                      <p:to>
                                        <p:strVal val="visible"/>
                                      </p:to>
                                    </p:set>
                                    <p:anim calcmode="lin" valueType="num">
                                      <p:cBhvr>
                                        <p:cTn id="114" dur="500" fill="hold"/>
                                        <p:tgtEl>
                                          <p:spTgt spid="85"/>
                                        </p:tgtEl>
                                        <p:attrNameLst>
                                          <p:attrName>ppt_w</p:attrName>
                                        </p:attrNameLst>
                                      </p:cBhvr>
                                      <p:tavLst>
                                        <p:tav tm="0">
                                          <p:val>
                                            <p:fltVal val="0"/>
                                          </p:val>
                                        </p:tav>
                                        <p:tav tm="100000">
                                          <p:val>
                                            <p:strVal val="#ppt_w"/>
                                          </p:val>
                                        </p:tav>
                                      </p:tavLst>
                                    </p:anim>
                                    <p:anim calcmode="lin" valueType="num">
                                      <p:cBhvr>
                                        <p:cTn id="115" dur="500" fill="hold"/>
                                        <p:tgtEl>
                                          <p:spTgt spid="85"/>
                                        </p:tgtEl>
                                        <p:attrNameLst>
                                          <p:attrName>ppt_h</p:attrName>
                                        </p:attrNameLst>
                                      </p:cBhvr>
                                      <p:tavLst>
                                        <p:tav tm="0">
                                          <p:val>
                                            <p:fltVal val="0"/>
                                          </p:val>
                                        </p:tav>
                                        <p:tav tm="100000">
                                          <p:val>
                                            <p:strVal val="#ppt_h"/>
                                          </p:val>
                                        </p:tav>
                                      </p:tavLst>
                                    </p:anim>
                                    <p:animEffect transition="in" filter="fade">
                                      <p:cBhvr>
                                        <p:cTn id="116" dur="500"/>
                                        <p:tgtEl>
                                          <p:spTgt spid="85"/>
                                        </p:tgtEl>
                                      </p:cBhvr>
                                    </p:animEffect>
                                  </p:childTnLst>
                                </p:cTn>
                              </p:par>
                              <p:par>
                                <p:cTn id="117" presetID="32" presetClass="emph" presetSubtype="0" fill="hold" nodeType="withEffect">
                                  <p:stCondLst>
                                    <p:cond delay="1000"/>
                                  </p:stCondLst>
                                  <p:childTnLst>
                                    <p:animRot by="120000">
                                      <p:cBhvr>
                                        <p:cTn id="118" dur="100" fill="hold">
                                          <p:stCondLst>
                                            <p:cond delay="0"/>
                                          </p:stCondLst>
                                        </p:cTn>
                                        <p:tgtEl>
                                          <p:spTgt spid="85"/>
                                        </p:tgtEl>
                                        <p:attrNameLst>
                                          <p:attrName>r</p:attrName>
                                        </p:attrNameLst>
                                      </p:cBhvr>
                                    </p:animRot>
                                    <p:animRot by="-240000">
                                      <p:cBhvr>
                                        <p:cTn id="119" dur="200" fill="hold">
                                          <p:stCondLst>
                                            <p:cond delay="200"/>
                                          </p:stCondLst>
                                        </p:cTn>
                                        <p:tgtEl>
                                          <p:spTgt spid="85"/>
                                        </p:tgtEl>
                                        <p:attrNameLst>
                                          <p:attrName>r</p:attrName>
                                        </p:attrNameLst>
                                      </p:cBhvr>
                                    </p:animRot>
                                    <p:animRot by="240000">
                                      <p:cBhvr>
                                        <p:cTn id="120" dur="200" fill="hold">
                                          <p:stCondLst>
                                            <p:cond delay="400"/>
                                          </p:stCondLst>
                                        </p:cTn>
                                        <p:tgtEl>
                                          <p:spTgt spid="85"/>
                                        </p:tgtEl>
                                        <p:attrNameLst>
                                          <p:attrName>r</p:attrName>
                                        </p:attrNameLst>
                                      </p:cBhvr>
                                    </p:animRot>
                                    <p:animRot by="-240000">
                                      <p:cBhvr>
                                        <p:cTn id="121" dur="200" fill="hold">
                                          <p:stCondLst>
                                            <p:cond delay="600"/>
                                          </p:stCondLst>
                                        </p:cTn>
                                        <p:tgtEl>
                                          <p:spTgt spid="85"/>
                                        </p:tgtEl>
                                        <p:attrNameLst>
                                          <p:attrName>r</p:attrName>
                                        </p:attrNameLst>
                                      </p:cBhvr>
                                    </p:animRot>
                                    <p:animRot by="120000">
                                      <p:cBhvr>
                                        <p:cTn id="122" dur="200" fill="hold">
                                          <p:stCondLst>
                                            <p:cond delay="800"/>
                                          </p:stCondLst>
                                        </p:cTn>
                                        <p:tgtEl>
                                          <p:spTgt spid="8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 grpId="0" animBg="1"/>
      <p:bldP spid="2" grpId="0" animBg="1"/>
      <p:bldP spid="100" grpId="0"/>
      <p:bldP spid="101" grpId="0"/>
      <p:bldP spid="5" grpId="0"/>
      <p:bldP spid="4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2" descr="C:\Users\Administrator\Desktop\QQ截图2016051610433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539638" y="368862"/>
            <a:ext cx="252028" cy="252028"/>
          </a:xfrm>
          <a:prstGeom prst="rect">
            <a:avLst/>
          </a:prstGeom>
          <a:noFill/>
          <a:ln w="9525">
            <a:solidFill>
              <a:srgbClr val="00B0F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90550" y="116632"/>
            <a:ext cx="185641" cy="185641"/>
          </a:xfrm>
          <a:prstGeom prst="rect">
            <a:avLst/>
          </a:prstGeom>
          <a:noFill/>
          <a:ln w="9525">
            <a:solidFill>
              <a:schemeClr val="bg1">
                <a:lumMod val="8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17993" y="188640"/>
            <a:ext cx="360040" cy="3600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rgbClr val="0070C0"/>
                </a:solidFill>
                <a:latin typeface="微软雅黑" panose="020B0503020204020204" pitchFamily="34" charset="-122"/>
                <a:ea typeface="微软雅黑" panose="020B0503020204020204" pitchFamily="34" charset="-122"/>
              </a:rPr>
              <a:t>员工操守</a:t>
            </a:r>
            <a:endParaRPr lang="en-US" sz="2000" dirty="0">
              <a:solidFill>
                <a:srgbClr val="0070C0"/>
              </a:solidFill>
              <a:latin typeface="微软雅黑" panose="020B0503020204020204" pitchFamily="34" charset="-122"/>
              <a:ea typeface="微软雅黑" panose="020B0503020204020204" pitchFamily="34" charset="-122"/>
            </a:endParaRPr>
          </a:p>
        </p:txBody>
      </p:sp>
      <p:grpSp>
        <p:nvGrpSpPr>
          <p:cNvPr id="34" name="Group 239"/>
          <p:cNvGrpSpPr/>
          <p:nvPr/>
        </p:nvGrpSpPr>
        <p:grpSpPr>
          <a:xfrm>
            <a:off x="1414686" y="1344875"/>
            <a:ext cx="3452203" cy="4478120"/>
            <a:chOff x="10718172" y="4638836"/>
            <a:chExt cx="3366534" cy="4365286"/>
          </a:xfrm>
        </p:grpSpPr>
        <p:sp>
          <p:nvSpPr>
            <p:cNvPr id="35" name="Freeform 117"/>
            <p:cNvSpPr>
              <a:spLocks noChangeArrowheads="1"/>
            </p:cNvSpPr>
            <p:nvPr/>
          </p:nvSpPr>
          <p:spPr bwMode="auto">
            <a:xfrm>
              <a:off x="12403874" y="7805617"/>
              <a:ext cx="350782" cy="711308"/>
            </a:xfrm>
            <a:custGeom>
              <a:avLst/>
              <a:gdLst>
                <a:gd name="T0" fmla="*/ 317 w 318"/>
                <a:gd name="T1" fmla="*/ 309 h 646"/>
                <a:gd name="T2" fmla="*/ 0 w 318"/>
                <a:gd name="T3" fmla="*/ 0 h 646"/>
                <a:gd name="T4" fmla="*/ 179 w 318"/>
                <a:gd name="T5" fmla="*/ 645 h 646"/>
                <a:gd name="T6" fmla="*/ 317 w 318"/>
                <a:gd name="T7" fmla="*/ 309 h 646"/>
              </a:gdLst>
              <a:ahLst/>
              <a:cxnLst>
                <a:cxn ang="0">
                  <a:pos x="T0" y="T1"/>
                </a:cxn>
                <a:cxn ang="0">
                  <a:pos x="T2" y="T3"/>
                </a:cxn>
                <a:cxn ang="0">
                  <a:pos x="T4" y="T5"/>
                </a:cxn>
                <a:cxn ang="0">
                  <a:pos x="T6" y="T7"/>
                </a:cxn>
              </a:cxnLst>
              <a:rect l="0" t="0" r="r" b="b"/>
              <a:pathLst>
                <a:path w="318" h="646">
                  <a:moveTo>
                    <a:pt x="317" y="309"/>
                  </a:moveTo>
                  <a:lnTo>
                    <a:pt x="0" y="0"/>
                  </a:lnTo>
                  <a:lnTo>
                    <a:pt x="179" y="645"/>
                  </a:lnTo>
                  <a:lnTo>
                    <a:pt x="317" y="309"/>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36" name="Freeform 118"/>
            <p:cNvSpPr>
              <a:spLocks noChangeArrowheads="1"/>
            </p:cNvSpPr>
            <p:nvPr/>
          </p:nvSpPr>
          <p:spPr bwMode="auto">
            <a:xfrm>
              <a:off x="12053092" y="7805617"/>
              <a:ext cx="355655" cy="725925"/>
            </a:xfrm>
            <a:custGeom>
              <a:avLst/>
              <a:gdLst>
                <a:gd name="T0" fmla="*/ 0 w 320"/>
                <a:gd name="T1" fmla="*/ 309 h 655"/>
                <a:gd name="T2" fmla="*/ 138 w 320"/>
                <a:gd name="T3" fmla="*/ 654 h 655"/>
                <a:gd name="T4" fmla="*/ 319 w 320"/>
                <a:gd name="T5" fmla="*/ 0 h 655"/>
                <a:gd name="T6" fmla="*/ 0 w 320"/>
                <a:gd name="T7" fmla="*/ 309 h 655"/>
              </a:gdLst>
              <a:ahLst/>
              <a:cxnLst>
                <a:cxn ang="0">
                  <a:pos x="T0" y="T1"/>
                </a:cxn>
                <a:cxn ang="0">
                  <a:pos x="T2" y="T3"/>
                </a:cxn>
                <a:cxn ang="0">
                  <a:pos x="T4" y="T5"/>
                </a:cxn>
                <a:cxn ang="0">
                  <a:pos x="T6" y="T7"/>
                </a:cxn>
              </a:cxnLst>
              <a:rect l="0" t="0" r="r" b="b"/>
              <a:pathLst>
                <a:path w="320" h="655">
                  <a:moveTo>
                    <a:pt x="0" y="309"/>
                  </a:moveTo>
                  <a:lnTo>
                    <a:pt x="138" y="654"/>
                  </a:lnTo>
                  <a:lnTo>
                    <a:pt x="319" y="0"/>
                  </a:lnTo>
                  <a:lnTo>
                    <a:pt x="0" y="309"/>
                  </a:lnTo>
                </a:path>
              </a:pathLst>
            </a:custGeom>
            <a:solidFill>
              <a:srgbClr val="D6D8D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37" name="Freeform 119"/>
            <p:cNvSpPr>
              <a:spLocks noChangeArrowheads="1"/>
            </p:cNvSpPr>
            <p:nvPr/>
          </p:nvSpPr>
          <p:spPr bwMode="auto">
            <a:xfrm>
              <a:off x="11965397" y="7674075"/>
              <a:ext cx="438477" cy="477453"/>
            </a:xfrm>
            <a:custGeom>
              <a:avLst/>
              <a:gdLst>
                <a:gd name="T0" fmla="*/ 0 w 397"/>
                <a:gd name="T1" fmla="*/ 0 h 431"/>
                <a:gd name="T2" fmla="*/ 0 w 397"/>
                <a:gd name="T3" fmla="*/ 0 h 431"/>
                <a:gd name="T4" fmla="*/ 0 w 397"/>
                <a:gd name="T5" fmla="*/ 0 h 431"/>
                <a:gd name="T6" fmla="*/ 0 w 397"/>
                <a:gd name="T7" fmla="*/ 224 h 431"/>
                <a:gd name="T8" fmla="*/ 77 w 397"/>
                <a:gd name="T9" fmla="*/ 430 h 431"/>
                <a:gd name="T10" fmla="*/ 396 w 397"/>
                <a:gd name="T11" fmla="*/ 121 h 431"/>
                <a:gd name="T12" fmla="*/ 0 w 397"/>
                <a:gd name="T13" fmla="*/ 0 h 431"/>
              </a:gdLst>
              <a:ahLst/>
              <a:cxnLst>
                <a:cxn ang="0">
                  <a:pos x="T0" y="T1"/>
                </a:cxn>
                <a:cxn ang="0">
                  <a:pos x="T2" y="T3"/>
                </a:cxn>
                <a:cxn ang="0">
                  <a:pos x="T4" y="T5"/>
                </a:cxn>
                <a:cxn ang="0">
                  <a:pos x="T6" y="T7"/>
                </a:cxn>
                <a:cxn ang="0">
                  <a:pos x="T8" y="T9"/>
                </a:cxn>
                <a:cxn ang="0">
                  <a:pos x="T10" y="T11"/>
                </a:cxn>
                <a:cxn ang="0">
                  <a:pos x="T12" y="T13"/>
                </a:cxn>
              </a:cxnLst>
              <a:rect l="0" t="0" r="r" b="b"/>
              <a:pathLst>
                <a:path w="397" h="431">
                  <a:moveTo>
                    <a:pt x="0" y="0"/>
                  </a:moveTo>
                  <a:lnTo>
                    <a:pt x="0" y="0"/>
                  </a:lnTo>
                  <a:lnTo>
                    <a:pt x="0" y="0"/>
                  </a:lnTo>
                  <a:cubicBezTo>
                    <a:pt x="0" y="224"/>
                    <a:pt x="0" y="224"/>
                    <a:pt x="0" y="224"/>
                  </a:cubicBezTo>
                  <a:cubicBezTo>
                    <a:pt x="77" y="430"/>
                    <a:pt x="77" y="430"/>
                    <a:pt x="77" y="430"/>
                  </a:cubicBezTo>
                  <a:cubicBezTo>
                    <a:pt x="396" y="121"/>
                    <a:pt x="396" y="121"/>
                    <a:pt x="396" y="121"/>
                  </a:cubicBezTo>
                  <a:cubicBezTo>
                    <a:pt x="249" y="121"/>
                    <a:pt x="112" y="69"/>
                    <a:pt x="0" y="0"/>
                  </a:cubicBezTo>
                </a:path>
              </a:pathLst>
            </a:custGeom>
            <a:solidFill>
              <a:srgbClr val="F7F8F9"/>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38" name="Freeform 120"/>
            <p:cNvSpPr>
              <a:spLocks noChangeArrowheads="1"/>
            </p:cNvSpPr>
            <p:nvPr/>
          </p:nvSpPr>
          <p:spPr bwMode="auto">
            <a:xfrm>
              <a:off x="12403874" y="7674075"/>
              <a:ext cx="438477" cy="477453"/>
            </a:xfrm>
            <a:custGeom>
              <a:avLst/>
              <a:gdLst>
                <a:gd name="T0" fmla="*/ 395 w 396"/>
                <a:gd name="T1" fmla="*/ 224 h 431"/>
                <a:gd name="T2" fmla="*/ 395 w 396"/>
                <a:gd name="T3" fmla="*/ 224 h 431"/>
                <a:gd name="T4" fmla="*/ 395 w 396"/>
                <a:gd name="T5" fmla="*/ 224 h 431"/>
                <a:gd name="T6" fmla="*/ 395 w 396"/>
                <a:gd name="T7" fmla="*/ 0 h 431"/>
                <a:gd name="T8" fmla="*/ 395 w 396"/>
                <a:gd name="T9" fmla="*/ 0 h 431"/>
                <a:gd name="T10" fmla="*/ 0 w 396"/>
                <a:gd name="T11" fmla="*/ 121 h 431"/>
                <a:gd name="T12" fmla="*/ 317 w 396"/>
                <a:gd name="T13" fmla="*/ 430 h 431"/>
                <a:gd name="T14" fmla="*/ 395 w 396"/>
                <a:gd name="T15" fmla="*/ 224 h 4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6" h="431">
                  <a:moveTo>
                    <a:pt x="395" y="224"/>
                  </a:moveTo>
                  <a:lnTo>
                    <a:pt x="395" y="224"/>
                  </a:lnTo>
                  <a:lnTo>
                    <a:pt x="395" y="224"/>
                  </a:lnTo>
                  <a:cubicBezTo>
                    <a:pt x="395" y="0"/>
                    <a:pt x="395" y="0"/>
                    <a:pt x="395" y="0"/>
                  </a:cubicBezTo>
                  <a:lnTo>
                    <a:pt x="395" y="0"/>
                  </a:lnTo>
                  <a:cubicBezTo>
                    <a:pt x="283" y="69"/>
                    <a:pt x="145" y="121"/>
                    <a:pt x="0" y="121"/>
                  </a:cubicBezTo>
                  <a:cubicBezTo>
                    <a:pt x="317" y="430"/>
                    <a:pt x="317" y="430"/>
                    <a:pt x="317" y="430"/>
                  </a:cubicBezTo>
                  <a:lnTo>
                    <a:pt x="395" y="224"/>
                  </a:lnTo>
                </a:path>
              </a:pathLst>
            </a:custGeom>
            <a:solidFill>
              <a:srgbClr val="D6D8D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39" name="Freeform 121"/>
            <p:cNvSpPr>
              <a:spLocks noChangeArrowheads="1"/>
            </p:cNvSpPr>
            <p:nvPr/>
          </p:nvSpPr>
          <p:spPr bwMode="auto">
            <a:xfrm>
              <a:off x="11604871" y="7674075"/>
              <a:ext cx="2479835" cy="1330047"/>
            </a:xfrm>
            <a:custGeom>
              <a:avLst/>
              <a:gdLst>
                <a:gd name="T0" fmla="*/ 1548 w 2246"/>
                <a:gd name="T1" fmla="*/ 0 h 1206"/>
                <a:gd name="T2" fmla="*/ 1548 w 2246"/>
                <a:gd name="T3" fmla="*/ 0 h 1206"/>
                <a:gd name="T4" fmla="*/ 1118 w 2246"/>
                <a:gd name="T5" fmla="*/ 0 h 1206"/>
                <a:gd name="T6" fmla="*/ 1118 w 2246"/>
                <a:gd name="T7" fmla="*/ 224 h 1206"/>
                <a:gd name="T8" fmla="*/ 902 w 2246"/>
                <a:gd name="T9" fmla="*/ 766 h 1206"/>
                <a:gd name="T10" fmla="*/ 723 w 2246"/>
                <a:gd name="T11" fmla="*/ 121 h 1206"/>
                <a:gd name="T12" fmla="*/ 542 w 2246"/>
                <a:gd name="T13" fmla="*/ 775 h 1206"/>
                <a:gd name="T14" fmla="*/ 327 w 2246"/>
                <a:gd name="T15" fmla="*/ 224 h 1206"/>
                <a:gd name="T16" fmla="*/ 0 w 2246"/>
                <a:gd name="T17" fmla="*/ 551 h 1206"/>
                <a:gd name="T18" fmla="*/ 654 w 2246"/>
                <a:gd name="T19" fmla="*/ 1205 h 1206"/>
                <a:gd name="T20" fmla="*/ 714 w 2246"/>
                <a:gd name="T21" fmla="*/ 1205 h 1206"/>
                <a:gd name="T22" fmla="*/ 1341 w 2246"/>
                <a:gd name="T23" fmla="*/ 1205 h 1206"/>
                <a:gd name="T24" fmla="*/ 2245 w 2246"/>
                <a:gd name="T25" fmla="*/ 1205 h 1206"/>
                <a:gd name="T26" fmla="*/ 2245 w 2246"/>
                <a:gd name="T27" fmla="*/ 697 h 1206"/>
                <a:gd name="T28" fmla="*/ 2245 w 2246"/>
                <a:gd name="T29" fmla="*/ 697 h 1206"/>
                <a:gd name="T30" fmla="*/ 1548 w 2246"/>
                <a:gd name="T31" fmla="*/ 0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46" h="1206">
                  <a:moveTo>
                    <a:pt x="1548" y="0"/>
                  </a:moveTo>
                  <a:lnTo>
                    <a:pt x="1548" y="0"/>
                  </a:lnTo>
                  <a:cubicBezTo>
                    <a:pt x="1118" y="0"/>
                    <a:pt x="1118" y="0"/>
                    <a:pt x="1118" y="0"/>
                  </a:cubicBezTo>
                  <a:cubicBezTo>
                    <a:pt x="1118" y="224"/>
                    <a:pt x="1118" y="224"/>
                    <a:pt x="1118" y="224"/>
                  </a:cubicBezTo>
                  <a:cubicBezTo>
                    <a:pt x="902" y="766"/>
                    <a:pt x="902" y="766"/>
                    <a:pt x="902" y="766"/>
                  </a:cubicBezTo>
                  <a:cubicBezTo>
                    <a:pt x="723" y="121"/>
                    <a:pt x="723" y="121"/>
                    <a:pt x="723" y="121"/>
                  </a:cubicBezTo>
                  <a:cubicBezTo>
                    <a:pt x="542" y="775"/>
                    <a:pt x="542" y="775"/>
                    <a:pt x="542" y="775"/>
                  </a:cubicBezTo>
                  <a:cubicBezTo>
                    <a:pt x="327" y="224"/>
                    <a:pt x="327" y="224"/>
                    <a:pt x="327" y="224"/>
                  </a:cubicBezTo>
                  <a:cubicBezTo>
                    <a:pt x="0" y="551"/>
                    <a:pt x="0" y="551"/>
                    <a:pt x="0" y="551"/>
                  </a:cubicBezTo>
                  <a:cubicBezTo>
                    <a:pt x="654" y="1205"/>
                    <a:pt x="654" y="1205"/>
                    <a:pt x="654" y="1205"/>
                  </a:cubicBezTo>
                  <a:cubicBezTo>
                    <a:pt x="714" y="1205"/>
                    <a:pt x="714" y="1205"/>
                    <a:pt x="714" y="1205"/>
                  </a:cubicBezTo>
                  <a:cubicBezTo>
                    <a:pt x="1341" y="1205"/>
                    <a:pt x="1341" y="1205"/>
                    <a:pt x="1341" y="1205"/>
                  </a:cubicBezTo>
                  <a:cubicBezTo>
                    <a:pt x="2245" y="1205"/>
                    <a:pt x="2245" y="1205"/>
                    <a:pt x="2245" y="1205"/>
                  </a:cubicBezTo>
                  <a:cubicBezTo>
                    <a:pt x="2245" y="697"/>
                    <a:pt x="2245" y="697"/>
                    <a:pt x="2245" y="697"/>
                  </a:cubicBezTo>
                  <a:lnTo>
                    <a:pt x="2245" y="697"/>
                  </a:lnTo>
                  <a:cubicBezTo>
                    <a:pt x="2245" y="310"/>
                    <a:pt x="1935" y="0"/>
                    <a:pt x="1548" y="0"/>
                  </a:cubicBezTo>
                </a:path>
              </a:pathLst>
            </a:custGeom>
            <a:solidFill>
              <a:srgbClr val="292929"/>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40" name="Freeform 122"/>
            <p:cNvSpPr>
              <a:spLocks noChangeArrowheads="1"/>
            </p:cNvSpPr>
            <p:nvPr/>
          </p:nvSpPr>
          <p:spPr bwMode="auto">
            <a:xfrm>
              <a:off x="11707184" y="7674075"/>
              <a:ext cx="258213" cy="248469"/>
            </a:xfrm>
            <a:custGeom>
              <a:avLst/>
              <a:gdLst>
                <a:gd name="T0" fmla="*/ 233 w 234"/>
                <a:gd name="T1" fmla="*/ 0 h 225"/>
                <a:gd name="T2" fmla="*/ 0 w 234"/>
                <a:gd name="T3" fmla="*/ 0 h 225"/>
                <a:gd name="T4" fmla="*/ 233 w 234"/>
                <a:gd name="T5" fmla="*/ 224 h 225"/>
                <a:gd name="T6" fmla="*/ 233 w 234"/>
                <a:gd name="T7" fmla="*/ 0 h 225"/>
              </a:gdLst>
              <a:ahLst/>
              <a:cxnLst>
                <a:cxn ang="0">
                  <a:pos x="T0" y="T1"/>
                </a:cxn>
                <a:cxn ang="0">
                  <a:pos x="T2" y="T3"/>
                </a:cxn>
                <a:cxn ang="0">
                  <a:pos x="T4" y="T5"/>
                </a:cxn>
                <a:cxn ang="0">
                  <a:pos x="T6" y="T7"/>
                </a:cxn>
              </a:cxnLst>
              <a:rect l="0" t="0" r="r" b="b"/>
              <a:pathLst>
                <a:path w="234" h="225">
                  <a:moveTo>
                    <a:pt x="233" y="0"/>
                  </a:moveTo>
                  <a:lnTo>
                    <a:pt x="0" y="0"/>
                  </a:lnTo>
                  <a:lnTo>
                    <a:pt x="233" y="224"/>
                  </a:lnTo>
                  <a:lnTo>
                    <a:pt x="233" y="0"/>
                  </a:lnTo>
                </a:path>
              </a:pathLst>
            </a:custGeom>
            <a:solidFill>
              <a:srgbClr val="2E323D"/>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41" name="Freeform 123"/>
            <p:cNvSpPr>
              <a:spLocks noChangeArrowheads="1"/>
            </p:cNvSpPr>
            <p:nvPr/>
          </p:nvSpPr>
          <p:spPr bwMode="auto">
            <a:xfrm>
              <a:off x="10718172" y="7674075"/>
              <a:ext cx="1607751" cy="1330047"/>
            </a:xfrm>
            <a:custGeom>
              <a:avLst/>
              <a:gdLst>
                <a:gd name="T0" fmla="*/ 801 w 1456"/>
                <a:gd name="T1" fmla="*/ 551 h 1206"/>
                <a:gd name="T2" fmla="*/ 801 w 1456"/>
                <a:gd name="T3" fmla="*/ 551 h 1206"/>
                <a:gd name="T4" fmla="*/ 1128 w 1456"/>
                <a:gd name="T5" fmla="*/ 224 h 1206"/>
                <a:gd name="T6" fmla="*/ 895 w 1456"/>
                <a:gd name="T7" fmla="*/ 0 h 1206"/>
                <a:gd name="T8" fmla="*/ 697 w 1456"/>
                <a:gd name="T9" fmla="*/ 0 h 1206"/>
                <a:gd name="T10" fmla="*/ 697 w 1456"/>
                <a:gd name="T11" fmla="*/ 0 h 1206"/>
                <a:gd name="T12" fmla="*/ 0 w 1456"/>
                <a:gd name="T13" fmla="*/ 697 h 1206"/>
                <a:gd name="T14" fmla="*/ 0 w 1456"/>
                <a:gd name="T15" fmla="*/ 1205 h 1206"/>
                <a:gd name="T16" fmla="*/ 904 w 1456"/>
                <a:gd name="T17" fmla="*/ 1205 h 1206"/>
                <a:gd name="T18" fmla="*/ 1455 w 1456"/>
                <a:gd name="T19" fmla="*/ 1205 h 1206"/>
                <a:gd name="T20" fmla="*/ 801 w 1456"/>
                <a:gd name="T21" fmla="*/ 551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56" h="1206">
                  <a:moveTo>
                    <a:pt x="801" y="551"/>
                  </a:moveTo>
                  <a:lnTo>
                    <a:pt x="801" y="551"/>
                  </a:lnTo>
                  <a:cubicBezTo>
                    <a:pt x="1128" y="224"/>
                    <a:pt x="1128" y="224"/>
                    <a:pt x="1128" y="224"/>
                  </a:cubicBezTo>
                  <a:cubicBezTo>
                    <a:pt x="895" y="0"/>
                    <a:pt x="895" y="0"/>
                    <a:pt x="895" y="0"/>
                  </a:cubicBezTo>
                  <a:cubicBezTo>
                    <a:pt x="697" y="0"/>
                    <a:pt x="697" y="0"/>
                    <a:pt x="697" y="0"/>
                  </a:cubicBezTo>
                  <a:lnTo>
                    <a:pt x="697" y="0"/>
                  </a:lnTo>
                  <a:cubicBezTo>
                    <a:pt x="310" y="0"/>
                    <a:pt x="0" y="310"/>
                    <a:pt x="0" y="697"/>
                  </a:cubicBezTo>
                  <a:cubicBezTo>
                    <a:pt x="0" y="1205"/>
                    <a:pt x="0" y="1205"/>
                    <a:pt x="0" y="1205"/>
                  </a:cubicBezTo>
                  <a:cubicBezTo>
                    <a:pt x="904" y="1205"/>
                    <a:pt x="904" y="1205"/>
                    <a:pt x="904" y="1205"/>
                  </a:cubicBezTo>
                  <a:cubicBezTo>
                    <a:pt x="1455" y="1205"/>
                    <a:pt x="1455" y="1205"/>
                    <a:pt x="1455" y="1205"/>
                  </a:cubicBezTo>
                  <a:lnTo>
                    <a:pt x="801" y="551"/>
                  </a:lnTo>
                </a:path>
              </a:pathLst>
            </a:custGeom>
            <a:solidFill>
              <a:srgbClr val="53535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42" name="Freeform 124"/>
            <p:cNvSpPr>
              <a:spLocks noChangeArrowheads="1"/>
            </p:cNvSpPr>
            <p:nvPr/>
          </p:nvSpPr>
          <p:spPr bwMode="auto">
            <a:xfrm>
              <a:off x="12204125" y="7805617"/>
              <a:ext cx="399502" cy="399502"/>
            </a:xfrm>
            <a:custGeom>
              <a:avLst/>
              <a:gdLst>
                <a:gd name="T0" fmla="*/ 360 w 361"/>
                <a:gd name="T1" fmla="*/ 180 h 362"/>
                <a:gd name="T2" fmla="*/ 181 w 361"/>
                <a:gd name="T3" fmla="*/ 361 h 362"/>
                <a:gd name="T4" fmla="*/ 0 w 361"/>
                <a:gd name="T5" fmla="*/ 180 h 362"/>
                <a:gd name="T6" fmla="*/ 181 w 361"/>
                <a:gd name="T7" fmla="*/ 0 h 362"/>
                <a:gd name="T8" fmla="*/ 360 w 361"/>
                <a:gd name="T9" fmla="*/ 180 h 362"/>
              </a:gdLst>
              <a:ahLst/>
              <a:cxnLst>
                <a:cxn ang="0">
                  <a:pos x="T0" y="T1"/>
                </a:cxn>
                <a:cxn ang="0">
                  <a:pos x="T2" y="T3"/>
                </a:cxn>
                <a:cxn ang="0">
                  <a:pos x="T4" y="T5"/>
                </a:cxn>
                <a:cxn ang="0">
                  <a:pos x="T6" y="T7"/>
                </a:cxn>
                <a:cxn ang="0">
                  <a:pos x="T8" y="T9"/>
                </a:cxn>
              </a:cxnLst>
              <a:rect l="0" t="0" r="r" b="b"/>
              <a:pathLst>
                <a:path w="361" h="362">
                  <a:moveTo>
                    <a:pt x="360" y="180"/>
                  </a:moveTo>
                  <a:lnTo>
                    <a:pt x="181" y="361"/>
                  </a:lnTo>
                  <a:lnTo>
                    <a:pt x="0" y="180"/>
                  </a:lnTo>
                  <a:lnTo>
                    <a:pt x="181" y="0"/>
                  </a:lnTo>
                  <a:lnTo>
                    <a:pt x="360" y="180"/>
                  </a:lnTo>
                </a:path>
              </a:pathLst>
            </a:custGeom>
            <a:solidFill>
              <a:srgbClr val="53535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43" name="Freeform 125"/>
            <p:cNvSpPr>
              <a:spLocks noChangeArrowheads="1"/>
            </p:cNvSpPr>
            <p:nvPr/>
          </p:nvSpPr>
          <p:spPr bwMode="auto">
            <a:xfrm>
              <a:off x="11483073" y="5184496"/>
              <a:ext cx="925675" cy="1846479"/>
            </a:xfrm>
            <a:custGeom>
              <a:avLst/>
              <a:gdLst>
                <a:gd name="T0" fmla="*/ 327 w 836"/>
                <a:gd name="T1" fmla="*/ 835 h 1670"/>
                <a:gd name="T2" fmla="*/ 327 w 836"/>
                <a:gd name="T3" fmla="*/ 835 h 1670"/>
                <a:gd name="T4" fmla="*/ 835 w 836"/>
                <a:gd name="T5" fmla="*/ 327 h 1670"/>
                <a:gd name="T6" fmla="*/ 835 w 836"/>
                <a:gd name="T7" fmla="*/ 0 h 1670"/>
                <a:gd name="T8" fmla="*/ 0 w 836"/>
                <a:gd name="T9" fmla="*/ 835 h 1670"/>
                <a:gd name="T10" fmla="*/ 835 w 836"/>
                <a:gd name="T11" fmla="*/ 1669 h 1670"/>
                <a:gd name="T12" fmla="*/ 835 w 836"/>
                <a:gd name="T13" fmla="*/ 1350 h 1670"/>
                <a:gd name="T14" fmla="*/ 327 w 836"/>
                <a:gd name="T15" fmla="*/ 835 h 1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6" h="1670">
                  <a:moveTo>
                    <a:pt x="327" y="835"/>
                  </a:moveTo>
                  <a:lnTo>
                    <a:pt x="327" y="835"/>
                  </a:lnTo>
                  <a:cubicBezTo>
                    <a:pt x="327" y="551"/>
                    <a:pt x="551" y="327"/>
                    <a:pt x="835" y="327"/>
                  </a:cubicBezTo>
                  <a:cubicBezTo>
                    <a:pt x="835" y="0"/>
                    <a:pt x="835" y="0"/>
                    <a:pt x="835" y="0"/>
                  </a:cubicBezTo>
                  <a:cubicBezTo>
                    <a:pt x="379" y="0"/>
                    <a:pt x="0" y="379"/>
                    <a:pt x="0" y="835"/>
                  </a:cubicBezTo>
                  <a:cubicBezTo>
                    <a:pt x="0" y="1300"/>
                    <a:pt x="379" y="1669"/>
                    <a:pt x="835" y="1669"/>
                  </a:cubicBezTo>
                  <a:cubicBezTo>
                    <a:pt x="835" y="1350"/>
                    <a:pt x="835" y="1350"/>
                    <a:pt x="835" y="1350"/>
                  </a:cubicBezTo>
                  <a:cubicBezTo>
                    <a:pt x="551" y="1350"/>
                    <a:pt x="327" y="1119"/>
                    <a:pt x="327" y="835"/>
                  </a:cubicBezTo>
                </a:path>
              </a:pathLst>
            </a:custGeom>
            <a:gradFill>
              <a:gsLst>
                <a:gs pos="0">
                  <a:srgbClr val="326698"/>
                </a:gs>
                <a:gs pos="100000">
                  <a:srgbClr val="00B0F0"/>
                </a:gs>
              </a:gsLst>
              <a:lin ang="72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44" name="Freeform 126"/>
            <p:cNvSpPr>
              <a:spLocks noChangeArrowheads="1"/>
            </p:cNvSpPr>
            <p:nvPr/>
          </p:nvSpPr>
          <p:spPr bwMode="auto">
            <a:xfrm>
              <a:off x="12403874" y="5793494"/>
              <a:ext cx="311806" cy="628483"/>
            </a:xfrm>
            <a:custGeom>
              <a:avLst/>
              <a:gdLst>
                <a:gd name="T0" fmla="*/ 283 w 284"/>
                <a:gd name="T1" fmla="*/ 284 h 569"/>
                <a:gd name="T2" fmla="*/ 283 w 284"/>
                <a:gd name="T3" fmla="*/ 284 h 569"/>
                <a:gd name="T4" fmla="*/ 0 w 284"/>
                <a:gd name="T5" fmla="*/ 0 h 569"/>
                <a:gd name="T6" fmla="*/ 0 w 284"/>
                <a:gd name="T7" fmla="*/ 568 h 569"/>
                <a:gd name="T8" fmla="*/ 283 w 284"/>
                <a:gd name="T9" fmla="*/ 284 h 569"/>
              </a:gdLst>
              <a:ahLst/>
              <a:cxnLst>
                <a:cxn ang="0">
                  <a:pos x="T0" y="T1"/>
                </a:cxn>
                <a:cxn ang="0">
                  <a:pos x="T2" y="T3"/>
                </a:cxn>
                <a:cxn ang="0">
                  <a:pos x="T4" y="T5"/>
                </a:cxn>
                <a:cxn ang="0">
                  <a:pos x="T6" y="T7"/>
                </a:cxn>
                <a:cxn ang="0">
                  <a:pos x="T8" y="T9"/>
                </a:cxn>
              </a:cxnLst>
              <a:rect l="0" t="0" r="r" b="b"/>
              <a:pathLst>
                <a:path w="284" h="569">
                  <a:moveTo>
                    <a:pt x="283" y="284"/>
                  </a:moveTo>
                  <a:lnTo>
                    <a:pt x="283" y="284"/>
                  </a:lnTo>
                  <a:cubicBezTo>
                    <a:pt x="283" y="129"/>
                    <a:pt x="154" y="0"/>
                    <a:pt x="0" y="0"/>
                  </a:cubicBezTo>
                  <a:cubicBezTo>
                    <a:pt x="0" y="568"/>
                    <a:pt x="0" y="568"/>
                    <a:pt x="0" y="568"/>
                  </a:cubicBezTo>
                  <a:cubicBezTo>
                    <a:pt x="154" y="568"/>
                    <a:pt x="283" y="439"/>
                    <a:pt x="283" y="284"/>
                  </a:cubicBezTo>
                </a:path>
              </a:pathLst>
            </a:custGeom>
            <a:gradFill>
              <a:gsLst>
                <a:gs pos="0">
                  <a:srgbClr val="326698"/>
                </a:gs>
                <a:gs pos="100000">
                  <a:srgbClr val="00B0F0"/>
                </a:gs>
              </a:gsLst>
              <a:lin ang="72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45" name="Freeform 127"/>
            <p:cNvSpPr>
              <a:spLocks noChangeArrowheads="1"/>
            </p:cNvSpPr>
            <p:nvPr/>
          </p:nvSpPr>
          <p:spPr bwMode="auto">
            <a:xfrm>
              <a:off x="12092068" y="5793494"/>
              <a:ext cx="316680" cy="628483"/>
            </a:xfrm>
            <a:custGeom>
              <a:avLst/>
              <a:gdLst>
                <a:gd name="T0" fmla="*/ 0 w 285"/>
                <a:gd name="T1" fmla="*/ 284 h 569"/>
                <a:gd name="T2" fmla="*/ 0 w 285"/>
                <a:gd name="T3" fmla="*/ 284 h 569"/>
                <a:gd name="T4" fmla="*/ 284 w 285"/>
                <a:gd name="T5" fmla="*/ 568 h 569"/>
                <a:gd name="T6" fmla="*/ 284 w 285"/>
                <a:gd name="T7" fmla="*/ 0 h 569"/>
                <a:gd name="T8" fmla="*/ 0 w 285"/>
                <a:gd name="T9" fmla="*/ 284 h 569"/>
              </a:gdLst>
              <a:ahLst/>
              <a:cxnLst>
                <a:cxn ang="0">
                  <a:pos x="T0" y="T1"/>
                </a:cxn>
                <a:cxn ang="0">
                  <a:pos x="T2" y="T3"/>
                </a:cxn>
                <a:cxn ang="0">
                  <a:pos x="T4" y="T5"/>
                </a:cxn>
                <a:cxn ang="0">
                  <a:pos x="T6" y="T7"/>
                </a:cxn>
                <a:cxn ang="0">
                  <a:pos x="T8" y="T9"/>
                </a:cxn>
              </a:cxnLst>
              <a:rect l="0" t="0" r="r" b="b"/>
              <a:pathLst>
                <a:path w="285" h="569">
                  <a:moveTo>
                    <a:pt x="0" y="284"/>
                  </a:moveTo>
                  <a:lnTo>
                    <a:pt x="0" y="284"/>
                  </a:lnTo>
                  <a:cubicBezTo>
                    <a:pt x="0" y="439"/>
                    <a:pt x="129" y="568"/>
                    <a:pt x="284" y="568"/>
                  </a:cubicBezTo>
                  <a:cubicBezTo>
                    <a:pt x="284" y="0"/>
                    <a:pt x="284" y="0"/>
                    <a:pt x="284" y="0"/>
                  </a:cubicBezTo>
                  <a:cubicBezTo>
                    <a:pt x="129" y="0"/>
                    <a:pt x="0" y="129"/>
                    <a:pt x="0" y="284"/>
                  </a:cubicBezTo>
                </a:path>
              </a:pathLst>
            </a:custGeom>
            <a:gradFill>
              <a:gsLst>
                <a:gs pos="0">
                  <a:srgbClr val="326698"/>
                </a:gs>
                <a:gs pos="100000">
                  <a:srgbClr val="00B0F0"/>
                </a:gs>
              </a:gsLst>
              <a:lin ang="72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46" name="Freeform 128"/>
            <p:cNvSpPr>
              <a:spLocks noChangeArrowheads="1"/>
            </p:cNvSpPr>
            <p:nvPr/>
          </p:nvSpPr>
          <p:spPr bwMode="auto">
            <a:xfrm>
              <a:off x="12403874" y="5184496"/>
              <a:ext cx="920804" cy="1846479"/>
            </a:xfrm>
            <a:custGeom>
              <a:avLst/>
              <a:gdLst>
                <a:gd name="T0" fmla="*/ 834 w 835"/>
                <a:gd name="T1" fmla="*/ 835 h 1670"/>
                <a:gd name="T2" fmla="*/ 834 w 835"/>
                <a:gd name="T3" fmla="*/ 835 h 1670"/>
                <a:gd name="T4" fmla="*/ 0 w 835"/>
                <a:gd name="T5" fmla="*/ 0 h 1670"/>
                <a:gd name="T6" fmla="*/ 0 w 835"/>
                <a:gd name="T7" fmla="*/ 327 h 1670"/>
                <a:gd name="T8" fmla="*/ 515 w 835"/>
                <a:gd name="T9" fmla="*/ 835 h 1670"/>
                <a:gd name="T10" fmla="*/ 0 w 835"/>
                <a:gd name="T11" fmla="*/ 1350 h 1670"/>
                <a:gd name="T12" fmla="*/ 0 w 835"/>
                <a:gd name="T13" fmla="*/ 1669 h 1670"/>
                <a:gd name="T14" fmla="*/ 834 w 835"/>
                <a:gd name="T15" fmla="*/ 835 h 1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5" h="1670">
                  <a:moveTo>
                    <a:pt x="834" y="835"/>
                  </a:moveTo>
                  <a:lnTo>
                    <a:pt x="834" y="835"/>
                  </a:lnTo>
                  <a:cubicBezTo>
                    <a:pt x="834" y="379"/>
                    <a:pt x="464" y="0"/>
                    <a:pt x="0" y="0"/>
                  </a:cubicBezTo>
                  <a:cubicBezTo>
                    <a:pt x="0" y="327"/>
                    <a:pt x="0" y="327"/>
                    <a:pt x="0" y="327"/>
                  </a:cubicBezTo>
                  <a:cubicBezTo>
                    <a:pt x="283" y="327"/>
                    <a:pt x="515" y="551"/>
                    <a:pt x="515" y="835"/>
                  </a:cubicBezTo>
                  <a:cubicBezTo>
                    <a:pt x="515" y="1119"/>
                    <a:pt x="283" y="1350"/>
                    <a:pt x="0" y="1350"/>
                  </a:cubicBezTo>
                  <a:cubicBezTo>
                    <a:pt x="0" y="1669"/>
                    <a:pt x="0" y="1669"/>
                    <a:pt x="0" y="1669"/>
                  </a:cubicBezTo>
                  <a:cubicBezTo>
                    <a:pt x="464" y="1669"/>
                    <a:pt x="834" y="1300"/>
                    <a:pt x="834" y="835"/>
                  </a:cubicBezTo>
                </a:path>
              </a:pathLst>
            </a:custGeom>
            <a:gradFill>
              <a:gsLst>
                <a:gs pos="0">
                  <a:srgbClr val="326698"/>
                </a:gs>
                <a:gs pos="100000">
                  <a:srgbClr val="00B0F0"/>
                </a:gs>
              </a:gsLst>
              <a:lin ang="72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47" name="Freeform 129"/>
            <p:cNvSpPr>
              <a:spLocks noChangeArrowheads="1"/>
            </p:cNvSpPr>
            <p:nvPr/>
          </p:nvSpPr>
          <p:spPr bwMode="auto">
            <a:xfrm>
              <a:off x="10937412" y="4638836"/>
              <a:ext cx="1466462" cy="2928056"/>
            </a:xfrm>
            <a:custGeom>
              <a:avLst/>
              <a:gdLst>
                <a:gd name="T0" fmla="*/ 267 w 1327"/>
                <a:gd name="T1" fmla="*/ 1325 h 2650"/>
                <a:gd name="T2" fmla="*/ 267 w 1327"/>
                <a:gd name="T3" fmla="*/ 1325 h 2650"/>
                <a:gd name="T4" fmla="*/ 1326 w 1327"/>
                <a:gd name="T5" fmla="*/ 266 h 2650"/>
                <a:gd name="T6" fmla="*/ 1326 w 1327"/>
                <a:gd name="T7" fmla="*/ 0 h 2650"/>
                <a:gd name="T8" fmla="*/ 0 w 1327"/>
                <a:gd name="T9" fmla="*/ 1325 h 2650"/>
                <a:gd name="T10" fmla="*/ 1326 w 1327"/>
                <a:gd name="T11" fmla="*/ 2649 h 2650"/>
                <a:gd name="T12" fmla="*/ 1326 w 1327"/>
                <a:gd name="T13" fmla="*/ 2383 h 2650"/>
                <a:gd name="T14" fmla="*/ 267 w 1327"/>
                <a:gd name="T15" fmla="*/ 1325 h 26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7" h="2650">
                  <a:moveTo>
                    <a:pt x="267" y="1325"/>
                  </a:moveTo>
                  <a:lnTo>
                    <a:pt x="267" y="1325"/>
                  </a:lnTo>
                  <a:cubicBezTo>
                    <a:pt x="267" y="740"/>
                    <a:pt x="740" y="266"/>
                    <a:pt x="1326" y="266"/>
                  </a:cubicBezTo>
                  <a:cubicBezTo>
                    <a:pt x="1326" y="0"/>
                    <a:pt x="1326" y="0"/>
                    <a:pt x="1326" y="0"/>
                  </a:cubicBezTo>
                  <a:cubicBezTo>
                    <a:pt x="594" y="0"/>
                    <a:pt x="0" y="593"/>
                    <a:pt x="0" y="1325"/>
                  </a:cubicBezTo>
                  <a:cubicBezTo>
                    <a:pt x="0" y="2055"/>
                    <a:pt x="594" y="2649"/>
                    <a:pt x="1326" y="2649"/>
                  </a:cubicBezTo>
                  <a:cubicBezTo>
                    <a:pt x="1326" y="2383"/>
                    <a:pt x="1326" y="2383"/>
                    <a:pt x="1326" y="2383"/>
                  </a:cubicBezTo>
                  <a:cubicBezTo>
                    <a:pt x="740" y="2383"/>
                    <a:pt x="267" y="1909"/>
                    <a:pt x="267" y="1325"/>
                  </a:cubicBezTo>
                </a:path>
              </a:pathLst>
            </a:custGeom>
            <a:gradFill>
              <a:gsLst>
                <a:gs pos="0">
                  <a:srgbClr val="326698"/>
                </a:gs>
                <a:gs pos="100000">
                  <a:srgbClr val="00B0F0"/>
                </a:gs>
              </a:gsLst>
              <a:lin ang="72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48" name="Freeform 130"/>
            <p:cNvSpPr>
              <a:spLocks noChangeArrowheads="1"/>
            </p:cNvSpPr>
            <p:nvPr/>
          </p:nvSpPr>
          <p:spPr bwMode="auto">
            <a:xfrm>
              <a:off x="12403874" y="4638836"/>
              <a:ext cx="1461591" cy="2928056"/>
            </a:xfrm>
            <a:custGeom>
              <a:avLst/>
              <a:gdLst>
                <a:gd name="T0" fmla="*/ 0 w 1325"/>
                <a:gd name="T1" fmla="*/ 0 h 2650"/>
                <a:gd name="T2" fmla="*/ 0 w 1325"/>
                <a:gd name="T3" fmla="*/ 0 h 2650"/>
                <a:gd name="T4" fmla="*/ 0 w 1325"/>
                <a:gd name="T5" fmla="*/ 266 h 2650"/>
                <a:gd name="T6" fmla="*/ 1057 w 1325"/>
                <a:gd name="T7" fmla="*/ 1325 h 2650"/>
                <a:gd name="T8" fmla="*/ 0 w 1325"/>
                <a:gd name="T9" fmla="*/ 2383 h 2650"/>
                <a:gd name="T10" fmla="*/ 0 w 1325"/>
                <a:gd name="T11" fmla="*/ 2649 h 2650"/>
                <a:gd name="T12" fmla="*/ 1324 w 1325"/>
                <a:gd name="T13" fmla="*/ 1325 h 2650"/>
                <a:gd name="T14" fmla="*/ 0 w 1325"/>
                <a:gd name="T15" fmla="*/ 0 h 26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5" h="2650">
                  <a:moveTo>
                    <a:pt x="0" y="0"/>
                  </a:moveTo>
                  <a:lnTo>
                    <a:pt x="0" y="0"/>
                  </a:lnTo>
                  <a:cubicBezTo>
                    <a:pt x="0" y="266"/>
                    <a:pt x="0" y="266"/>
                    <a:pt x="0" y="266"/>
                  </a:cubicBezTo>
                  <a:cubicBezTo>
                    <a:pt x="584" y="266"/>
                    <a:pt x="1057" y="740"/>
                    <a:pt x="1057" y="1325"/>
                  </a:cubicBezTo>
                  <a:cubicBezTo>
                    <a:pt x="1057" y="1909"/>
                    <a:pt x="584" y="2383"/>
                    <a:pt x="0" y="2383"/>
                  </a:cubicBezTo>
                  <a:cubicBezTo>
                    <a:pt x="0" y="2649"/>
                    <a:pt x="0" y="2649"/>
                    <a:pt x="0" y="2649"/>
                  </a:cubicBezTo>
                  <a:cubicBezTo>
                    <a:pt x="730" y="2649"/>
                    <a:pt x="1324" y="2055"/>
                    <a:pt x="1324" y="1325"/>
                  </a:cubicBezTo>
                  <a:cubicBezTo>
                    <a:pt x="1324" y="593"/>
                    <a:pt x="730" y="0"/>
                    <a:pt x="0" y="0"/>
                  </a:cubicBezTo>
                </a:path>
              </a:pathLst>
            </a:custGeom>
            <a:gradFill>
              <a:gsLst>
                <a:gs pos="0">
                  <a:srgbClr val="326698"/>
                </a:gs>
                <a:gs pos="100000">
                  <a:srgbClr val="00B0F0"/>
                </a:gs>
              </a:gsLst>
              <a:lin ang="72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50" name="Freeform 132"/>
            <p:cNvSpPr>
              <a:spLocks noChangeArrowheads="1"/>
            </p:cNvSpPr>
            <p:nvPr/>
          </p:nvSpPr>
          <p:spPr bwMode="auto">
            <a:xfrm>
              <a:off x="11234601" y="4936027"/>
              <a:ext cx="1169273" cy="2338546"/>
            </a:xfrm>
            <a:custGeom>
              <a:avLst/>
              <a:gdLst>
                <a:gd name="T0" fmla="*/ 0 w 1060"/>
                <a:gd name="T1" fmla="*/ 1059 h 2118"/>
                <a:gd name="T2" fmla="*/ 0 w 1060"/>
                <a:gd name="T3" fmla="*/ 1059 h 2118"/>
                <a:gd name="T4" fmla="*/ 1059 w 1060"/>
                <a:gd name="T5" fmla="*/ 2117 h 2118"/>
                <a:gd name="T6" fmla="*/ 1059 w 1060"/>
                <a:gd name="T7" fmla="*/ 1893 h 2118"/>
                <a:gd name="T8" fmla="*/ 224 w 1060"/>
                <a:gd name="T9" fmla="*/ 1059 h 2118"/>
                <a:gd name="T10" fmla="*/ 1059 w 1060"/>
                <a:gd name="T11" fmla="*/ 224 h 2118"/>
                <a:gd name="T12" fmla="*/ 1059 w 1060"/>
                <a:gd name="T13" fmla="*/ 0 h 2118"/>
                <a:gd name="T14" fmla="*/ 0 w 1060"/>
                <a:gd name="T15" fmla="*/ 1059 h 21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0" h="2118">
                  <a:moveTo>
                    <a:pt x="0" y="1059"/>
                  </a:moveTo>
                  <a:lnTo>
                    <a:pt x="0" y="1059"/>
                  </a:lnTo>
                  <a:cubicBezTo>
                    <a:pt x="0" y="1643"/>
                    <a:pt x="473" y="2117"/>
                    <a:pt x="1059" y="2117"/>
                  </a:cubicBezTo>
                  <a:cubicBezTo>
                    <a:pt x="1059" y="1893"/>
                    <a:pt x="1059" y="1893"/>
                    <a:pt x="1059" y="1893"/>
                  </a:cubicBezTo>
                  <a:cubicBezTo>
                    <a:pt x="603" y="1893"/>
                    <a:pt x="224" y="1524"/>
                    <a:pt x="224" y="1059"/>
                  </a:cubicBezTo>
                  <a:cubicBezTo>
                    <a:pt x="224" y="603"/>
                    <a:pt x="603" y="224"/>
                    <a:pt x="1059" y="224"/>
                  </a:cubicBezTo>
                  <a:cubicBezTo>
                    <a:pt x="1059" y="0"/>
                    <a:pt x="1059" y="0"/>
                    <a:pt x="1059" y="0"/>
                  </a:cubicBezTo>
                  <a:cubicBezTo>
                    <a:pt x="473" y="0"/>
                    <a:pt x="0" y="474"/>
                    <a:pt x="0" y="1059"/>
                  </a:cubicBez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51" name="Freeform 133"/>
            <p:cNvSpPr>
              <a:spLocks noChangeArrowheads="1"/>
            </p:cNvSpPr>
            <p:nvPr/>
          </p:nvSpPr>
          <p:spPr bwMode="auto">
            <a:xfrm>
              <a:off x="12403874" y="5545022"/>
              <a:ext cx="570022" cy="1130297"/>
            </a:xfrm>
            <a:custGeom>
              <a:avLst/>
              <a:gdLst>
                <a:gd name="T0" fmla="*/ 283 w 516"/>
                <a:gd name="T1" fmla="*/ 508 h 1024"/>
                <a:gd name="T2" fmla="*/ 283 w 516"/>
                <a:gd name="T3" fmla="*/ 508 h 1024"/>
                <a:gd name="T4" fmla="*/ 0 w 516"/>
                <a:gd name="T5" fmla="*/ 792 h 1024"/>
                <a:gd name="T6" fmla="*/ 0 w 516"/>
                <a:gd name="T7" fmla="*/ 1023 h 1024"/>
                <a:gd name="T8" fmla="*/ 515 w 516"/>
                <a:gd name="T9" fmla="*/ 508 h 1024"/>
                <a:gd name="T10" fmla="*/ 0 w 516"/>
                <a:gd name="T11" fmla="*/ 0 h 1024"/>
                <a:gd name="T12" fmla="*/ 0 w 516"/>
                <a:gd name="T13" fmla="*/ 224 h 1024"/>
                <a:gd name="T14" fmla="*/ 283 w 516"/>
                <a:gd name="T15" fmla="*/ 508 h 10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6" h="1024">
                  <a:moveTo>
                    <a:pt x="283" y="508"/>
                  </a:moveTo>
                  <a:lnTo>
                    <a:pt x="283" y="508"/>
                  </a:lnTo>
                  <a:cubicBezTo>
                    <a:pt x="283" y="663"/>
                    <a:pt x="154" y="792"/>
                    <a:pt x="0" y="792"/>
                  </a:cubicBezTo>
                  <a:cubicBezTo>
                    <a:pt x="0" y="1023"/>
                    <a:pt x="0" y="1023"/>
                    <a:pt x="0" y="1023"/>
                  </a:cubicBezTo>
                  <a:cubicBezTo>
                    <a:pt x="283" y="1023"/>
                    <a:pt x="515" y="792"/>
                    <a:pt x="515" y="508"/>
                  </a:cubicBezTo>
                  <a:cubicBezTo>
                    <a:pt x="515" y="224"/>
                    <a:pt x="283" y="0"/>
                    <a:pt x="0" y="0"/>
                  </a:cubicBezTo>
                  <a:cubicBezTo>
                    <a:pt x="0" y="224"/>
                    <a:pt x="0" y="224"/>
                    <a:pt x="0" y="224"/>
                  </a:cubicBezTo>
                  <a:cubicBezTo>
                    <a:pt x="154" y="224"/>
                    <a:pt x="283" y="353"/>
                    <a:pt x="283" y="508"/>
                  </a:cubicBezTo>
                </a:path>
              </a:pathLst>
            </a:custGeom>
            <a:solidFill>
              <a:srgbClr val="D6D8D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52" name="Freeform 134"/>
            <p:cNvSpPr>
              <a:spLocks noChangeArrowheads="1"/>
            </p:cNvSpPr>
            <p:nvPr/>
          </p:nvSpPr>
          <p:spPr bwMode="auto">
            <a:xfrm>
              <a:off x="11843599" y="5545022"/>
              <a:ext cx="560275" cy="1130297"/>
            </a:xfrm>
            <a:custGeom>
              <a:avLst/>
              <a:gdLst>
                <a:gd name="T0" fmla="*/ 0 w 509"/>
                <a:gd name="T1" fmla="*/ 508 h 1024"/>
                <a:gd name="T2" fmla="*/ 0 w 509"/>
                <a:gd name="T3" fmla="*/ 508 h 1024"/>
                <a:gd name="T4" fmla="*/ 508 w 509"/>
                <a:gd name="T5" fmla="*/ 1023 h 1024"/>
                <a:gd name="T6" fmla="*/ 508 w 509"/>
                <a:gd name="T7" fmla="*/ 792 h 1024"/>
                <a:gd name="T8" fmla="*/ 224 w 509"/>
                <a:gd name="T9" fmla="*/ 508 h 1024"/>
                <a:gd name="T10" fmla="*/ 508 w 509"/>
                <a:gd name="T11" fmla="*/ 224 h 1024"/>
                <a:gd name="T12" fmla="*/ 508 w 509"/>
                <a:gd name="T13" fmla="*/ 0 h 1024"/>
                <a:gd name="T14" fmla="*/ 0 w 509"/>
                <a:gd name="T15" fmla="*/ 508 h 10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9" h="1024">
                  <a:moveTo>
                    <a:pt x="0" y="508"/>
                  </a:moveTo>
                  <a:lnTo>
                    <a:pt x="0" y="508"/>
                  </a:lnTo>
                  <a:cubicBezTo>
                    <a:pt x="0" y="792"/>
                    <a:pt x="224" y="1023"/>
                    <a:pt x="508" y="1023"/>
                  </a:cubicBezTo>
                  <a:cubicBezTo>
                    <a:pt x="508" y="792"/>
                    <a:pt x="508" y="792"/>
                    <a:pt x="508" y="792"/>
                  </a:cubicBezTo>
                  <a:cubicBezTo>
                    <a:pt x="353" y="792"/>
                    <a:pt x="224" y="663"/>
                    <a:pt x="224" y="508"/>
                  </a:cubicBezTo>
                  <a:cubicBezTo>
                    <a:pt x="224" y="353"/>
                    <a:pt x="353" y="224"/>
                    <a:pt x="508" y="224"/>
                  </a:cubicBezTo>
                  <a:cubicBezTo>
                    <a:pt x="508" y="0"/>
                    <a:pt x="508" y="0"/>
                    <a:pt x="508" y="0"/>
                  </a:cubicBezTo>
                  <a:cubicBezTo>
                    <a:pt x="224" y="0"/>
                    <a:pt x="0" y="224"/>
                    <a:pt x="0" y="508"/>
                  </a:cubicBez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grpSp>
      <p:sp>
        <p:nvSpPr>
          <p:cNvPr id="53" name="Text Placeholder 3"/>
          <p:cNvSpPr txBox="1">
            <a:spLocks/>
          </p:cNvSpPr>
          <p:nvPr/>
        </p:nvSpPr>
        <p:spPr>
          <a:xfrm>
            <a:off x="5922597" y="1413356"/>
            <a:ext cx="5069153" cy="21544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（一）准时上下班，对所担负的工作争取时效，不拖延不积压。</a:t>
            </a:r>
            <a:endParaRPr 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4" name="Text Placeholder 3"/>
          <p:cNvSpPr txBox="1">
            <a:spLocks/>
          </p:cNvSpPr>
          <p:nvPr/>
        </p:nvSpPr>
        <p:spPr>
          <a:xfrm>
            <a:off x="5922598" y="1917412"/>
            <a:ext cx="5357184" cy="21544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（二）服从上级指挥，如有不同意见，应婉转相告或以书面陈述。　</a:t>
            </a:r>
            <a:endParaRPr 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Text Placeholder 3"/>
          <p:cNvSpPr txBox="1">
            <a:spLocks/>
          </p:cNvSpPr>
          <p:nvPr/>
        </p:nvSpPr>
        <p:spPr>
          <a:xfrm>
            <a:off x="5922598" y="2349460"/>
            <a:ext cx="4925136" cy="21544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（三）尽忠职守，保守业务上的秘密。　</a:t>
            </a:r>
            <a:endParaRPr 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6" name="Text Placeholder 3"/>
          <p:cNvSpPr txBox="1">
            <a:spLocks/>
          </p:cNvSpPr>
          <p:nvPr/>
        </p:nvSpPr>
        <p:spPr>
          <a:xfrm>
            <a:off x="5922598" y="2781508"/>
            <a:ext cx="4925136" cy="21544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（四）爱护本公司财物，不浪费，不化公为私。　</a:t>
            </a:r>
            <a:endParaRPr 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7" name="Freeform 45"/>
          <p:cNvSpPr>
            <a:spLocks noEditPoints="1"/>
          </p:cNvSpPr>
          <p:nvPr/>
        </p:nvSpPr>
        <p:spPr bwMode="auto">
          <a:xfrm>
            <a:off x="5528592" y="1374696"/>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gradFill>
            <a:gsLst>
              <a:gs pos="0">
                <a:srgbClr val="326698"/>
              </a:gs>
              <a:gs pos="100000">
                <a:srgbClr val="00B0F0"/>
              </a:gs>
            </a:gsLst>
            <a:lin ang="72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45"/>
          <p:cNvSpPr>
            <a:spLocks noEditPoints="1"/>
          </p:cNvSpPr>
          <p:nvPr/>
        </p:nvSpPr>
        <p:spPr bwMode="auto">
          <a:xfrm>
            <a:off x="5528592" y="1867802"/>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gradFill>
            <a:gsLst>
              <a:gs pos="0">
                <a:srgbClr val="326698"/>
              </a:gs>
              <a:gs pos="100000">
                <a:srgbClr val="00B0F0"/>
              </a:gs>
            </a:gsLst>
            <a:lin ang="72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9" name="Freeform 45"/>
          <p:cNvSpPr>
            <a:spLocks noEditPoints="1"/>
          </p:cNvSpPr>
          <p:nvPr/>
        </p:nvSpPr>
        <p:spPr bwMode="auto">
          <a:xfrm>
            <a:off x="5528592" y="2299533"/>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gradFill>
            <a:gsLst>
              <a:gs pos="0">
                <a:srgbClr val="326698"/>
              </a:gs>
              <a:gs pos="100000">
                <a:srgbClr val="00B0F0"/>
              </a:gs>
            </a:gsLst>
            <a:lin ang="72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0" name="Freeform 45"/>
          <p:cNvSpPr>
            <a:spLocks noEditPoints="1"/>
          </p:cNvSpPr>
          <p:nvPr/>
        </p:nvSpPr>
        <p:spPr bwMode="auto">
          <a:xfrm>
            <a:off x="5528592" y="2729917"/>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gradFill>
            <a:gsLst>
              <a:gs pos="0">
                <a:srgbClr val="326698"/>
              </a:gs>
              <a:gs pos="100000">
                <a:srgbClr val="00B0F0"/>
              </a:gs>
            </a:gsLst>
            <a:lin ang="72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 name="Text Placeholder 3"/>
          <p:cNvSpPr txBox="1">
            <a:spLocks/>
          </p:cNvSpPr>
          <p:nvPr/>
        </p:nvSpPr>
        <p:spPr>
          <a:xfrm>
            <a:off x="5913148" y="3213556"/>
            <a:ext cx="4925136" cy="21544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（五）遵守公司一切规章及工作守则。　</a:t>
            </a:r>
            <a:endParaRPr 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2" name="Text Placeholder 3"/>
          <p:cNvSpPr txBox="1">
            <a:spLocks/>
          </p:cNvSpPr>
          <p:nvPr/>
        </p:nvSpPr>
        <p:spPr>
          <a:xfrm>
            <a:off x="5913148" y="3717612"/>
            <a:ext cx="4925136" cy="21544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（六）保持公司信誉，不作任何有损公司信誉的行为。　</a:t>
            </a:r>
            <a:endParaRPr 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3" name="Freeform 45"/>
          <p:cNvSpPr>
            <a:spLocks noEditPoints="1"/>
          </p:cNvSpPr>
          <p:nvPr/>
        </p:nvSpPr>
        <p:spPr bwMode="auto">
          <a:xfrm>
            <a:off x="5519142" y="3163629"/>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gradFill>
            <a:gsLst>
              <a:gs pos="0">
                <a:srgbClr val="326698"/>
              </a:gs>
              <a:gs pos="100000">
                <a:srgbClr val="00B0F0"/>
              </a:gs>
            </a:gsLst>
            <a:lin ang="72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45"/>
          <p:cNvSpPr>
            <a:spLocks noEditPoints="1"/>
          </p:cNvSpPr>
          <p:nvPr/>
        </p:nvSpPr>
        <p:spPr bwMode="auto">
          <a:xfrm>
            <a:off x="5519142" y="3666021"/>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gradFill>
            <a:gsLst>
              <a:gs pos="0">
                <a:srgbClr val="326698"/>
              </a:gs>
              <a:gs pos="100000">
                <a:srgbClr val="00B0F0"/>
              </a:gs>
            </a:gsLst>
            <a:lin ang="72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5" name="Text Placeholder 3"/>
          <p:cNvSpPr txBox="1">
            <a:spLocks/>
          </p:cNvSpPr>
          <p:nvPr/>
        </p:nvSpPr>
        <p:spPr>
          <a:xfrm>
            <a:off x="5922598" y="4177735"/>
            <a:ext cx="4925136" cy="21544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（七）注意本身品德修养，切戒不良嗜好。　</a:t>
            </a:r>
            <a:endParaRPr 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6" name="Text Placeholder 3"/>
          <p:cNvSpPr txBox="1">
            <a:spLocks/>
          </p:cNvSpPr>
          <p:nvPr/>
        </p:nvSpPr>
        <p:spPr>
          <a:xfrm>
            <a:off x="5922598" y="4609783"/>
            <a:ext cx="5357184" cy="21544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（八）不私自经营与公司业务有关的商业或兼任公司以外的职业。　</a:t>
            </a:r>
            <a:endParaRPr 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7" name="Freeform 45"/>
          <p:cNvSpPr>
            <a:spLocks noEditPoints="1"/>
          </p:cNvSpPr>
          <p:nvPr/>
        </p:nvSpPr>
        <p:spPr bwMode="auto">
          <a:xfrm>
            <a:off x="5528592" y="4127808"/>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gradFill>
            <a:gsLst>
              <a:gs pos="0">
                <a:srgbClr val="326698"/>
              </a:gs>
              <a:gs pos="100000">
                <a:srgbClr val="00B0F0"/>
              </a:gs>
            </a:gsLst>
            <a:lin ang="72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45"/>
          <p:cNvSpPr>
            <a:spLocks noEditPoints="1"/>
          </p:cNvSpPr>
          <p:nvPr/>
        </p:nvSpPr>
        <p:spPr bwMode="auto">
          <a:xfrm>
            <a:off x="5528592" y="4558192"/>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gradFill>
            <a:gsLst>
              <a:gs pos="0">
                <a:srgbClr val="326698"/>
              </a:gs>
              <a:gs pos="100000">
                <a:srgbClr val="00B0F0"/>
              </a:gs>
            </a:gsLst>
            <a:lin ang="72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9" name="Text Placeholder 3"/>
          <p:cNvSpPr txBox="1">
            <a:spLocks/>
          </p:cNvSpPr>
          <p:nvPr/>
        </p:nvSpPr>
        <p:spPr>
          <a:xfrm>
            <a:off x="5913148" y="5041831"/>
            <a:ext cx="4925136" cy="21544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（九）待人接物要态度谦和，以争取同仁及顾客的合作。　</a:t>
            </a:r>
            <a:endParaRPr 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0" name="Text Placeholder 3"/>
          <p:cNvSpPr txBox="1">
            <a:spLocks/>
          </p:cNvSpPr>
          <p:nvPr/>
        </p:nvSpPr>
        <p:spPr>
          <a:xfrm>
            <a:off x="5913148" y="5545887"/>
            <a:ext cx="5222618" cy="43088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（十）严谨操守，不得收受与公司业务有关人士或行号的馈赠、贿赂或向其挪借款项。　</a:t>
            </a:r>
            <a:endParaRPr 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1" name="Freeform 45"/>
          <p:cNvSpPr>
            <a:spLocks noEditPoints="1"/>
          </p:cNvSpPr>
          <p:nvPr/>
        </p:nvSpPr>
        <p:spPr bwMode="auto">
          <a:xfrm>
            <a:off x="5519142" y="4991904"/>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gradFill>
            <a:gsLst>
              <a:gs pos="0">
                <a:srgbClr val="326698"/>
              </a:gs>
              <a:gs pos="100000">
                <a:srgbClr val="00B0F0"/>
              </a:gs>
            </a:gsLst>
            <a:lin ang="72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45"/>
          <p:cNvSpPr>
            <a:spLocks noEditPoints="1"/>
          </p:cNvSpPr>
          <p:nvPr/>
        </p:nvSpPr>
        <p:spPr bwMode="auto">
          <a:xfrm>
            <a:off x="5519142" y="5494296"/>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gradFill>
            <a:gsLst>
              <a:gs pos="0">
                <a:srgbClr val="326698"/>
              </a:gs>
              <a:gs pos="100000">
                <a:srgbClr val="00B0F0"/>
              </a:gs>
            </a:gsLst>
            <a:lin ang="72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171778135"/>
      </p:ext>
    </p:extLst>
  </p:cSld>
  <p:clrMapOvr>
    <a:masterClrMapping/>
  </p:clrMapOvr>
  <p:transition spd="slow"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1250"/>
                            </p:stCondLst>
                            <p:childTnLst>
                              <p:par>
                                <p:cTn id="25" presetID="2" presetClass="entr" presetSubtype="4" fill="hold"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400" fill="hold"/>
                                        <p:tgtEl>
                                          <p:spTgt spid="34"/>
                                        </p:tgtEl>
                                        <p:attrNameLst>
                                          <p:attrName>ppt_x</p:attrName>
                                        </p:attrNameLst>
                                      </p:cBhvr>
                                      <p:tavLst>
                                        <p:tav tm="0">
                                          <p:val>
                                            <p:strVal val="#ppt_x"/>
                                          </p:val>
                                        </p:tav>
                                        <p:tav tm="100000">
                                          <p:val>
                                            <p:strVal val="#ppt_x"/>
                                          </p:val>
                                        </p:tav>
                                      </p:tavLst>
                                    </p:anim>
                                    <p:anim calcmode="lin" valueType="num">
                                      <p:cBhvr additive="base">
                                        <p:cTn id="28" dur="400" fill="hold"/>
                                        <p:tgtEl>
                                          <p:spTgt spid="34"/>
                                        </p:tgtEl>
                                        <p:attrNameLst>
                                          <p:attrName>ppt_y</p:attrName>
                                        </p:attrNameLst>
                                      </p:cBhvr>
                                      <p:tavLst>
                                        <p:tav tm="0">
                                          <p:val>
                                            <p:strVal val="1+#ppt_h/2"/>
                                          </p:val>
                                        </p:tav>
                                        <p:tav tm="100000">
                                          <p:val>
                                            <p:strVal val="#ppt_y"/>
                                          </p:val>
                                        </p:tav>
                                      </p:tavLst>
                                    </p:anim>
                                  </p:childTnLst>
                                </p:cTn>
                              </p:par>
                            </p:childTnLst>
                          </p:cTn>
                        </p:par>
                        <p:par>
                          <p:cTn id="29" fill="hold">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7"/>
                                        </p:tgtEl>
                                        <p:attrNameLst>
                                          <p:attrName>style.visibility</p:attrName>
                                        </p:attrNameLst>
                                      </p:cBhvr>
                                      <p:to>
                                        <p:strVal val="visible"/>
                                      </p:to>
                                    </p:set>
                                    <p:anim calcmode="lin" valueType="num">
                                      <p:cBhvr>
                                        <p:cTn id="32" dur="500" fill="hold"/>
                                        <p:tgtEl>
                                          <p:spTgt spid="57"/>
                                        </p:tgtEl>
                                        <p:attrNameLst>
                                          <p:attrName>ppt_w</p:attrName>
                                        </p:attrNameLst>
                                      </p:cBhvr>
                                      <p:tavLst>
                                        <p:tav tm="0">
                                          <p:val>
                                            <p:fltVal val="0"/>
                                          </p:val>
                                        </p:tav>
                                        <p:tav tm="100000">
                                          <p:val>
                                            <p:strVal val="#ppt_w"/>
                                          </p:val>
                                        </p:tav>
                                      </p:tavLst>
                                    </p:anim>
                                    <p:anim calcmode="lin" valueType="num">
                                      <p:cBhvr>
                                        <p:cTn id="33" dur="500" fill="hold"/>
                                        <p:tgtEl>
                                          <p:spTgt spid="57"/>
                                        </p:tgtEl>
                                        <p:attrNameLst>
                                          <p:attrName>ppt_h</p:attrName>
                                        </p:attrNameLst>
                                      </p:cBhvr>
                                      <p:tavLst>
                                        <p:tav tm="0">
                                          <p:val>
                                            <p:fltVal val="0"/>
                                          </p:val>
                                        </p:tav>
                                        <p:tav tm="100000">
                                          <p:val>
                                            <p:strVal val="#ppt_h"/>
                                          </p:val>
                                        </p:tav>
                                      </p:tavLst>
                                    </p:anim>
                                    <p:animEffect transition="in" filter="fade">
                                      <p:cBhvr>
                                        <p:cTn id="34" dur="500"/>
                                        <p:tgtEl>
                                          <p:spTgt spid="57"/>
                                        </p:tgtEl>
                                      </p:cBhvr>
                                    </p:animEffect>
                                  </p:childTnLst>
                                </p:cTn>
                              </p:par>
                              <p:par>
                                <p:cTn id="35" presetID="2" presetClass="entr" presetSubtype="2" accel="50000" decel="50000" fill="hold" grpId="0" nodeType="withEffect">
                                  <p:stCondLst>
                                    <p:cond delay="0"/>
                                  </p:stCondLst>
                                  <p:childTnLst>
                                    <p:set>
                                      <p:cBhvr>
                                        <p:cTn id="36" dur="1" fill="hold">
                                          <p:stCondLst>
                                            <p:cond delay="0"/>
                                          </p:stCondLst>
                                        </p:cTn>
                                        <p:tgtEl>
                                          <p:spTgt spid="53"/>
                                        </p:tgtEl>
                                        <p:attrNameLst>
                                          <p:attrName>style.visibility</p:attrName>
                                        </p:attrNameLst>
                                      </p:cBhvr>
                                      <p:to>
                                        <p:strVal val="visible"/>
                                      </p:to>
                                    </p:set>
                                    <p:anim calcmode="lin" valueType="num">
                                      <p:cBhvr additive="base">
                                        <p:cTn id="37" dur="500" fill="hold"/>
                                        <p:tgtEl>
                                          <p:spTgt spid="53"/>
                                        </p:tgtEl>
                                        <p:attrNameLst>
                                          <p:attrName>ppt_x</p:attrName>
                                        </p:attrNameLst>
                                      </p:cBhvr>
                                      <p:tavLst>
                                        <p:tav tm="0">
                                          <p:val>
                                            <p:strVal val="1+#ppt_w/2"/>
                                          </p:val>
                                        </p:tav>
                                        <p:tav tm="100000">
                                          <p:val>
                                            <p:strVal val="#ppt_x"/>
                                          </p:val>
                                        </p:tav>
                                      </p:tavLst>
                                    </p:anim>
                                    <p:anim calcmode="lin" valueType="num">
                                      <p:cBhvr additive="base">
                                        <p:cTn id="38" dur="500" fill="hold"/>
                                        <p:tgtEl>
                                          <p:spTgt spid="53"/>
                                        </p:tgtEl>
                                        <p:attrNameLst>
                                          <p:attrName>ppt_y</p:attrName>
                                        </p:attrNameLst>
                                      </p:cBhvr>
                                      <p:tavLst>
                                        <p:tav tm="0">
                                          <p:val>
                                            <p:strVal val="#ppt_y"/>
                                          </p:val>
                                        </p:tav>
                                        <p:tav tm="100000">
                                          <p:val>
                                            <p:strVal val="#ppt_y"/>
                                          </p:val>
                                        </p:tav>
                                      </p:tavLst>
                                    </p:anim>
                                  </p:childTnLst>
                                </p:cTn>
                              </p:par>
                            </p:childTnLst>
                          </p:cTn>
                        </p:par>
                        <p:par>
                          <p:cTn id="39" fill="hold">
                            <p:stCondLst>
                              <p:cond delay="2150"/>
                            </p:stCondLst>
                            <p:childTnLst>
                              <p:par>
                                <p:cTn id="40" presetID="53" presetClass="entr" presetSubtype="0" fill="hold" grpId="0" nodeType="afterEffect">
                                  <p:stCondLst>
                                    <p:cond delay="0"/>
                                  </p:stCondLst>
                                  <p:childTnLst>
                                    <p:set>
                                      <p:cBhvr>
                                        <p:cTn id="41" dur="1" fill="hold">
                                          <p:stCondLst>
                                            <p:cond delay="0"/>
                                          </p:stCondLst>
                                        </p:cTn>
                                        <p:tgtEl>
                                          <p:spTgt spid="58"/>
                                        </p:tgtEl>
                                        <p:attrNameLst>
                                          <p:attrName>style.visibility</p:attrName>
                                        </p:attrNameLst>
                                      </p:cBhvr>
                                      <p:to>
                                        <p:strVal val="visible"/>
                                      </p:to>
                                    </p:set>
                                    <p:anim calcmode="lin" valueType="num">
                                      <p:cBhvr>
                                        <p:cTn id="42" dur="500" fill="hold"/>
                                        <p:tgtEl>
                                          <p:spTgt spid="58"/>
                                        </p:tgtEl>
                                        <p:attrNameLst>
                                          <p:attrName>ppt_w</p:attrName>
                                        </p:attrNameLst>
                                      </p:cBhvr>
                                      <p:tavLst>
                                        <p:tav tm="0">
                                          <p:val>
                                            <p:fltVal val="0"/>
                                          </p:val>
                                        </p:tav>
                                        <p:tav tm="100000">
                                          <p:val>
                                            <p:strVal val="#ppt_w"/>
                                          </p:val>
                                        </p:tav>
                                      </p:tavLst>
                                    </p:anim>
                                    <p:anim calcmode="lin" valueType="num">
                                      <p:cBhvr>
                                        <p:cTn id="43" dur="500" fill="hold"/>
                                        <p:tgtEl>
                                          <p:spTgt spid="58"/>
                                        </p:tgtEl>
                                        <p:attrNameLst>
                                          <p:attrName>ppt_h</p:attrName>
                                        </p:attrNameLst>
                                      </p:cBhvr>
                                      <p:tavLst>
                                        <p:tav tm="0">
                                          <p:val>
                                            <p:fltVal val="0"/>
                                          </p:val>
                                        </p:tav>
                                        <p:tav tm="100000">
                                          <p:val>
                                            <p:strVal val="#ppt_h"/>
                                          </p:val>
                                        </p:tav>
                                      </p:tavLst>
                                    </p:anim>
                                    <p:animEffect transition="in" filter="fade">
                                      <p:cBhvr>
                                        <p:cTn id="44" dur="500"/>
                                        <p:tgtEl>
                                          <p:spTgt spid="58"/>
                                        </p:tgtEl>
                                      </p:cBhvr>
                                    </p:animEffect>
                                  </p:childTnLst>
                                </p:cTn>
                              </p:par>
                              <p:par>
                                <p:cTn id="45" presetID="2" presetClass="entr" presetSubtype="2" accel="50000" decel="50000" fill="hold" grpId="0" nodeType="withEffect">
                                  <p:stCondLst>
                                    <p:cond delay="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fill="hold"/>
                                        <p:tgtEl>
                                          <p:spTgt spid="54"/>
                                        </p:tgtEl>
                                        <p:attrNameLst>
                                          <p:attrName>ppt_x</p:attrName>
                                        </p:attrNameLst>
                                      </p:cBhvr>
                                      <p:tavLst>
                                        <p:tav tm="0">
                                          <p:val>
                                            <p:strVal val="1+#ppt_w/2"/>
                                          </p:val>
                                        </p:tav>
                                        <p:tav tm="100000">
                                          <p:val>
                                            <p:strVal val="#ppt_x"/>
                                          </p:val>
                                        </p:tav>
                                      </p:tavLst>
                                    </p:anim>
                                    <p:anim calcmode="lin" valueType="num">
                                      <p:cBhvr additive="base">
                                        <p:cTn id="48" dur="500" fill="hold"/>
                                        <p:tgtEl>
                                          <p:spTgt spid="54"/>
                                        </p:tgtEl>
                                        <p:attrNameLst>
                                          <p:attrName>ppt_y</p:attrName>
                                        </p:attrNameLst>
                                      </p:cBhvr>
                                      <p:tavLst>
                                        <p:tav tm="0">
                                          <p:val>
                                            <p:strVal val="#ppt_y"/>
                                          </p:val>
                                        </p:tav>
                                        <p:tav tm="100000">
                                          <p:val>
                                            <p:strVal val="#ppt_y"/>
                                          </p:val>
                                        </p:tav>
                                      </p:tavLst>
                                    </p:anim>
                                  </p:childTnLst>
                                </p:cTn>
                              </p:par>
                            </p:childTnLst>
                          </p:cTn>
                        </p:par>
                        <p:par>
                          <p:cTn id="49" fill="hold">
                            <p:stCondLst>
                              <p:cond delay="2650"/>
                            </p:stCondLst>
                            <p:childTnLst>
                              <p:par>
                                <p:cTn id="50" presetID="53" presetClass="entr" presetSubtype="0" fill="hold" grpId="0" nodeType="afterEffect">
                                  <p:stCondLst>
                                    <p:cond delay="0"/>
                                  </p:stCondLst>
                                  <p:childTnLst>
                                    <p:set>
                                      <p:cBhvr>
                                        <p:cTn id="51" dur="1" fill="hold">
                                          <p:stCondLst>
                                            <p:cond delay="0"/>
                                          </p:stCondLst>
                                        </p:cTn>
                                        <p:tgtEl>
                                          <p:spTgt spid="59"/>
                                        </p:tgtEl>
                                        <p:attrNameLst>
                                          <p:attrName>style.visibility</p:attrName>
                                        </p:attrNameLst>
                                      </p:cBhvr>
                                      <p:to>
                                        <p:strVal val="visible"/>
                                      </p:to>
                                    </p:set>
                                    <p:anim calcmode="lin" valueType="num">
                                      <p:cBhvr>
                                        <p:cTn id="52" dur="500" fill="hold"/>
                                        <p:tgtEl>
                                          <p:spTgt spid="59"/>
                                        </p:tgtEl>
                                        <p:attrNameLst>
                                          <p:attrName>ppt_w</p:attrName>
                                        </p:attrNameLst>
                                      </p:cBhvr>
                                      <p:tavLst>
                                        <p:tav tm="0">
                                          <p:val>
                                            <p:fltVal val="0"/>
                                          </p:val>
                                        </p:tav>
                                        <p:tav tm="100000">
                                          <p:val>
                                            <p:strVal val="#ppt_w"/>
                                          </p:val>
                                        </p:tav>
                                      </p:tavLst>
                                    </p:anim>
                                    <p:anim calcmode="lin" valueType="num">
                                      <p:cBhvr>
                                        <p:cTn id="53" dur="500" fill="hold"/>
                                        <p:tgtEl>
                                          <p:spTgt spid="59"/>
                                        </p:tgtEl>
                                        <p:attrNameLst>
                                          <p:attrName>ppt_h</p:attrName>
                                        </p:attrNameLst>
                                      </p:cBhvr>
                                      <p:tavLst>
                                        <p:tav tm="0">
                                          <p:val>
                                            <p:fltVal val="0"/>
                                          </p:val>
                                        </p:tav>
                                        <p:tav tm="100000">
                                          <p:val>
                                            <p:strVal val="#ppt_h"/>
                                          </p:val>
                                        </p:tav>
                                      </p:tavLst>
                                    </p:anim>
                                    <p:animEffect transition="in" filter="fade">
                                      <p:cBhvr>
                                        <p:cTn id="54" dur="500"/>
                                        <p:tgtEl>
                                          <p:spTgt spid="59"/>
                                        </p:tgtEl>
                                      </p:cBhvr>
                                    </p:animEffect>
                                  </p:childTnLst>
                                </p:cTn>
                              </p:par>
                              <p:par>
                                <p:cTn id="55" presetID="2" presetClass="entr" presetSubtype="2" accel="50000" decel="50000" fill="hold" grpId="0" nodeType="withEffect">
                                  <p:stCondLst>
                                    <p:cond delay="0"/>
                                  </p:stCondLst>
                                  <p:childTnLst>
                                    <p:set>
                                      <p:cBhvr>
                                        <p:cTn id="56" dur="1" fill="hold">
                                          <p:stCondLst>
                                            <p:cond delay="0"/>
                                          </p:stCondLst>
                                        </p:cTn>
                                        <p:tgtEl>
                                          <p:spTgt spid="55"/>
                                        </p:tgtEl>
                                        <p:attrNameLst>
                                          <p:attrName>style.visibility</p:attrName>
                                        </p:attrNameLst>
                                      </p:cBhvr>
                                      <p:to>
                                        <p:strVal val="visible"/>
                                      </p:to>
                                    </p:set>
                                    <p:anim calcmode="lin" valueType="num">
                                      <p:cBhvr additive="base">
                                        <p:cTn id="57" dur="500" fill="hold"/>
                                        <p:tgtEl>
                                          <p:spTgt spid="55"/>
                                        </p:tgtEl>
                                        <p:attrNameLst>
                                          <p:attrName>ppt_x</p:attrName>
                                        </p:attrNameLst>
                                      </p:cBhvr>
                                      <p:tavLst>
                                        <p:tav tm="0">
                                          <p:val>
                                            <p:strVal val="1+#ppt_w/2"/>
                                          </p:val>
                                        </p:tav>
                                        <p:tav tm="100000">
                                          <p:val>
                                            <p:strVal val="#ppt_x"/>
                                          </p:val>
                                        </p:tav>
                                      </p:tavLst>
                                    </p:anim>
                                    <p:anim calcmode="lin" valueType="num">
                                      <p:cBhvr additive="base">
                                        <p:cTn id="58" dur="500" fill="hold"/>
                                        <p:tgtEl>
                                          <p:spTgt spid="55"/>
                                        </p:tgtEl>
                                        <p:attrNameLst>
                                          <p:attrName>ppt_y</p:attrName>
                                        </p:attrNameLst>
                                      </p:cBhvr>
                                      <p:tavLst>
                                        <p:tav tm="0">
                                          <p:val>
                                            <p:strVal val="#ppt_y"/>
                                          </p:val>
                                        </p:tav>
                                        <p:tav tm="100000">
                                          <p:val>
                                            <p:strVal val="#ppt_y"/>
                                          </p:val>
                                        </p:tav>
                                      </p:tavLst>
                                    </p:anim>
                                  </p:childTnLst>
                                </p:cTn>
                              </p:par>
                            </p:childTnLst>
                          </p:cTn>
                        </p:par>
                        <p:par>
                          <p:cTn id="59" fill="hold">
                            <p:stCondLst>
                              <p:cond delay="3150"/>
                            </p:stCondLst>
                            <p:childTnLst>
                              <p:par>
                                <p:cTn id="60" presetID="53" presetClass="entr" presetSubtype="0" fill="hold" grpId="0" nodeType="afterEffect">
                                  <p:stCondLst>
                                    <p:cond delay="0"/>
                                  </p:stCondLst>
                                  <p:childTnLst>
                                    <p:set>
                                      <p:cBhvr>
                                        <p:cTn id="61" dur="1" fill="hold">
                                          <p:stCondLst>
                                            <p:cond delay="0"/>
                                          </p:stCondLst>
                                        </p:cTn>
                                        <p:tgtEl>
                                          <p:spTgt spid="60"/>
                                        </p:tgtEl>
                                        <p:attrNameLst>
                                          <p:attrName>style.visibility</p:attrName>
                                        </p:attrNameLst>
                                      </p:cBhvr>
                                      <p:to>
                                        <p:strVal val="visible"/>
                                      </p:to>
                                    </p:set>
                                    <p:anim calcmode="lin" valueType="num">
                                      <p:cBhvr>
                                        <p:cTn id="62" dur="500" fill="hold"/>
                                        <p:tgtEl>
                                          <p:spTgt spid="60"/>
                                        </p:tgtEl>
                                        <p:attrNameLst>
                                          <p:attrName>ppt_w</p:attrName>
                                        </p:attrNameLst>
                                      </p:cBhvr>
                                      <p:tavLst>
                                        <p:tav tm="0">
                                          <p:val>
                                            <p:fltVal val="0"/>
                                          </p:val>
                                        </p:tav>
                                        <p:tav tm="100000">
                                          <p:val>
                                            <p:strVal val="#ppt_w"/>
                                          </p:val>
                                        </p:tav>
                                      </p:tavLst>
                                    </p:anim>
                                    <p:anim calcmode="lin" valueType="num">
                                      <p:cBhvr>
                                        <p:cTn id="63" dur="500" fill="hold"/>
                                        <p:tgtEl>
                                          <p:spTgt spid="60"/>
                                        </p:tgtEl>
                                        <p:attrNameLst>
                                          <p:attrName>ppt_h</p:attrName>
                                        </p:attrNameLst>
                                      </p:cBhvr>
                                      <p:tavLst>
                                        <p:tav tm="0">
                                          <p:val>
                                            <p:fltVal val="0"/>
                                          </p:val>
                                        </p:tav>
                                        <p:tav tm="100000">
                                          <p:val>
                                            <p:strVal val="#ppt_h"/>
                                          </p:val>
                                        </p:tav>
                                      </p:tavLst>
                                    </p:anim>
                                    <p:animEffect transition="in" filter="fade">
                                      <p:cBhvr>
                                        <p:cTn id="64" dur="500"/>
                                        <p:tgtEl>
                                          <p:spTgt spid="60"/>
                                        </p:tgtEl>
                                      </p:cBhvr>
                                    </p:animEffect>
                                  </p:childTnLst>
                                </p:cTn>
                              </p:par>
                              <p:par>
                                <p:cTn id="65" presetID="2" presetClass="entr" presetSubtype="2" accel="50000" decel="50000" fill="hold" grpId="0" nodeType="withEffect">
                                  <p:stCondLst>
                                    <p:cond delay="0"/>
                                  </p:stCondLst>
                                  <p:childTnLst>
                                    <p:set>
                                      <p:cBhvr>
                                        <p:cTn id="66" dur="1" fill="hold">
                                          <p:stCondLst>
                                            <p:cond delay="0"/>
                                          </p:stCondLst>
                                        </p:cTn>
                                        <p:tgtEl>
                                          <p:spTgt spid="56"/>
                                        </p:tgtEl>
                                        <p:attrNameLst>
                                          <p:attrName>style.visibility</p:attrName>
                                        </p:attrNameLst>
                                      </p:cBhvr>
                                      <p:to>
                                        <p:strVal val="visible"/>
                                      </p:to>
                                    </p:set>
                                    <p:anim calcmode="lin" valueType="num">
                                      <p:cBhvr additive="base">
                                        <p:cTn id="67" dur="500" fill="hold"/>
                                        <p:tgtEl>
                                          <p:spTgt spid="56"/>
                                        </p:tgtEl>
                                        <p:attrNameLst>
                                          <p:attrName>ppt_x</p:attrName>
                                        </p:attrNameLst>
                                      </p:cBhvr>
                                      <p:tavLst>
                                        <p:tav tm="0">
                                          <p:val>
                                            <p:strVal val="1+#ppt_w/2"/>
                                          </p:val>
                                        </p:tav>
                                        <p:tav tm="100000">
                                          <p:val>
                                            <p:strVal val="#ppt_x"/>
                                          </p:val>
                                        </p:tav>
                                      </p:tavLst>
                                    </p:anim>
                                    <p:anim calcmode="lin" valueType="num">
                                      <p:cBhvr additive="base">
                                        <p:cTn id="68" dur="500" fill="hold"/>
                                        <p:tgtEl>
                                          <p:spTgt spid="56"/>
                                        </p:tgtEl>
                                        <p:attrNameLst>
                                          <p:attrName>ppt_y</p:attrName>
                                        </p:attrNameLst>
                                      </p:cBhvr>
                                      <p:tavLst>
                                        <p:tav tm="0">
                                          <p:val>
                                            <p:strVal val="#ppt_y"/>
                                          </p:val>
                                        </p:tav>
                                        <p:tav tm="100000">
                                          <p:val>
                                            <p:strVal val="#ppt_y"/>
                                          </p:val>
                                        </p:tav>
                                      </p:tavLst>
                                    </p:anim>
                                  </p:childTnLst>
                                </p:cTn>
                              </p:par>
                            </p:childTnLst>
                          </p:cTn>
                        </p:par>
                        <p:par>
                          <p:cTn id="69" fill="hold">
                            <p:stCondLst>
                              <p:cond delay="3650"/>
                            </p:stCondLst>
                            <p:childTnLst>
                              <p:par>
                                <p:cTn id="70" presetID="53" presetClass="entr" presetSubtype="0" fill="hold" grpId="0" nodeType="afterEffect">
                                  <p:stCondLst>
                                    <p:cond delay="0"/>
                                  </p:stCondLst>
                                  <p:childTnLst>
                                    <p:set>
                                      <p:cBhvr>
                                        <p:cTn id="71" dur="1" fill="hold">
                                          <p:stCondLst>
                                            <p:cond delay="0"/>
                                          </p:stCondLst>
                                        </p:cTn>
                                        <p:tgtEl>
                                          <p:spTgt spid="63"/>
                                        </p:tgtEl>
                                        <p:attrNameLst>
                                          <p:attrName>style.visibility</p:attrName>
                                        </p:attrNameLst>
                                      </p:cBhvr>
                                      <p:to>
                                        <p:strVal val="visible"/>
                                      </p:to>
                                    </p:set>
                                    <p:anim calcmode="lin" valueType="num">
                                      <p:cBhvr>
                                        <p:cTn id="72" dur="500" fill="hold"/>
                                        <p:tgtEl>
                                          <p:spTgt spid="63"/>
                                        </p:tgtEl>
                                        <p:attrNameLst>
                                          <p:attrName>ppt_w</p:attrName>
                                        </p:attrNameLst>
                                      </p:cBhvr>
                                      <p:tavLst>
                                        <p:tav tm="0">
                                          <p:val>
                                            <p:fltVal val="0"/>
                                          </p:val>
                                        </p:tav>
                                        <p:tav tm="100000">
                                          <p:val>
                                            <p:strVal val="#ppt_w"/>
                                          </p:val>
                                        </p:tav>
                                      </p:tavLst>
                                    </p:anim>
                                    <p:anim calcmode="lin" valueType="num">
                                      <p:cBhvr>
                                        <p:cTn id="73" dur="500" fill="hold"/>
                                        <p:tgtEl>
                                          <p:spTgt spid="63"/>
                                        </p:tgtEl>
                                        <p:attrNameLst>
                                          <p:attrName>ppt_h</p:attrName>
                                        </p:attrNameLst>
                                      </p:cBhvr>
                                      <p:tavLst>
                                        <p:tav tm="0">
                                          <p:val>
                                            <p:fltVal val="0"/>
                                          </p:val>
                                        </p:tav>
                                        <p:tav tm="100000">
                                          <p:val>
                                            <p:strVal val="#ppt_h"/>
                                          </p:val>
                                        </p:tav>
                                      </p:tavLst>
                                    </p:anim>
                                    <p:animEffect transition="in" filter="fade">
                                      <p:cBhvr>
                                        <p:cTn id="74" dur="500"/>
                                        <p:tgtEl>
                                          <p:spTgt spid="63"/>
                                        </p:tgtEl>
                                      </p:cBhvr>
                                    </p:animEffect>
                                  </p:childTnLst>
                                </p:cTn>
                              </p:par>
                              <p:par>
                                <p:cTn id="75" presetID="2" presetClass="entr" presetSubtype="2" accel="50000" decel="50000" fill="hold" grpId="0" nodeType="withEffect">
                                  <p:stCondLst>
                                    <p:cond delay="0"/>
                                  </p:stCondLst>
                                  <p:childTnLst>
                                    <p:set>
                                      <p:cBhvr>
                                        <p:cTn id="76" dur="1" fill="hold">
                                          <p:stCondLst>
                                            <p:cond delay="0"/>
                                          </p:stCondLst>
                                        </p:cTn>
                                        <p:tgtEl>
                                          <p:spTgt spid="61"/>
                                        </p:tgtEl>
                                        <p:attrNameLst>
                                          <p:attrName>style.visibility</p:attrName>
                                        </p:attrNameLst>
                                      </p:cBhvr>
                                      <p:to>
                                        <p:strVal val="visible"/>
                                      </p:to>
                                    </p:set>
                                    <p:anim calcmode="lin" valueType="num">
                                      <p:cBhvr additive="base">
                                        <p:cTn id="77" dur="500" fill="hold"/>
                                        <p:tgtEl>
                                          <p:spTgt spid="61"/>
                                        </p:tgtEl>
                                        <p:attrNameLst>
                                          <p:attrName>ppt_x</p:attrName>
                                        </p:attrNameLst>
                                      </p:cBhvr>
                                      <p:tavLst>
                                        <p:tav tm="0">
                                          <p:val>
                                            <p:strVal val="1+#ppt_w/2"/>
                                          </p:val>
                                        </p:tav>
                                        <p:tav tm="100000">
                                          <p:val>
                                            <p:strVal val="#ppt_x"/>
                                          </p:val>
                                        </p:tav>
                                      </p:tavLst>
                                    </p:anim>
                                    <p:anim calcmode="lin" valueType="num">
                                      <p:cBhvr additive="base">
                                        <p:cTn id="78" dur="500" fill="hold"/>
                                        <p:tgtEl>
                                          <p:spTgt spid="61"/>
                                        </p:tgtEl>
                                        <p:attrNameLst>
                                          <p:attrName>ppt_y</p:attrName>
                                        </p:attrNameLst>
                                      </p:cBhvr>
                                      <p:tavLst>
                                        <p:tav tm="0">
                                          <p:val>
                                            <p:strVal val="#ppt_y"/>
                                          </p:val>
                                        </p:tav>
                                        <p:tav tm="100000">
                                          <p:val>
                                            <p:strVal val="#ppt_y"/>
                                          </p:val>
                                        </p:tav>
                                      </p:tavLst>
                                    </p:anim>
                                  </p:childTnLst>
                                </p:cTn>
                              </p:par>
                            </p:childTnLst>
                          </p:cTn>
                        </p:par>
                        <p:par>
                          <p:cTn id="79" fill="hold">
                            <p:stCondLst>
                              <p:cond delay="4150"/>
                            </p:stCondLst>
                            <p:childTnLst>
                              <p:par>
                                <p:cTn id="80" presetID="53" presetClass="entr" presetSubtype="0" fill="hold" grpId="0" nodeType="afterEffect">
                                  <p:stCondLst>
                                    <p:cond delay="0"/>
                                  </p:stCondLst>
                                  <p:childTnLst>
                                    <p:set>
                                      <p:cBhvr>
                                        <p:cTn id="81" dur="1" fill="hold">
                                          <p:stCondLst>
                                            <p:cond delay="0"/>
                                          </p:stCondLst>
                                        </p:cTn>
                                        <p:tgtEl>
                                          <p:spTgt spid="64"/>
                                        </p:tgtEl>
                                        <p:attrNameLst>
                                          <p:attrName>style.visibility</p:attrName>
                                        </p:attrNameLst>
                                      </p:cBhvr>
                                      <p:to>
                                        <p:strVal val="visible"/>
                                      </p:to>
                                    </p:set>
                                    <p:anim calcmode="lin" valueType="num">
                                      <p:cBhvr>
                                        <p:cTn id="82" dur="500" fill="hold"/>
                                        <p:tgtEl>
                                          <p:spTgt spid="64"/>
                                        </p:tgtEl>
                                        <p:attrNameLst>
                                          <p:attrName>ppt_w</p:attrName>
                                        </p:attrNameLst>
                                      </p:cBhvr>
                                      <p:tavLst>
                                        <p:tav tm="0">
                                          <p:val>
                                            <p:fltVal val="0"/>
                                          </p:val>
                                        </p:tav>
                                        <p:tav tm="100000">
                                          <p:val>
                                            <p:strVal val="#ppt_w"/>
                                          </p:val>
                                        </p:tav>
                                      </p:tavLst>
                                    </p:anim>
                                    <p:anim calcmode="lin" valueType="num">
                                      <p:cBhvr>
                                        <p:cTn id="83" dur="500" fill="hold"/>
                                        <p:tgtEl>
                                          <p:spTgt spid="64"/>
                                        </p:tgtEl>
                                        <p:attrNameLst>
                                          <p:attrName>ppt_h</p:attrName>
                                        </p:attrNameLst>
                                      </p:cBhvr>
                                      <p:tavLst>
                                        <p:tav tm="0">
                                          <p:val>
                                            <p:fltVal val="0"/>
                                          </p:val>
                                        </p:tav>
                                        <p:tav tm="100000">
                                          <p:val>
                                            <p:strVal val="#ppt_h"/>
                                          </p:val>
                                        </p:tav>
                                      </p:tavLst>
                                    </p:anim>
                                    <p:animEffect transition="in" filter="fade">
                                      <p:cBhvr>
                                        <p:cTn id="84" dur="500"/>
                                        <p:tgtEl>
                                          <p:spTgt spid="64"/>
                                        </p:tgtEl>
                                      </p:cBhvr>
                                    </p:animEffect>
                                  </p:childTnLst>
                                </p:cTn>
                              </p:par>
                              <p:par>
                                <p:cTn id="85" presetID="2" presetClass="entr" presetSubtype="2" accel="50000" decel="50000" fill="hold" grpId="0" nodeType="withEffect">
                                  <p:stCondLst>
                                    <p:cond delay="0"/>
                                  </p:stCondLst>
                                  <p:childTnLst>
                                    <p:set>
                                      <p:cBhvr>
                                        <p:cTn id="86" dur="1" fill="hold">
                                          <p:stCondLst>
                                            <p:cond delay="0"/>
                                          </p:stCondLst>
                                        </p:cTn>
                                        <p:tgtEl>
                                          <p:spTgt spid="62"/>
                                        </p:tgtEl>
                                        <p:attrNameLst>
                                          <p:attrName>style.visibility</p:attrName>
                                        </p:attrNameLst>
                                      </p:cBhvr>
                                      <p:to>
                                        <p:strVal val="visible"/>
                                      </p:to>
                                    </p:set>
                                    <p:anim calcmode="lin" valueType="num">
                                      <p:cBhvr additive="base">
                                        <p:cTn id="87" dur="500" fill="hold"/>
                                        <p:tgtEl>
                                          <p:spTgt spid="62"/>
                                        </p:tgtEl>
                                        <p:attrNameLst>
                                          <p:attrName>ppt_x</p:attrName>
                                        </p:attrNameLst>
                                      </p:cBhvr>
                                      <p:tavLst>
                                        <p:tav tm="0">
                                          <p:val>
                                            <p:strVal val="1+#ppt_w/2"/>
                                          </p:val>
                                        </p:tav>
                                        <p:tav tm="100000">
                                          <p:val>
                                            <p:strVal val="#ppt_x"/>
                                          </p:val>
                                        </p:tav>
                                      </p:tavLst>
                                    </p:anim>
                                    <p:anim calcmode="lin" valueType="num">
                                      <p:cBhvr additive="base">
                                        <p:cTn id="88" dur="500" fill="hold"/>
                                        <p:tgtEl>
                                          <p:spTgt spid="62"/>
                                        </p:tgtEl>
                                        <p:attrNameLst>
                                          <p:attrName>ppt_y</p:attrName>
                                        </p:attrNameLst>
                                      </p:cBhvr>
                                      <p:tavLst>
                                        <p:tav tm="0">
                                          <p:val>
                                            <p:strVal val="#ppt_y"/>
                                          </p:val>
                                        </p:tav>
                                        <p:tav tm="100000">
                                          <p:val>
                                            <p:strVal val="#ppt_y"/>
                                          </p:val>
                                        </p:tav>
                                      </p:tavLst>
                                    </p:anim>
                                  </p:childTnLst>
                                </p:cTn>
                              </p:par>
                            </p:childTnLst>
                          </p:cTn>
                        </p:par>
                        <p:par>
                          <p:cTn id="89" fill="hold">
                            <p:stCondLst>
                              <p:cond delay="4650"/>
                            </p:stCondLst>
                            <p:childTnLst>
                              <p:par>
                                <p:cTn id="90" presetID="53" presetClass="entr" presetSubtype="0" fill="hold" grpId="0" nodeType="afterEffect">
                                  <p:stCondLst>
                                    <p:cond delay="0"/>
                                  </p:stCondLst>
                                  <p:childTnLst>
                                    <p:set>
                                      <p:cBhvr>
                                        <p:cTn id="91" dur="1" fill="hold">
                                          <p:stCondLst>
                                            <p:cond delay="0"/>
                                          </p:stCondLst>
                                        </p:cTn>
                                        <p:tgtEl>
                                          <p:spTgt spid="67"/>
                                        </p:tgtEl>
                                        <p:attrNameLst>
                                          <p:attrName>style.visibility</p:attrName>
                                        </p:attrNameLst>
                                      </p:cBhvr>
                                      <p:to>
                                        <p:strVal val="visible"/>
                                      </p:to>
                                    </p:set>
                                    <p:anim calcmode="lin" valueType="num">
                                      <p:cBhvr>
                                        <p:cTn id="92" dur="500" fill="hold"/>
                                        <p:tgtEl>
                                          <p:spTgt spid="67"/>
                                        </p:tgtEl>
                                        <p:attrNameLst>
                                          <p:attrName>ppt_w</p:attrName>
                                        </p:attrNameLst>
                                      </p:cBhvr>
                                      <p:tavLst>
                                        <p:tav tm="0">
                                          <p:val>
                                            <p:fltVal val="0"/>
                                          </p:val>
                                        </p:tav>
                                        <p:tav tm="100000">
                                          <p:val>
                                            <p:strVal val="#ppt_w"/>
                                          </p:val>
                                        </p:tav>
                                      </p:tavLst>
                                    </p:anim>
                                    <p:anim calcmode="lin" valueType="num">
                                      <p:cBhvr>
                                        <p:cTn id="93" dur="500" fill="hold"/>
                                        <p:tgtEl>
                                          <p:spTgt spid="67"/>
                                        </p:tgtEl>
                                        <p:attrNameLst>
                                          <p:attrName>ppt_h</p:attrName>
                                        </p:attrNameLst>
                                      </p:cBhvr>
                                      <p:tavLst>
                                        <p:tav tm="0">
                                          <p:val>
                                            <p:fltVal val="0"/>
                                          </p:val>
                                        </p:tav>
                                        <p:tav tm="100000">
                                          <p:val>
                                            <p:strVal val="#ppt_h"/>
                                          </p:val>
                                        </p:tav>
                                      </p:tavLst>
                                    </p:anim>
                                    <p:animEffect transition="in" filter="fade">
                                      <p:cBhvr>
                                        <p:cTn id="94" dur="500"/>
                                        <p:tgtEl>
                                          <p:spTgt spid="67"/>
                                        </p:tgtEl>
                                      </p:cBhvr>
                                    </p:animEffect>
                                  </p:childTnLst>
                                </p:cTn>
                              </p:par>
                              <p:par>
                                <p:cTn id="95" presetID="2" presetClass="entr" presetSubtype="2" accel="50000" decel="50000" fill="hold" grpId="0" nodeType="withEffect">
                                  <p:stCondLst>
                                    <p:cond delay="0"/>
                                  </p:stCondLst>
                                  <p:childTnLst>
                                    <p:set>
                                      <p:cBhvr>
                                        <p:cTn id="96" dur="1" fill="hold">
                                          <p:stCondLst>
                                            <p:cond delay="0"/>
                                          </p:stCondLst>
                                        </p:cTn>
                                        <p:tgtEl>
                                          <p:spTgt spid="65"/>
                                        </p:tgtEl>
                                        <p:attrNameLst>
                                          <p:attrName>style.visibility</p:attrName>
                                        </p:attrNameLst>
                                      </p:cBhvr>
                                      <p:to>
                                        <p:strVal val="visible"/>
                                      </p:to>
                                    </p:set>
                                    <p:anim calcmode="lin" valueType="num">
                                      <p:cBhvr additive="base">
                                        <p:cTn id="97" dur="500" fill="hold"/>
                                        <p:tgtEl>
                                          <p:spTgt spid="65"/>
                                        </p:tgtEl>
                                        <p:attrNameLst>
                                          <p:attrName>ppt_x</p:attrName>
                                        </p:attrNameLst>
                                      </p:cBhvr>
                                      <p:tavLst>
                                        <p:tav tm="0">
                                          <p:val>
                                            <p:strVal val="1+#ppt_w/2"/>
                                          </p:val>
                                        </p:tav>
                                        <p:tav tm="100000">
                                          <p:val>
                                            <p:strVal val="#ppt_x"/>
                                          </p:val>
                                        </p:tav>
                                      </p:tavLst>
                                    </p:anim>
                                    <p:anim calcmode="lin" valueType="num">
                                      <p:cBhvr additive="base">
                                        <p:cTn id="98" dur="500" fill="hold"/>
                                        <p:tgtEl>
                                          <p:spTgt spid="65"/>
                                        </p:tgtEl>
                                        <p:attrNameLst>
                                          <p:attrName>ppt_y</p:attrName>
                                        </p:attrNameLst>
                                      </p:cBhvr>
                                      <p:tavLst>
                                        <p:tav tm="0">
                                          <p:val>
                                            <p:strVal val="#ppt_y"/>
                                          </p:val>
                                        </p:tav>
                                        <p:tav tm="100000">
                                          <p:val>
                                            <p:strVal val="#ppt_y"/>
                                          </p:val>
                                        </p:tav>
                                      </p:tavLst>
                                    </p:anim>
                                  </p:childTnLst>
                                </p:cTn>
                              </p:par>
                            </p:childTnLst>
                          </p:cTn>
                        </p:par>
                        <p:par>
                          <p:cTn id="99" fill="hold">
                            <p:stCondLst>
                              <p:cond delay="5150"/>
                            </p:stCondLst>
                            <p:childTnLst>
                              <p:par>
                                <p:cTn id="100" presetID="53" presetClass="entr" presetSubtype="0" fill="hold" grpId="0" nodeType="afterEffect">
                                  <p:stCondLst>
                                    <p:cond delay="0"/>
                                  </p:stCondLst>
                                  <p:childTnLst>
                                    <p:set>
                                      <p:cBhvr>
                                        <p:cTn id="101" dur="1" fill="hold">
                                          <p:stCondLst>
                                            <p:cond delay="0"/>
                                          </p:stCondLst>
                                        </p:cTn>
                                        <p:tgtEl>
                                          <p:spTgt spid="68"/>
                                        </p:tgtEl>
                                        <p:attrNameLst>
                                          <p:attrName>style.visibility</p:attrName>
                                        </p:attrNameLst>
                                      </p:cBhvr>
                                      <p:to>
                                        <p:strVal val="visible"/>
                                      </p:to>
                                    </p:set>
                                    <p:anim calcmode="lin" valueType="num">
                                      <p:cBhvr>
                                        <p:cTn id="102" dur="500" fill="hold"/>
                                        <p:tgtEl>
                                          <p:spTgt spid="68"/>
                                        </p:tgtEl>
                                        <p:attrNameLst>
                                          <p:attrName>ppt_w</p:attrName>
                                        </p:attrNameLst>
                                      </p:cBhvr>
                                      <p:tavLst>
                                        <p:tav tm="0">
                                          <p:val>
                                            <p:fltVal val="0"/>
                                          </p:val>
                                        </p:tav>
                                        <p:tav tm="100000">
                                          <p:val>
                                            <p:strVal val="#ppt_w"/>
                                          </p:val>
                                        </p:tav>
                                      </p:tavLst>
                                    </p:anim>
                                    <p:anim calcmode="lin" valueType="num">
                                      <p:cBhvr>
                                        <p:cTn id="103" dur="500" fill="hold"/>
                                        <p:tgtEl>
                                          <p:spTgt spid="68"/>
                                        </p:tgtEl>
                                        <p:attrNameLst>
                                          <p:attrName>ppt_h</p:attrName>
                                        </p:attrNameLst>
                                      </p:cBhvr>
                                      <p:tavLst>
                                        <p:tav tm="0">
                                          <p:val>
                                            <p:fltVal val="0"/>
                                          </p:val>
                                        </p:tav>
                                        <p:tav tm="100000">
                                          <p:val>
                                            <p:strVal val="#ppt_h"/>
                                          </p:val>
                                        </p:tav>
                                      </p:tavLst>
                                    </p:anim>
                                    <p:animEffect transition="in" filter="fade">
                                      <p:cBhvr>
                                        <p:cTn id="104" dur="500"/>
                                        <p:tgtEl>
                                          <p:spTgt spid="68"/>
                                        </p:tgtEl>
                                      </p:cBhvr>
                                    </p:animEffect>
                                  </p:childTnLst>
                                </p:cTn>
                              </p:par>
                              <p:par>
                                <p:cTn id="105" presetID="2" presetClass="entr" presetSubtype="2" accel="50000" decel="50000" fill="hold" grpId="0" nodeType="withEffect">
                                  <p:stCondLst>
                                    <p:cond delay="0"/>
                                  </p:stCondLst>
                                  <p:childTnLst>
                                    <p:set>
                                      <p:cBhvr>
                                        <p:cTn id="106" dur="1" fill="hold">
                                          <p:stCondLst>
                                            <p:cond delay="0"/>
                                          </p:stCondLst>
                                        </p:cTn>
                                        <p:tgtEl>
                                          <p:spTgt spid="66"/>
                                        </p:tgtEl>
                                        <p:attrNameLst>
                                          <p:attrName>style.visibility</p:attrName>
                                        </p:attrNameLst>
                                      </p:cBhvr>
                                      <p:to>
                                        <p:strVal val="visible"/>
                                      </p:to>
                                    </p:set>
                                    <p:anim calcmode="lin" valueType="num">
                                      <p:cBhvr additive="base">
                                        <p:cTn id="107" dur="500" fill="hold"/>
                                        <p:tgtEl>
                                          <p:spTgt spid="66"/>
                                        </p:tgtEl>
                                        <p:attrNameLst>
                                          <p:attrName>ppt_x</p:attrName>
                                        </p:attrNameLst>
                                      </p:cBhvr>
                                      <p:tavLst>
                                        <p:tav tm="0">
                                          <p:val>
                                            <p:strVal val="1+#ppt_w/2"/>
                                          </p:val>
                                        </p:tav>
                                        <p:tav tm="100000">
                                          <p:val>
                                            <p:strVal val="#ppt_x"/>
                                          </p:val>
                                        </p:tav>
                                      </p:tavLst>
                                    </p:anim>
                                    <p:anim calcmode="lin" valueType="num">
                                      <p:cBhvr additive="base">
                                        <p:cTn id="108" dur="500" fill="hold"/>
                                        <p:tgtEl>
                                          <p:spTgt spid="66"/>
                                        </p:tgtEl>
                                        <p:attrNameLst>
                                          <p:attrName>ppt_y</p:attrName>
                                        </p:attrNameLst>
                                      </p:cBhvr>
                                      <p:tavLst>
                                        <p:tav tm="0">
                                          <p:val>
                                            <p:strVal val="#ppt_y"/>
                                          </p:val>
                                        </p:tav>
                                        <p:tav tm="100000">
                                          <p:val>
                                            <p:strVal val="#ppt_y"/>
                                          </p:val>
                                        </p:tav>
                                      </p:tavLst>
                                    </p:anim>
                                  </p:childTnLst>
                                </p:cTn>
                              </p:par>
                            </p:childTnLst>
                          </p:cTn>
                        </p:par>
                        <p:par>
                          <p:cTn id="109" fill="hold">
                            <p:stCondLst>
                              <p:cond delay="5650"/>
                            </p:stCondLst>
                            <p:childTnLst>
                              <p:par>
                                <p:cTn id="110" presetID="53" presetClass="entr" presetSubtype="0" fill="hold" grpId="0" nodeType="afterEffect">
                                  <p:stCondLst>
                                    <p:cond delay="0"/>
                                  </p:stCondLst>
                                  <p:childTnLst>
                                    <p:set>
                                      <p:cBhvr>
                                        <p:cTn id="111" dur="1" fill="hold">
                                          <p:stCondLst>
                                            <p:cond delay="0"/>
                                          </p:stCondLst>
                                        </p:cTn>
                                        <p:tgtEl>
                                          <p:spTgt spid="71"/>
                                        </p:tgtEl>
                                        <p:attrNameLst>
                                          <p:attrName>style.visibility</p:attrName>
                                        </p:attrNameLst>
                                      </p:cBhvr>
                                      <p:to>
                                        <p:strVal val="visible"/>
                                      </p:to>
                                    </p:set>
                                    <p:anim calcmode="lin" valueType="num">
                                      <p:cBhvr>
                                        <p:cTn id="112" dur="500" fill="hold"/>
                                        <p:tgtEl>
                                          <p:spTgt spid="71"/>
                                        </p:tgtEl>
                                        <p:attrNameLst>
                                          <p:attrName>ppt_w</p:attrName>
                                        </p:attrNameLst>
                                      </p:cBhvr>
                                      <p:tavLst>
                                        <p:tav tm="0">
                                          <p:val>
                                            <p:fltVal val="0"/>
                                          </p:val>
                                        </p:tav>
                                        <p:tav tm="100000">
                                          <p:val>
                                            <p:strVal val="#ppt_w"/>
                                          </p:val>
                                        </p:tav>
                                      </p:tavLst>
                                    </p:anim>
                                    <p:anim calcmode="lin" valueType="num">
                                      <p:cBhvr>
                                        <p:cTn id="113" dur="500" fill="hold"/>
                                        <p:tgtEl>
                                          <p:spTgt spid="71"/>
                                        </p:tgtEl>
                                        <p:attrNameLst>
                                          <p:attrName>ppt_h</p:attrName>
                                        </p:attrNameLst>
                                      </p:cBhvr>
                                      <p:tavLst>
                                        <p:tav tm="0">
                                          <p:val>
                                            <p:fltVal val="0"/>
                                          </p:val>
                                        </p:tav>
                                        <p:tav tm="100000">
                                          <p:val>
                                            <p:strVal val="#ppt_h"/>
                                          </p:val>
                                        </p:tav>
                                      </p:tavLst>
                                    </p:anim>
                                    <p:animEffect transition="in" filter="fade">
                                      <p:cBhvr>
                                        <p:cTn id="114" dur="500"/>
                                        <p:tgtEl>
                                          <p:spTgt spid="71"/>
                                        </p:tgtEl>
                                      </p:cBhvr>
                                    </p:animEffect>
                                  </p:childTnLst>
                                </p:cTn>
                              </p:par>
                              <p:par>
                                <p:cTn id="115" presetID="2" presetClass="entr" presetSubtype="2" accel="50000" decel="50000" fill="hold" grpId="0" nodeType="withEffect">
                                  <p:stCondLst>
                                    <p:cond delay="0"/>
                                  </p:stCondLst>
                                  <p:childTnLst>
                                    <p:set>
                                      <p:cBhvr>
                                        <p:cTn id="116" dur="1" fill="hold">
                                          <p:stCondLst>
                                            <p:cond delay="0"/>
                                          </p:stCondLst>
                                        </p:cTn>
                                        <p:tgtEl>
                                          <p:spTgt spid="69"/>
                                        </p:tgtEl>
                                        <p:attrNameLst>
                                          <p:attrName>style.visibility</p:attrName>
                                        </p:attrNameLst>
                                      </p:cBhvr>
                                      <p:to>
                                        <p:strVal val="visible"/>
                                      </p:to>
                                    </p:set>
                                    <p:anim calcmode="lin" valueType="num">
                                      <p:cBhvr additive="base">
                                        <p:cTn id="117" dur="500" fill="hold"/>
                                        <p:tgtEl>
                                          <p:spTgt spid="69"/>
                                        </p:tgtEl>
                                        <p:attrNameLst>
                                          <p:attrName>ppt_x</p:attrName>
                                        </p:attrNameLst>
                                      </p:cBhvr>
                                      <p:tavLst>
                                        <p:tav tm="0">
                                          <p:val>
                                            <p:strVal val="1+#ppt_w/2"/>
                                          </p:val>
                                        </p:tav>
                                        <p:tav tm="100000">
                                          <p:val>
                                            <p:strVal val="#ppt_x"/>
                                          </p:val>
                                        </p:tav>
                                      </p:tavLst>
                                    </p:anim>
                                    <p:anim calcmode="lin" valueType="num">
                                      <p:cBhvr additive="base">
                                        <p:cTn id="118" dur="500" fill="hold"/>
                                        <p:tgtEl>
                                          <p:spTgt spid="69"/>
                                        </p:tgtEl>
                                        <p:attrNameLst>
                                          <p:attrName>ppt_y</p:attrName>
                                        </p:attrNameLst>
                                      </p:cBhvr>
                                      <p:tavLst>
                                        <p:tav tm="0">
                                          <p:val>
                                            <p:strVal val="#ppt_y"/>
                                          </p:val>
                                        </p:tav>
                                        <p:tav tm="100000">
                                          <p:val>
                                            <p:strVal val="#ppt_y"/>
                                          </p:val>
                                        </p:tav>
                                      </p:tavLst>
                                    </p:anim>
                                  </p:childTnLst>
                                </p:cTn>
                              </p:par>
                            </p:childTnLst>
                          </p:cTn>
                        </p:par>
                        <p:par>
                          <p:cTn id="119" fill="hold">
                            <p:stCondLst>
                              <p:cond delay="6150"/>
                            </p:stCondLst>
                            <p:childTnLst>
                              <p:par>
                                <p:cTn id="120" presetID="53" presetClass="entr" presetSubtype="0" fill="hold" grpId="0" nodeType="afterEffect">
                                  <p:stCondLst>
                                    <p:cond delay="0"/>
                                  </p:stCondLst>
                                  <p:childTnLst>
                                    <p:set>
                                      <p:cBhvr>
                                        <p:cTn id="121" dur="1" fill="hold">
                                          <p:stCondLst>
                                            <p:cond delay="0"/>
                                          </p:stCondLst>
                                        </p:cTn>
                                        <p:tgtEl>
                                          <p:spTgt spid="72"/>
                                        </p:tgtEl>
                                        <p:attrNameLst>
                                          <p:attrName>style.visibility</p:attrName>
                                        </p:attrNameLst>
                                      </p:cBhvr>
                                      <p:to>
                                        <p:strVal val="visible"/>
                                      </p:to>
                                    </p:set>
                                    <p:anim calcmode="lin" valueType="num">
                                      <p:cBhvr>
                                        <p:cTn id="122" dur="500" fill="hold"/>
                                        <p:tgtEl>
                                          <p:spTgt spid="72"/>
                                        </p:tgtEl>
                                        <p:attrNameLst>
                                          <p:attrName>ppt_w</p:attrName>
                                        </p:attrNameLst>
                                      </p:cBhvr>
                                      <p:tavLst>
                                        <p:tav tm="0">
                                          <p:val>
                                            <p:fltVal val="0"/>
                                          </p:val>
                                        </p:tav>
                                        <p:tav tm="100000">
                                          <p:val>
                                            <p:strVal val="#ppt_w"/>
                                          </p:val>
                                        </p:tav>
                                      </p:tavLst>
                                    </p:anim>
                                    <p:anim calcmode="lin" valueType="num">
                                      <p:cBhvr>
                                        <p:cTn id="123" dur="500" fill="hold"/>
                                        <p:tgtEl>
                                          <p:spTgt spid="72"/>
                                        </p:tgtEl>
                                        <p:attrNameLst>
                                          <p:attrName>ppt_h</p:attrName>
                                        </p:attrNameLst>
                                      </p:cBhvr>
                                      <p:tavLst>
                                        <p:tav tm="0">
                                          <p:val>
                                            <p:fltVal val="0"/>
                                          </p:val>
                                        </p:tav>
                                        <p:tav tm="100000">
                                          <p:val>
                                            <p:strVal val="#ppt_h"/>
                                          </p:val>
                                        </p:tav>
                                      </p:tavLst>
                                    </p:anim>
                                    <p:animEffect transition="in" filter="fade">
                                      <p:cBhvr>
                                        <p:cTn id="124" dur="500"/>
                                        <p:tgtEl>
                                          <p:spTgt spid="72"/>
                                        </p:tgtEl>
                                      </p:cBhvr>
                                    </p:animEffect>
                                  </p:childTnLst>
                                </p:cTn>
                              </p:par>
                              <p:par>
                                <p:cTn id="125" presetID="2" presetClass="entr" presetSubtype="2" accel="50000" decel="50000" fill="hold" grpId="0" nodeType="withEffect">
                                  <p:stCondLst>
                                    <p:cond delay="0"/>
                                  </p:stCondLst>
                                  <p:childTnLst>
                                    <p:set>
                                      <p:cBhvr>
                                        <p:cTn id="126" dur="1" fill="hold">
                                          <p:stCondLst>
                                            <p:cond delay="0"/>
                                          </p:stCondLst>
                                        </p:cTn>
                                        <p:tgtEl>
                                          <p:spTgt spid="70"/>
                                        </p:tgtEl>
                                        <p:attrNameLst>
                                          <p:attrName>style.visibility</p:attrName>
                                        </p:attrNameLst>
                                      </p:cBhvr>
                                      <p:to>
                                        <p:strVal val="visible"/>
                                      </p:to>
                                    </p:set>
                                    <p:anim calcmode="lin" valueType="num">
                                      <p:cBhvr additive="base">
                                        <p:cTn id="127" dur="500" fill="hold"/>
                                        <p:tgtEl>
                                          <p:spTgt spid="70"/>
                                        </p:tgtEl>
                                        <p:attrNameLst>
                                          <p:attrName>ppt_x</p:attrName>
                                        </p:attrNameLst>
                                      </p:cBhvr>
                                      <p:tavLst>
                                        <p:tav tm="0">
                                          <p:val>
                                            <p:strVal val="1+#ppt_w/2"/>
                                          </p:val>
                                        </p:tav>
                                        <p:tav tm="100000">
                                          <p:val>
                                            <p:strVal val="#ppt_x"/>
                                          </p:val>
                                        </p:tav>
                                      </p:tavLst>
                                    </p:anim>
                                    <p:anim calcmode="lin" valueType="num">
                                      <p:cBhvr additive="base">
                                        <p:cTn id="128"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p:bldP spid="53" grpId="0"/>
      <p:bldP spid="54" grpId="0"/>
      <p:bldP spid="55" grpId="0"/>
      <p:bldP spid="56" grpId="0"/>
      <p:bldP spid="57" grpId="0" animBg="1"/>
      <p:bldP spid="58" grpId="0" animBg="1"/>
      <p:bldP spid="59" grpId="0" animBg="1"/>
      <p:bldP spid="60" grpId="0" animBg="1"/>
      <p:bldP spid="61" grpId="0"/>
      <p:bldP spid="62" grpId="0"/>
      <p:bldP spid="63" grpId="0" animBg="1"/>
      <p:bldP spid="64" grpId="0" animBg="1"/>
      <p:bldP spid="65" grpId="0"/>
      <p:bldP spid="66" grpId="0"/>
      <p:bldP spid="67" grpId="0" animBg="1"/>
      <p:bldP spid="68" grpId="0" animBg="1"/>
      <p:bldP spid="69" grpId="0"/>
      <p:bldP spid="70" grpId="0"/>
      <p:bldP spid="71" grpId="0" animBg="1"/>
      <p:bldP spid="7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 name="Picture 2" descr="C:\Users\Administrator\Desktop\QQ截图2016051610433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539638" y="368862"/>
            <a:ext cx="252028" cy="252028"/>
          </a:xfrm>
          <a:prstGeom prst="rect">
            <a:avLst/>
          </a:prstGeom>
          <a:noFill/>
          <a:ln w="9525">
            <a:solidFill>
              <a:srgbClr val="00B0F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90550" y="116632"/>
            <a:ext cx="185641" cy="185641"/>
          </a:xfrm>
          <a:prstGeom prst="rect">
            <a:avLst/>
          </a:prstGeom>
          <a:noFill/>
          <a:ln w="9525">
            <a:solidFill>
              <a:schemeClr val="bg1">
                <a:lumMod val="8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17993" y="188640"/>
            <a:ext cx="360040" cy="3600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rgbClr val="0070C0"/>
                </a:solidFill>
                <a:latin typeface="微软雅黑" panose="020B0503020204020204" pitchFamily="34" charset="-122"/>
                <a:ea typeface="微软雅黑" panose="020B0503020204020204" pitchFamily="34" charset="-122"/>
              </a:rPr>
              <a:t>员工操守</a:t>
            </a:r>
            <a:endParaRPr lang="en-US" sz="2000" dirty="0">
              <a:solidFill>
                <a:srgbClr val="0070C0"/>
              </a:solidFill>
              <a:latin typeface="微软雅黑" panose="020B0503020204020204" pitchFamily="34" charset="-122"/>
              <a:ea typeface="微软雅黑" panose="020B0503020204020204" pitchFamily="34" charset="-122"/>
            </a:endParaRPr>
          </a:p>
        </p:txBody>
      </p:sp>
      <p:sp>
        <p:nvSpPr>
          <p:cNvPr id="140" name="TextBox 139"/>
          <p:cNvSpPr txBox="1"/>
          <p:nvPr/>
        </p:nvSpPr>
        <p:spPr>
          <a:xfrm>
            <a:off x="2055356" y="1331476"/>
            <a:ext cx="8360329" cy="369332"/>
          </a:xfrm>
          <a:prstGeom prst="rect">
            <a:avLst/>
          </a:prstGeom>
          <a:noFill/>
        </p:spPr>
        <p:txBody>
          <a:bodyPr wrap="square" lIns="0" tIns="0" rIns="0" bIns="0" rtlCol="0">
            <a:spAutoFit/>
          </a:bodyPr>
          <a:lstStyle/>
          <a:p>
            <a:pPr algn="just"/>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办公室是一个单位的综合办事机构，起着承上启下，左右沟通、上下协调、方方面面联系的重要作用。它上要服务于单位领导，下要服务于单位职工及到单位来办事的群众，哪一个方面做的不好，都会带来负面效应。</a:t>
            </a:r>
          </a:p>
        </p:txBody>
      </p:sp>
      <p:sp>
        <p:nvSpPr>
          <p:cNvPr id="141" name="Freeform 31"/>
          <p:cNvSpPr/>
          <p:nvPr/>
        </p:nvSpPr>
        <p:spPr>
          <a:xfrm>
            <a:off x="2000200" y="2348880"/>
            <a:ext cx="1770228" cy="708091"/>
          </a:xfrm>
          <a:custGeom>
            <a:avLst/>
            <a:gdLst>
              <a:gd name="connsiteX0" fmla="*/ 0 w 1770228"/>
              <a:gd name="connsiteY0" fmla="*/ 0 h 708091"/>
              <a:gd name="connsiteX1" fmla="*/ 1416183 w 1770228"/>
              <a:gd name="connsiteY1" fmla="*/ 0 h 708091"/>
              <a:gd name="connsiteX2" fmla="*/ 1770228 w 1770228"/>
              <a:gd name="connsiteY2" fmla="*/ 354046 h 708091"/>
              <a:gd name="connsiteX3" fmla="*/ 1416183 w 1770228"/>
              <a:gd name="connsiteY3" fmla="*/ 708091 h 708091"/>
              <a:gd name="connsiteX4" fmla="*/ 0 w 1770228"/>
              <a:gd name="connsiteY4" fmla="*/ 708091 h 708091"/>
              <a:gd name="connsiteX5" fmla="*/ 354046 w 1770228"/>
              <a:gd name="connsiteY5" fmla="*/ 354046 h 708091"/>
              <a:gd name="connsiteX6" fmla="*/ 0 w 1770228"/>
              <a:gd name="connsiteY6" fmla="*/ 0 h 708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228" h="708091">
                <a:moveTo>
                  <a:pt x="0" y="0"/>
                </a:moveTo>
                <a:lnTo>
                  <a:pt x="1416183" y="0"/>
                </a:lnTo>
                <a:lnTo>
                  <a:pt x="1770228" y="354046"/>
                </a:lnTo>
                <a:lnTo>
                  <a:pt x="1416183" y="708091"/>
                </a:lnTo>
                <a:lnTo>
                  <a:pt x="0" y="708091"/>
                </a:lnTo>
                <a:lnTo>
                  <a:pt x="354046" y="354046"/>
                </a:lnTo>
                <a:lnTo>
                  <a:pt x="0" y="0"/>
                </a:lnTo>
                <a:close/>
              </a:path>
            </a:pathLst>
          </a:custGeom>
          <a:gradFill>
            <a:gsLst>
              <a:gs pos="0">
                <a:srgbClr val="326698"/>
              </a:gs>
              <a:gs pos="100000">
                <a:srgbClr val="00B0F0"/>
              </a:gs>
            </a:gsLst>
            <a:lin ang="720000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5956" tIns="20955" rIns="354045" bIns="20955" numCol="1" spcCol="1270" anchor="ctr" anchorCtr="0">
            <a:noAutofit/>
          </a:bodyPr>
          <a:lstStyle/>
          <a:p>
            <a:pPr lvl="0" algn="ctr" defTabSz="1466850">
              <a:lnSpc>
                <a:spcPct val="90000"/>
              </a:lnSpc>
              <a:spcBef>
                <a:spcPct val="0"/>
              </a:spcBef>
              <a:spcAft>
                <a:spcPct val="35000"/>
              </a:spcAft>
            </a:pPr>
            <a:endParaRPr lang="en-US" sz="3300" kern="1200"/>
          </a:p>
        </p:txBody>
      </p:sp>
      <p:sp>
        <p:nvSpPr>
          <p:cNvPr id="142" name="Freeform 34"/>
          <p:cNvSpPr/>
          <p:nvPr/>
        </p:nvSpPr>
        <p:spPr>
          <a:xfrm>
            <a:off x="2000200" y="3156104"/>
            <a:ext cx="1770228" cy="708091"/>
          </a:xfrm>
          <a:custGeom>
            <a:avLst/>
            <a:gdLst>
              <a:gd name="connsiteX0" fmla="*/ 0 w 1770228"/>
              <a:gd name="connsiteY0" fmla="*/ 0 h 708091"/>
              <a:gd name="connsiteX1" fmla="*/ 1416183 w 1770228"/>
              <a:gd name="connsiteY1" fmla="*/ 0 h 708091"/>
              <a:gd name="connsiteX2" fmla="*/ 1770228 w 1770228"/>
              <a:gd name="connsiteY2" fmla="*/ 354046 h 708091"/>
              <a:gd name="connsiteX3" fmla="*/ 1416183 w 1770228"/>
              <a:gd name="connsiteY3" fmla="*/ 708091 h 708091"/>
              <a:gd name="connsiteX4" fmla="*/ 0 w 1770228"/>
              <a:gd name="connsiteY4" fmla="*/ 708091 h 708091"/>
              <a:gd name="connsiteX5" fmla="*/ 354046 w 1770228"/>
              <a:gd name="connsiteY5" fmla="*/ 354046 h 708091"/>
              <a:gd name="connsiteX6" fmla="*/ 0 w 1770228"/>
              <a:gd name="connsiteY6" fmla="*/ 0 h 708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228" h="708091">
                <a:moveTo>
                  <a:pt x="0" y="0"/>
                </a:moveTo>
                <a:lnTo>
                  <a:pt x="1416183" y="0"/>
                </a:lnTo>
                <a:lnTo>
                  <a:pt x="1770228" y="354046"/>
                </a:lnTo>
                <a:lnTo>
                  <a:pt x="1416183" y="708091"/>
                </a:lnTo>
                <a:lnTo>
                  <a:pt x="0" y="708091"/>
                </a:lnTo>
                <a:lnTo>
                  <a:pt x="354046" y="354046"/>
                </a:lnTo>
                <a:lnTo>
                  <a:pt x="0" y="0"/>
                </a:lnTo>
                <a:close/>
              </a:path>
            </a:pathLst>
          </a:custGeom>
          <a:gradFill>
            <a:gsLst>
              <a:gs pos="0">
                <a:srgbClr val="326698"/>
              </a:gs>
              <a:gs pos="100000">
                <a:srgbClr val="00B0F0"/>
              </a:gs>
            </a:gsLst>
            <a:lin ang="720000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5956" tIns="20955" rIns="354045" bIns="20955" numCol="1" spcCol="1270" anchor="ctr" anchorCtr="0">
            <a:noAutofit/>
          </a:bodyPr>
          <a:lstStyle/>
          <a:p>
            <a:pPr lvl="0" algn="ctr" defTabSz="1466850">
              <a:lnSpc>
                <a:spcPct val="90000"/>
              </a:lnSpc>
              <a:spcBef>
                <a:spcPct val="0"/>
              </a:spcBef>
              <a:spcAft>
                <a:spcPct val="35000"/>
              </a:spcAft>
            </a:pPr>
            <a:endParaRPr lang="en-US" sz="3300" kern="1200"/>
          </a:p>
        </p:txBody>
      </p:sp>
      <p:sp>
        <p:nvSpPr>
          <p:cNvPr id="143" name="Freeform 38"/>
          <p:cNvSpPr/>
          <p:nvPr/>
        </p:nvSpPr>
        <p:spPr>
          <a:xfrm>
            <a:off x="2000200" y="3963329"/>
            <a:ext cx="1770228" cy="708091"/>
          </a:xfrm>
          <a:custGeom>
            <a:avLst/>
            <a:gdLst>
              <a:gd name="connsiteX0" fmla="*/ 0 w 1770228"/>
              <a:gd name="connsiteY0" fmla="*/ 0 h 708091"/>
              <a:gd name="connsiteX1" fmla="*/ 1416183 w 1770228"/>
              <a:gd name="connsiteY1" fmla="*/ 0 h 708091"/>
              <a:gd name="connsiteX2" fmla="*/ 1770228 w 1770228"/>
              <a:gd name="connsiteY2" fmla="*/ 354046 h 708091"/>
              <a:gd name="connsiteX3" fmla="*/ 1416183 w 1770228"/>
              <a:gd name="connsiteY3" fmla="*/ 708091 h 708091"/>
              <a:gd name="connsiteX4" fmla="*/ 0 w 1770228"/>
              <a:gd name="connsiteY4" fmla="*/ 708091 h 708091"/>
              <a:gd name="connsiteX5" fmla="*/ 354046 w 1770228"/>
              <a:gd name="connsiteY5" fmla="*/ 354046 h 708091"/>
              <a:gd name="connsiteX6" fmla="*/ 0 w 1770228"/>
              <a:gd name="connsiteY6" fmla="*/ 0 h 708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228" h="708091">
                <a:moveTo>
                  <a:pt x="0" y="0"/>
                </a:moveTo>
                <a:lnTo>
                  <a:pt x="1416183" y="0"/>
                </a:lnTo>
                <a:lnTo>
                  <a:pt x="1770228" y="354046"/>
                </a:lnTo>
                <a:lnTo>
                  <a:pt x="1416183" y="708091"/>
                </a:lnTo>
                <a:lnTo>
                  <a:pt x="0" y="708091"/>
                </a:lnTo>
                <a:lnTo>
                  <a:pt x="354046" y="354046"/>
                </a:lnTo>
                <a:lnTo>
                  <a:pt x="0" y="0"/>
                </a:lnTo>
                <a:close/>
              </a:path>
            </a:pathLst>
          </a:custGeom>
          <a:gradFill>
            <a:gsLst>
              <a:gs pos="0">
                <a:srgbClr val="326698"/>
              </a:gs>
              <a:gs pos="100000">
                <a:srgbClr val="00B0F0"/>
              </a:gs>
            </a:gsLst>
            <a:lin ang="720000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5956" tIns="20955" rIns="354045" bIns="20955" numCol="1" spcCol="1270" anchor="ctr" anchorCtr="0">
            <a:noAutofit/>
          </a:bodyPr>
          <a:lstStyle/>
          <a:p>
            <a:pPr lvl="0" algn="ctr" defTabSz="1466850">
              <a:lnSpc>
                <a:spcPct val="90000"/>
              </a:lnSpc>
              <a:spcBef>
                <a:spcPct val="0"/>
              </a:spcBef>
              <a:spcAft>
                <a:spcPct val="35000"/>
              </a:spcAft>
            </a:pPr>
            <a:endParaRPr lang="en-US" sz="3300" kern="1200"/>
          </a:p>
        </p:txBody>
      </p:sp>
      <p:sp>
        <p:nvSpPr>
          <p:cNvPr id="144" name="Freeform 41"/>
          <p:cNvSpPr/>
          <p:nvPr/>
        </p:nvSpPr>
        <p:spPr>
          <a:xfrm>
            <a:off x="2000200" y="4787406"/>
            <a:ext cx="1770228" cy="708091"/>
          </a:xfrm>
          <a:custGeom>
            <a:avLst/>
            <a:gdLst>
              <a:gd name="connsiteX0" fmla="*/ 0 w 1770228"/>
              <a:gd name="connsiteY0" fmla="*/ 0 h 708091"/>
              <a:gd name="connsiteX1" fmla="*/ 1416183 w 1770228"/>
              <a:gd name="connsiteY1" fmla="*/ 0 h 708091"/>
              <a:gd name="connsiteX2" fmla="*/ 1770228 w 1770228"/>
              <a:gd name="connsiteY2" fmla="*/ 354046 h 708091"/>
              <a:gd name="connsiteX3" fmla="*/ 1416183 w 1770228"/>
              <a:gd name="connsiteY3" fmla="*/ 708091 h 708091"/>
              <a:gd name="connsiteX4" fmla="*/ 0 w 1770228"/>
              <a:gd name="connsiteY4" fmla="*/ 708091 h 708091"/>
              <a:gd name="connsiteX5" fmla="*/ 354046 w 1770228"/>
              <a:gd name="connsiteY5" fmla="*/ 354046 h 708091"/>
              <a:gd name="connsiteX6" fmla="*/ 0 w 1770228"/>
              <a:gd name="connsiteY6" fmla="*/ 0 h 708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228" h="708091">
                <a:moveTo>
                  <a:pt x="0" y="0"/>
                </a:moveTo>
                <a:lnTo>
                  <a:pt x="1416183" y="0"/>
                </a:lnTo>
                <a:lnTo>
                  <a:pt x="1770228" y="354046"/>
                </a:lnTo>
                <a:lnTo>
                  <a:pt x="1416183" y="708091"/>
                </a:lnTo>
                <a:lnTo>
                  <a:pt x="0" y="708091"/>
                </a:lnTo>
                <a:lnTo>
                  <a:pt x="354046" y="354046"/>
                </a:lnTo>
                <a:lnTo>
                  <a:pt x="0" y="0"/>
                </a:lnTo>
                <a:close/>
              </a:path>
            </a:pathLst>
          </a:custGeom>
          <a:gradFill>
            <a:gsLst>
              <a:gs pos="0">
                <a:srgbClr val="326698"/>
              </a:gs>
              <a:gs pos="100000">
                <a:srgbClr val="00B0F0"/>
              </a:gs>
            </a:gsLst>
            <a:lin ang="720000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5956" tIns="20955" rIns="354045" bIns="20955" numCol="1" spcCol="1270" anchor="ctr" anchorCtr="0">
            <a:noAutofit/>
          </a:bodyPr>
          <a:lstStyle/>
          <a:p>
            <a:pPr lvl="0" algn="ctr" defTabSz="1466850">
              <a:lnSpc>
                <a:spcPct val="90000"/>
              </a:lnSpc>
              <a:spcBef>
                <a:spcPct val="0"/>
              </a:spcBef>
              <a:spcAft>
                <a:spcPct val="35000"/>
              </a:spcAft>
            </a:pPr>
            <a:endParaRPr lang="en-US" sz="3300" kern="1200"/>
          </a:p>
        </p:txBody>
      </p:sp>
      <p:sp>
        <p:nvSpPr>
          <p:cNvPr id="145" name="Text Placeholder 3"/>
          <p:cNvSpPr txBox="1">
            <a:spLocks/>
          </p:cNvSpPr>
          <p:nvPr/>
        </p:nvSpPr>
        <p:spPr>
          <a:xfrm>
            <a:off x="5490549" y="2462444"/>
            <a:ext cx="4925137" cy="55399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加强责任严要求，按时完成工作。办公室人员必须热爱自己的工作，忠实于自己的职责，不能有丝毫的懈怠。领导交办的任务忘记了，或能够想方设法完成的工作敷衍塞责，推脱了事，都不是政治责任感强的表现。</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6" name="Text Placeholder 3"/>
          <p:cNvSpPr txBox="1">
            <a:spLocks/>
          </p:cNvSpPr>
          <p:nvPr/>
        </p:nvSpPr>
        <p:spPr>
          <a:xfrm>
            <a:off x="5490550" y="3383688"/>
            <a:ext cx="4925136" cy="369332"/>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善待人亲接物，工作要主动。作为办公室人员，无论对领导，对职工，都应热情周到的服务。工作要主动，态度要和气，办事要尽心。</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7" name="Text Placeholder 3"/>
          <p:cNvSpPr txBox="1">
            <a:spLocks/>
          </p:cNvSpPr>
          <p:nvPr/>
        </p:nvSpPr>
        <p:spPr>
          <a:xfrm>
            <a:off x="5490550" y="4150884"/>
            <a:ext cx="4925136" cy="369332"/>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强理论抓学习，做到各项精通。办公室人员要求既能办事，又能办文。由于每个人性格特点各不相同，因此，领导在分工时会有所侧重。</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8" name="Text Placeholder 3"/>
          <p:cNvSpPr txBox="1">
            <a:spLocks/>
          </p:cNvSpPr>
          <p:nvPr/>
        </p:nvSpPr>
        <p:spPr>
          <a:xfrm>
            <a:off x="5490550" y="4891226"/>
            <a:ext cx="4925136" cy="55399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高素质好修养，提高自身形象。办公室人员必须具备一定的素质修养，虽说一个人的素质是以人的先天禀赋为基质，但是后天环境和教育影响也是非常重要的。</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9" name="Freeform 45"/>
          <p:cNvSpPr>
            <a:spLocks noEditPoints="1"/>
          </p:cNvSpPr>
          <p:nvPr/>
        </p:nvSpPr>
        <p:spPr bwMode="auto">
          <a:xfrm>
            <a:off x="5096544" y="2582180"/>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gradFill>
            <a:gsLst>
              <a:gs pos="0">
                <a:srgbClr val="326698"/>
              </a:gs>
              <a:gs pos="100000">
                <a:srgbClr val="00B0F0"/>
              </a:gs>
            </a:gsLst>
            <a:lin ang="72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0" name="Freeform 45"/>
          <p:cNvSpPr>
            <a:spLocks noEditPoints="1"/>
          </p:cNvSpPr>
          <p:nvPr/>
        </p:nvSpPr>
        <p:spPr bwMode="auto">
          <a:xfrm>
            <a:off x="5096544" y="3406666"/>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gradFill>
            <a:gsLst>
              <a:gs pos="0">
                <a:srgbClr val="326698"/>
              </a:gs>
              <a:gs pos="100000">
                <a:srgbClr val="00B0F0"/>
              </a:gs>
            </a:gsLst>
            <a:lin ang="72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 name="Freeform 45"/>
          <p:cNvSpPr>
            <a:spLocks noEditPoints="1"/>
          </p:cNvSpPr>
          <p:nvPr/>
        </p:nvSpPr>
        <p:spPr bwMode="auto">
          <a:xfrm>
            <a:off x="5096544" y="4173545"/>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gradFill>
            <a:gsLst>
              <a:gs pos="0">
                <a:srgbClr val="326698"/>
              </a:gs>
              <a:gs pos="100000">
                <a:srgbClr val="00B0F0"/>
              </a:gs>
            </a:gsLst>
            <a:lin ang="72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45"/>
          <p:cNvSpPr>
            <a:spLocks noEditPoints="1"/>
          </p:cNvSpPr>
          <p:nvPr/>
        </p:nvSpPr>
        <p:spPr bwMode="auto">
          <a:xfrm>
            <a:off x="5096544" y="4998031"/>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gradFill>
            <a:gsLst>
              <a:gs pos="0">
                <a:srgbClr val="326698"/>
              </a:gs>
              <a:gs pos="100000">
                <a:srgbClr val="00B0F0"/>
              </a:gs>
            </a:gsLst>
            <a:lin ang="72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 name="Freeform 187"/>
          <p:cNvSpPr>
            <a:spLocks noEditPoints="1"/>
          </p:cNvSpPr>
          <p:nvPr/>
        </p:nvSpPr>
        <p:spPr bwMode="auto">
          <a:xfrm>
            <a:off x="2619603" y="2495491"/>
            <a:ext cx="531422" cy="343436"/>
          </a:xfrm>
          <a:custGeom>
            <a:avLst/>
            <a:gdLst/>
            <a:ahLst/>
            <a:cxnLst>
              <a:cxn ang="0">
                <a:pos x="68" y="25"/>
              </a:cxn>
              <a:cxn ang="0">
                <a:pos x="34" y="44"/>
              </a:cxn>
              <a:cxn ang="0">
                <a:pos x="1" y="25"/>
              </a:cxn>
              <a:cxn ang="0">
                <a:pos x="0" y="22"/>
              </a:cxn>
              <a:cxn ang="0">
                <a:pos x="1" y="20"/>
              </a:cxn>
              <a:cxn ang="0">
                <a:pos x="34" y="0"/>
              </a:cxn>
              <a:cxn ang="0">
                <a:pos x="68" y="20"/>
              </a:cxn>
              <a:cxn ang="0">
                <a:pos x="68" y="22"/>
              </a:cxn>
              <a:cxn ang="0">
                <a:pos x="68" y="25"/>
              </a:cxn>
              <a:cxn ang="0">
                <a:pos x="49" y="9"/>
              </a:cxn>
              <a:cxn ang="0">
                <a:pos x="51" y="17"/>
              </a:cxn>
              <a:cxn ang="0">
                <a:pos x="34" y="34"/>
              </a:cxn>
              <a:cxn ang="0">
                <a:pos x="17" y="17"/>
              </a:cxn>
              <a:cxn ang="0">
                <a:pos x="20" y="9"/>
              </a:cxn>
              <a:cxn ang="0">
                <a:pos x="5" y="22"/>
              </a:cxn>
              <a:cxn ang="0">
                <a:pos x="34" y="39"/>
              </a:cxn>
              <a:cxn ang="0">
                <a:pos x="64" y="22"/>
              </a:cxn>
              <a:cxn ang="0">
                <a:pos x="49" y="9"/>
              </a:cxn>
              <a:cxn ang="0">
                <a:pos x="34" y="6"/>
              </a:cxn>
              <a:cxn ang="0">
                <a:pos x="23" y="17"/>
              </a:cxn>
              <a:cxn ang="0">
                <a:pos x="25" y="19"/>
              </a:cxn>
              <a:cxn ang="0">
                <a:pos x="27" y="17"/>
              </a:cxn>
              <a:cxn ang="0">
                <a:pos x="34" y="9"/>
              </a:cxn>
              <a:cxn ang="0">
                <a:pos x="36" y="8"/>
              </a:cxn>
              <a:cxn ang="0">
                <a:pos x="34" y="6"/>
              </a:cxn>
            </a:cxnLst>
            <a:rect l="0" t="0" r="r" b="b"/>
            <a:pathLst>
              <a:path w="68" h="44">
                <a:moveTo>
                  <a:pt x="68" y="25"/>
                </a:moveTo>
                <a:cubicBezTo>
                  <a:pt x="61" y="36"/>
                  <a:pt x="48" y="44"/>
                  <a:pt x="34" y="44"/>
                </a:cubicBezTo>
                <a:cubicBezTo>
                  <a:pt x="21" y="44"/>
                  <a:pt x="8" y="36"/>
                  <a:pt x="1" y="25"/>
                </a:cubicBezTo>
                <a:cubicBezTo>
                  <a:pt x="1" y="24"/>
                  <a:pt x="0" y="23"/>
                  <a:pt x="0" y="22"/>
                </a:cubicBezTo>
                <a:cubicBezTo>
                  <a:pt x="0" y="21"/>
                  <a:pt x="1" y="20"/>
                  <a:pt x="1" y="20"/>
                </a:cubicBezTo>
                <a:cubicBezTo>
                  <a:pt x="8" y="8"/>
                  <a:pt x="21" y="0"/>
                  <a:pt x="34" y="0"/>
                </a:cubicBezTo>
                <a:cubicBezTo>
                  <a:pt x="48" y="0"/>
                  <a:pt x="61" y="8"/>
                  <a:pt x="68" y="20"/>
                </a:cubicBezTo>
                <a:cubicBezTo>
                  <a:pt x="68" y="20"/>
                  <a:pt x="68" y="21"/>
                  <a:pt x="68" y="22"/>
                </a:cubicBezTo>
                <a:cubicBezTo>
                  <a:pt x="68" y="23"/>
                  <a:pt x="68" y="24"/>
                  <a:pt x="68" y="25"/>
                </a:cubicBezTo>
                <a:close/>
                <a:moveTo>
                  <a:pt x="49" y="9"/>
                </a:moveTo>
                <a:cubicBezTo>
                  <a:pt x="51" y="11"/>
                  <a:pt x="51" y="14"/>
                  <a:pt x="51" y="17"/>
                </a:cubicBezTo>
                <a:cubicBezTo>
                  <a:pt x="51" y="27"/>
                  <a:pt x="44" y="34"/>
                  <a:pt x="34" y="34"/>
                </a:cubicBezTo>
                <a:cubicBezTo>
                  <a:pt x="25" y="34"/>
                  <a:pt x="17" y="27"/>
                  <a:pt x="17" y="17"/>
                </a:cubicBezTo>
                <a:cubicBezTo>
                  <a:pt x="17" y="14"/>
                  <a:pt x="18" y="11"/>
                  <a:pt x="20" y="9"/>
                </a:cubicBezTo>
                <a:cubicBezTo>
                  <a:pt x="14" y="12"/>
                  <a:pt x="9" y="17"/>
                  <a:pt x="5" y="22"/>
                </a:cubicBezTo>
                <a:cubicBezTo>
                  <a:pt x="12" y="32"/>
                  <a:pt x="22" y="39"/>
                  <a:pt x="34" y="39"/>
                </a:cubicBezTo>
                <a:cubicBezTo>
                  <a:pt x="47" y="39"/>
                  <a:pt x="57" y="32"/>
                  <a:pt x="64" y="22"/>
                </a:cubicBezTo>
                <a:cubicBezTo>
                  <a:pt x="60" y="17"/>
                  <a:pt x="55" y="12"/>
                  <a:pt x="49" y="9"/>
                </a:cubicBezTo>
                <a:close/>
                <a:moveTo>
                  <a:pt x="34" y="6"/>
                </a:moveTo>
                <a:cubicBezTo>
                  <a:pt x="28" y="6"/>
                  <a:pt x="23" y="11"/>
                  <a:pt x="23" y="17"/>
                </a:cubicBezTo>
                <a:cubicBezTo>
                  <a:pt x="23" y="18"/>
                  <a:pt x="24" y="19"/>
                  <a:pt x="25" y="19"/>
                </a:cubicBezTo>
                <a:cubicBezTo>
                  <a:pt x="26" y="19"/>
                  <a:pt x="27" y="18"/>
                  <a:pt x="27" y="17"/>
                </a:cubicBezTo>
                <a:cubicBezTo>
                  <a:pt x="27" y="13"/>
                  <a:pt x="30" y="9"/>
                  <a:pt x="34" y="9"/>
                </a:cubicBezTo>
                <a:cubicBezTo>
                  <a:pt x="35" y="9"/>
                  <a:pt x="36" y="9"/>
                  <a:pt x="36" y="8"/>
                </a:cubicBezTo>
                <a:cubicBezTo>
                  <a:pt x="36" y="7"/>
                  <a:pt x="35" y="6"/>
                  <a:pt x="34" y="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 name="Freeform 52"/>
          <p:cNvSpPr>
            <a:spLocks noEditPoints="1"/>
          </p:cNvSpPr>
          <p:nvPr/>
        </p:nvSpPr>
        <p:spPr bwMode="auto">
          <a:xfrm>
            <a:off x="2643155" y="3270090"/>
            <a:ext cx="484318" cy="484318"/>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5" name="Freeform 56"/>
          <p:cNvSpPr>
            <a:spLocks noEditPoints="1"/>
          </p:cNvSpPr>
          <p:nvPr/>
        </p:nvSpPr>
        <p:spPr bwMode="auto">
          <a:xfrm>
            <a:off x="2653430" y="4112929"/>
            <a:ext cx="463769" cy="463769"/>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6" name="Freeform 152"/>
          <p:cNvSpPr>
            <a:spLocks noEditPoints="1"/>
          </p:cNvSpPr>
          <p:nvPr/>
        </p:nvSpPr>
        <p:spPr bwMode="auto">
          <a:xfrm>
            <a:off x="2658964" y="4919427"/>
            <a:ext cx="452701" cy="41835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157" name="Group 63"/>
          <p:cNvGrpSpPr/>
          <p:nvPr/>
        </p:nvGrpSpPr>
        <p:grpSpPr>
          <a:xfrm>
            <a:off x="3540299" y="2409068"/>
            <a:ext cx="1469290" cy="587716"/>
            <a:chOff x="2310038" y="1386352"/>
            <a:chExt cx="1469290" cy="587716"/>
          </a:xfrm>
        </p:grpSpPr>
        <p:sp>
          <p:nvSpPr>
            <p:cNvPr id="158" name="Freeform 32"/>
            <p:cNvSpPr/>
            <p:nvPr/>
          </p:nvSpPr>
          <p:spPr>
            <a:xfrm>
              <a:off x="2310038" y="1386352"/>
              <a:ext cx="1469290" cy="587716"/>
            </a:xfrm>
            <a:custGeom>
              <a:avLst/>
              <a:gdLst>
                <a:gd name="connsiteX0" fmla="*/ 0 w 1469290"/>
                <a:gd name="connsiteY0" fmla="*/ 0 h 587716"/>
                <a:gd name="connsiteX1" fmla="*/ 1175432 w 1469290"/>
                <a:gd name="connsiteY1" fmla="*/ 0 h 587716"/>
                <a:gd name="connsiteX2" fmla="*/ 1469290 w 1469290"/>
                <a:gd name="connsiteY2" fmla="*/ 293858 h 587716"/>
                <a:gd name="connsiteX3" fmla="*/ 1175432 w 1469290"/>
                <a:gd name="connsiteY3" fmla="*/ 587716 h 587716"/>
                <a:gd name="connsiteX4" fmla="*/ 0 w 1469290"/>
                <a:gd name="connsiteY4" fmla="*/ 587716 h 587716"/>
                <a:gd name="connsiteX5" fmla="*/ 293858 w 1469290"/>
                <a:gd name="connsiteY5" fmla="*/ 293858 h 587716"/>
                <a:gd name="connsiteX6" fmla="*/ 0 w 1469290"/>
                <a:gd name="connsiteY6" fmla="*/ 0 h 587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9290" h="587716">
                  <a:moveTo>
                    <a:pt x="0" y="0"/>
                  </a:moveTo>
                  <a:lnTo>
                    <a:pt x="1175432" y="0"/>
                  </a:lnTo>
                  <a:lnTo>
                    <a:pt x="1469290" y="293858"/>
                  </a:lnTo>
                  <a:lnTo>
                    <a:pt x="1175432" y="587716"/>
                  </a:lnTo>
                  <a:lnTo>
                    <a:pt x="0" y="587716"/>
                  </a:lnTo>
                  <a:lnTo>
                    <a:pt x="293858" y="293858"/>
                  </a:lnTo>
                  <a:lnTo>
                    <a:pt x="0" y="0"/>
                  </a:lnTo>
                  <a:close/>
                </a:path>
              </a:pathLst>
            </a:custGeom>
            <a:solidFill>
              <a:schemeClr val="bg1">
                <a:lumMod val="85000"/>
                <a:alpha val="90000"/>
              </a:scheme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328148" tIns="17145" rIns="293858" bIns="17145" numCol="1" spcCol="1270" anchor="ctr" anchorCtr="0">
              <a:noAutofit/>
            </a:bodyPr>
            <a:lstStyle/>
            <a:p>
              <a:pPr lvl="0" algn="ctr" defTabSz="1200150">
                <a:lnSpc>
                  <a:spcPct val="90000"/>
                </a:lnSpc>
                <a:spcBef>
                  <a:spcPct val="0"/>
                </a:spcBef>
                <a:spcAft>
                  <a:spcPct val="35000"/>
                </a:spcAft>
              </a:pPr>
              <a:endParaRPr lang="en-US" sz="3200" kern="1200">
                <a:latin typeface="方正兰亭黑简体" panose="02000000000000000000" pitchFamily="2" charset="-122"/>
                <a:ea typeface="方正兰亭黑简体" panose="02000000000000000000" pitchFamily="2" charset="-122"/>
              </a:endParaRPr>
            </a:p>
          </p:txBody>
        </p:sp>
        <p:sp>
          <p:nvSpPr>
            <p:cNvPr id="159" name="Text Placeholder 3"/>
            <p:cNvSpPr txBox="1">
              <a:spLocks/>
            </p:cNvSpPr>
            <p:nvPr/>
          </p:nvSpPr>
          <p:spPr>
            <a:xfrm>
              <a:off x="2674567" y="1557100"/>
              <a:ext cx="665247"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600" b="1" i="0" u="none" strike="noStrike" kern="1200" cap="none" spc="0" normalizeH="0" baseline="0" noProof="0" dirty="0">
                  <a:ln>
                    <a:noFill/>
                  </a:ln>
                  <a:solidFill>
                    <a:schemeClr val="bg1">
                      <a:lumMod val="50000"/>
                    </a:schemeClr>
                  </a:solidFill>
                  <a:effectLst/>
                  <a:uLnTx/>
                  <a:uFillTx/>
                  <a:latin typeface="方正兰亭黑简体" panose="02000000000000000000" pitchFamily="2" charset="-122"/>
                  <a:ea typeface="方正兰亭黑简体" panose="02000000000000000000" pitchFamily="2" charset="-122"/>
                </a:rPr>
                <a:t>Part </a:t>
              </a:r>
              <a:r>
                <a:rPr kumimoji="0" lang="en-US" sz="1600" b="1" i="0" u="none" strike="noStrike" kern="1200" cap="none" spc="0" normalizeH="0" baseline="0" noProof="0" dirty="0">
                  <a:ln>
                    <a:noFill/>
                  </a:ln>
                  <a:solidFill>
                    <a:schemeClr val="bg1">
                      <a:lumMod val="50000"/>
                    </a:schemeClr>
                  </a:solidFill>
                  <a:effectLst/>
                  <a:uLnTx/>
                  <a:uFillTx/>
                  <a:latin typeface="Impact MT Std" pitchFamily="34" charset="0"/>
                  <a:ea typeface="方正兰亭黑简体" panose="02000000000000000000" pitchFamily="2" charset="-122"/>
                </a:rPr>
                <a:t>01</a:t>
              </a:r>
            </a:p>
          </p:txBody>
        </p:sp>
      </p:grpSp>
      <p:grpSp>
        <p:nvGrpSpPr>
          <p:cNvPr id="160" name="Group 64"/>
          <p:cNvGrpSpPr/>
          <p:nvPr/>
        </p:nvGrpSpPr>
        <p:grpSpPr>
          <a:xfrm>
            <a:off x="3540299" y="3216292"/>
            <a:ext cx="1469290" cy="587716"/>
            <a:chOff x="2310038" y="2193576"/>
            <a:chExt cx="1469290" cy="587716"/>
          </a:xfrm>
        </p:grpSpPr>
        <p:sp>
          <p:nvSpPr>
            <p:cNvPr id="161" name="Freeform 35"/>
            <p:cNvSpPr/>
            <p:nvPr/>
          </p:nvSpPr>
          <p:spPr>
            <a:xfrm>
              <a:off x="2310038" y="2193576"/>
              <a:ext cx="1469290" cy="587716"/>
            </a:xfrm>
            <a:custGeom>
              <a:avLst/>
              <a:gdLst>
                <a:gd name="connsiteX0" fmla="*/ 0 w 1469290"/>
                <a:gd name="connsiteY0" fmla="*/ 0 h 587716"/>
                <a:gd name="connsiteX1" fmla="*/ 1175432 w 1469290"/>
                <a:gd name="connsiteY1" fmla="*/ 0 h 587716"/>
                <a:gd name="connsiteX2" fmla="*/ 1469290 w 1469290"/>
                <a:gd name="connsiteY2" fmla="*/ 293858 h 587716"/>
                <a:gd name="connsiteX3" fmla="*/ 1175432 w 1469290"/>
                <a:gd name="connsiteY3" fmla="*/ 587716 h 587716"/>
                <a:gd name="connsiteX4" fmla="*/ 0 w 1469290"/>
                <a:gd name="connsiteY4" fmla="*/ 587716 h 587716"/>
                <a:gd name="connsiteX5" fmla="*/ 293858 w 1469290"/>
                <a:gd name="connsiteY5" fmla="*/ 293858 h 587716"/>
                <a:gd name="connsiteX6" fmla="*/ 0 w 1469290"/>
                <a:gd name="connsiteY6" fmla="*/ 0 h 587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9290" h="587716">
                  <a:moveTo>
                    <a:pt x="0" y="0"/>
                  </a:moveTo>
                  <a:lnTo>
                    <a:pt x="1175432" y="0"/>
                  </a:lnTo>
                  <a:lnTo>
                    <a:pt x="1469290" y="293858"/>
                  </a:lnTo>
                  <a:lnTo>
                    <a:pt x="1175432" y="587716"/>
                  </a:lnTo>
                  <a:lnTo>
                    <a:pt x="0" y="587716"/>
                  </a:lnTo>
                  <a:lnTo>
                    <a:pt x="293858" y="293858"/>
                  </a:lnTo>
                  <a:lnTo>
                    <a:pt x="0" y="0"/>
                  </a:lnTo>
                  <a:close/>
                </a:path>
              </a:pathLst>
            </a:custGeom>
            <a:solidFill>
              <a:schemeClr val="bg1">
                <a:lumMod val="85000"/>
                <a:alpha val="90000"/>
              </a:scheme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328148" tIns="17145" rIns="293858" bIns="17145" numCol="1" spcCol="1270" anchor="ctr" anchorCtr="0">
              <a:noAutofit/>
            </a:bodyPr>
            <a:lstStyle/>
            <a:p>
              <a:pPr lvl="0" algn="ctr" defTabSz="1200150">
                <a:lnSpc>
                  <a:spcPct val="90000"/>
                </a:lnSpc>
                <a:spcBef>
                  <a:spcPct val="0"/>
                </a:spcBef>
                <a:spcAft>
                  <a:spcPct val="35000"/>
                </a:spcAft>
              </a:pPr>
              <a:endParaRPr lang="en-US" sz="3200" kern="1200">
                <a:latin typeface="方正兰亭黑简体" panose="02000000000000000000" pitchFamily="2" charset="-122"/>
                <a:ea typeface="方正兰亭黑简体" panose="02000000000000000000" pitchFamily="2" charset="-122"/>
              </a:endParaRPr>
            </a:p>
          </p:txBody>
        </p:sp>
        <p:sp>
          <p:nvSpPr>
            <p:cNvPr id="162" name="Text Placeholder 3"/>
            <p:cNvSpPr txBox="1">
              <a:spLocks/>
            </p:cNvSpPr>
            <p:nvPr/>
          </p:nvSpPr>
          <p:spPr>
            <a:xfrm>
              <a:off x="2667496" y="2364324"/>
              <a:ext cx="689291"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spcBef>
                  <a:spcPct val="20000"/>
                </a:spcBef>
                <a:defRPr/>
              </a:pPr>
              <a:r>
                <a:rPr lang="en-US" altLang="zh-CN" sz="1600" b="1" dirty="0">
                  <a:solidFill>
                    <a:schemeClr val="bg1">
                      <a:lumMod val="50000"/>
                    </a:schemeClr>
                  </a:solidFill>
                  <a:latin typeface="方正兰亭黑简体" panose="02000000000000000000" pitchFamily="2" charset="-122"/>
                  <a:ea typeface="方正兰亭黑简体" panose="02000000000000000000" pitchFamily="2" charset="-122"/>
                </a:rPr>
                <a:t>Part </a:t>
              </a:r>
              <a:r>
                <a:rPr lang="en-US" altLang="zh-CN" sz="1600" b="1" dirty="0">
                  <a:solidFill>
                    <a:schemeClr val="bg1">
                      <a:lumMod val="50000"/>
                    </a:schemeClr>
                  </a:solidFill>
                  <a:latin typeface="Impact MT Std" pitchFamily="34" charset="0"/>
                  <a:ea typeface="方正兰亭黑简体" panose="02000000000000000000" pitchFamily="2" charset="-122"/>
                </a:rPr>
                <a:t>02</a:t>
              </a:r>
              <a:endParaRPr kumimoji="0" lang="en-US" sz="1600" b="1" i="0" u="none" strike="noStrike" kern="1200" cap="none" spc="0" normalizeH="0" baseline="0" noProof="0" dirty="0">
                <a:ln>
                  <a:noFill/>
                </a:ln>
                <a:solidFill>
                  <a:schemeClr val="bg1">
                    <a:lumMod val="50000"/>
                  </a:schemeClr>
                </a:solidFill>
                <a:effectLst/>
                <a:uLnTx/>
                <a:uFillTx/>
                <a:latin typeface="Impact MT Std" pitchFamily="34" charset="0"/>
                <a:ea typeface="方正兰亭黑简体" panose="02000000000000000000" pitchFamily="2" charset="-122"/>
              </a:endParaRPr>
            </a:p>
          </p:txBody>
        </p:sp>
      </p:grpSp>
      <p:grpSp>
        <p:nvGrpSpPr>
          <p:cNvPr id="163" name="Group 65"/>
          <p:cNvGrpSpPr/>
          <p:nvPr/>
        </p:nvGrpSpPr>
        <p:grpSpPr>
          <a:xfrm>
            <a:off x="3540299" y="4023516"/>
            <a:ext cx="1469290" cy="587716"/>
            <a:chOff x="2310038" y="3000800"/>
            <a:chExt cx="1469290" cy="587716"/>
          </a:xfrm>
        </p:grpSpPr>
        <p:sp>
          <p:nvSpPr>
            <p:cNvPr id="164" name="Freeform 39"/>
            <p:cNvSpPr/>
            <p:nvPr/>
          </p:nvSpPr>
          <p:spPr>
            <a:xfrm>
              <a:off x="2310038" y="3000800"/>
              <a:ext cx="1469290" cy="587716"/>
            </a:xfrm>
            <a:custGeom>
              <a:avLst/>
              <a:gdLst>
                <a:gd name="connsiteX0" fmla="*/ 0 w 1469290"/>
                <a:gd name="connsiteY0" fmla="*/ 0 h 587716"/>
                <a:gd name="connsiteX1" fmla="*/ 1175432 w 1469290"/>
                <a:gd name="connsiteY1" fmla="*/ 0 h 587716"/>
                <a:gd name="connsiteX2" fmla="*/ 1469290 w 1469290"/>
                <a:gd name="connsiteY2" fmla="*/ 293858 h 587716"/>
                <a:gd name="connsiteX3" fmla="*/ 1175432 w 1469290"/>
                <a:gd name="connsiteY3" fmla="*/ 587716 h 587716"/>
                <a:gd name="connsiteX4" fmla="*/ 0 w 1469290"/>
                <a:gd name="connsiteY4" fmla="*/ 587716 h 587716"/>
                <a:gd name="connsiteX5" fmla="*/ 293858 w 1469290"/>
                <a:gd name="connsiteY5" fmla="*/ 293858 h 587716"/>
                <a:gd name="connsiteX6" fmla="*/ 0 w 1469290"/>
                <a:gd name="connsiteY6" fmla="*/ 0 h 587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9290" h="587716">
                  <a:moveTo>
                    <a:pt x="0" y="0"/>
                  </a:moveTo>
                  <a:lnTo>
                    <a:pt x="1175432" y="0"/>
                  </a:lnTo>
                  <a:lnTo>
                    <a:pt x="1469290" y="293858"/>
                  </a:lnTo>
                  <a:lnTo>
                    <a:pt x="1175432" y="587716"/>
                  </a:lnTo>
                  <a:lnTo>
                    <a:pt x="0" y="587716"/>
                  </a:lnTo>
                  <a:lnTo>
                    <a:pt x="293858" y="293858"/>
                  </a:lnTo>
                  <a:lnTo>
                    <a:pt x="0" y="0"/>
                  </a:lnTo>
                  <a:close/>
                </a:path>
              </a:pathLst>
            </a:custGeom>
            <a:solidFill>
              <a:schemeClr val="bg1">
                <a:lumMod val="85000"/>
                <a:alpha val="90000"/>
              </a:scheme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328148" tIns="17145" rIns="293858" bIns="17145" numCol="1" spcCol="1270" anchor="ctr" anchorCtr="0">
              <a:noAutofit/>
            </a:bodyPr>
            <a:lstStyle/>
            <a:p>
              <a:pPr lvl="0" algn="ctr" defTabSz="1200150">
                <a:lnSpc>
                  <a:spcPct val="90000"/>
                </a:lnSpc>
                <a:spcBef>
                  <a:spcPct val="0"/>
                </a:spcBef>
                <a:spcAft>
                  <a:spcPct val="35000"/>
                </a:spcAft>
              </a:pPr>
              <a:endParaRPr lang="en-US" sz="3200" kern="1200">
                <a:latin typeface="方正兰亭黑简体" panose="02000000000000000000" pitchFamily="2" charset="-122"/>
                <a:ea typeface="方正兰亭黑简体" panose="02000000000000000000" pitchFamily="2" charset="-122"/>
              </a:endParaRPr>
            </a:p>
          </p:txBody>
        </p:sp>
        <p:sp>
          <p:nvSpPr>
            <p:cNvPr id="165" name="Text Placeholder 3"/>
            <p:cNvSpPr txBox="1">
              <a:spLocks/>
            </p:cNvSpPr>
            <p:nvPr/>
          </p:nvSpPr>
          <p:spPr>
            <a:xfrm>
              <a:off x="2632889" y="3171548"/>
              <a:ext cx="695703"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spcBef>
                  <a:spcPct val="20000"/>
                </a:spcBef>
                <a:defRPr/>
              </a:pPr>
              <a:r>
                <a:rPr lang="en-US" altLang="zh-CN" sz="1600" b="1" dirty="0">
                  <a:solidFill>
                    <a:schemeClr val="bg1">
                      <a:lumMod val="50000"/>
                    </a:schemeClr>
                  </a:solidFill>
                  <a:latin typeface="方正兰亭黑简体" panose="02000000000000000000" pitchFamily="2" charset="-122"/>
                  <a:ea typeface="方正兰亭黑简体" panose="02000000000000000000" pitchFamily="2" charset="-122"/>
                </a:rPr>
                <a:t>Part </a:t>
              </a:r>
              <a:r>
                <a:rPr lang="en-US" altLang="zh-CN" sz="1600" b="1" dirty="0">
                  <a:solidFill>
                    <a:schemeClr val="bg1">
                      <a:lumMod val="50000"/>
                    </a:schemeClr>
                  </a:solidFill>
                  <a:latin typeface="Impact MT Std" pitchFamily="34" charset="0"/>
                  <a:ea typeface="方正兰亭黑简体" panose="02000000000000000000" pitchFamily="2" charset="-122"/>
                </a:rPr>
                <a:t>03</a:t>
              </a:r>
              <a:endParaRPr kumimoji="0" lang="en-US" sz="1600" b="1" i="0" u="none" strike="noStrike" kern="1200" cap="none" spc="0" normalizeH="0" baseline="0" noProof="0" dirty="0">
                <a:ln>
                  <a:noFill/>
                </a:ln>
                <a:solidFill>
                  <a:schemeClr val="bg1">
                    <a:lumMod val="50000"/>
                  </a:schemeClr>
                </a:solidFill>
                <a:effectLst/>
                <a:uLnTx/>
                <a:uFillTx/>
                <a:latin typeface="Impact MT Std" pitchFamily="34" charset="0"/>
                <a:ea typeface="方正兰亭黑简体" panose="02000000000000000000" pitchFamily="2" charset="-122"/>
              </a:endParaRPr>
            </a:p>
          </p:txBody>
        </p:sp>
      </p:grpSp>
      <p:grpSp>
        <p:nvGrpSpPr>
          <p:cNvPr id="166" name="Group 67"/>
          <p:cNvGrpSpPr/>
          <p:nvPr/>
        </p:nvGrpSpPr>
        <p:grpSpPr>
          <a:xfrm>
            <a:off x="3540299" y="4847593"/>
            <a:ext cx="1469290" cy="587716"/>
            <a:chOff x="2310038" y="3824877"/>
            <a:chExt cx="1469290" cy="587716"/>
          </a:xfrm>
        </p:grpSpPr>
        <p:sp>
          <p:nvSpPr>
            <p:cNvPr id="167" name="Freeform 42"/>
            <p:cNvSpPr/>
            <p:nvPr/>
          </p:nvSpPr>
          <p:spPr>
            <a:xfrm>
              <a:off x="2310038" y="3824877"/>
              <a:ext cx="1469290" cy="587716"/>
            </a:xfrm>
            <a:custGeom>
              <a:avLst/>
              <a:gdLst>
                <a:gd name="connsiteX0" fmla="*/ 0 w 1469290"/>
                <a:gd name="connsiteY0" fmla="*/ 0 h 587716"/>
                <a:gd name="connsiteX1" fmla="*/ 1175432 w 1469290"/>
                <a:gd name="connsiteY1" fmla="*/ 0 h 587716"/>
                <a:gd name="connsiteX2" fmla="*/ 1469290 w 1469290"/>
                <a:gd name="connsiteY2" fmla="*/ 293858 h 587716"/>
                <a:gd name="connsiteX3" fmla="*/ 1175432 w 1469290"/>
                <a:gd name="connsiteY3" fmla="*/ 587716 h 587716"/>
                <a:gd name="connsiteX4" fmla="*/ 0 w 1469290"/>
                <a:gd name="connsiteY4" fmla="*/ 587716 h 587716"/>
                <a:gd name="connsiteX5" fmla="*/ 293858 w 1469290"/>
                <a:gd name="connsiteY5" fmla="*/ 293858 h 587716"/>
                <a:gd name="connsiteX6" fmla="*/ 0 w 1469290"/>
                <a:gd name="connsiteY6" fmla="*/ 0 h 587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9290" h="587716">
                  <a:moveTo>
                    <a:pt x="0" y="0"/>
                  </a:moveTo>
                  <a:lnTo>
                    <a:pt x="1175432" y="0"/>
                  </a:lnTo>
                  <a:lnTo>
                    <a:pt x="1469290" y="293858"/>
                  </a:lnTo>
                  <a:lnTo>
                    <a:pt x="1175432" y="587716"/>
                  </a:lnTo>
                  <a:lnTo>
                    <a:pt x="0" y="587716"/>
                  </a:lnTo>
                  <a:lnTo>
                    <a:pt x="293858" y="293858"/>
                  </a:lnTo>
                  <a:lnTo>
                    <a:pt x="0" y="0"/>
                  </a:lnTo>
                  <a:close/>
                </a:path>
              </a:pathLst>
            </a:custGeom>
            <a:solidFill>
              <a:schemeClr val="bg1">
                <a:lumMod val="85000"/>
                <a:alpha val="90000"/>
              </a:scheme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328148" tIns="17145" rIns="293858" bIns="17145" numCol="1" spcCol="1270" anchor="ctr" anchorCtr="0">
              <a:noAutofit/>
            </a:bodyPr>
            <a:lstStyle/>
            <a:p>
              <a:pPr lvl="0" algn="ctr" defTabSz="1200150">
                <a:lnSpc>
                  <a:spcPct val="90000"/>
                </a:lnSpc>
                <a:spcBef>
                  <a:spcPct val="0"/>
                </a:spcBef>
                <a:spcAft>
                  <a:spcPct val="35000"/>
                </a:spcAft>
              </a:pPr>
              <a:endParaRPr lang="en-US" sz="3200" kern="1200">
                <a:latin typeface="方正兰亭黑简体" panose="02000000000000000000" pitchFamily="2" charset="-122"/>
                <a:ea typeface="方正兰亭黑简体" panose="02000000000000000000" pitchFamily="2" charset="-122"/>
              </a:endParaRPr>
            </a:p>
          </p:txBody>
        </p:sp>
        <p:sp>
          <p:nvSpPr>
            <p:cNvPr id="168" name="Text Placeholder 3"/>
            <p:cNvSpPr txBox="1">
              <a:spLocks/>
            </p:cNvSpPr>
            <p:nvPr/>
          </p:nvSpPr>
          <p:spPr>
            <a:xfrm>
              <a:off x="2645701" y="3995625"/>
              <a:ext cx="689291"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spcBef>
                  <a:spcPct val="20000"/>
                </a:spcBef>
                <a:defRPr/>
              </a:pPr>
              <a:r>
                <a:rPr lang="en-US" altLang="zh-CN" sz="1600" b="1" dirty="0">
                  <a:solidFill>
                    <a:schemeClr val="bg1">
                      <a:lumMod val="50000"/>
                    </a:schemeClr>
                  </a:solidFill>
                  <a:latin typeface="方正兰亭黑简体" panose="02000000000000000000" pitchFamily="2" charset="-122"/>
                  <a:ea typeface="方正兰亭黑简体" panose="02000000000000000000" pitchFamily="2" charset="-122"/>
                </a:rPr>
                <a:t>Part </a:t>
              </a:r>
              <a:r>
                <a:rPr lang="en-US" altLang="zh-CN" sz="1600" b="1" dirty="0">
                  <a:solidFill>
                    <a:schemeClr val="bg1">
                      <a:lumMod val="50000"/>
                    </a:schemeClr>
                  </a:solidFill>
                  <a:latin typeface="Impact MT Std" pitchFamily="34" charset="0"/>
                  <a:ea typeface="方正兰亭黑简体" panose="02000000000000000000" pitchFamily="2" charset="-122"/>
                </a:rPr>
                <a:t>04</a:t>
              </a:r>
              <a:endParaRPr kumimoji="0" lang="en-US" sz="1600" b="1" i="0" u="none" strike="noStrike" kern="1200" cap="none" spc="0" normalizeH="0" baseline="0" noProof="0" dirty="0">
                <a:ln>
                  <a:noFill/>
                </a:ln>
                <a:solidFill>
                  <a:schemeClr val="bg1">
                    <a:lumMod val="50000"/>
                  </a:schemeClr>
                </a:solidFill>
                <a:effectLst/>
                <a:uLnTx/>
                <a:uFillTx/>
                <a:latin typeface="Impact MT Std" pitchFamily="34" charset="0"/>
                <a:ea typeface="方正兰亭黑简体" panose="02000000000000000000" pitchFamily="2" charset="-122"/>
              </a:endParaRPr>
            </a:p>
          </p:txBody>
        </p:sp>
      </p:grpSp>
    </p:spTree>
    <p:extLst>
      <p:ext uri="{BB962C8B-B14F-4D97-AF65-F5344CB8AC3E}">
        <p14:creationId xmlns:p14="http://schemas.microsoft.com/office/powerpoint/2010/main" val="3525887143"/>
      </p:ext>
    </p:extLst>
  </p:cSld>
  <p:clrMapOvr>
    <a:masterClrMapping/>
  </p:clrMapOvr>
  <p:transition spd="slow"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1250"/>
                            </p:stCondLst>
                            <p:childTnLst>
                              <p:par>
                                <p:cTn id="25" presetID="2" presetClass="entr" presetSubtype="2" fill="hold" grpId="0" nodeType="afterEffect">
                                  <p:stCondLst>
                                    <p:cond delay="0"/>
                                  </p:stCondLst>
                                  <p:childTnLst>
                                    <p:set>
                                      <p:cBhvr>
                                        <p:cTn id="26" dur="1" fill="hold">
                                          <p:stCondLst>
                                            <p:cond delay="0"/>
                                          </p:stCondLst>
                                        </p:cTn>
                                        <p:tgtEl>
                                          <p:spTgt spid="140"/>
                                        </p:tgtEl>
                                        <p:attrNameLst>
                                          <p:attrName>style.visibility</p:attrName>
                                        </p:attrNameLst>
                                      </p:cBhvr>
                                      <p:to>
                                        <p:strVal val="visible"/>
                                      </p:to>
                                    </p:set>
                                    <p:anim calcmode="lin" valueType="num">
                                      <p:cBhvr additive="base">
                                        <p:cTn id="27" dur="300" fill="hold"/>
                                        <p:tgtEl>
                                          <p:spTgt spid="140"/>
                                        </p:tgtEl>
                                        <p:attrNameLst>
                                          <p:attrName>ppt_x</p:attrName>
                                        </p:attrNameLst>
                                      </p:cBhvr>
                                      <p:tavLst>
                                        <p:tav tm="0">
                                          <p:val>
                                            <p:strVal val="1+#ppt_w/2"/>
                                          </p:val>
                                        </p:tav>
                                        <p:tav tm="100000">
                                          <p:val>
                                            <p:strVal val="#ppt_x"/>
                                          </p:val>
                                        </p:tav>
                                      </p:tavLst>
                                    </p:anim>
                                    <p:anim calcmode="lin" valueType="num">
                                      <p:cBhvr additive="base">
                                        <p:cTn id="28" dur="300" fill="hold"/>
                                        <p:tgtEl>
                                          <p:spTgt spid="140"/>
                                        </p:tgtEl>
                                        <p:attrNameLst>
                                          <p:attrName>ppt_y</p:attrName>
                                        </p:attrNameLst>
                                      </p:cBhvr>
                                      <p:tavLst>
                                        <p:tav tm="0">
                                          <p:val>
                                            <p:strVal val="#ppt_y"/>
                                          </p:val>
                                        </p:tav>
                                        <p:tav tm="100000">
                                          <p:val>
                                            <p:strVal val="#ppt_y"/>
                                          </p:val>
                                        </p:tav>
                                      </p:tavLst>
                                    </p:anim>
                                  </p:childTnLst>
                                </p:cTn>
                              </p:par>
                            </p:childTnLst>
                          </p:cTn>
                        </p:par>
                        <p:par>
                          <p:cTn id="29" fill="hold">
                            <p:stCondLst>
                              <p:cond delay="1550"/>
                            </p:stCondLst>
                            <p:childTnLst>
                              <p:par>
                                <p:cTn id="30" presetID="2" presetClass="entr" presetSubtype="8" accel="50000" decel="50000" fill="hold" grpId="0" nodeType="afterEffect">
                                  <p:stCondLst>
                                    <p:cond delay="0"/>
                                  </p:stCondLst>
                                  <p:childTnLst>
                                    <p:set>
                                      <p:cBhvr>
                                        <p:cTn id="31" dur="1" fill="hold">
                                          <p:stCondLst>
                                            <p:cond delay="0"/>
                                          </p:stCondLst>
                                        </p:cTn>
                                        <p:tgtEl>
                                          <p:spTgt spid="141"/>
                                        </p:tgtEl>
                                        <p:attrNameLst>
                                          <p:attrName>style.visibility</p:attrName>
                                        </p:attrNameLst>
                                      </p:cBhvr>
                                      <p:to>
                                        <p:strVal val="visible"/>
                                      </p:to>
                                    </p:set>
                                    <p:anim calcmode="lin" valueType="num">
                                      <p:cBhvr additive="base">
                                        <p:cTn id="32" dur="500" fill="hold"/>
                                        <p:tgtEl>
                                          <p:spTgt spid="141"/>
                                        </p:tgtEl>
                                        <p:attrNameLst>
                                          <p:attrName>ppt_x</p:attrName>
                                        </p:attrNameLst>
                                      </p:cBhvr>
                                      <p:tavLst>
                                        <p:tav tm="0">
                                          <p:val>
                                            <p:strVal val="0-#ppt_w/2"/>
                                          </p:val>
                                        </p:tav>
                                        <p:tav tm="100000">
                                          <p:val>
                                            <p:strVal val="#ppt_x"/>
                                          </p:val>
                                        </p:tav>
                                      </p:tavLst>
                                    </p:anim>
                                    <p:anim calcmode="lin" valueType="num">
                                      <p:cBhvr additive="base">
                                        <p:cTn id="33" dur="500" fill="hold"/>
                                        <p:tgtEl>
                                          <p:spTgt spid="141"/>
                                        </p:tgtEl>
                                        <p:attrNameLst>
                                          <p:attrName>ppt_y</p:attrName>
                                        </p:attrNameLst>
                                      </p:cBhvr>
                                      <p:tavLst>
                                        <p:tav tm="0">
                                          <p:val>
                                            <p:strVal val="#ppt_y"/>
                                          </p:val>
                                        </p:tav>
                                        <p:tav tm="100000">
                                          <p:val>
                                            <p:strVal val="#ppt_y"/>
                                          </p:val>
                                        </p:tav>
                                      </p:tavLst>
                                    </p:anim>
                                  </p:childTnLst>
                                </p:cTn>
                              </p:par>
                            </p:childTnLst>
                          </p:cTn>
                        </p:par>
                        <p:par>
                          <p:cTn id="34" fill="hold">
                            <p:stCondLst>
                              <p:cond delay="2050"/>
                            </p:stCondLst>
                            <p:childTnLst>
                              <p:par>
                                <p:cTn id="35" presetID="53" presetClass="entr" presetSubtype="0" fill="hold" grpId="0" nodeType="afterEffect">
                                  <p:stCondLst>
                                    <p:cond delay="0"/>
                                  </p:stCondLst>
                                  <p:childTnLst>
                                    <p:set>
                                      <p:cBhvr>
                                        <p:cTn id="36" dur="1" fill="hold">
                                          <p:stCondLst>
                                            <p:cond delay="0"/>
                                          </p:stCondLst>
                                        </p:cTn>
                                        <p:tgtEl>
                                          <p:spTgt spid="153"/>
                                        </p:tgtEl>
                                        <p:attrNameLst>
                                          <p:attrName>style.visibility</p:attrName>
                                        </p:attrNameLst>
                                      </p:cBhvr>
                                      <p:to>
                                        <p:strVal val="visible"/>
                                      </p:to>
                                    </p:set>
                                    <p:anim calcmode="lin" valueType="num">
                                      <p:cBhvr>
                                        <p:cTn id="37" dur="500" fill="hold"/>
                                        <p:tgtEl>
                                          <p:spTgt spid="153"/>
                                        </p:tgtEl>
                                        <p:attrNameLst>
                                          <p:attrName>ppt_w</p:attrName>
                                        </p:attrNameLst>
                                      </p:cBhvr>
                                      <p:tavLst>
                                        <p:tav tm="0">
                                          <p:val>
                                            <p:fltVal val="0"/>
                                          </p:val>
                                        </p:tav>
                                        <p:tav tm="100000">
                                          <p:val>
                                            <p:strVal val="#ppt_w"/>
                                          </p:val>
                                        </p:tav>
                                      </p:tavLst>
                                    </p:anim>
                                    <p:anim calcmode="lin" valueType="num">
                                      <p:cBhvr>
                                        <p:cTn id="38" dur="500" fill="hold"/>
                                        <p:tgtEl>
                                          <p:spTgt spid="153"/>
                                        </p:tgtEl>
                                        <p:attrNameLst>
                                          <p:attrName>ppt_h</p:attrName>
                                        </p:attrNameLst>
                                      </p:cBhvr>
                                      <p:tavLst>
                                        <p:tav tm="0">
                                          <p:val>
                                            <p:fltVal val="0"/>
                                          </p:val>
                                        </p:tav>
                                        <p:tav tm="100000">
                                          <p:val>
                                            <p:strVal val="#ppt_h"/>
                                          </p:val>
                                        </p:tav>
                                      </p:tavLst>
                                    </p:anim>
                                    <p:animEffect transition="in" filter="fade">
                                      <p:cBhvr>
                                        <p:cTn id="39" dur="500"/>
                                        <p:tgtEl>
                                          <p:spTgt spid="153"/>
                                        </p:tgtEl>
                                      </p:cBhvr>
                                    </p:animEffect>
                                  </p:childTnLst>
                                </p:cTn>
                              </p:par>
                              <p:par>
                                <p:cTn id="40" presetID="2" presetClass="entr" presetSubtype="2" accel="50000" decel="50000" fill="hold" nodeType="withEffect">
                                  <p:stCondLst>
                                    <p:cond delay="0"/>
                                  </p:stCondLst>
                                  <p:childTnLst>
                                    <p:set>
                                      <p:cBhvr>
                                        <p:cTn id="41" dur="1" fill="hold">
                                          <p:stCondLst>
                                            <p:cond delay="0"/>
                                          </p:stCondLst>
                                        </p:cTn>
                                        <p:tgtEl>
                                          <p:spTgt spid="157"/>
                                        </p:tgtEl>
                                        <p:attrNameLst>
                                          <p:attrName>style.visibility</p:attrName>
                                        </p:attrNameLst>
                                      </p:cBhvr>
                                      <p:to>
                                        <p:strVal val="visible"/>
                                      </p:to>
                                    </p:set>
                                    <p:anim calcmode="lin" valueType="num">
                                      <p:cBhvr additive="base">
                                        <p:cTn id="42" dur="500" fill="hold"/>
                                        <p:tgtEl>
                                          <p:spTgt spid="157"/>
                                        </p:tgtEl>
                                        <p:attrNameLst>
                                          <p:attrName>ppt_x</p:attrName>
                                        </p:attrNameLst>
                                      </p:cBhvr>
                                      <p:tavLst>
                                        <p:tav tm="0">
                                          <p:val>
                                            <p:strVal val="1+#ppt_w/2"/>
                                          </p:val>
                                        </p:tav>
                                        <p:tav tm="100000">
                                          <p:val>
                                            <p:strVal val="#ppt_x"/>
                                          </p:val>
                                        </p:tav>
                                      </p:tavLst>
                                    </p:anim>
                                    <p:anim calcmode="lin" valueType="num">
                                      <p:cBhvr additive="base">
                                        <p:cTn id="43" dur="500" fill="hold"/>
                                        <p:tgtEl>
                                          <p:spTgt spid="157"/>
                                        </p:tgtEl>
                                        <p:attrNameLst>
                                          <p:attrName>ppt_y</p:attrName>
                                        </p:attrNameLst>
                                      </p:cBhvr>
                                      <p:tavLst>
                                        <p:tav tm="0">
                                          <p:val>
                                            <p:strVal val="#ppt_y"/>
                                          </p:val>
                                        </p:tav>
                                        <p:tav tm="100000">
                                          <p:val>
                                            <p:strVal val="#ppt_y"/>
                                          </p:val>
                                        </p:tav>
                                      </p:tavLst>
                                    </p:anim>
                                  </p:childTnLst>
                                </p:cTn>
                              </p:par>
                            </p:childTnLst>
                          </p:cTn>
                        </p:par>
                        <p:par>
                          <p:cTn id="44" fill="hold">
                            <p:stCondLst>
                              <p:cond delay="2550"/>
                            </p:stCondLst>
                            <p:childTnLst>
                              <p:par>
                                <p:cTn id="45" presetID="53" presetClass="entr" presetSubtype="0" fill="hold" grpId="0" nodeType="afterEffect">
                                  <p:stCondLst>
                                    <p:cond delay="0"/>
                                  </p:stCondLst>
                                  <p:childTnLst>
                                    <p:set>
                                      <p:cBhvr>
                                        <p:cTn id="46" dur="1" fill="hold">
                                          <p:stCondLst>
                                            <p:cond delay="0"/>
                                          </p:stCondLst>
                                        </p:cTn>
                                        <p:tgtEl>
                                          <p:spTgt spid="149"/>
                                        </p:tgtEl>
                                        <p:attrNameLst>
                                          <p:attrName>style.visibility</p:attrName>
                                        </p:attrNameLst>
                                      </p:cBhvr>
                                      <p:to>
                                        <p:strVal val="visible"/>
                                      </p:to>
                                    </p:set>
                                    <p:anim calcmode="lin" valueType="num">
                                      <p:cBhvr>
                                        <p:cTn id="47" dur="500" fill="hold"/>
                                        <p:tgtEl>
                                          <p:spTgt spid="149"/>
                                        </p:tgtEl>
                                        <p:attrNameLst>
                                          <p:attrName>ppt_w</p:attrName>
                                        </p:attrNameLst>
                                      </p:cBhvr>
                                      <p:tavLst>
                                        <p:tav tm="0">
                                          <p:val>
                                            <p:fltVal val="0"/>
                                          </p:val>
                                        </p:tav>
                                        <p:tav tm="100000">
                                          <p:val>
                                            <p:strVal val="#ppt_w"/>
                                          </p:val>
                                        </p:tav>
                                      </p:tavLst>
                                    </p:anim>
                                    <p:anim calcmode="lin" valueType="num">
                                      <p:cBhvr>
                                        <p:cTn id="48" dur="500" fill="hold"/>
                                        <p:tgtEl>
                                          <p:spTgt spid="149"/>
                                        </p:tgtEl>
                                        <p:attrNameLst>
                                          <p:attrName>ppt_h</p:attrName>
                                        </p:attrNameLst>
                                      </p:cBhvr>
                                      <p:tavLst>
                                        <p:tav tm="0">
                                          <p:val>
                                            <p:fltVal val="0"/>
                                          </p:val>
                                        </p:tav>
                                        <p:tav tm="100000">
                                          <p:val>
                                            <p:strVal val="#ppt_h"/>
                                          </p:val>
                                        </p:tav>
                                      </p:tavLst>
                                    </p:anim>
                                    <p:animEffect transition="in" filter="fade">
                                      <p:cBhvr>
                                        <p:cTn id="49" dur="500"/>
                                        <p:tgtEl>
                                          <p:spTgt spid="149"/>
                                        </p:tgtEl>
                                      </p:cBhvr>
                                    </p:animEffect>
                                  </p:childTnLst>
                                </p:cTn>
                              </p:par>
                              <p:par>
                                <p:cTn id="50" presetID="2" presetClass="entr" presetSubtype="2" accel="50000" decel="50000" fill="hold" grpId="0" nodeType="withEffect">
                                  <p:stCondLst>
                                    <p:cond delay="0"/>
                                  </p:stCondLst>
                                  <p:childTnLst>
                                    <p:set>
                                      <p:cBhvr>
                                        <p:cTn id="51" dur="1" fill="hold">
                                          <p:stCondLst>
                                            <p:cond delay="0"/>
                                          </p:stCondLst>
                                        </p:cTn>
                                        <p:tgtEl>
                                          <p:spTgt spid="145"/>
                                        </p:tgtEl>
                                        <p:attrNameLst>
                                          <p:attrName>style.visibility</p:attrName>
                                        </p:attrNameLst>
                                      </p:cBhvr>
                                      <p:to>
                                        <p:strVal val="visible"/>
                                      </p:to>
                                    </p:set>
                                    <p:anim calcmode="lin" valueType="num">
                                      <p:cBhvr additive="base">
                                        <p:cTn id="52" dur="500" fill="hold"/>
                                        <p:tgtEl>
                                          <p:spTgt spid="145"/>
                                        </p:tgtEl>
                                        <p:attrNameLst>
                                          <p:attrName>ppt_x</p:attrName>
                                        </p:attrNameLst>
                                      </p:cBhvr>
                                      <p:tavLst>
                                        <p:tav tm="0">
                                          <p:val>
                                            <p:strVal val="1+#ppt_w/2"/>
                                          </p:val>
                                        </p:tav>
                                        <p:tav tm="100000">
                                          <p:val>
                                            <p:strVal val="#ppt_x"/>
                                          </p:val>
                                        </p:tav>
                                      </p:tavLst>
                                    </p:anim>
                                    <p:anim calcmode="lin" valueType="num">
                                      <p:cBhvr additive="base">
                                        <p:cTn id="53" dur="500" fill="hold"/>
                                        <p:tgtEl>
                                          <p:spTgt spid="145"/>
                                        </p:tgtEl>
                                        <p:attrNameLst>
                                          <p:attrName>ppt_y</p:attrName>
                                        </p:attrNameLst>
                                      </p:cBhvr>
                                      <p:tavLst>
                                        <p:tav tm="0">
                                          <p:val>
                                            <p:strVal val="#ppt_y"/>
                                          </p:val>
                                        </p:tav>
                                        <p:tav tm="100000">
                                          <p:val>
                                            <p:strVal val="#ppt_y"/>
                                          </p:val>
                                        </p:tav>
                                      </p:tavLst>
                                    </p:anim>
                                  </p:childTnLst>
                                </p:cTn>
                              </p:par>
                            </p:childTnLst>
                          </p:cTn>
                        </p:par>
                        <p:par>
                          <p:cTn id="54" fill="hold">
                            <p:stCondLst>
                              <p:cond delay="3050"/>
                            </p:stCondLst>
                            <p:childTnLst>
                              <p:par>
                                <p:cTn id="55" presetID="2" presetClass="entr" presetSubtype="8" accel="50000" decel="50000" fill="hold" grpId="0" nodeType="afterEffect">
                                  <p:stCondLst>
                                    <p:cond delay="0"/>
                                  </p:stCondLst>
                                  <p:childTnLst>
                                    <p:set>
                                      <p:cBhvr>
                                        <p:cTn id="56" dur="1" fill="hold">
                                          <p:stCondLst>
                                            <p:cond delay="0"/>
                                          </p:stCondLst>
                                        </p:cTn>
                                        <p:tgtEl>
                                          <p:spTgt spid="142"/>
                                        </p:tgtEl>
                                        <p:attrNameLst>
                                          <p:attrName>style.visibility</p:attrName>
                                        </p:attrNameLst>
                                      </p:cBhvr>
                                      <p:to>
                                        <p:strVal val="visible"/>
                                      </p:to>
                                    </p:set>
                                    <p:anim calcmode="lin" valueType="num">
                                      <p:cBhvr additive="base">
                                        <p:cTn id="57" dur="500" fill="hold"/>
                                        <p:tgtEl>
                                          <p:spTgt spid="142"/>
                                        </p:tgtEl>
                                        <p:attrNameLst>
                                          <p:attrName>ppt_x</p:attrName>
                                        </p:attrNameLst>
                                      </p:cBhvr>
                                      <p:tavLst>
                                        <p:tav tm="0">
                                          <p:val>
                                            <p:strVal val="0-#ppt_w/2"/>
                                          </p:val>
                                        </p:tav>
                                        <p:tav tm="100000">
                                          <p:val>
                                            <p:strVal val="#ppt_x"/>
                                          </p:val>
                                        </p:tav>
                                      </p:tavLst>
                                    </p:anim>
                                    <p:anim calcmode="lin" valueType="num">
                                      <p:cBhvr additive="base">
                                        <p:cTn id="58" dur="500" fill="hold"/>
                                        <p:tgtEl>
                                          <p:spTgt spid="142"/>
                                        </p:tgtEl>
                                        <p:attrNameLst>
                                          <p:attrName>ppt_y</p:attrName>
                                        </p:attrNameLst>
                                      </p:cBhvr>
                                      <p:tavLst>
                                        <p:tav tm="0">
                                          <p:val>
                                            <p:strVal val="#ppt_y"/>
                                          </p:val>
                                        </p:tav>
                                        <p:tav tm="100000">
                                          <p:val>
                                            <p:strVal val="#ppt_y"/>
                                          </p:val>
                                        </p:tav>
                                      </p:tavLst>
                                    </p:anim>
                                  </p:childTnLst>
                                </p:cTn>
                              </p:par>
                            </p:childTnLst>
                          </p:cTn>
                        </p:par>
                        <p:par>
                          <p:cTn id="59" fill="hold">
                            <p:stCondLst>
                              <p:cond delay="3550"/>
                            </p:stCondLst>
                            <p:childTnLst>
                              <p:par>
                                <p:cTn id="60" presetID="53" presetClass="entr" presetSubtype="0" fill="hold" grpId="0" nodeType="afterEffect">
                                  <p:stCondLst>
                                    <p:cond delay="0"/>
                                  </p:stCondLst>
                                  <p:childTnLst>
                                    <p:set>
                                      <p:cBhvr>
                                        <p:cTn id="61" dur="1" fill="hold">
                                          <p:stCondLst>
                                            <p:cond delay="0"/>
                                          </p:stCondLst>
                                        </p:cTn>
                                        <p:tgtEl>
                                          <p:spTgt spid="154"/>
                                        </p:tgtEl>
                                        <p:attrNameLst>
                                          <p:attrName>style.visibility</p:attrName>
                                        </p:attrNameLst>
                                      </p:cBhvr>
                                      <p:to>
                                        <p:strVal val="visible"/>
                                      </p:to>
                                    </p:set>
                                    <p:anim calcmode="lin" valueType="num">
                                      <p:cBhvr>
                                        <p:cTn id="62" dur="500" fill="hold"/>
                                        <p:tgtEl>
                                          <p:spTgt spid="154"/>
                                        </p:tgtEl>
                                        <p:attrNameLst>
                                          <p:attrName>ppt_w</p:attrName>
                                        </p:attrNameLst>
                                      </p:cBhvr>
                                      <p:tavLst>
                                        <p:tav tm="0">
                                          <p:val>
                                            <p:fltVal val="0"/>
                                          </p:val>
                                        </p:tav>
                                        <p:tav tm="100000">
                                          <p:val>
                                            <p:strVal val="#ppt_w"/>
                                          </p:val>
                                        </p:tav>
                                      </p:tavLst>
                                    </p:anim>
                                    <p:anim calcmode="lin" valueType="num">
                                      <p:cBhvr>
                                        <p:cTn id="63" dur="500" fill="hold"/>
                                        <p:tgtEl>
                                          <p:spTgt spid="154"/>
                                        </p:tgtEl>
                                        <p:attrNameLst>
                                          <p:attrName>ppt_h</p:attrName>
                                        </p:attrNameLst>
                                      </p:cBhvr>
                                      <p:tavLst>
                                        <p:tav tm="0">
                                          <p:val>
                                            <p:fltVal val="0"/>
                                          </p:val>
                                        </p:tav>
                                        <p:tav tm="100000">
                                          <p:val>
                                            <p:strVal val="#ppt_h"/>
                                          </p:val>
                                        </p:tav>
                                      </p:tavLst>
                                    </p:anim>
                                    <p:animEffect transition="in" filter="fade">
                                      <p:cBhvr>
                                        <p:cTn id="64" dur="500"/>
                                        <p:tgtEl>
                                          <p:spTgt spid="154"/>
                                        </p:tgtEl>
                                      </p:cBhvr>
                                    </p:animEffect>
                                  </p:childTnLst>
                                </p:cTn>
                              </p:par>
                              <p:par>
                                <p:cTn id="65" presetID="2" presetClass="entr" presetSubtype="2" accel="50000" decel="50000" fill="hold" nodeType="withEffect">
                                  <p:stCondLst>
                                    <p:cond delay="0"/>
                                  </p:stCondLst>
                                  <p:childTnLst>
                                    <p:set>
                                      <p:cBhvr>
                                        <p:cTn id="66" dur="1" fill="hold">
                                          <p:stCondLst>
                                            <p:cond delay="0"/>
                                          </p:stCondLst>
                                        </p:cTn>
                                        <p:tgtEl>
                                          <p:spTgt spid="160"/>
                                        </p:tgtEl>
                                        <p:attrNameLst>
                                          <p:attrName>style.visibility</p:attrName>
                                        </p:attrNameLst>
                                      </p:cBhvr>
                                      <p:to>
                                        <p:strVal val="visible"/>
                                      </p:to>
                                    </p:set>
                                    <p:anim calcmode="lin" valueType="num">
                                      <p:cBhvr additive="base">
                                        <p:cTn id="67" dur="500" fill="hold"/>
                                        <p:tgtEl>
                                          <p:spTgt spid="160"/>
                                        </p:tgtEl>
                                        <p:attrNameLst>
                                          <p:attrName>ppt_x</p:attrName>
                                        </p:attrNameLst>
                                      </p:cBhvr>
                                      <p:tavLst>
                                        <p:tav tm="0">
                                          <p:val>
                                            <p:strVal val="1+#ppt_w/2"/>
                                          </p:val>
                                        </p:tav>
                                        <p:tav tm="100000">
                                          <p:val>
                                            <p:strVal val="#ppt_x"/>
                                          </p:val>
                                        </p:tav>
                                      </p:tavLst>
                                    </p:anim>
                                    <p:anim calcmode="lin" valueType="num">
                                      <p:cBhvr additive="base">
                                        <p:cTn id="68" dur="500" fill="hold"/>
                                        <p:tgtEl>
                                          <p:spTgt spid="160"/>
                                        </p:tgtEl>
                                        <p:attrNameLst>
                                          <p:attrName>ppt_y</p:attrName>
                                        </p:attrNameLst>
                                      </p:cBhvr>
                                      <p:tavLst>
                                        <p:tav tm="0">
                                          <p:val>
                                            <p:strVal val="#ppt_y"/>
                                          </p:val>
                                        </p:tav>
                                        <p:tav tm="100000">
                                          <p:val>
                                            <p:strVal val="#ppt_y"/>
                                          </p:val>
                                        </p:tav>
                                      </p:tavLst>
                                    </p:anim>
                                  </p:childTnLst>
                                </p:cTn>
                              </p:par>
                            </p:childTnLst>
                          </p:cTn>
                        </p:par>
                        <p:par>
                          <p:cTn id="69" fill="hold">
                            <p:stCondLst>
                              <p:cond delay="4050"/>
                            </p:stCondLst>
                            <p:childTnLst>
                              <p:par>
                                <p:cTn id="70" presetID="53" presetClass="entr" presetSubtype="0" fill="hold" grpId="0" nodeType="afterEffect">
                                  <p:stCondLst>
                                    <p:cond delay="0"/>
                                  </p:stCondLst>
                                  <p:childTnLst>
                                    <p:set>
                                      <p:cBhvr>
                                        <p:cTn id="71" dur="1" fill="hold">
                                          <p:stCondLst>
                                            <p:cond delay="0"/>
                                          </p:stCondLst>
                                        </p:cTn>
                                        <p:tgtEl>
                                          <p:spTgt spid="150"/>
                                        </p:tgtEl>
                                        <p:attrNameLst>
                                          <p:attrName>style.visibility</p:attrName>
                                        </p:attrNameLst>
                                      </p:cBhvr>
                                      <p:to>
                                        <p:strVal val="visible"/>
                                      </p:to>
                                    </p:set>
                                    <p:anim calcmode="lin" valueType="num">
                                      <p:cBhvr>
                                        <p:cTn id="72" dur="500" fill="hold"/>
                                        <p:tgtEl>
                                          <p:spTgt spid="150"/>
                                        </p:tgtEl>
                                        <p:attrNameLst>
                                          <p:attrName>ppt_w</p:attrName>
                                        </p:attrNameLst>
                                      </p:cBhvr>
                                      <p:tavLst>
                                        <p:tav tm="0">
                                          <p:val>
                                            <p:fltVal val="0"/>
                                          </p:val>
                                        </p:tav>
                                        <p:tav tm="100000">
                                          <p:val>
                                            <p:strVal val="#ppt_w"/>
                                          </p:val>
                                        </p:tav>
                                      </p:tavLst>
                                    </p:anim>
                                    <p:anim calcmode="lin" valueType="num">
                                      <p:cBhvr>
                                        <p:cTn id="73" dur="500" fill="hold"/>
                                        <p:tgtEl>
                                          <p:spTgt spid="150"/>
                                        </p:tgtEl>
                                        <p:attrNameLst>
                                          <p:attrName>ppt_h</p:attrName>
                                        </p:attrNameLst>
                                      </p:cBhvr>
                                      <p:tavLst>
                                        <p:tav tm="0">
                                          <p:val>
                                            <p:fltVal val="0"/>
                                          </p:val>
                                        </p:tav>
                                        <p:tav tm="100000">
                                          <p:val>
                                            <p:strVal val="#ppt_h"/>
                                          </p:val>
                                        </p:tav>
                                      </p:tavLst>
                                    </p:anim>
                                    <p:animEffect transition="in" filter="fade">
                                      <p:cBhvr>
                                        <p:cTn id="74" dur="500"/>
                                        <p:tgtEl>
                                          <p:spTgt spid="150"/>
                                        </p:tgtEl>
                                      </p:cBhvr>
                                    </p:animEffect>
                                  </p:childTnLst>
                                </p:cTn>
                              </p:par>
                              <p:par>
                                <p:cTn id="75" presetID="2" presetClass="entr" presetSubtype="2" accel="50000" decel="50000" fill="hold" grpId="0" nodeType="withEffect">
                                  <p:stCondLst>
                                    <p:cond delay="0"/>
                                  </p:stCondLst>
                                  <p:childTnLst>
                                    <p:set>
                                      <p:cBhvr>
                                        <p:cTn id="76" dur="1" fill="hold">
                                          <p:stCondLst>
                                            <p:cond delay="0"/>
                                          </p:stCondLst>
                                        </p:cTn>
                                        <p:tgtEl>
                                          <p:spTgt spid="146"/>
                                        </p:tgtEl>
                                        <p:attrNameLst>
                                          <p:attrName>style.visibility</p:attrName>
                                        </p:attrNameLst>
                                      </p:cBhvr>
                                      <p:to>
                                        <p:strVal val="visible"/>
                                      </p:to>
                                    </p:set>
                                    <p:anim calcmode="lin" valueType="num">
                                      <p:cBhvr additive="base">
                                        <p:cTn id="77" dur="500" fill="hold"/>
                                        <p:tgtEl>
                                          <p:spTgt spid="146"/>
                                        </p:tgtEl>
                                        <p:attrNameLst>
                                          <p:attrName>ppt_x</p:attrName>
                                        </p:attrNameLst>
                                      </p:cBhvr>
                                      <p:tavLst>
                                        <p:tav tm="0">
                                          <p:val>
                                            <p:strVal val="1+#ppt_w/2"/>
                                          </p:val>
                                        </p:tav>
                                        <p:tav tm="100000">
                                          <p:val>
                                            <p:strVal val="#ppt_x"/>
                                          </p:val>
                                        </p:tav>
                                      </p:tavLst>
                                    </p:anim>
                                    <p:anim calcmode="lin" valueType="num">
                                      <p:cBhvr additive="base">
                                        <p:cTn id="78" dur="500" fill="hold"/>
                                        <p:tgtEl>
                                          <p:spTgt spid="146"/>
                                        </p:tgtEl>
                                        <p:attrNameLst>
                                          <p:attrName>ppt_y</p:attrName>
                                        </p:attrNameLst>
                                      </p:cBhvr>
                                      <p:tavLst>
                                        <p:tav tm="0">
                                          <p:val>
                                            <p:strVal val="#ppt_y"/>
                                          </p:val>
                                        </p:tav>
                                        <p:tav tm="100000">
                                          <p:val>
                                            <p:strVal val="#ppt_y"/>
                                          </p:val>
                                        </p:tav>
                                      </p:tavLst>
                                    </p:anim>
                                  </p:childTnLst>
                                </p:cTn>
                              </p:par>
                            </p:childTnLst>
                          </p:cTn>
                        </p:par>
                        <p:par>
                          <p:cTn id="79" fill="hold">
                            <p:stCondLst>
                              <p:cond delay="4550"/>
                            </p:stCondLst>
                            <p:childTnLst>
                              <p:par>
                                <p:cTn id="80" presetID="2" presetClass="entr" presetSubtype="8" accel="50000" decel="50000" fill="hold" grpId="0" nodeType="afterEffect">
                                  <p:stCondLst>
                                    <p:cond delay="0"/>
                                  </p:stCondLst>
                                  <p:childTnLst>
                                    <p:set>
                                      <p:cBhvr>
                                        <p:cTn id="81" dur="1" fill="hold">
                                          <p:stCondLst>
                                            <p:cond delay="0"/>
                                          </p:stCondLst>
                                        </p:cTn>
                                        <p:tgtEl>
                                          <p:spTgt spid="143"/>
                                        </p:tgtEl>
                                        <p:attrNameLst>
                                          <p:attrName>style.visibility</p:attrName>
                                        </p:attrNameLst>
                                      </p:cBhvr>
                                      <p:to>
                                        <p:strVal val="visible"/>
                                      </p:to>
                                    </p:set>
                                    <p:anim calcmode="lin" valueType="num">
                                      <p:cBhvr additive="base">
                                        <p:cTn id="82" dur="500" fill="hold"/>
                                        <p:tgtEl>
                                          <p:spTgt spid="143"/>
                                        </p:tgtEl>
                                        <p:attrNameLst>
                                          <p:attrName>ppt_x</p:attrName>
                                        </p:attrNameLst>
                                      </p:cBhvr>
                                      <p:tavLst>
                                        <p:tav tm="0">
                                          <p:val>
                                            <p:strVal val="0-#ppt_w/2"/>
                                          </p:val>
                                        </p:tav>
                                        <p:tav tm="100000">
                                          <p:val>
                                            <p:strVal val="#ppt_x"/>
                                          </p:val>
                                        </p:tav>
                                      </p:tavLst>
                                    </p:anim>
                                    <p:anim calcmode="lin" valueType="num">
                                      <p:cBhvr additive="base">
                                        <p:cTn id="83" dur="500" fill="hold"/>
                                        <p:tgtEl>
                                          <p:spTgt spid="143"/>
                                        </p:tgtEl>
                                        <p:attrNameLst>
                                          <p:attrName>ppt_y</p:attrName>
                                        </p:attrNameLst>
                                      </p:cBhvr>
                                      <p:tavLst>
                                        <p:tav tm="0">
                                          <p:val>
                                            <p:strVal val="#ppt_y"/>
                                          </p:val>
                                        </p:tav>
                                        <p:tav tm="100000">
                                          <p:val>
                                            <p:strVal val="#ppt_y"/>
                                          </p:val>
                                        </p:tav>
                                      </p:tavLst>
                                    </p:anim>
                                  </p:childTnLst>
                                </p:cTn>
                              </p:par>
                            </p:childTnLst>
                          </p:cTn>
                        </p:par>
                        <p:par>
                          <p:cTn id="84" fill="hold">
                            <p:stCondLst>
                              <p:cond delay="5050"/>
                            </p:stCondLst>
                            <p:childTnLst>
                              <p:par>
                                <p:cTn id="85" presetID="53" presetClass="entr" presetSubtype="0" fill="hold" grpId="0" nodeType="afterEffect">
                                  <p:stCondLst>
                                    <p:cond delay="0"/>
                                  </p:stCondLst>
                                  <p:childTnLst>
                                    <p:set>
                                      <p:cBhvr>
                                        <p:cTn id="86" dur="1" fill="hold">
                                          <p:stCondLst>
                                            <p:cond delay="0"/>
                                          </p:stCondLst>
                                        </p:cTn>
                                        <p:tgtEl>
                                          <p:spTgt spid="155"/>
                                        </p:tgtEl>
                                        <p:attrNameLst>
                                          <p:attrName>style.visibility</p:attrName>
                                        </p:attrNameLst>
                                      </p:cBhvr>
                                      <p:to>
                                        <p:strVal val="visible"/>
                                      </p:to>
                                    </p:set>
                                    <p:anim calcmode="lin" valueType="num">
                                      <p:cBhvr>
                                        <p:cTn id="87" dur="500" fill="hold"/>
                                        <p:tgtEl>
                                          <p:spTgt spid="155"/>
                                        </p:tgtEl>
                                        <p:attrNameLst>
                                          <p:attrName>ppt_w</p:attrName>
                                        </p:attrNameLst>
                                      </p:cBhvr>
                                      <p:tavLst>
                                        <p:tav tm="0">
                                          <p:val>
                                            <p:fltVal val="0"/>
                                          </p:val>
                                        </p:tav>
                                        <p:tav tm="100000">
                                          <p:val>
                                            <p:strVal val="#ppt_w"/>
                                          </p:val>
                                        </p:tav>
                                      </p:tavLst>
                                    </p:anim>
                                    <p:anim calcmode="lin" valueType="num">
                                      <p:cBhvr>
                                        <p:cTn id="88" dur="500" fill="hold"/>
                                        <p:tgtEl>
                                          <p:spTgt spid="155"/>
                                        </p:tgtEl>
                                        <p:attrNameLst>
                                          <p:attrName>ppt_h</p:attrName>
                                        </p:attrNameLst>
                                      </p:cBhvr>
                                      <p:tavLst>
                                        <p:tav tm="0">
                                          <p:val>
                                            <p:fltVal val="0"/>
                                          </p:val>
                                        </p:tav>
                                        <p:tav tm="100000">
                                          <p:val>
                                            <p:strVal val="#ppt_h"/>
                                          </p:val>
                                        </p:tav>
                                      </p:tavLst>
                                    </p:anim>
                                    <p:animEffect transition="in" filter="fade">
                                      <p:cBhvr>
                                        <p:cTn id="89" dur="500"/>
                                        <p:tgtEl>
                                          <p:spTgt spid="155"/>
                                        </p:tgtEl>
                                      </p:cBhvr>
                                    </p:animEffect>
                                  </p:childTnLst>
                                </p:cTn>
                              </p:par>
                              <p:par>
                                <p:cTn id="90" presetID="2" presetClass="entr" presetSubtype="2" accel="50000" decel="50000" fill="hold" nodeType="withEffect">
                                  <p:stCondLst>
                                    <p:cond delay="0"/>
                                  </p:stCondLst>
                                  <p:childTnLst>
                                    <p:set>
                                      <p:cBhvr>
                                        <p:cTn id="91" dur="1" fill="hold">
                                          <p:stCondLst>
                                            <p:cond delay="0"/>
                                          </p:stCondLst>
                                        </p:cTn>
                                        <p:tgtEl>
                                          <p:spTgt spid="163"/>
                                        </p:tgtEl>
                                        <p:attrNameLst>
                                          <p:attrName>style.visibility</p:attrName>
                                        </p:attrNameLst>
                                      </p:cBhvr>
                                      <p:to>
                                        <p:strVal val="visible"/>
                                      </p:to>
                                    </p:set>
                                    <p:anim calcmode="lin" valueType="num">
                                      <p:cBhvr additive="base">
                                        <p:cTn id="92" dur="500" fill="hold"/>
                                        <p:tgtEl>
                                          <p:spTgt spid="163"/>
                                        </p:tgtEl>
                                        <p:attrNameLst>
                                          <p:attrName>ppt_x</p:attrName>
                                        </p:attrNameLst>
                                      </p:cBhvr>
                                      <p:tavLst>
                                        <p:tav tm="0">
                                          <p:val>
                                            <p:strVal val="1+#ppt_w/2"/>
                                          </p:val>
                                        </p:tav>
                                        <p:tav tm="100000">
                                          <p:val>
                                            <p:strVal val="#ppt_x"/>
                                          </p:val>
                                        </p:tav>
                                      </p:tavLst>
                                    </p:anim>
                                    <p:anim calcmode="lin" valueType="num">
                                      <p:cBhvr additive="base">
                                        <p:cTn id="93" dur="500" fill="hold"/>
                                        <p:tgtEl>
                                          <p:spTgt spid="163"/>
                                        </p:tgtEl>
                                        <p:attrNameLst>
                                          <p:attrName>ppt_y</p:attrName>
                                        </p:attrNameLst>
                                      </p:cBhvr>
                                      <p:tavLst>
                                        <p:tav tm="0">
                                          <p:val>
                                            <p:strVal val="#ppt_y"/>
                                          </p:val>
                                        </p:tav>
                                        <p:tav tm="100000">
                                          <p:val>
                                            <p:strVal val="#ppt_y"/>
                                          </p:val>
                                        </p:tav>
                                      </p:tavLst>
                                    </p:anim>
                                  </p:childTnLst>
                                </p:cTn>
                              </p:par>
                            </p:childTnLst>
                          </p:cTn>
                        </p:par>
                        <p:par>
                          <p:cTn id="94" fill="hold">
                            <p:stCondLst>
                              <p:cond delay="5550"/>
                            </p:stCondLst>
                            <p:childTnLst>
                              <p:par>
                                <p:cTn id="95" presetID="53" presetClass="entr" presetSubtype="0" fill="hold" grpId="0" nodeType="afterEffect">
                                  <p:stCondLst>
                                    <p:cond delay="0"/>
                                  </p:stCondLst>
                                  <p:childTnLst>
                                    <p:set>
                                      <p:cBhvr>
                                        <p:cTn id="96" dur="1" fill="hold">
                                          <p:stCondLst>
                                            <p:cond delay="0"/>
                                          </p:stCondLst>
                                        </p:cTn>
                                        <p:tgtEl>
                                          <p:spTgt spid="151"/>
                                        </p:tgtEl>
                                        <p:attrNameLst>
                                          <p:attrName>style.visibility</p:attrName>
                                        </p:attrNameLst>
                                      </p:cBhvr>
                                      <p:to>
                                        <p:strVal val="visible"/>
                                      </p:to>
                                    </p:set>
                                    <p:anim calcmode="lin" valueType="num">
                                      <p:cBhvr>
                                        <p:cTn id="97" dur="500" fill="hold"/>
                                        <p:tgtEl>
                                          <p:spTgt spid="151"/>
                                        </p:tgtEl>
                                        <p:attrNameLst>
                                          <p:attrName>ppt_w</p:attrName>
                                        </p:attrNameLst>
                                      </p:cBhvr>
                                      <p:tavLst>
                                        <p:tav tm="0">
                                          <p:val>
                                            <p:fltVal val="0"/>
                                          </p:val>
                                        </p:tav>
                                        <p:tav tm="100000">
                                          <p:val>
                                            <p:strVal val="#ppt_w"/>
                                          </p:val>
                                        </p:tav>
                                      </p:tavLst>
                                    </p:anim>
                                    <p:anim calcmode="lin" valueType="num">
                                      <p:cBhvr>
                                        <p:cTn id="98" dur="500" fill="hold"/>
                                        <p:tgtEl>
                                          <p:spTgt spid="151"/>
                                        </p:tgtEl>
                                        <p:attrNameLst>
                                          <p:attrName>ppt_h</p:attrName>
                                        </p:attrNameLst>
                                      </p:cBhvr>
                                      <p:tavLst>
                                        <p:tav tm="0">
                                          <p:val>
                                            <p:fltVal val="0"/>
                                          </p:val>
                                        </p:tav>
                                        <p:tav tm="100000">
                                          <p:val>
                                            <p:strVal val="#ppt_h"/>
                                          </p:val>
                                        </p:tav>
                                      </p:tavLst>
                                    </p:anim>
                                    <p:animEffect transition="in" filter="fade">
                                      <p:cBhvr>
                                        <p:cTn id="99" dur="500"/>
                                        <p:tgtEl>
                                          <p:spTgt spid="151"/>
                                        </p:tgtEl>
                                      </p:cBhvr>
                                    </p:animEffect>
                                  </p:childTnLst>
                                </p:cTn>
                              </p:par>
                              <p:par>
                                <p:cTn id="100" presetID="2" presetClass="entr" presetSubtype="2" accel="50000" decel="50000" fill="hold" grpId="0" nodeType="withEffect">
                                  <p:stCondLst>
                                    <p:cond delay="0"/>
                                  </p:stCondLst>
                                  <p:childTnLst>
                                    <p:set>
                                      <p:cBhvr>
                                        <p:cTn id="101" dur="1" fill="hold">
                                          <p:stCondLst>
                                            <p:cond delay="0"/>
                                          </p:stCondLst>
                                        </p:cTn>
                                        <p:tgtEl>
                                          <p:spTgt spid="147"/>
                                        </p:tgtEl>
                                        <p:attrNameLst>
                                          <p:attrName>style.visibility</p:attrName>
                                        </p:attrNameLst>
                                      </p:cBhvr>
                                      <p:to>
                                        <p:strVal val="visible"/>
                                      </p:to>
                                    </p:set>
                                    <p:anim calcmode="lin" valueType="num">
                                      <p:cBhvr additive="base">
                                        <p:cTn id="102" dur="500" fill="hold"/>
                                        <p:tgtEl>
                                          <p:spTgt spid="147"/>
                                        </p:tgtEl>
                                        <p:attrNameLst>
                                          <p:attrName>ppt_x</p:attrName>
                                        </p:attrNameLst>
                                      </p:cBhvr>
                                      <p:tavLst>
                                        <p:tav tm="0">
                                          <p:val>
                                            <p:strVal val="1+#ppt_w/2"/>
                                          </p:val>
                                        </p:tav>
                                        <p:tav tm="100000">
                                          <p:val>
                                            <p:strVal val="#ppt_x"/>
                                          </p:val>
                                        </p:tav>
                                      </p:tavLst>
                                    </p:anim>
                                    <p:anim calcmode="lin" valueType="num">
                                      <p:cBhvr additive="base">
                                        <p:cTn id="103" dur="500" fill="hold"/>
                                        <p:tgtEl>
                                          <p:spTgt spid="147"/>
                                        </p:tgtEl>
                                        <p:attrNameLst>
                                          <p:attrName>ppt_y</p:attrName>
                                        </p:attrNameLst>
                                      </p:cBhvr>
                                      <p:tavLst>
                                        <p:tav tm="0">
                                          <p:val>
                                            <p:strVal val="#ppt_y"/>
                                          </p:val>
                                        </p:tav>
                                        <p:tav tm="100000">
                                          <p:val>
                                            <p:strVal val="#ppt_y"/>
                                          </p:val>
                                        </p:tav>
                                      </p:tavLst>
                                    </p:anim>
                                  </p:childTnLst>
                                </p:cTn>
                              </p:par>
                            </p:childTnLst>
                          </p:cTn>
                        </p:par>
                        <p:par>
                          <p:cTn id="104" fill="hold">
                            <p:stCondLst>
                              <p:cond delay="6050"/>
                            </p:stCondLst>
                            <p:childTnLst>
                              <p:par>
                                <p:cTn id="105" presetID="2" presetClass="entr" presetSubtype="8" accel="50000" decel="50000" fill="hold" grpId="0" nodeType="afterEffect">
                                  <p:stCondLst>
                                    <p:cond delay="0"/>
                                  </p:stCondLst>
                                  <p:childTnLst>
                                    <p:set>
                                      <p:cBhvr>
                                        <p:cTn id="106" dur="1" fill="hold">
                                          <p:stCondLst>
                                            <p:cond delay="0"/>
                                          </p:stCondLst>
                                        </p:cTn>
                                        <p:tgtEl>
                                          <p:spTgt spid="144"/>
                                        </p:tgtEl>
                                        <p:attrNameLst>
                                          <p:attrName>style.visibility</p:attrName>
                                        </p:attrNameLst>
                                      </p:cBhvr>
                                      <p:to>
                                        <p:strVal val="visible"/>
                                      </p:to>
                                    </p:set>
                                    <p:anim calcmode="lin" valueType="num">
                                      <p:cBhvr additive="base">
                                        <p:cTn id="107" dur="500" fill="hold"/>
                                        <p:tgtEl>
                                          <p:spTgt spid="144"/>
                                        </p:tgtEl>
                                        <p:attrNameLst>
                                          <p:attrName>ppt_x</p:attrName>
                                        </p:attrNameLst>
                                      </p:cBhvr>
                                      <p:tavLst>
                                        <p:tav tm="0">
                                          <p:val>
                                            <p:strVal val="0-#ppt_w/2"/>
                                          </p:val>
                                        </p:tav>
                                        <p:tav tm="100000">
                                          <p:val>
                                            <p:strVal val="#ppt_x"/>
                                          </p:val>
                                        </p:tav>
                                      </p:tavLst>
                                    </p:anim>
                                    <p:anim calcmode="lin" valueType="num">
                                      <p:cBhvr additive="base">
                                        <p:cTn id="108" dur="500" fill="hold"/>
                                        <p:tgtEl>
                                          <p:spTgt spid="144"/>
                                        </p:tgtEl>
                                        <p:attrNameLst>
                                          <p:attrName>ppt_y</p:attrName>
                                        </p:attrNameLst>
                                      </p:cBhvr>
                                      <p:tavLst>
                                        <p:tav tm="0">
                                          <p:val>
                                            <p:strVal val="#ppt_y"/>
                                          </p:val>
                                        </p:tav>
                                        <p:tav tm="100000">
                                          <p:val>
                                            <p:strVal val="#ppt_y"/>
                                          </p:val>
                                        </p:tav>
                                      </p:tavLst>
                                    </p:anim>
                                  </p:childTnLst>
                                </p:cTn>
                              </p:par>
                            </p:childTnLst>
                          </p:cTn>
                        </p:par>
                        <p:par>
                          <p:cTn id="109" fill="hold">
                            <p:stCondLst>
                              <p:cond delay="6550"/>
                            </p:stCondLst>
                            <p:childTnLst>
                              <p:par>
                                <p:cTn id="110" presetID="53" presetClass="entr" presetSubtype="0" fill="hold" grpId="0" nodeType="afterEffect">
                                  <p:stCondLst>
                                    <p:cond delay="0"/>
                                  </p:stCondLst>
                                  <p:childTnLst>
                                    <p:set>
                                      <p:cBhvr>
                                        <p:cTn id="111" dur="1" fill="hold">
                                          <p:stCondLst>
                                            <p:cond delay="0"/>
                                          </p:stCondLst>
                                        </p:cTn>
                                        <p:tgtEl>
                                          <p:spTgt spid="156"/>
                                        </p:tgtEl>
                                        <p:attrNameLst>
                                          <p:attrName>style.visibility</p:attrName>
                                        </p:attrNameLst>
                                      </p:cBhvr>
                                      <p:to>
                                        <p:strVal val="visible"/>
                                      </p:to>
                                    </p:set>
                                    <p:anim calcmode="lin" valueType="num">
                                      <p:cBhvr>
                                        <p:cTn id="112" dur="500" fill="hold"/>
                                        <p:tgtEl>
                                          <p:spTgt spid="156"/>
                                        </p:tgtEl>
                                        <p:attrNameLst>
                                          <p:attrName>ppt_w</p:attrName>
                                        </p:attrNameLst>
                                      </p:cBhvr>
                                      <p:tavLst>
                                        <p:tav tm="0">
                                          <p:val>
                                            <p:fltVal val="0"/>
                                          </p:val>
                                        </p:tav>
                                        <p:tav tm="100000">
                                          <p:val>
                                            <p:strVal val="#ppt_w"/>
                                          </p:val>
                                        </p:tav>
                                      </p:tavLst>
                                    </p:anim>
                                    <p:anim calcmode="lin" valueType="num">
                                      <p:cBhvr>
                                        <p:cTn id="113" dur="500" fill="hold"/>
                                        <p:tgtEl>
                                          <p:spTgt spid="156"/>
                                        </p:tgtEl>
                                        <p:attrNameLst>
                                          <p:attrName>ppt_h</p:attrName>
                                        </p:attrNameLst>
                                      </p:cBhvr>
                                      <p:tavLst>
                                        <p:tav tm="0">
                                          <p:val>
                                            <p:fltVal val="0"/>
                                          </p:val>
                                        </p:tav>
                                        <p:tav tm="100000">
                                          <p:val>
                                            <p:strVal val="#ppt_h"/>
                                          </p:val>
                                        </p:tav>
                                      </p:tavLst>
                                    </p:anim>
                                    <p:animEffect transition="in" filter="fade">
                                      <p:cBhvr>
                                        <p:cTn id="114" dur="500"/>
                                        <p:tgtEl>
                                          <p:spTgt spid="156"/>
                                        </p:tgtEl>
                                      </p:cBhvr>
                                    </p:animEffect>
                                  </p:childTnLst>
                                </p:cTn>
                              </p:par>
                              <p:par>
                                <p:cTn id="115" presetID="2" presetClass="entr" presetSubtype="2" accel="50000" decel="50000" fill="hold" nodeType="withEffect">
                                  <p:stCondLst>
                                    <p:cond delay="0"/>
                                  </p:stCondLst>
                                  <p:childTnLst>
                                    <p:set>
                                      <p:cBhvr>
                                        <p:cTn id="116" dur="1" fill="hold">
                                          <p:stCondLst>
                                            <p:cond delay="0"/>
                                          </p:stCondLst>
                                        </p:cTn>
                                        <p:tgtEl>
                                          <p:spTgt spid="166"/>
                                        </p:tgtEl>
                                        <p:attrNameLst>
                                          <p:attrName>style.visibility</p:attrName>
                                        </p:attrNameLst>
                                      </p:cBhvr>
                                      <p:to>
                                        <p:strVal val="visible"/>
                                      </p:to>
                                    </p:set>
                                    <p:anim calcmode="lin" valueType="num">
                                      <p:cBhvr additive="base">
                                        <p:cTn id="117" dur="500" fill="hold"/>
                                        <p:tgtEl>
                                          <p:spTgt spid="166"/>
                                        </p:tgtEl>
                                        <p:attrNameLst>
                                          <p:attrName>ppt_x</p:attrName>
                                        </p:attrNameLst>
                                      </p:cBhvr>
                                      <p:tavLst>
                                        <p:tav tm="0">
                                          <p:val>
                                            <p:strVal val="1+#ppt_w/2"/>
                                          </p:val>
                                        </p:tav>
                                        <p:tav tm="100000">
                                          <p:val>
                                            <p:strVal val="#ppt_x"/>
                                          </p:val>
                                        </p:tav>
                                      </p:tavLst>
                                    </p:anim>
                                    <p:anim calcmode="lin" valueType="num">
                                      <p:cBhvr additive="base">
                                        <p:cTn id="118" dur="500" fill="hold"/>
                                        <p:tgtEl>
                                          <p:spTgt spid="166"/>
                                        </p:tgtEl>
                                        <p:attrNameLst>
                                          <p:attrName>ppt_y</p:attrName>
                                        </p:attrNameLst>
                                      </p:cBhvr>
                                      <p:tavLst>
                                        <p:tav tm="0">
                                          <p:val>
                                            <p:strVal val="#ppt_y"/>
                                          </p:val>
                                        </p:tav>
                                        <p:tav tm="100000">
                                          <p:val>
                                            <p:strVal val="#ppt_y"/>
                                          </p:val>
                                        </p:tav>
                                      </p:tavLst>
                                    </p:anim>
                                  </p:childTnLst>
                                </p:cTn>
                              </p:par>
                            </p:childTnLst>
                          </p:cTn>
                        </p:par>
                        <p:par>
                          <p:cTn id="119" fill="hold">
                            <p:stCondLst>
                              <p:cond delay="7050"/>
                            </p:stCondLst>
                            <p:childTnLst>
                              <p:par>
                                <p:cTn id="120" presetID="53" presetClass="entr" presetSubtype="0" fill="hold" grpId="0" nodeType="afterEffect">
                                  <p:stCondLst>
                                    <p:cond delay="0"/>
                                  </p:stCondLst>
                                  <p:childTnLst>
                                    <p:set>
                                      <p:cBhvr>
                                        <p:cTn id="121" dur="1" fill="hold">
                                          <p:stCondLst>
                                            <p:cond delay="0"/>
                                          </p:stCondLst>
                                        </p:cTn>
                                        <p:tgtEl>
                                          <p:spTgt spid="152"/>
                                        </p:tgtEl>
                                        <p:attrNameLst>
                                          <p:attrName>style.visibility</p:attrName>
                                        </p:attrNameLst>
                                      </p:cBhvr>
                                      <p:to>
                                        <p:strVal val="visible"/>
                                      </p:to>
                                    </p:set>
                                    <p:anim calcmode="lin" valueType="num">
                                      <p:cBhvr>
                                        <p:cTn id="122" dur="500" fill="hold"/>
                                        <p:tgtEl>
                                          <p:spTgt spid="152"/>
                                        </p:tgtEl>
                                        <p:attrNameLst>
                                          <p:attrName>ppt_w</p:attrName>
                                        </p:attrNameLst>
                                      </p:cBhvr>
                                      <p:tavLst>
                                        <p:tav tm="0">
                                          <p:val>
                                            <p:fltVal val="0"/>
                                          </p:val>
                                        </p:tav>
                                        <p:tav tm="100000">
                                          <p:val>
                                            <p:strVal val="#ppt_w"/>
                                          </p:val>
                                        </p:tav>
                                      </p:tavLst>
                                    </p:anim>
                                    <p:anim calcmode="lin" valueType="num">
                                      <p:cBhvr>
                                        <p:cTn id="123" dur="500" fill="hold"/>
                                        <p:tgtEl>
                                          <p:spTgt spid="152"/>
                                        </p:tgtEl>
                                        <p:attrNameLst>
                                          <p:attrName>ppt_h</p:attrName>
                                        </p:attrNameLst>
                                      </p:cBhvr>
                                      <p:tavLst>
                                        <p:tav tm="0">
                                          <p:val>
                                            <p:fltVal val="0"/>
                                          </p:val>
                                        </p:tav>
                                        <p:tav tm="100000">
                                          <p:val>
                                            <p:strVal val="#ppt_h"/>
                                          </p:val>
                                        </p:tav>
                                      </p:tavLst>
                                    </p:anim>
                                    <p:animEffect transition="in" filter="fade">
                                      <p:cBhvr>
                                        <p:cTn id="124" dur="500"/>
                                        <p:tgtEl>
                                          <p:spTgt spid="152"/>
                                        </p:tgtEl>
                                      </p:cBhvr>
                                    </p:animEffect>
                                  </p:childTnLst>
                                </p:cTn>
                              </p:par>
                              <p:par>
                                <p:cTn id="125" presetID="2" presetClass="entr" presetSubtype="2" accel="50000" decel="50000" fill="hold" grpId="0" nodeType="withEffect">
                                  <p:stCondLst>
                                    <p:cond delay="0"/>
                                  </p:stCondLst>
                                  <p:childTnLst>
                                    <p:set>
                                      <p:cBhvr>
                                        <p:cTn id="126" dur="1" fill="hold">
                                          <p:stCondLst>
                                            <p:cond delay="0"/>
                                          </p:stCondLst>
                                        </p:cTn>
                                        <p:tgtEl>
                                          <p:spTgt spid="148"/>
                                        </p:tgtEl>
                                        <p:attrNameLst>
                                          <p:attrName>style.visibility</p:attrName>
                                        </p:attrNameLst>
                                      </p:cBhvr>
                                      <p:to>
                                        <p:strVal val="visible"/>
                                      </p:to>
                                    </p:set>
                                    <p:anim calcmode="lin" valueType="num">
                                      <p:cBhvr additive="base">
                                        <p:cTn id="127" dur="500" fill="hold"/>
                                        <p:tgtEl>
                                          <p:spTgt spid="148"/>
                                        </p:tgtEl>
                                        <p:attrNameLst>
                                          <p:attrName>ppt_x</p:attrName>
                                        </p:attrNameLst>
                                      </p:cBhvr>
                                      <p:tavLst>
                                        <p:tav tm="0">
                                          <p:val>
                                            <p:strVal val="1+#ppt_w/2"/>
                                          </p:val>
                                        </p:tav>
                                        <p:tav tm="100000">
                                          <p:val>
                                            <p:strVal val="#ppt_x"/>
                                          </p:val>
                                        </p:tav>
                                      </p:tavLst>
                                    </p:anim>
                                    <p:anim calcmode="lin" valueType="num">
                                      <p:cBhvr additive="base">
                                        <p:cTn id="128" dur="500" fill="hold"/>
                                        <p:tgtEl>
                                          <p:spTgt spid="1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p:bldP spid="140" grpId="0"/>
      <p:bldP spid="141" grpId="0" animBg="1"/>
      <p:bldP spid="142" grpId="0" animBg="1"/>
      <p:bldP spid="143" grpId="0" animBg="1"/>
      <p:bldP spid="144" grpId="0" animBg="1"/>
      <p:bldP spid="145" grpId="0"/>
      <p:bldP spid="146" grpId="0"/>
      <p:bldP spid="147" grpId="0"/>
      <p:bldP spid="148" grpId="0"/>
      <p:bldP spid="149" grpId="0" animBg="1"/>
      <p:bldP spid="150" grpId="0" animBg="1"/>
      <p:bldP spid="151" grpId="0" animBg="1"/>
      <p:bldP spid="152" grpId="0" animBg="1"/>
      <p:bldP spid="153" grpId="0" animBg="1"/>
      <p:bldP spid="154" grpId="0" animBg="1"/>
      <p:bldP spid="155" grpId="0" animBg="1"/>
      <p:bldP spid="15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 name="Picture 2" descr="C:\Users\Administrator\Desktop\QQ截图2016051610433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7383"/>
            <a:ext cx="12190413" cy="6885383"/>
          </a:xfrm>
          <a:prstGeom prst="rect">
            <a:avLst/>
          </a:prstGeom>
          <a:noFill/>
          <a:extLst>
            <a:ext uri="{909E8E84-426E-40DD-AFC4-6F175D3DCCD1}">
              <a14:hiddenFill xmlns:a14="http://schemas.microsoft.com/office/drawing/2010/main">
                <a:solidFill>
                  <a:srgbClr val="FFFFFF"/>
                </a:solidFill>
              </a14:hiddenFill>
            </a:ext>
          </a:extLst>
        </p:spPr>
      </p:pic>
      <p:pic>
        <p:nvPicPr>
          <p:cNvPr id="98" name="Picture 2"/>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colorTemperature colorTemp="5900"/>
                    </a14:imgEffect>
                  </a14:imgLayer>
                </a14:imgProps>
              </a:ext>
              <a:ext uri="{28A0092B-C50C-407E-A947-70E740481C1C}">
                <a14:useLocalDpi xmlns:a14="http://schemas.microsoft.com/office/drawing/2010/main" val="0"/>
              </a:ext>
            </a:extLst>
          </a:blip>
          <a:srcRect/>
          <a:stretch/>
        </p:blipFill>
        <p:spPr bwMode="auto">
          <a:xfrm>
            <a:off x="15155" y="0"/>
            <a:ext cx="4764867" cy="69125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1" name="矩形 140"/>
          <p:cNvSpPr/>
          <p:nvPr/>
        </p:nvSpPr>
        <p:spPr>
          <a:xfrm>
            <a:off x="20628" y="27384"/>
            <a:ext cx="4778434" cy="6858000"/>
          </a:xfrm>
          <a:prstGeom prst="rect">
            <a:avLst/>
          </a:prstGeom>
          <a:gradFill>
            <a:gsLst>
              <a:gs pos="0">
                <a:srgbClr val="326698">
                  <a:alpha val="40000"/>
                </a:srgbClr>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TextBox 59"/>
          <p:cNvSpPr>
            <a:spLocks noChangeArrowheads="1"/>
          </p:cNvSpPr>
          <p:nvPr/>
        </p:nvSpPr>
        <p:spPr bwMode="auto">
          <a:xfrm flipH="1">
            <a:off x="-381903" y="476672"/>
            <a:ext cx="424847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4000" dirty="0">
                <a:solidFill>
                  <a:schemeClr val="bg1"/>
                </a:solidFill>
                <a:latin typeface="微软雅黑" panose="020B0503020204020204" pitchFamily="34" charset="-122"/>
                <a:ea typeface="微软雅黑" panose="020B0503020204020204" pitchFamily="34" charset="-122"/>
                <a:sym typeface="方正兰亭黑_GBK" pitchFamily="2" charset="-122"/>
              </a:rPr>
              <a:t>目录 </a:t>
            </a:r>
            <a:r>
              <a:rPr lang="en-US" altLang="zh-CN" sz="4000" dirty="0">
                <a:solidFill>
                  <a:schemeClr val="bg1"/>
                </a:solidFill>
                <a:latin typeface="微软雅黑" panose="020B0503020204020204" pitchFamily="34" charset="-122"/>
                <a:ea typeface="微软雅黑" panose="020B0503020204020204" pitchFamily="34" charset="-122"/>
                <a:sym typeface="方正兰亭黑_GBK" pitchFamily="2" charset="-122"/>
              </a:rPr>
              <a:t> </a:t>
            </a:r>
            <a:r>
              <a:rPr lang="en-US" altLang="zh-CN" sz="40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rPr>
              <a:t>Contents</a:t>
            </a:r>
          </a:p>
        </p:txBody>
      </p:sp>
      <p:grpSp>
        <p:nvGrpSpPr>
          <p:cNvPr id="143" name="组合 142"/>
          <p:cNvGrpSpPr/>
          <p:nvPr/>
        </p:nvGrpSpPr>
        <p:grpSpPr>
          <a:xfrm>
            <a:off x="7084720" y="1660295"/>
            <a:ext cx="504850" cy="523220"/>
            <a:chOff x="6095206" y="1196752"/>
            <a:chExt cx="504850" cy="523220"/>
          </a:xfrm>
        </p:grpSpPr>
        <p:sp>
          <p:nvSpPr>
            <p:cNvPr id="144" name="矩形 143"/>
            <p:cNvSpPr/>
            <p:nvPr/>
          </p:nvSpPr>
          <p:spPr>
            <a:xfrm>
              <a:off x="6096000" y="1196752"/>
              <a:ext cx="504056" cy="504056"/>
            </a:xfrm>
            <a:prstGeom prst="rect">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326698"/>
                    </a:gs>
                    <a:gs pos="100000">
                      <a:srgbClr val="66CDCC"/>
                    </a:gs>
                  </a:gsLst>
                  <a:lin ang="7200000" scaled="0"/>
                </a:gra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5" name="TextBox 59"/>
            <p:cNvSpPr>
              <a:spLocks noChangeArrowheads="1"/>
            </p:cNvSpPr>
            <p:nvPr/>
          </p:nvSpPr>
          <p:spPr bwMode="auto">
            <a:xfrm flipH="1">
              <a:off x="6095206" y="1196752"/>
              <a:ext cx="5040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280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rPr>
                <a:t>1</a:t>
              </a:r>
            </a:p>
          </p:txBody>
        </p:sp>
      </p:grpSp>
      <p:sp>
        <p:nvSpPr>
          <p:cNvPr id="146" name="TextBox 64"/>
          <p:cNvSpPr>
            <a:spLocks noChangeArrowheads="1"/>
          </p:cNvSpPr>
          <p:nvPr/>
        </p:nvSpPr>
        <p:spPr bwMode="auto">
          <a:xfrm>
            <a:off x="6479256" y="2279428"/>
            <a:ext cx="173605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dirty="0">
                <a:solidFill>
                  <a:srgbClr val="0070C0"/>
                </a:solidFill>
                <a:latin typeface="微软雅黑" panose="020B0503020204020204" pitchFamily="34" charset="-122"/>
                <a:ea typeface="微软雅黑" panose="020B0503020204020204" pitchFamily="34" charset="-122"/>
                <a:sym typeface="方正兰亭黑_GBK" pitchFamily="2" charset="-122"/>
              </a:rPr>
              <a:t>人事管理制度</a:t>
            </a:r>
            <a:endParaRPr lang="en-US" altLang="zh-CN" sz="2000" dirty="0">
              <a:solidFill>
                <a:srgbClr val="0070C0"/>
              </a:solidFill>
              <a:latin typeface="微软雅黑" panose="020B0503020204020204" pitchFamily="34" charset="-122"/>
              <a:ea typeface="微软雅黑" panose="020B0503020204020204" pitchFamily="34" charset="-122"/>
              <a:sym typeface="方正兰亭黑_GBK" pitchFamily="2" charset="-122"/>
            </a:endParaRPr>
          </a:p>
          <a:p>
            <a:pPr algn="ctr" eaLnBrk="1" hangingPunct="1"/>
            <a:r>
              <a:rPr lang="en-US" altLang="zh-CN" sz="1200" dirty="0">
                <a:solidFill>
                  <a:srgbClr val="0070C0"/>
                </a:solidFill>
                <a:latin typeface="微软雅黑" panose="020B0503020204020204" pitchFamily="34" charset="-122"/>
                <a:ea typeface="微软雅黑" panose="020B0503020204020204" pitchFamily="34" charset="-122"/>
                <a:sym typeface="Arial" pitchFamily="34" charset="0"/>
              </a:rPr>
              <a:t>Management System</a:t>
            </a:r>
            <a:endParaRPr lang="zh-CN" altLang="en-US" sz="1200" dirty="0">
              <a:solidFill>
                <a:srgbClr val="0070C0"/>
              </a:solidFill>
              <a:latin typeface="微软雅黑" panose="020B0503020204020204" pitchFamily="34" charset="-122"/>
              <a:ea typeface="微软雅黑" panose="020B0503020204020204" pitchFamily="34" charset="-122"/>
              <a:sym typeface="Arial" pitchFamily="34" charset="0"/>
            </a:endParaRPr>
          </a:p>
        </p:txBody>
      </p:sp>
      <p:cxnSp>
        <p:nvCxnSpPr>
          <p:cNvPr id="147" name="直接连接符 146"/>
          <p:cNvCxnSpPr/>
          <p:nvPr/>
        </p:nvCxnSpPr>
        <p:spPr>
          <a:xfrm>
            <a:off x="8327454" y="1619162"/>
            <a:ext cx="0" cy="12961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48" name="组合 147"/>
          <p:cNvGrpSpPr/>
          <p:nvPr/>
        </p:nvGrpSpPr>
        <p:grpSpPr>
          <a:xfrm>
            <a:off x="8543476" y="1619162"/>
            <a:ext cx="1080121" cy="215444"/>
            <a:chOff x="4369395" y="3284984"/>
            <a:chExt cx="1080121" cy="215444"/>
          </a:xfrm>
        </p:grpSpPr>
        <p:sp>
          <p:nvSpPr>
            <p:cNvPr id="149" name="文本框 9"/>
            <p:cNvSpPr txBox="1"/>
            <p:nvPr/>
          </p:nvSpPr>
          <p:spPr>
            <a:xfrm>
              <a:off x="4581936" y="3284984"/>
              <a:ext cx="867580" cy="215444"/>
            </a:xfrm>
            <a:prstGeom prst="rect">
              <a:avLst/>
            </a:prstGeom>
            <a:noFill/>
          </p:spPr>
          <p:txBody>
            <a:bodyPr wrap="square" lIns="0" tIns="0" rIns="0" bIns="0" rtlCol="0">
              <a:spAutoFit/>
            </a:bodyPr>
            <a:lstStyle/>
            <a:p>
              <a:pPr marL="0" lvl="1"/>
              <a:r>
                <a:rPr lang="zh-CN" altLang="en-US" sz="1400" dirty="0">
                  <a:solidFill>
                    <a:schemeClr val="tx1">
                      <a:lumMod val="50000"/>
                      <a:lumOff val="50000"/>
                    </a:schemeClr>
                  </a:solidFill>
                  <a:latin typeface="微软雅黑" pitchFamily="34" charset="-122"/>
                  <a:ea typeface="微软雅黑" pitchFamily="34" charset="-122"/>
                </a:rPr>
                <a:t>入职流程</a:t>
              </a:r>
            </a:p>
          </p:txBody>
        </p:sp>
        <p:grpSp>
          <p:nvGrpSpPr>
            <p:cNvPr id="150" name="组合 149"/>
            <p:cNvGrpSpPr/>
            <p:nvPr/>
          </p:nvGrpSpPr>
          <p:grpSpPr>
            <a:xfrm>
              <a:off x="4369395" y="3316401"/>
              <a:ext cx="168551" cy="168551"/>
              <a:chOff x="5005199" y="3717032"/>
              <a:chExt cx="168551" cy="168551"/>
            </a:xfrm>
          </p:grpSpPr>
          <p:sp>
            <p:nvSpPr>
              <p:cNvPr id="151" name="椭圆 150"/>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152" name="等腰三角形 15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grpSp>
      <p:grpSp>
        <p:nvGrpSpPr>
          <p:cNvPr id="153" name="组合 152"/>
          <p:cNvGrpSpPr/>
          <p:nvPr/>
        </p:nvGrpSpPr>
        <p:grpSpPr>
          <a:xfrm>
            <a:off x="9623596" y="1619162"/>
            <a:ext cx="1080121" cy="215444"/>
            <a:chOff x="4369395" y="3284984"/>
            <a:chExt cx="1080121" cy="215444"/>
          </a:xfrm>
        </p:grpSpPr>
        <p:sp>
          <p:nvSpPr>
            <p:cNvPr id="154" name="文本框 9"/>
            <p:cNvSpPr txBox="1"/>
            <p:nvPr/>
          </p:nvSpPr>
          <p:spPr>
            <a:xfrm>
              <a:off x="4581936" y="3284984"/>
              <a:ext cx="867580" cy="215444"/>
            </a:xfrm>
            <a:prstGeom prst="rect">
              <a:avLst/>
            </a:prstGeom>
            <a:noFill/>
          </p:spPr>
          <p:txBody>
            <a:bodyPr wrap="square" lIns="0" tIns="0" rIns="0" bIns="0" rtlCol="0">
              <a:spAutoFit/>
            </a:bodyPr>
            <a:lstStyle/>
            <a:p>
              <a:pPr marL="0" lvl="1"/>
              <a:r>
                <a:rPr lang="zh-CN" altLang="en-US" sz="1400" dirty="0">
                  <a:solidFill>
                    <a:schemeClr val="tx1">
                      <a:lumMod val="50000"/>
                      <a:lumOff val="50000"/>
                    </a:schemeClr>
                  </a:solidFill>
                  <a:latin typeface="微软雅黑" pitchFamily="34" charset="-122"/>
                  <a:ea typeface="微软雅黑" pitchFamily="34" charset="-122"/>
                </a:rPr>
                <a:t>休假制度</a:t>
              </a:r>
            </a:p>
          </p:txBody>
        </p:sp>
        <p:grpSp>
          <p:nvGrpSpPr>
            <p:cNvPr id="155" name="组合 154"/>
            <p:cNvGrpSpPr/>
            <p:nvPr/>
          </p:nvGrpSpPr>
          <p:grpSpPr>
            <a:xfrm>
              <a:off x="4369395" y="3316401"/>
              <a:ext cx="168551" cy="168551"/>
              <a:chOff x="5005199" y="3717032"/>
              <a:chExt cx="168551" cy="168551"/>
            </a:xfrm>
          </p:grpSpPr>
          <p:sp>
            <p:nvSpPr>
              <p:cNvPr id="156" name="椭圆 155"/>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157" name="等腰三角形 15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grpSp>
      <p:grpSp>
        <p:nvGrpSpPr>
          <p:cNvPr id="158" name="组合 157"/>
          <p:cNvGrpSpPr/>
          <p:nvPr/>
        </p:nvGrpSpPr>
        <p:grpSpPr>
          <a:xfrm>
            <a:off x="8543476" y="1979782"/>
            <a:ext cx="1080121" cy="215444"/>
            <a:chOff x="4369395" y="3284984"/>
            <a:chExt cx="1080121" cy="215444"/>
          </a:xfrm>
        </p:grpSpPr>
        <p:sp>
          <p:nvSpPr>
            <p:cNvPr id="159" name="文本框 9"/>
            <p:cNvSpPr txBox="1"/>
            <p:nvPr/>
          </p:nvSpPr>
          <p:spPr>
            <a:xfrm>
              <a:off x="4581936" y="3284984"/>
              <a:ext cx="867580" cy="215444"/>
            </a:xfrm>
            <a:prstGeom prst="rect">
              <a:avLst/>
            </a:prstGeom>
            <a:noFill/>
          </p:spPr>
          <p:txBody>
            <a:bodyPr wrap="square" lIns="0" tIns="0" rIns="0" bIns="0" rtlCol="0">
              <a:spAutoFit/>
            </a:bodyPr>
            <a:lstStyle/>
            <a:p>
              <a:pPr marL="0" lvl="1"/>
              <a:r>
                <a:rPr lang="zh-CN" altLang="en-US" sz="1400" dirty="0">
                  <a:solidFill>
                    <a:schemeClr val="tx1">
                      <a:lumMod val="50000"/>
                      <a:lumOff val="50000"/>
                    </a:schemeClr>
                  </a:solidFill>
                  <a:latin typeface="微软雅黑" pitchFamily="34" charset="-122"/>
                  <a:ea typeface="微软雅黑" pitchFamily="34" charset="-122"/>
                </a:rPr>
                <a:t>劳动合同</a:t>
              </a:r>
            </a:p>
          </p:txBody>
        </p:sp>
        <p:grpSp>
          <p:nvGrpSpPr>
            <p:cNvPr id="160" name="组合 159"/>
            <p:cNvGrpSpPr/>
            <p:nvPr/>
          </p:nvGrpSpPr>
          <p:grpSpPr>
            <a:xfrm>
              <a:off x="4369395" y="3316401"/>
              <a:ext cx="168551" cy="168551"/>
              <a:chOff x="5005199" y="3717032"/>
              <a:chExt cx="168551" cy="168551"/>
            </a:xfrm>
          </p:grpSpPr>
          <p:sp>
            <p:nvSpPr>
              <p:cNvPr id="161" name="椭圆 160"/>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162" name="等腰三角形 16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grpSp>
      <p:grpSp>
        <p:nvGrpSpPr>
          <p:cNvPr id="163" name="组合 162"/>
          <p:cNvGrpSpPr/>
          <p:nvPr/>
        </p:nvGrpSpPr>
        <p:grpSpPr>
          <a:xfrm>
            <a:off x="9623596" y="1979782"/>
            <a:ext cx="1080121" cy="215444"/>
            <a:chOff x="4369395" y="3284984"/>
            <a:chExt cx="1080121" cy="215444"/>
          </a:xfrm>
        </p:grpSpPr>
        <p:sp>
          <p:nvSpPr>
            <p:cNvPr id="164" name="文本框 9"/>
            <p:cNvSpPr txBox="1"/>
            <p:nvPr/>
          </p:nvSpPr>
          <p:spPr>
            <a:xfrm>
              <a:off x="4581936" y="3284984"/>
              <a:ext cx="867580" cy="215444"/>
            </a:xfrm>
            <a:prstGeom prst="rect">
              <a:avLst/>
            </a:prstGeom>
            <a:noFill/>
          </p:spPr>
          <p:txBody>
            <a:bodyPr wrap="square" lIns="0" tIns="0" rIns="0" bIns="0" rtlCol="0">
              <a:spAutoFit/>
            </a:bodyPr>
            <a:lstStyle/>
            <a:p>
              <a:pPr marL="0" lvl="1"/>
              <a:r>
                <a:rPr lang="zh-CN" altLang="en-US" sz="1400" dirty="0">
                  <a:solidFill>
                    <a:schemeClr val="tx1">
                      <a:lumMod val="50000"/>
                      <a:lumOff val="50000"/>
                    </a:schemeClr>
                  </a:solidFill>
                  <a:latin typeface="微软雅黑" pitchFamily="34" charset="-122"/>
                  <a:ea typeface="微软雅黑" pitchFamily="34" charset="-122"/>
                </a:rPr>
                <a:t>加班调休</a:t>
              </a:r>
            </a:p>
          </p:txBody>
        </p:sp>
        <p:grpSp>
          <p:nvGrpSpPr>
            <p:cNvPr id="165" name="组合 164"/>
            <p:cNvGrpSpPr/>
            <p:nvPr/>
          </p:nvGrpSpPr>
          <p:grpSpPr>
            <a:xfrm>
              <a:off x="4369395" y="3316401"/>
              <a:ext cx="168551" cy="168551"/>
              <a:chOff x="5005199" y="3717032"/>
              <a:chExt cx="168551" cy="168551"/>
            </a:xfrm>
          </p:grpSpPr>
          <p:sp>
            <p:nvSpPr>
              <p:cNvPr id="166" name="椭圆 165"/>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167" name="等腰三角形 16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grpSp>
      <p:grpSp>
        <p:nvGrpSpPr>
          <p:cNvPr id="168" name="组合 167"/>
          <p:cNvGrpSpPr/>
          <p:nvPr/>
        </p:nvGrpSpPr>
        <p:grpSpPr>
          <a:xfrm>
            <a:off x="8543476" y="2339242"/>
            <a:ext cx="1080121" cy="215444"/>
            <a:chOff x="4369395" y="3284984"/>
            <a:chExt cx="1080121" cy="215444"/>
          </a:xfrm>
        </p:grpSpPr>
        <p:sp>
          <p:nvSpPr>
            <p:cNvPr id="169" name="文本框 9"/>
            <p:cNvSpPr txBox="1"/>
            <p:nvPr/>
          </p:nvSpPr>
          <p:spPr>
            <a:xfrm>
              <a:off x="4581936" y="3284984"/>
              <a:ext cx="867580" cy="215444"/>
            </a:xfrm>
            <a:prstGeom prst="rect">
              <a:avLst/>
            </a:prstGeom>
            <a:noFill/>
          </p:spPr>
          <p:txBody>
            <a:bodyPr wrap="square" lIns="0" tIns="0" rIns="0" bIns="0" rtlCol="0">
              <a:spAutoFit/>
            </a:bodyPr>
            <a:lstStyle/>
            <a:p>
              <a:pPr marL="0" lvl="1"/>
              <a:r>
                <a:rPr lang="zh-CN" altLang="en-US" sz="1400" dirty="0">
                  <a:solidFill>
                    <a:schemeClr val="tx1">
                      <a:lumMod val="50000"/>
                      <a:lumOff val="50000"/>
                    </a:schemeClr>
                  </a:solidFill>
                  <a:latin typeface="微软雅黑" pitchFamily="34" charset="-122"/>
                  <a:ea typeface="微软雅黑" pitchFamily="34" charset="-122"/>
                </a:rPr>
                <a:t>考勤制度</a:t>
              </a:r>
            </a:p>
          </p:txBody>
        </p:sp>
        <p:grpSp>
          <p:nvGrpSpPr>
            <p:cNvPr id="170" name="组合 169"/>
            <p:cNvGrpSpPr/>
            <p:nvPr/>
          </p:nvGrpSpPr>
          <p:grpSpPr>
            <a:xfrm>
              <a:off x="4369395" y="3316401"/>
              <a:ext cx="168551" cy="168551"/>
              <a:chOff x="5005199" y="3717032"/>
              <a:chExt cx="168551" cy="168551"/>
            </a:xfrm>
          </p:grpSpPr>
          <p:sp>
            <p:nvSpPr>
              <p:cNvPr id="171" name="椭圆 170"/>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172" name="等腰三角形 17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grpSp>
      <p:grpSp>
        <p:nvGrpSpPr>
          <p:cNvPr id="173" name="组合 172"/>
          <p:cNvGrpSpPr/>
          <p:nvPr/>
        </p:nvGrpSpPr>
        <p:grpSpPr>
          <a:xfrm>
            <a:off x="9623596" y="2339242"/>
            <a:ext cx="1080121" cy="215444"/>
            <a:chOff x="4369395" y="3284984"/>
            <a:chExt cx="1080121" cy="215444"/>
          </a:xfrm>
        </p:grpSpPr>
        <p:sp>
          <p:nvSpPr>
            <p:cNvPr id="174" name="文本框 9"/>
            <p:cNvSpPr txBox="1"/>
            <p:nvPr/>
          </p:nvSpPr>
          <p:spPr>
            <a:xfrm>
              <a:off x="4581936" y="3284984"/>
              <a:ext cx="867580" cy="215444"/>
            </a:xfrm>
            <a:prstGeom prst="rect">
              <a:avLst/>
            </a:prstGeom>
            <a:noFill/>
          </p:spPr>
          <p:txBody>
            <a:bodyPr wrap="square" lIns="0" tIns="0" rIns="0" bIns="0" rtlCol="0">
              <a:spAutoFit/>
            </a:bodyPr>
            <a:lstStyle/>
            <a:p>
              <a:pPr marL="0" lvl="1"/>
              <a:r>
                <a:rPr lang="zh-CN" altLang="en-US" sz="1400" dirty="0">
                  <a:solidFill>
                    <a:schemeClr val="tx1">
                      <a:lumMod val="50000"/>
                      <a:lumOff val="50000"/>
                    </a:schemeClr>
                  </a:solidFill>
                  <a:latin typeface="微软雅黑" pitchFamily="34" charset="-122"/>
                  <a:ea typeface="微软雅黑" pitchFamily="34" charset="-122"/>
                </a:rPr>
                <a:t>薪酬管理</a:t>
              </a:r>
            </a:p>
          </p:txBody>
        </p:sp>
        <p:grpSp>
          <p:nvGrpSpPr>
            <p:cNvPr id="175" name="组合 174"/>
            <p:cNvGrpSpPr/>
            <p:nvPr/>
          </p:nvGrpSpPr>
          <p:grpSpPr>
            <a:xfrm>
              <a:off x="4369395" y="3316401"/>
              <a:ext cx="168551" cy="168551"/>
              <a:chOff x="5005199" y="3717032"/>
              <a:chExt cx="168551" cy="168551"/>
            </a:xfrm>
          </p:grpSpPr>
          <p:sp>
            <p:nvSpPr>
              <p:cNvPr id="176" name="椭圆 175"/>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177" name="等腰三角形 17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grpSp>
      <p:grpSp>
        <p:nvGrpSpPr>
          <p:cNvPr id="178" name="组合 177"/>
          <p:cNvGrpSpPr/>
          <p:nvPr/>
        </p:nvGrpSpPr>
        <p:grpSpPr>
          <a:xfrm>
            <a:off x="8543477" y="2699862"/>
            <a:ext cx="1080121" cy="215444"/>
            <a:chOff x="4369395" y="3284984"/>
            <a:chExt cx="1080121" cy="215444"/>
          </a:xfrm>
        </p:grpSpPr>
        <p:sp>
          <p:nvSpPr>
            <p:cNvPr id="179" name="文本框 9"/>
            <p:cNvSpPr txBox="1"/>
            <p:nvPr/>
          </p:nvSpPr>
          <p:spPr>
            <a:xfrm>
              <a:off x="4581936" y="3284984"/>
              <a:ext cx="867580" cy="215444"/>
            </a:xfrm>
            <a:prstGeom prst="rect">
              <a:avLst/>
            </a:prstGeom>
            <a:noFill/>
          </p:spPr>
          <p:txBody>
            <a:bodyPr wrap="square" lIns="0" tIns="0" rIns="0" bIns="0" rtlCol="0">
              <a:spAutoFit/>
            </a:bodyPr>
            <a:lstStyle/>
            <a:p>
              <a:pPr marL="0" lvl="1"/>
              <a:r>
                <a:rPr lang="zh-CN" altLang="en-US" sz="1400" dirty="0">
                  <a:solidFill>
                    <a:schemeClr val="tx1">
                      <a:lumMod val="50000"/>
                      <a:lumOff val="50000"/>
                    </a:schemeClr>
                  </a:solidFill>
                  <a:latin typeface="微软雅黑" pitchFamily="34" charset="-122"/>
                  <a:ea typeface="微软雅黑" pitchFamily="34" charset="-122"/>
                </a:rPr>
                <a:t>请假制度</a:t>
              </a:r>
            </a:p>
          </p:txBody>
        </p:sp>
        <p:grpSp>
          <p:nvGrpSpPr>
            <p:cNvPr id="180" name="组合 179"/>
            <p:cNvGrpSpPr/>
            <p:nvPr/>
          </p:nvGrpSpPr>
          <p:grpSpPr>
            <a:xfrm>
              <a:off x="4369395" y="3316401"/>
              <a:ext cx="168551" cy="168551"/>
              <a:chOff x="5005199" y="3717032"/>
              <a:chExt cx="168551" cy="168551"/>
            </a:xfrm>
          </p:grpSpPr>
          <p:sp>
            <p:nvSpPr>
              <p:cNvPr id="181" name="椭圆 180"/>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182" name="等腰三角形 18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grpSp>
      <p:grpSp>
        <p:nvGrpSpPr>
          <p:cNvPr id="183" name="组合 182"/>
          <p:cNvGrpSpPr/>
          <p:nvPr/>
        </p:nvGrpSpPr>
        <p:grpSpPr>
          <a:xfrm>
            <a:off x="9623597" y="2699862"/>
            <a:ext cx="1080121" cy="215444"/>
            <a:chOff x="4369395" y="3284984"/>
            <a:chExt cx="1080121" cy="215444"/>
          </a:xfrm>
        </p:grpSpPr>
        <p:sp>
          <p:nvSpPr>
            <p:cNvPr id="184" name="文本框 9"/>
            <p:cNvSpPr txBox="1"/>
            <p:nvPr/>
          </p:nvSpPr>
          <p:spPr>
            <a:xfrm>
              <a:off x="4581936" y="3284984"/>
              <a:ext cx="867580" cy="215444"/>
            </a:xfrm>
            <a:prstGeom prst="rect">
              <a:avLst/>
            </a:prstGeom>
            <a:noFill/>
          </p:spPr>
          <p:txBody>
            <a:bodyPr wrap="square" lIns="0" tIns="0" rIns="0" bIns="0" rtlCol="0">
              <a:spAutoFit/>
            </a:bodyPr>
            <a:lstStyle/>
            <a:p>
              <a:pPr marL="0" lvl="1"/>
              <a:r>
                <a:rPr lang="zh-CN" altLang="en-US" sz="1400" dirty="0">
                  <a:solidFill>
                    <a:schemeClr val="tx1">
                      <a:lumMod val="50000"/>
                      <a:lumOff val="50000"/>
                    </a:schemeClr>
                  </a:solidFill>
                  <a:latin typeface="微软雅黑" pitchFamily="34" charset="-122"/>
                  <a:ea typeface="微软雅黑" pitchFamily="34" charset="-122"/>
                </a:rPr>
                <a:t>公司福利</a:t>
              </a:r>
            </a:p>
          </p:txBody>
        </p:sp>
        <p:grpSp>
          <p:nvGrpSpPr>
            <p:cNvPr id="185" name="组合 184"/>
            <p:cNvGrpSpPr/>
            <p:nvPr/>
          </p:nvGrpSpPr>
          <p:grpSpPr>
            <a:xfrm>
              <a:off x="4369395" y="3316401"/>
              <a:ext cx="168551" cy="168551"/>
              <a:chOff x="5005199" y="3717032"/>
              <a:chExt cx="168551" cy="168551"/>
            </a:xfrm>
          </p:grpSpPr>
          <p:sp>
            <p:nvSpPr>
              <p:cNvPr id="186" name="椭圆 185"/>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187" name="等腰三角形 18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grpSp>
      <p:grpSp>
        <p:nvGrpSpPr>
          <p:cNvPr id="188" name="组合 187"/>
          <p:cNvGrpSpPr/>
          <p:nvPr/>
        </p:nvGrpSpPr>
        <p:grpSpPr>
          <a:xfrm>
            <a:off x="7094857" y="4057908"/>
            <a:ext cx="504850" cy="523220"/>
            <a:chOff x="6095206" y="1196752"/>
            <a:chExt cx="504850" cy="523220"/>
          </a:xfrm>
        </p:grpSpPr>
        <p:sp>
          <p:nvSpPr>
            <p:cNvPr id="189" name="矩形 188"/>
            <p:cNvSpPr/>
            <p:nvPr/>
          </p:nvSpPr>
          <p:spPr>
            <a:xfrm>
              <a:off x="6096000" y="1196752"/>
              <a:ext cx="504056" cy="504056"/>
            </a:xfrm>
            <a:prstGeom prst="rect">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326698"/>
                    </a:gs>
                    <a:gs pos="100000">
                      <a:srgbClr val="66CDCC"/>
                    </a:gs>
                  </a:gsLst>
                  <a:lin ang="7200000" scaled="0"/>
                </a:gra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90" name="TextBox 59"/>
            <p:cNvSpPr>
              <a:spLocks noChangeArrowheads="1"/>
            </p:cNvSpPr>
            <p:nvPr/>
          </p:nvSpPr>
          <p:spPr bwMode="auto">
            <a:xfrm flipH="1">
              <a:off x="6095206" y="1196752"/>
              <a:ext cx="5040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280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rPr>
                <a:t>2</a:t>
              </a:r>
            </a:p>
          </p:txBody>
        </p:sp>
      </p:grpSp>
      <p:sp>
        <p:nvSpPr>
          <p:cNvPr id="191" name="TextBox 64"/>
          <p:cNvSpPr>
            <a:spLocks noChangeArrowheads="1"/>
          </p:cNvSpPr>
          <p:nvPr/>
        </p:nvSpPr>
        <p:spPr bwMode="auto">
          <a:xfrm>
            <a:off x="6479256" y="4665330"/>
            <a:ext cx="173605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dirty="0">
                <a:solidFill>
                  <a:srgbClr val="0070C0"/>
                </a:solidFill>
                <a:latin typeface="微软雅黑" panose="020B0503020204020204" pitchFamily="34" charset="-122"/>
                <a:ea typeface="微软雅黑" panose="020B0503020204020204" pitchFamily="34" charset="-122"/>
                <a:sym typeface="方正兰亭黑_GBK" pitchFamily="2" charset="-122"/>
              </a:rPr>
              <a:t>行政管理制度</a:t>
            </a:r>
            <a:endParaRPr lang="en-US" altLang="zh-CN" sz="2000" dirty="0">
              <a:solidFill>
                <a:srgbClr val="0070C0"/>
              </a:solidFill>
              <a:latin typeface="微软雅黑" panose="020B0503020204020204" pitchFamily="34" charset="-122"/>
              <a:ea typeface="微软雅黑" panose="020B0503020204020204" pitchFamily="34" charset="-122"/>
              <a:sym typeface="方正兰亭黑_GBK" pitchFamily="2" charset="-122"/>
            </a:endParaRPr>
          </a:p>
          <a:p>
            <a:pPr algn="ctr" eaLnBrk="1" hangingPunct="1"/>
            <a:r>
              <a:rPr lang="en-US" altLang="zh-CN" sz="1200" dirty="0">
                <a:solidFill>
                  <a:srgbClr val="0070C0"/>
                </a:solidFill>
                <a:latin typeface="微软雅黑" panose="020B0503020204020204" pitchFamily="34" charset="-122"/>
                <a:ea typeface="微软雅黑" panose="020B0503020204020204" pitchFamily="34" charset="-122"/>
                <a:sym typeface="Arial" pitchFamily="34" charset="0"/>
              </a:rPr>
              <a:t>Management System</a:t>
            </a:r>
            <a:endParaRPr lang="zh-CN" altLang="en-US" sz="1200" dirty="0">
              <a:solidFill>
                <a:srgbClr val="0070C0"/>
              </a:solidFill>
              <a:latin typeface="微软雅黑" panose="020B0503020204020204" pitchFamily="34" charset="-122"/>
              <a:ea typeface="微软雅黑" panose="020B0503020204020204" pitchFamily="34" charset="-122"/>
              <a:sym typeface="Arial" pitchFamily="34" charset="0"/>
            </a:endParaRPr>
          </a:p>
        </p:txBody>
      </p:sp>
      <p:cxnSp>
        <p:nvCxnSpPr>
          <p:cNvPr id="192" name="直接连接符 191"/>
          <p:cNvCxnSpPr/>
          <p:nvPr/>
        </p:nvCxnSpPr>
        <p:spPr>
          <a:xfrm>
            <a:off x="8327454" y="4005064"/>
            <a:ext cx="0" cy="12961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93" name="组合 192"/>
          <p:cNvGrpSpPr/>
          <p:nvPr/>
        </p:nvGrpSpPr>
        <p:grpSpPr>
          <a:xfrm>
            <a:off x="8543476" y="4005064"/>
            <a:ext cx="1080121" cy="215444"/>
            <a:chOff x="4369395" y="3284984"/>
            <a:chExt cx="1080121" cy="215444"/>
          </a:xfrm>
        </p:grpSpPr>
        <p:sp>
          <p:nvSpPr>
            <p:cNvPr id="194" name="文本框 9"/>
            <p:cNvSpPr txBox="1"/>
            <p:nvPr/>
          </p:nvSpPr>
          <p:spPr>
            <a:xfrm>
              <a:off x="4581936" y="3284984"/>
              <a:ext cx="867580" cy="215444"/>
            </a:xfrm>
            <a:prstGeom prst="rect">
              <a:avLst/>
            </a:prstGeom>
            <a:noFill/>
          </p:spPr>
          <p:txBody>
            <a:bodyPr wrap="square" lIns="0" tIns="0" rIns="0" bIns="0" rtlCol="0">
              <a:spAutoFit/>
            </a:bodyPr>
            <a:lstStyle/>
            <a:p>
              <a:pPr marL="0" lvl="1"/>
              <a:r>
                <a:rPr lang="zh-CN" altLang="en-US" sz="1400" dirty="0">
                  <a:solidFill>
                    <a:schemeClr val="tx1">
                      <a:lumMod val="50000"/>
                      <a:lumOff val="50000"/>
                    </a:schemeClr>
                  </a:solidFill>
                  <a:latin typeface="微软雅黑" pitchFamily="34" charset="-122"/>
                  <a:ea typeface="微软雅黑" pitchFamily="34" charset="-122"/>
                </a:rPr>
                <a:t>员工操守</a:t>
              </a:r>
            </a:p>
          </p:txBody>
        </p:sp>
        <p:grpSp>
          <p:nvGrpSpPr>
            <p:cNvPr id="195" name="组合 194"/>
            <p:cNvGrpSpPr/>
            <p:nvPr/>
          </p:nvGrpSpPr>
          <p:grpSpPr>
            <a:xfrm>
              <a:off x="4369395" y="3316401"/>
              <a:ext cx="168551" cy="168551"/>
              <a:chOff x="5005199" y="3717032"/>
              <a:chExt cx="168551" cy="168551"/>
            </a:xfrm>
          </p:grpSpPr>
          <p:sp>
            <p:nvSpPr>
              <p:cNvPr id="196" name="椭圆 195"/>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197" name="等腰三角形 19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grpSp>
      <p:grpSp>
        <p:nvGrpSpPr>
          <p:cNvPr id="198" name="组合 197"/>
          <p:cNvGrpSpPr/>
          <p:nvPr/>
        </p:nvGrpSpPr>
        <p:grpSpPr>
          <a:xfrm>
            <a:off x="9623596" y="4005064"/>
            <a:ext cx="1080121" cy="215444"/>
            <a:chOff x="4369395" y="3284984"/>
            <a:chExt cx="1080121" cy="215444"/>
          </a:xfrm>
        </p:grpSpPr>
        <p:sp>
          <p:nvSpPr>
            <p:cNvPr id="199" name="文本框 9"/>
            <p:cNvSpPr txBox="1"/>
            <p:nvPr/>
          </p:nvSpPr>
          <p:spPr>
            <a:xfrm>
              <a:off x="4581936" y="3284984"/>
              <a:ext cx="867580" cy="215444"/>
            </a:xfrm>
            <a:prstGeom prst="rect">
              <a:avLst/>
            </a:prstGeom>
            <a:noFill/>
          </p:spPr>
          <p:txBody>
            <a:bodyPr wrap="square" lIns="0" tIns="0" rIns="0" bIns="0" rtlCol="0">
              <a:spAutoFit/>
            </a:bodyPr>
            <a:lstStyle/>
            <a:p>
              <a:pPr marL="0" lvl="1"/>
              <a:r>
                <a:rPr lang="zh-CN" altLang="en-US" sz="1400" dirty="0">
                  <a:solidFill>
                    <a:schemeClr val="tx1">
                      <a:lumMod val="50000"/>
                      <a:lumOff val="50000"/>
                    </a:schemeClr>
                  </a:solidFill>
                  <a:latin typeface="微软雅黑" pitchFamily="34" charset="-122"/>
                  <a:ea typeface="微软雅黑" pitchFamily="34" charset="-122"/>
                </a:rPr>
                <a:t>行为规范</a:t>
              </a:r>
            </a:p>
          </p:txBody>
        </p:sp>
        <p:grpSp>
          <p:nvGrpSpPr>
            <p:cNvPr id="200" name="组合 199"/>
            <p:cNvGrpSpPr/>
            <p:nvPr/>
          </p:nvGrpSpPr>
          <p:grpSpPr>
            <a:xfrm>
              <a:off x="4369395" y="3316401"/>
              <a:ext cx="168551" cy="168551"/>
              <a:chOff x="5005199" y="3717032"/>
              <a:chExt cx="168551" cy="168551"/>
            </a:xfrm>
          </p:grpSpPr>
          <p:sp>
            <p:nvSpPr>
              <p:cNvPr id="201" name="椭圆 200"/>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202" name="等腰三角形 20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grpSp>
      <p:grpSp>
        <p:nvGrpSpPr>
          <p:cNvPr id="203" name="组合 202"/>
          <p:cNvGrpSpPr/>
          <p:nvPr/>
        </p:nvGrpSpPr>
        <p:grpSpPr>
          <a:xfrm>
            <a:off x="8543476" y="4365684"/>
            <a:ext cx="1080121" cy="215444"/>
            <a:chOff x="4369395" y="3284984"/>
            <a:chExt cx="1080121" cy="215444"/>
          </a:xfrm>
        </p:grpSpPr>
        <p:sp>
          <p:nvSpPr>
            <p:cNvPr id="204" name="文本框 9"/>
            <p:cNvSpPr txBox="1"/>
            <p:nvPr/>
          </p:nvSpPr>
          <p:spPr>
            <a:xfrm>
              <a:off x="4581936" y="3284984"/>
              <a:ext cx="867580" cy="215444"/>
            </a:xfrm>
            <a:prstGeom prst="rect">
              <a:avLst/>
            </a:prstGeom>
            <a:noFill/>
          </p:spPr>
          <p:txBody>
            <a:bodyPr wrap="square" lIns="0" tIns="0" rIns="0" bIns="0" rtlCol="0">
              <a:spAutoFit/>
            </a:bodyPr>
            <a:lstStyle/>
            <a:p>
              <a:pPr marL="0" lvl="1"/>
              <a:r>
                <a:rPr lang="zh-CN" altLang="en-US" sz="1400" dirty="0">
                  <a:solidFill>
                    <a:schemeClr val="tx1">
                      <a:lumMod val="50000"/>
                      <a:lumOff val="50000"/>
                    </a:schemeClr>
                  </a:solidFill>
                  <a:latin typeface="微软雅黑" pitchFamily="34" charset="-122"/>
                  <a:ea typeface="微软雅黑" pitchFamily="34" charset="-122"/>
                </a:rPr>
                <a:t>作息时间</a:t>
              </a:r>
            </a:p>
          </p:txBody>
        </p:sp>
        <p:grpSp>
          <p:nvGrpSpPr>
            <p:cNvPr id="205" name="组合 204"/>
            <p:cNvGrpSpPr/>
            <p:nvPr/>
          </p:nvGrpSpPr>
          <p:grpSpPr>
            <a:xfrm>
              <a:off x="4369395" y="3316401"/>
              <a:ext cx="168551" cy="168551"/>
              <a:chOff x="5005199" y="3717032"/>
              <a:chExt cx="168551" cy="168551"/>
            </a:xfrm>
          </p:grpSpPr>
          <p:sp>
            <p:nvSpPr>
              <p:cNvPr id="206" name="椭圆 205"/>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207" name="等腰三角形 20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grpSp>
      <p:grpSp>
        <p:nvGrpSpPr>
          <p:cNvPr id="208" name="组合 207"/>
          <p:cNvGrpSpPr/>
          <p:nvPr/>
        </p:nvGrpSpPr>
        <p:grpSpPr>
          <a:xfrm>
            <a:off x="9623596" y="4365684"/>
            <a:ext cx="1080121" cy="215444"/>
            <a:chOff x="4369395" y="3284984"/>
            <a:chExt cx="1080121" cy="215444"/>
          </a:xfrm>
        </p:grpSpPr>
        <p:sp>
          <p:nvSpPr>
            <p:cNvPr id="209" name="文本框 9"/>
            <p:cNvSpPr txBox="1"/>
            <p:nvPr/>
          </p:nvSpPr>
          <p:spPr>
            <a:xfrm>
              <a:off x="4581936" y="3284984"/>
              <a:ext cx="867580" cy="215444"/>
            </a:xfrm>
            <a:prstGeom prst="rect">
              <a:avLst/>
            </a:prstGeom>
            <a:noFill/>
          </p:spPr>
          <p:txBody>
            <a:bodyPr wrap="square" lIns="0" tIns="0" rIns="0" bIns="0" rtlCol="0">
              <a:spAutoFit/>
            </a:bodyPr>
            <a:lstStyle/>
            <a:p>
              <a:pPr marL="0" lvl="1"/>
              <a:r>
                <a:rPr lang="zh-CN" altLang="en-US" sz="1400" dirty="0">
                  <a:solidFill>
                    <a:schemeClr val="tx1">
                      <a:lumMod val="50000"/>
                      <a:lumOff val="50000"/>
                    </a:schemeClr>
                  </a:solidFill>
                  <a:latin typeface="微软雅黑" pitchFamily="34" charset="-122"/>
                  <a:ea typeface="微软雅黑" pitchFamily="34" charset="-122"/>
                </a:rPr>
                <a:t>处罚制度</a:t>
              </a:r>
            </a:p>
          </p:txBody>
        </p:sp>
        <p:grpSp>
          <p:nvGrpSpPr>
            <p:cNvPr id="210" name="组合 209"/>
            <p:cNvGrpSpPr/>
            <p:nvPr/>
          </p:nvGrpSpPr>
          <p:grpSpPr>
            <a:xfrm>
              <a:off x="4369395" y="3316401"/>
              <a:ext cx="168551" cy="168551"/>
              <a:chOff x="5005199" y="3717032"/>
              <a:chExt cx="168551" cy="168551"/>
            </a:xfrm>
          </p:grpSpPr>
          <p:sp>
            <p:nvSpPr>
              <p:cNvPr id="211" name="椭圆 210"/>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212" name="等腰三角形 21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grpSp>
      <p:grpSp>
        <p:nvGrpSpPr>
          <p:cNvPr id="213" name="组合 212"/>
          <p:cNvGrpSpPr/>
          <p:nvPr/>
        </p:nvGrpSpPr>
        <p:grpSpPr>
          <a:xfrm>
            <a:off x="8543476" y="4725144"/>
            <a:ext cx="1080121" cy="215444"/>
            <a:chOff x="4369395" y="3284984"/>
            <a:chExt cx="1080121" cy="215444"/>
          </a:xfrm>
        </p:grpSpPr>
        <p:sp>
          <p:nvSpPr>
            <p:cNvPr id="214" name="文本框 9"/>
            <p:cNvSpPr txBox="1"/>
            <p:nvPr/>
          </p:nvSpPr>
          <p:spPr>
            <a:xfrm>
              <a:off x="4581936" y="3284984"/>
              <a:ext cx="867580" cy="215444"/>
            </a:xfrm>
            <a:prstGeom prst="rect">
              <a:avLst/>
            </a:prstGeom>
            <a:noFill/>
          </p:spPr>
          <p:txBody>
            <a:bodyPr wrap="square" lIns="0" tIns="0" rIns="0" bIns="0" rtlCol="0">
              <a:spAutoFit/>
            </a:bodyPr>
            <a:lstStyle/>
            <a:p>
              <a:pPr marL="0" lvl="1"/>
              <a:r>
                <a:rPr lang="zh-CN" altLang="en-US" sz="1400" dirty="0">
                  <a:solidFill>
                    <a:schemeClr val="tx1">
                      <a:lumMod val="50000"/>
                      <a:lumOff val="50000"/>
                    </a:schemeClr>
                  </a:solidFill>
                  <a:latin typeface="微软雅黑" pitchFamily="34" charset="-122"/>
                  <a:ea typeface="微软雅黑" pitchFamily="34" charset="-122"/>
                </a:rPr>
                <a:t>工作要求</a:t>
              </a:r>
            </a:p>
          </p:txBody>
        </p:sp>
        <p:grpSp>
          <p:nvGrpSpPr>
            <p:cNvPr id="215" name="组合 214"/>
            <p:cNvGrpSpPr/>
            <p:nvPr/>
          </p:nvGrpSpPr>
          <p:grpSpPr>
            <a:xfrm>
              <a:off x="4369395" y="3316401"/>
              <a:ext cx="168551" cy="168551"/>
              <a:chOff x="5005199" y="3717032"/>
              <a:chExt cx="168551" cy="168551"/>
            </a:xfrm>
          </p:grpSpPr>
          <p:sp>
            <p:nvSpPr>
              <p:cNvPr id="216" name="椭圆 215"/>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217" name="等腰三角形 21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grpSp>
      <p:grpSp>
        <p:nvGrpSpPr>
          <p:cNvPr id="218" name="组合 217"/>
          <p:cNvGrpSpPr/>
          <p:nvPr/>
        </p:nvGrpSpPr>
        <p:grpSpPr>
          <a:xfrm>
            <a:off x="9623596" y="4725144"/>
            <a:ext cx="1080121" cy="215444"/>
            <a:chOff x="4369395" y="3284984"/>
            <a:chExt cx="1080121" cy="215444"/>
          </a:xfrm>
        </p:grpSpPr>
        <p:sp>
          <p:nvSpPr>
            <p:cNvPr id="219" name="文本框 9"/>
            <p:cNvSpPr txBox="1"/>
            <p:nvPr/>
          </p:nvSpPr>
          <p:spPr>
            <a:xfrm>
              <a:off x="4581936" y="3284984"/>
              <a:ext cx="867580" cy="215444"/>
            </a:xfrm>
            <a:prstGeom prst="rect">
              <a:avLst/>
            </a:prstGeom>
            <a:noFill/>
          </p:spPr>
          <p:txBody>
            <a:bodyPr wrap="square" lIns="0" tIns="0" rIns="0" bIns="0" rtlCol="0">
              <a:spAutoFit/>
            </a:bodyPr>
            <a:lstStyle/>
            <a:p>
              <a:pPr marL="0" lvl="1"/>
              <a:r>
                <a:rPr lang="zh-CN" altLang="en-US" sz="1400" dirty="0">
                  <a:solidFill>
                    <a:schemeClr val="tx1">
                      <a:lumMod val="50000"/>
                      <a:lumOff val="50000"/>
                    </a:schemeClr>
                  </a:solidFill>
                  <a:latin typeface="微软雅黑" pitchFamily="34" charset="-122"/>
                  <a:ea typeface="微软雅黑" pitchFamily="34" charset="-122"/>
                </a:rPr>
                <a:t>岗位管理</a:t>
              </a:r>
            </a:p>
          </p:txBody>
        </p:sp>
        <p:grpSp>
          <p:nvGrpSpPr>
            <p:cNvPr id="220" name="组合 219"/>
            <p:cNvGrpSpPr/>
            <p:nvPr/>
          </p:nvGrpSpPr>
          <p:grpSpPr>
            <a:xfrm>
              <a:off x="4369395" y="3316401"/>
              <a:ext cx="168551" cy="168551"/>
              <a:chOff x="5005199" y="3717032"/>
              <a:chExt cx="168551" cy="168551"/>
            </a:xfrm>
          </p:grpSpPr>
          <p:sp>
            <p:nvSpPr>
              <p:cNvPr id="221" name="椭圆 220"/>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222" name="等腰三角形 22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grpSp>
      <p:grpSp>
        <p:nvGrpSpPr>
          <p:cNvPr id="223" name="组合 222"/>
          <p:cNvGrpSpPr/>
          <p:nvPr/>
        </p:nvGrpSpPr>
        <p:grpSpPr>
          <a:xfrm>
            <a:off x="8543477" y="5085764"/>
            <a:ext cx="1080121" cy="215444"/>
            <a:chOff x="4369395" y="3284984"/>
            <a:chExt cx="1080121" cy="215444"/>
          </a:xfrm>
        </p:grpSpPr>
        <p:sp>
          <p:nvSpPr>
            <p:cNvPr id="224" name="文本框 9"/>
            <p:cNvSpPr txBox="1"/>
            <p:nvPr/>
          </p:nvSpPr>
          <p:spPr>
            <a:xfrm>
              <a:off x="4581936" y="3284984"/>
              <a:ext cx="867580" cy="215444"/>
            </a:xfrm>
            <a:prstGeom prst="rect">
              <a:avLst/>
            </a:prstGeom>
            <a:noFill/>
          </p:spPr>
          <p:txBody>
            <a:bodyPr wrap="square" lIns="0" tIns="0" rIns="0" bIns="0" rtlCol="0">
              <a:spAutoFit/>
            </a:bodyPr>
            <a:lstStyle/>
            <a:p>
              <a:pPr marL="0" lvl="1"/>
              <a:r>
                <a:rPr lang="zh-CN" altLang="en-US" sz="1400" dirty="0">
                  <a:solidFill>
                    <a:schemeClr val="tx1">
                      <a:lumMod val="50000"/>
                      <a:lumOff val="50000"/>
                    </a:schemeClr>
                  </a:solidFill>
                  <a:latin typeface="微软雅黑" pitchFamily="34" charset="-122"/>
                  <a:ea typeface="微软雅黑" pitchFamily="34" charset="-122"/>
                </a:rPr>
                <a:t>职位晋升</a:t>
              </a:r>
            </a:p>
          </p:txBody>
        </p:sp>
        <p:grpSp>
          <p:nvGrpSpPr>
            <p:cNvPr id="225" name="组合 224"/>
            <p:cNvGrpSpPr/>
            <p:nvPr/>
          </p:nvGrpSpPr>
          <p:grpSpPr>
            <a:xfrm>
              <a:off x="4369395" y="3316401"/>
              <a:ext cx="168551" cy="168551"/>
              <a:chOff x="5005199" y="3717032"/>
              <a:chExt cx="168551" cy="168551"/>
            </a:xfrm>
          </p:grpSpPr>
          <p:sp>
            <p:nvSpPr>
              <p:cNvPr id="226" name="椭圆 225"/>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227" name="等腰三角形 22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grpSp>
      <p:grpSp>
        <p:nvGrpSpPr>
          <p:cNvPr id="228" name="组合 227"/>
          <p:cNvGrpSpPr/>
          <p:nvPr/>
        </p:nvGrpSpPr>
        <p:grpSpPr>
          <a:xfrm>
            <a:off x="9623597" y="5085764"/>
            <a:ext cx="1080121" cy="215444"/>
            <a:chOff x="4369395" y="3284984"/>
            <a:chExt cx="1080121" cy="215444"/>
          </a:xfrm>
        </p:grpSpPr>
        <p:sp>
          <p:nvSpPr>
            <p:cNvPr id="229" name="文本框 9"/>
            <p:cNvSpPr txBox="1"/>
            <p:nvPr/>
          </p:nvSpPr>
          <p:spPr>
            <a:xfrm>
              <a:off x="4581936" y="3284984"/>
              <a:ext cx="867580" cy="215444"/>
            </a:xfrm>
            <a:prstGeom prst="rect">
              <a:avLst/>
            </a:prstGeom>
            <a:noFill/>
          </p:spPr>
          <p:txBody>
            <a:bodyPr wrap="square" lIns="0" tIns="0" rIns="0" bIns="0" rtlCol="0">
              <a:spAutoFit/>
            </a:bodyPr>
            <a:lstStyle/>
            <a:p>
              <a:pPr marL="0" lvl="1"/>
              <a:r>
                <a:rPr lang="zh-CN" altLang="en-US" sz="1400" dirty="0">
                  <a:solidFill>
                    <a:schemeClr val="tx1">
                      <a:lumMod val="50000"/>
                      <a:lumOff val="50000"/>
                    </a:schemeClr>
                  </a:solidFill>
                  <a:latin typeface="微软雅黑" pitchFamily="34" charset="-122"/>
                  <a:ea typeface="微软雅黑" pitchFamily="34" charset="-122"/>
                </a:rPr>
                <a:t>其他制度</a:t>
              </a:r>
            </a:p>
          </p:txBody>
        </p:sp>
        <p:grpSp>
          <p:nvGrpSpPr>
            <p:cNvPr id="230" name="组合 229"/>
            <p:cNvGrpSpPr/>
            <p:nvPr/>
          </p:nvGrpSpPr>
          <p:grpSpPr>
            <a:xfrm>
              <a:off x="4369395" y="3316401"/>
              <a:ext cx="168551" cy="168551"/>
              <a:chOff x="5005199" y="3717032"/>
              <a:chExt cx="168551" cy="168551"/>
            </a:xfrm>
          </p:grpSpPr>
          <p:sp>
            <p:nvSpPr>
              <p:cNvPr id="231" name="椭圆 230"/>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232" name="等腰三角形 23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grpSp>
      <p:sp>
        <p:nvSpPr>
          <p:cNvPr id="2" name="矩形 1"/>
          <p:cNvSpPr/>
          <p:nvPr/>
        </p:nvSpPr>
        <p:spPr>
          <a:xfrm>
            <a:off x="7067115" y="1648584"/>
            <a:ext cx="540060" cy="5466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Tree>
    <p:extLst>
      <p:ext uri="{BB962C8B-B14F-4D97-AF65-F5344CB8AC3E}">
        <p14:creationId xmlns:p14="http://schemas.microsoft.com/office/powerpoint/2010/main" val="160278702"/>
      </p:ext>
    </p:extLst>
  </p:cSld>
  <p:clrMapOvr>
    <a:masterClrMapping/>
  </p:clrMapOvr>
  <p:transition spd="slow"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fade">
                                      <p:cBhvr>
                                        <p:cTn id="7" dur="500"/>
                                        <p:tgtEl>
                                          <p:spTgt spid="98"/>
                                        </p:tgtEl>
                                      </p:cBhvr>
                                    </p:animEffect>
                                  </p:childTnLst>
                                </p:cTn>
                              </p:par>
                              <p:par>
                                <p:cTn id="8" presetID="2" presetClass="entr" presetSubtype="1" fill="hold" grpId="0" nodeType="withEffect">
                                  <p:stCondLst>
                                    <p:cond delay="250"/>
                                  </p:stCondLst>
                                  <p:childTnLst>
                                    <p:set>
                                      <p:cBhvr>
                                        <p:cTn id="9" dur="1" fill="hold">
                                          <p:stCondLst>
                                            <p:cond delay="0"/>
                                          </p:stCondLst>
                                        </p:cTn>
                                        <p:tgtEl>
                                          <p:spTgt spid="141"/>
                                        </p:tgtEl>
                                        <p:attrNameLst>
                                          <p:attrName>style.visibility</p:attrName>
                                        </p:attrNameLst>
                                      </p:cBhvr>
                                      <p:to>
                                        <p:strVal val="visible"/>
                                      </p:to>
                                    </p:set>
                                    <p:anim calcmode="lin" valueType="num">
                                      <p:cBhvr additive="base">
                                        <p:cTn id="10" dur="500" fill="hold"/>
                                        <p:tgtEl>
                                          <p:spTgt spid="141"/>
                                        </p:tgtEl>
                                        <p:attrNameLst>
                                          <p:attrName>ppt_x</p:attrName>
                                        </p:attrNameLst>
                                      </p:cBhvr>
                                      <p:tavLst>
                                        <p:tav tm="0">
                                          <p:val>
                                            <p:strVal val="#ppt_x"/>
                                          </p:val>
                                        </p:tav>
                                        <p:tav tm="100000">
                                          <p:val>
                                            <p:strVal val="#ppt_x"/>
                                          </p:val>
                                        </p:tav>
                                      </p:tavLst>
                                    </p:anim>
                                    <p:anim calcmode="lin" valueType="num">
                                      <p:cBhvr additive="base">
                                        <p:cTn id="11" dur="500" fill="hold"/>
                                        <p:tgtEl>
                                          <p:spTgt spid="141"/>
                                        </p:tgtEl>
                                        <p:attrNameLst>
                                          <p:attrName>ppt_y</p:attrName>
                                        </p:attrNameLst>
                                      </p:cBhvr>
                                      <p:tavLst>
                                        <p:tav tm="0">
                                          <p:val>
                                            <p:strVal val="0-#ppt_h/2"/>
                                          </p:val>
                                        </p:tav>
                                        <p:tav tm="100000">
                                          <p:val>
                                            <p:strVal val="#ppt_y"/>
                                          </p:val>
                                        </p:tav>
                                      </p:tavLst>
                                    </p:anim>
                                  </p:childTnLst>
                                </p:cTn>
                              </p:par>
                            </p:childTnLst>
                          </p:cTn>
                        </p:par>
                        <p:par>
                          <p:cTn id="12" fill="hold">
                            <p:stCondLst>
                              <p:cond delay="750"/>
                            </p:stCondLst>
                            <p:childTnLst>
                              <p:par>
                                <p:cTn id="13" presetID="42" presetClass="entr" presetSubtype="0" fill="hold" grpId="0" nodeType="afterEffect">
                                  <p:stCondLst>
                                    <p:cond delay="0"/>
                                  </p:stCondLst>
                                  <p:childTnLst>
                                    <p:set>
                                      <p:cBhvr>
                                        <p:cTn id="14" dur="1" fill="hold">
                                          <p:stCondLst>
                                            <p:cond delay="0"/>
                                          </p:stCondLst>
                                        </p:cTn>
                                        <p:tgtEl>
                                          <p:spTgt spid="142"/>
                                        </p:tgtEl>
                                        <p:attrNameLst>
                                          <p:attrName>style.visibility</p:attrName>
                                        </p:attrNameLst>
                                      </p:cBhvr>
                                      <p:to>
                                        <p:strVal val="visible"/>
                                      </p:to>
                                    </p:set>
                                    <p:animEffect transition="in" filter="fade">
                                      <p:cBhvr>
                                        <p:cTn id="15" dur="1000"/>
                                        <p:tgtEl>
                                          <p:spTgt spid="142"/>
                                        </p:tgtEl>
                                      </p:cBhvr>
                                    </p:animEffect>
                                    <p:anim calcmode="lin" valueType="num">
                                      <p:cBhvr>
                                        <p:cTn id="16" dur="1000" fill="hold"/>
                                        <p:tgtEl>
                                          <p:spTgt spid="142"/>
                                        </p:tgtEl>
                                        <p:attrNameLst>
                                          <p:attrName>ppt_x</p:attrName>
                                        </p:attrNameLst>
                                      </p:cBhvr>
                                      <p:tavLst>
                                        <p:tav tm="0">
                                          <p:val>
                                            <p:strVal val="#ppt_x"/>
                                          </p:val>
                                        </p:tav>
                                        <p:tav tm="100000">
                                          <p:val>
                                            <p:strVal val="#ppt_x"/>
                                          </p:val>
                                        </p:tav>
                                      </p:tavLst>
                                    </p:anim>
                                    <p:anim calcmode="lin" valueType="num">
                                      <p:cBhvr>
                                        <p:cTn id="17" dur="1000" fill="hold"/>
                                        <p:tgtEl>
                                          <p:spTgt spid="142"/>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42" presetClass="entr" presetSubtype="0" fill="hold" nodeType="afterEffect">
                                  <p:stCondLst>
                                    <p:cond delay="0"/>
                                  </p:stCondLst>
                                  <p:childTnLst>
                                    <p:set>
                                      <p:cBhvr>
                                        <p:cTn id="20" dur="1" fill="hold">
                                          <p:stCondLst>
                                            <p:cond delay="0"/>
                                          </p:stCondLst>
                                        </p:cTn>
                                        <p:tgtEl>
                                          <p:spTgt spid="143"/>
                                        </p:tgtEl>
                                        <p:attrNameLst>
                                          <p:attrName>style.visibility</p:attrName>
                                        </p:attrNameLst>
                                      </p:cBhvr>
                                      <p:to>
                                        <p:strVal val="visible"/>
                                      </p:to>
                                    </p:set>
                                    <p:animEffect transition="in" filter="fade">
                                      <p:cBhvr>
                                        <p:cTn id="21" dur="1000"/>
                                        <p:tgtEl>
                                          <p:spTgt spid="143"/>
                                        </p:tgtEl>
                                      </p:cBhvr>
                                    </p:animEffect>
                                    <p:anim calcmode="lin" valueType="num">
                                      <p:cBhvr>
                                        <p:cTn id="22" dur="1000" fill="hold"/>
                                        <p:tgtEl>
                                          <p:spTgt spid="143"/>
                                        </p:tgtEl>
                                        <p:attrNameLst>
                                          <p:attrName>ppt_x</p:attrName>
                                        </p:attrNameLst>
                                      </p:cBhvr>
                                      <p:tavLst>
                                        <p:tav tm="0">
                                          <p:val>
                                            <p:strVal val="#ppt_x"/>
                                          </p:val>
                                        </p:tav>
                                        <p:tav tm="100000">
                                          <p:val>
                                            <p:strVal val="#ppt_x"/>
                                          </p:val>
                                        </p:tav>
                                      </p:tavLst>
                                    </p:anim>
                                    <p:anim calcmode="lin" valueType="num">
                                      <p:cBhvr>
                                        <p:cTn id="23" dur="1000" fill="hold"/>
                                        <p:tgtEl>
                                          <p:spTgt spid="143"/>
                                        </p:tgtEl>
                                        <p:attrNameLst>
                                          <p:attrName>ppt_y</p:attrName>
                                        </p:attrNameLst>
                                      </p:cBhvr>
                                      <p:tavLst>
                                        <p:tav tm="0">
                                          <p:val>
                                            <p:strVal val="#ppt_y+.1"/>
                                          </p:val>
                                        </p:tav>
                                        <p:tav tm="100000">
                                          <p:val>
                                            <p:strVal val="#ppt_y"/>
                                          </p:val>
                                        </p:tav>
                                      </p:tavLst>
                                    </p:anim>
                                  </p:childTnLst>
                                </p:cTn>
                              </p:par>
                            </p:childTnLst>
                          </p:cTn>
                        </p:par>
                        <p:par>
                          <p:cTn id="24" fill="hold">
                            <p:stCondLst>
                              <p:cond delay="2750"/>
                            </p:stCondLst>
                            <p:childTnLst>
                              <p:par>
                                <p:cTn id="25" presetID="53" presetClass="entr" presetSubtype="16" fill="hold" grpId="0" nodeType="afterEffect">
                                  <p:stCondLst>
                                    <p:cond delay="0"/>
                                  </p:stCondLst>
                                  <p:childTnLst>
                                    <p:set>
                                      <p:cBhvr>
                                        <p:cTn id="26" dur="1" fill="hold">
                                          <p:stCondLst>
                                            <p:cond delay="0"/>
                                          </p:stCondLst>
                                        </p:cTn>
                                        <p:tgtEl>
                                          <p:spTgt spid="146"/>
                                        </p:tgtEl>
                                        <p:attrNameLst>
                                          <p:attrName>style.visibility</p:attrName>
                                        </p:attrNameLst>
                                      </p:cBhvr>
                                      <p:to>
                                        <p:strVal val="visible"/>
                                      </p:to>
                                    </p:set>
                                    <p:anim calcmode="lin" valueType="num">
                                      <p:cBhvr>
                                        <p:cTn id="27" dur="500" fill="hold"/>
                                        <p:tgtEl>
                                          <p:spTgt spid="146"/>
                                        </p:tgtEl>
                                        <p:attrNameLst>
                                          <p:attrName>ppt_w</p:attrName>
                                        </p:attrNameLst>
                                      </p:cBhvr>
                                      <p:tavLst>
                                        <p:tav tm="0">
                                          <p:val>
                                            <p:fltVal val="0"/>
                                          </p:val>
                                        </p:tav>
                                        <p:tav tm="100000">
                                          <p:val>
                                            <p:strVal val="#ppt_w"/>
                                          </p:val>
                                        </p:tav>
                                      </p:tavLst>
                                    </p:anim>
                                    <p:anim calcmode="lin" valueType="num">
                                      <p:cBhvr>
                                        <p:cTn id="28" dur="500" fill="hold"/>
                                        <p:tgtEl>
                                          <p:spTgt spid="146"/>
                                        </p:tgtEl>
                                        <p:attrNameLst>
                                          <p:attrName>ppt_h</p:attrName>
                                        </p:attrNameLst>
                                      </p:cBhvr>
                                      <p:tavLst>
                                        <p:tav tm="0">
                                          <p:val>
                                            <p:fltVal val="0"/>
                                          </p:val>
                                        </p:tav>
                                        <p:tav tm="100000">
                                          <p:val>
                                            <p:strVal val="#ppt_h"/>
                                          </p:val>
                                        </p:tav>
                                      </p:tavLst>
                                    </p:anim>
                                    <p:animEffect transition="in" filter="fade">
                                      <p:cBhvr>
                                        <p:cTn id="29" dur="500"/>
                                        <p:tgtEl>
                                          <p:spTgt spid="146"/>
                                        </p:tgtEl>
                                      </p:cBhvr>
                                    </p:animEffect>
                                  </p:childTnLst>
                                </p:cTn>
                              </p:par>
                            </p:childTnLst>
                          </p:cTn>
                        </p:par>
                        <p:par>
                          <p:cTn id="30" fill="hold">
                            <p:stCondLst>
                              <p:cond delay="3250"/>
                            </p:stCondLst>
                            <p:childTnLst>
                              <p:par>
                                <p:cTn id="31" presetID="16" presetClass="entr" presetSubtype="42" fill="hold" nodeType="afterEffect">
                                  <p:stCondLst>
                                    <p:cond delay="0"/>
                                  </p:stCondLst>
                                  <p:childTnLst>
                                    <p:set>
                                      <p:cBhvr>
                                        <p:cTn id="32" dur="1" fill="hold">
                                          <p:stCondLst>
                                            <p:cond delay="0"/>
                                          </p:stCondLst>
                                        </p:cTn>
                                        <p:tgtEl>
                                          <p:spTgt spid="147"/>
                                        </p:tgtEl>
                                        <p:attrNameLst>
                                          <p:attrName>style.visibility</p:attrName>
                                        </p:attrNameLst>
                                      </p:cBhvr>
                                      <p:to>
                                        <p:strVal val="visible"/>
                                      </p:to>
                                    </p:set>
                                    <p:animEffect transition="in" filter="barn(outHorizontal)">
                                      <p:cBhvr>
                                        <p:cTn id="33" dur="1000"/>
                                        <p:tgtEl>
                                          <p:spTgt spid="147"/>
                                        </p:tgtEl>
                                      </p:cBhvr>
                                    </p:animEffect>
                                  </p:childTnLst>
                                </p:cTn>
                              </p:par>
                              <p:par>
                                <p:cTn id="34" presetID="53" presetClass="entr" presetSubtype="16" fill="hold" nodeType="withEffect">
                                  <p:stCondLst>
                                    <p:cond delay="500"/>
                                  </p:stCondLst>
                                  <p:childTnLst>
                                    <p:set>
                                      <p:cBhvr>
                                        <p:cTn id="35" dur="1" fill="hold">
                                          <p:stCondLst>
                                            <p:cond delay="0"/>
                                          </p:stCondLst>
                                        </p:cTn>
                                        <p:tgtEl>
                                          <p:spTgt spid="148"/>
                                        </p:tgtEl>
                                        <p:attrNameLst>
                                          <p:attrName>style.visibility</p:attrName>
                                        </p:attrNameLst>
                                      </p:cBhvr>
                                      <p:to>
                                        <p:strVal val="visible"/>
                                      </p:to>
                                    </p:set>
                                    <p:anim calcmode="lin" valueType="num">
                                      <p:cBhvr>
                                        <p:cTn id="36" dur="500" fill="hold"/>
                                        <p:tgtEl>
                                          <p:spTgt spid="148"/>
                                        </p:tgtEl>
                                        <p:attrNameLst>
                                          <p:attrName>ppt_w</p:attrName>
                                        </p:attrNameLst>
                                      </p:cBhvr>
                                      <p:tavLst>
                                        <p:tav tm="0">
                                          <p:val>
                                            <p:fltVal val="0"/>
                                          </p:val>
                                        </p:tav>
                                        <p:tav tm="100000">
                                          <p:val>
                                            <p:strVal val="#ppt_w"/>
                                          </p:val>
                                        </p:tav>
                                      </p:tavLst>
                                    </p:anim>
                                    <p:anim calcmode="lin" valueType="num">
                                      <p:cBhvr>
                                        <p:cTn id="37" dur="500" fill="hold"/>
                                        <p:tgtEl>
                                          <p:spTgt spid="148"/>
                                        </p:tgtEl>
                                        <p:attrNameLst>
                                          <p:attrName>ppt_h</p:attrName>
                                        </p:attrNameLst>
                                      </p:cBhvr>
                                      <p:tavLst>
                                        <p:tav tm="0">
                                          <p:val>
                                            <p:fltVal val="0"/>
                                          </p:val>
                                        </p:tav>
                                        <p:tav tm="100000">
                                          <p:val>
                                            <p:strVal val="#ppt_h"/>
                                          </p:val>
                                        </p:tav>
                                      </p:tavLst>
                                    </p:anim>
                                    <p:animEffect transition="in" filter="fade">
                                      <p:cBhvr>
                                        <p:cTn id="38" dur="500"/>
                                        <p:tgtEl>
                                          <p:spTgt spid="148"/>
                                        </p:tgtEl>
                                      </p:cBhvr>
                                    </p:animEffect>
                                  </p:childTnLst>
                                </p:cTn>
                              </p:par>
                              <p:par>
                                <p:cTn id="39" presetID="32" presetClass="emph" presetSubtype="0" fill="hold" nodeType="withEffect">
                                  <p:stCondLst>
                                    <p:cond delay="1000"/>
                                  </p:stCondLst>
                                  <p:childTnLst>
                                    <p:animRot by="120000">
                                      <p:cBhvr>
                                        <p:cTn id="40" dur="100" fill="hold">
                                          <p:stCondLst>
                                            <p:cond delay="0"/>
                                          </p:stCondLst>
                                        </p:cTn>
                                        <p:tgtEl>
                                          <p:spTgt spid="148"/>
                                        </p:tgtEl>
                                        <p:attrNameLst>
                                          <p:attrName>r</p:attrName>
                                        </p:attrNameLst>
                                      </p:cBhvr>
                                    </p:animRot>
                                    <p:animRot by="-240000">
                                      <p:cBhvr>
                                        <p:cTn id="41" dur="200" fill="hold">
                                          <p:stCondLst>
                                            <p:cond delay="200"/>
                                          </p:stCondLst>
                                        </p:cTn>
                                        <p:tgtEl>
                                          <p:spTgt spid="148"/>
                                        </p:tgtEl>
                                        <p:attrNameLst>
                                          <p:attrName>r</p:attrName>
                                        </p:attrNameLst>
                                      </p:cBhvr>
                                    </p:animRot>
                                    <p:animRot by="240000">
                                      <p:cBhvr>
                                        <p:cTn id="42" dur="200" fill="hold">
                                          <p:stCondLst>
                                            <p:cond delay="400"/>
                                          </p:stCondLst>
                                        </p:cTn>
                                        <p:tgtEl>
                                          <p:spTgt spid="148"/>
                                        </p:tgtEl>
                                        <p:attrNameLst>
                                          <p:attrName>r</p:attrName>
                                        </p:attrNameLst>
                                      </p:cBhvr>
                                    </p:animRot>
                                    <p:animRot by="-240000">
                                      <p:cBhvr>
                                        <p:cTn id="43" dur="200" fill="hold">
                                          <p:stCondLst>
                                            <p:cond delay="600"/>
                                          </p:stCondLst>
                                        </p:cTn>
                                        <p:tgtEl>
                                          <p:spTgt spid="148"/>
                                        </p:tgtEl>
                                        <p:attrNameLst>
                                          <p:attrName>r</p:attrName>
                                        </p:attrNameLst>
                                      </p:cBhvr>
                                    </p:animRot>
                                    <p:animRot by="120000">
                                      <p:cBhvr>
                                        <p:cTn id="44" dur="200" fill="hold">
                                          <p:stCondLst>
                                            <p:cond delay="800"/>
                                          </p:stCondLst>
                                        </p:cTn>
                                        <p:tgtEl>
                                          <p:spTgt spid="148"/>
                                        </p:tgtEl>
                                        <p:attrNameLst>
                                          <p:attrName>r</p:attrName>
                                        </p:attrNameLst>
                                      </p:cBhvr>
                                    </p:animRot>
                                  </p:childTnLst>
                                </p:cTn>
                              </p:par>
                              <p:par>
                                <p:cTn id="45" presetID="53" presetClass="entr" presetSubtype="16" fill="hold" nodeType="withEffect">
                                  <p:stCondLst>
                                    <p:cond delay="500"/>
                                  </p:stCondLst>
                                  <p:childTnLst>
                                    <p:set>
                                      <p:cBhvr>
                                        <p:cTn id="46" dur="1" fill="hold">
                                          <p:stCondLst>
                                            <p:cond delay="0"/>
                                          </p:stCondLst>
                                        </p:cTn>
                                        <p:tgtEl>
                                          <p:spTgt spid="153"/>
                                        </p:tgtEl>
                                        <p:attrNameLst>
                                          <p:attrName>style.visibility</p:attrName>
                                        </p:attrNameLst>
                                      </p:cBhvr>
                                      <p:to>
                                        <p:strVal val="visible"/>
                                      </p:to>
                                    </p:set>
                                    <p:anim calcmode="lin" valueType="num">
                                      <p:cBhvr>
                                        <p:cTn id="47" dur="500" fill="hold"/>
                                        <p:tgtEl>
                                          <p:spTgt spid="153"/>
                                        </p:tgtEl>
                                        <p:attrNameLst>
                                          <p:attrName>ppt_w</p:attrName>
                                        </p:attrNameLst>
                                      </p:cBhvr>
                                      <p:tavLst>
                                        <p:tav tm="0">
                                          <p:val>
                                            <p:fltVal val="0"/>
                                          </p:val>
                                        </p:tav>
                                        <p:tav tm="100000">
                                          <p:val>
                                            <p:strVal val="#ppt_w"/>
                                          </p:val>
                                        </p:tav>
                                      </p:tavLst>
                                    </p:anim>
                                    <p:anim calcmode="lin" valueType="num">
                                      <p:cBhvr>
                                        <p:cTn id="48" dur="500" fill="hold"/>
                                        <p:tgtEl>
                                          <p:spTgt spid="153"/>
                                        </p:tgtEl>
                                        <p:attrNameLst>
                                          <p:attrName>ppt_h</p:attrName>
                                        </p:attrNameLst>
                                      </p:cBhvr>
                                      <p:tavLst>
                                        <p:tav tm="0">
                                          <p:val>
                                            <p:fltVal val="0"/>
                                          </p:val>
                                        </p:tav>
                                        <p:tav tm="100000">
                                          <p:val>
                                            <p:strVal val="#ppt_h"/>
                                          </p:val>
                                        </p:tav>
                                      </p:tavLst>
                                    </p:anim>
                                    <p:animEffect transition="in" filter="fade">
                                      <p:cBhvr>
                                        <p:cTn id="49" dur="500"/>
                                        <p:tgtEl>
                                          <p:spTgt spid="153"/>
                                        </p:tgtEl>
                                      </p:cBhvr>
                                    </p:animEffect>
                                  </p:childTnLst>
                                </p:cTn>
                              </p:par>
                              <p:par>
                                <p:cTn id="50" presetID="32" presetClass="emph" presetSubtype="0" fill="hold" nodeType="withEffect">
                                  <p:stCondLst>
                                    <p:cond delay="1000"/>
                                  </p:stCondLst>
                                  <p:childTnLst>
                                    <p:animRot by="120000">
                                      <p:cBhvr>
                                        <p:cTn id="51" dur="100" fill="hold">
                                          <p:stCondLst>
                                            <p:cond delay="0"/>
                                          </p:stCondLst>
                                        </p:cTn>
                                        <p:tgtEl>
                                          <p:spTgt spid="153"/>
                                        </p:tgtEl>
                                        <p:attrNameLst>
                                          <p:attrName>r</p:attrName>
                                        </p:attrNameLst>
                                      </p:cBhvr>
                                    </p:animRot>
                                    <p:animRot by="-240000">
                                      <p:cBhvr>
                                        <p:cTn id="52" dur="200" fill="hold">
                                          <p:stCondLst>
                                            <p:cond delay="200"/>
                                          </p:stCondLst>
                                        </p:cTn>
                                        <p:tgtEl>
                                          <p:spTgt spid="153"/>
                                        </p:tgtEl>
                                        <p:attrNameLst>
                                          <p:attrName>r</p:attrName>
                                        </p:attrNameLst>
                                      </p:cBhvr>
                                    </p:animRot>
                                    <p:animRot by="240000">
                                      <p:cBhvr>
                                        <p:cTn id="53" dur="200" fill="hold">
                                          <p:stCondLst>
                                            <p:cond delay="400"/>
                                          </p:stCondLst>
                                        </p:cTn>
                                        <p:tgtEl>
                                          <p:spTgt spid="153"/>
                                        </p:tgtEl>
                                        <p:attrNameLst>
                                          <p:attrName>r</p:attrName>
                                        </p:attrNameLst>
                                      </p:cBhvr>
                                    </p:animRot>
                                    <p:animRot by="-240000">
                                      <p:cBhvr>
                                        <p:cTn id="54" dur="200" fill="hold">
                                          <p:stCondLst>
                                            <p:cond delay="600"/>
                                          </p:stCondLst>
                                        </p:cTn>
                                        <p:tgtEl>
                                          <p:spTgt spid="153"/>
                                        </p:tgtEl>
                                        <p:attrNameLst>
                                          <p:attrName>r</p:attrName>
                                        </p:attrNameLst>
                                      </p:cBhvr>
                                    </p:animRot>
                                    <p:animRot by="120000">
                                      <p:cBhvr>
                                        <p:cTn id="55" dur="200" fill="hold">
                                          <p:stCondLst>
                                            <p:cond delay="800"/>
                                          </p:stCondLst>
                                        </p:cTn>
                                        <p:tgtEl>
                                          <p:spTgt spid="153"/>
                                        </p:tgtEl>
                                        <p:attrNameLst>
                                          <p:attrName>r</p:attrName>
                                        </p:attrNameLst>
                                      </p:cBhvr>
                                    </p:animRot>
                                  </p:childTnLst>
                                </p:cTn>
                              </p:par>
                              <p:par>
                                <p:cTn id="56" presetID="53" presetClass="entr" presetSubtype="16" fill="hold" nodeType="withEffect">
                                  <p:stCondLst>
                                    <p:cond delay="500"/>
                                  </p:stCondLst>
                                  <p:childTnLst>
                                    <p:set>
                                      <p:cBhvr>
                                        <p:cTn id="57" dur="1" fill="hold">
                                          <p:stCondLst>
                                            <p:cond delay="0"/>
                                          </p:stCondLst>
                                        </p:cTn>
                                        <p:tgtEl>
                                          <p:spTgt spid="158"/>
                                        </p:tgtEl>
                                        <p:attrNameLst>
                                          <p:attrName>style.visibility</p:attrName>
                                        </p:attrNameLst>
                                      </p:cBhvr>
                                      <p:to>
                                        <p:strVal val="visible"/>
                                      </p:to>
                                    </p:set>
                                    <p:anim calcmode="lin" valueType="num">
                                      <p:cBhvr>
                                        <p:cTn id="58" dur="500" fill="hold"/>
                                        <p:tgtEl>
                                          <p:spTgt spid="158"/>
                                        </p:tgtEl>
                                        <p:attrNameLst>
                                          <p:attrName>ppt_w</p:attrName>
                                        </p:attrNameLst>
                                      </p:cBhvr>
                                      <p:tavLst>
                                        <p:tav tm="0">
                                          <p:val>
                                            <p:fltVal val="0"/>
                                          </p:val>
                                        </p:tav>
                                        <p:tav tm="100000">
                                          <p:val>
                                            <p:strVal val="#ppt_w"/>
                                          </p:val>
                                        </p:tav>
                                      </p:tavLst>
                                    </p:anim>
                                    <p:anim calcmode="lin" valueType="num">
                                      <p:cBhvr>
                                        <p:cTn id="59" dur="500" fill="hold"/>
                                        <p:tgtEl>
                                          <p:spTgt spid="158"/>
                                        </p:tgtEl>
                                        <p:attrNameLst>
                                          <p:attrName>ppt_h</p:attrName>
                                        </p:attrNameLst>
                                      </p:cBhvr>
                                      <p:tavLst>
                                        <p:tav tm="0">
                                          <p:val>
                                            <p:fltVal val="0"/>
                                          </p:val>
                                        </p:tav>
                                        <p:tav tm="100000">
                                          <p:val>
                                            <p:strVal val="#ppt_h"/>
                                          </p:val>
                                        </p:tav>
                                      </p:tavLst>
                                    </p:anim>
                                    <p:animEffect transition="in" filter="fade">
                                      <p:cBhvr>
                                        <p:cTn id="60" dur="500"/>
                                        <p:tgtEl>
                                          <p:spTgt spid="158"/>
                                        </p:tgtEl>
                                      </p:cBhvr>
                                    </p:animEffect>
                                  </p:childTnLst>
                                </p:cTn>
                              </p:par>
                              <p:par>
                                <p:cTn id="61" presetID="32" presetClass="emph" presetSubtype="0" fill="hold" nodeType="withEffect">
                                  <p:stCondLst>
                                    <p:cond delay="1000"/>
                                  </p:stCondLst>
                                  <p:childTnLst>
                                    <p:animRot by="120000">
                                      <p:cBhvr>
                                        <p:cTn id="62" dur="100" fill="hold">
                                          <p:stCondLst>
                                            <p:cond delay="0"/>
                                          </p:stCondLst>
                                        </p:cTn>
                                        <p:tgtEl>
                                          <p:spTgt spid="158"/>
                                        </p:tgtEl>
                                        <p:attrNameLst>
                                          <p:attrName>r</p:attrName>
                                        </p:attrNameLst>
                                      </p:cBhvr>
                                    </p:animRot>
                                    <p:animRot by="-240000">
                                      <p:cBhvr>
                                        <p:cTn id="63" dur="200" fill="hold">
                                          <p:stCondLst>
                                            <p:cond delay="200"/>
                                          </p:stCondLst>
                                        </p:cTn>
                                        <p:tgtEl>
                                          <p:spTgt spid="158"/>
                                        </p:tgtEl>
                                        <p:attrNameLst>
                                          <p:attrName>r</p:attrName>
                                        </p:attrNameLst>
                                      </p:cBhvr>
                                    </p:animRot>
                                    <p:animRot by="240000">
                                      <p:cBhvr>
                                        <p:cTn id="64" dur="200" fill="hold">
                                          <p:stCondLst>
                                            <p:cond delay="400"/>
                                          </p:stCondLst>
                                        </p:cTn>
                                        <p:tgtEl>
                                          <p:spTgt spid="158"/>
                                        </p:tgtEl>
                                        <p:attrNameLst>
                                          <p:attrName>r</p:attrName>
                                        </p:attrNameLst>
                                      </p:cBhvr>
                                    </p:animRot>
                                    <p:animRot by="-240000">
                                      <p:cBhvr>
                                        <p:cTn id="65" dur="200" fill="hold">
                                          <p:stCondLst>
                                            <p:cond delay="600"/>
                                          </p:stCondLst>
                                        </p:cTn>
                                        <p:tgtEl>
                                          <p:spTgt spid="158"/>
                                        </p:tgtEl>
                                        <p:attrNameLst>
                                          <p:attrName>r</p:attrName>
                                        </p:attrNameLst>
                                      </p:cBhvr>
                                    </p:animRot>
                                    <p:animRot by="120000">
                                      <p:cBhvr>
                                        <p:cTn id="66" dur="200" fill="hold">
                                          <p:stCondLst>
                                            <p:cond delay="800"/>
                                          </p:stCondLst>
                                        </p:cTn>
                                        <p:tgtEl>
                                          <p:spTgt spid="158"/>
                                        </p:tgtEl>
                                        <p:attrNameLst>
                                          <p:attrName>r</p:attrName>
                                        </p:attrNameLst>
                                      </p:cBhvr>
                                    </p:animRot>
                                  </p:childTnLst>
                                </p:cTn>
                              </p:par>
                              <p:par>
                                <p:cTn id="67" presetID="53" presetClass="entr" presetSubtype="16" fill="hold" nodeType="withEffect">
                                  <p:stCondLst>
                                    <p:cond delay="500"/>
                                  </p:stCondLst>
                                  <p:childTnLst>
                                    <p:set>
                                      <p:cBhvr>
                                        <p:cTn id="68" dur="1" fill="hold">
                                          <p:stCondLst>
                                            <p:cond delay="0"/>
                                          </p:stCondLst>
                                        </p:cTn>
                                        <p:tgtEl>
                                          <p:spTgt spid="163"/>
                                        </p:tgtEl>
                                        <p:attrNameLst>
                                          <p:attrName>style.visibility</p:attrName>
                                        </p:attrNameLst>
                                      </p:cBhvr>
                                      <p:to>
                                        <p:strVal val="visible"/>
                                      </p:to>
                                    </p:set>
                                    <p:anim calcmode="lin" valueType="num">
                                      <p:cBhvr>
                                        <p:cTn id="69" dur="500" fill="hold"/>
                                        <p:tgtEl>
                                          <p:spTgt spid="163"/>
                                        </p:tgtEl>
                                        <p:attrNameLst>
                                          <p:attrName>ppt_w</p:attrName>
                                        </p:attrNameLst>
                                      </p:cBhvr>
                                      <p:tavLst>
                                        <p:tav tm="0">
                                          <p:val>
                                            <p:fltVal val="0"/>
                                          </p:val>
                                        </p:tav>
                                        <p:tav tm="100000">
                                          <p:val>
                                            <p:strVal val="#ppt_w"/>
                                          </p:val>
                                        </p:tav>
                                      </p:tavLst>
                                    </p:anim>
                                    <p:anim calcmode="lin" valueType="num">
                                      <p:cBhvr>
                                        <p:cTn id="70" dur="500" fill="hold"/>
                                        <p:tgtEl>
                                          <p:spTgt spid="163"/>
                                        </p:tgtEl>
                                        <p:attrNameLst>
                                          <p:attrName>ppt_h</p:attrName>
                                        </p:attrNameLst>
                                      </p:cBhvr>
                                      <p:tavLst>
                                        <p:tav tm="0">
                                          <p:val>
                                            <p:fltVal val="0"/>
                                          </p:val>
                                        </p:tav>
                                        <p:tav tm="100000">
                                          <p:val>
                                            <p:strVal val="#ppt_h"/>
                                          </p:val>
                                        </p:tav>
                                      </p:tavLst>
                                    </p:anim>
                                    <p:animEffect transition="in" filter="fade">
                                      <p:cBhvr>
                                        <p:cTn id="71" dur="500"/>
                                        <p:tgtEl>
                                          <p:spTgt spid="163"/>
                                        </p:tgtEl>
                                      </p:cBhvr>
                                    </p:animEffect>
                                  </p:childTnLst>
                                </p:cTn>
                              </p:par>
                              <p:par>
                                <p:cTn id="72" presetID="32" presetClass="emph" presetSubtype="0" fill="hold" nodeType="withEffect">
                                  <p:stCondLst>
                                    <p:cond delay="1000"/>
                                  </p:stCondLst>
                                  <p:childTnLst>
                                    <p:animRot by="120000">
                                      <p:cBhvr>
                                        <p:cTn id="73" dur="100" fill="hold">
                                          <p:stCondLst>
                                            <p:cond delay="0"/>
                                          </p:stCondLst>
                                        </p:cTn>
                                        <p:tgtEl>
                                          <p:spTgt spid="163"/>
                                        </p:tgtEl>
                                        <p:attrNameLst>
                                          <p:attrName>r</p:attrName>
                                        </p:attrNameLst>
                                      </p:cBhvr>
                                    </p:animRot>
                                    <p:animRot by="-240000">
                                      <p:cBhvr>
                                        <p:cTn id="74" dur="200" fill="hold">
                                          <p:stCondLst>
                                            <p:cond delay="200"/>
                                          </p:stCondLst>
                                        </p:cTn>
                                        <p:tgtEl>
                                          <p:spTgt spid="163"/>
                                        </p:tgtEl>
                                        <p:attrNameLst>
                                          <p:attrName>r</p:attrName>
                                        </p:attrNameLst>
                                      </p:cBhvr>
                                    </p:animRot>
                                    <p:animRot by="240000">
                                      <p:cBhvr>
                                        <p:cTn id="75" dur="200" fill="hold">
                                          <p:stCondLst>
                                            <p:cond delay="400"/>
                                          </p:stCondLst>
                                        </p:cTn>
                                        <p:tgtEl>
                                          <p:spTgt spid="163"/>
                                        </p:tgtEl>
                                        <p:attrNameLst>
                                          <p:attrName>r</p:attrName>
                                        </p:attrNameLst>
                                      </p:cBhvr>
                                    </p:animRot>
                                    <p:animRot by="-240000">
                                      <p:cBhvr>
                                        <p:cTn id="76" dur="200" fill="hold">
                                          <p:stCondLst>
                                            <p:cond delay="600"/>
                                          </p:stCondLst>
                                        </p:cTn>
                                        <p:tgtEl>
                                          <p:spTgt spid="163"/>
                                        </p:tgtEl>
                                        <p:attrNameLst>
                                          <p:attrName>r</p:attrName>
                                        </p:attrNameLst>
                                      </p:cBhvr>
                                    </p:animRot>
                                    <p:animRot by="120000">
                                      <p:cBhvr>
                                        <p:cTn id="77" dur="200" fill="hold">
                                          <p:stCondLst>
                                            <p:cond delay="800"/>
                                          </p:stCondLst>
                                        </p:cTn>
                                        <p:tgtEl>
                                          <p:spTgt spid="163"/>
                                        </p:tgtEl>
                                        <p:attrNameLst>
                                          <p:attrName>r</p:attrName>
                                        </p:attrNameLst>
                                      </p:cBhvr>
                                    </p:animRot>
                                  </p:childTnLst>
                                </p:cTn>
                              </p:par>
                              <p:par>
                                <p:cTn id="78" presetID="53" presetClass="entr" presetSubtype="16" fill="hold" nodeType="withEffect">
                                  <p:stCondLst>
                                    <p:cond delay="500"/>
                                  </p:stCondLst>
                                  <p:childTnLst>
                                    <p:set>
                                      <p:cBhvr>
                                        <p:cTn id="79" dur="1" fill="hold">
                                          <p:stCondLst>
                                            <p:cond delay="0"/>
                                          </p:stCondLst>
                                        </p:cTn>
                                        <p:tgtEl>
                                          <p:spTgt spid="168"/>
                                        </p:tgtEl>
                                        <p:attrNameLst>
                                          <p:attrName>style.visibility</p:attrName>
                                        </p:attrNameLst>
                                      </p:cBhvr>
                                      <p:to>
                                        <p:strVal val="visible"/>
                                      </p:to>
                                    </p:set>
                                    <p:anim calcmode="lin" valueType="num">
                                      <p:cBhvr>
                                        <p:cTn id="80" dur="500" fill="hold"/>
                                        <p:tgtEl>
                                          <p:spTgt spid="168"/>
                                        </p:tgtEl>
                                        <p:attrNameLst>
                                          <p:attrName>ppt_w</p:attrName>
                                        </p:attrNameLst>
                                      </p:cBhvr>
                                      <p:tavLst>
                                        <p:tav tm="0">
                                          <p:val>
                                            <p:fltVal val="0"/>
                                          </p:val>
                                        </p:tav>
                                        <p:tav tm="100000">
                                          <p:val>
                                            <p:strVal val="#ppt_w"/>
                                          </p:val>
                                        </p:tav>
                                      </p:tavLst>
                                    </p:anim>
                                    <p:anim calcmode="lin" valueType="num">
                                      <p:cBhvr>
                                        <p:cTn id="81" dur="500" fill="hold"/>
                                        <p:tgtEl>
                                          <p:spTgt spid="168"/>
                                        </p:tgtEl>
                                        <p:attrNameLst>
                                          <p:attrName>ppt_h</p:attrName>
                                        </p:attrNameLst>
                                      </p:cBhvr>
                                      <p:tavLst>
                                        <p:tav tm="0">
                                          <p:val>
                                            <p:fltVal val="0"/>
                                          </p:val>
                                        </p:tav>
                                        <p:tav tm="100000">
                                          <p:val>
                                            <p:strVal val="#ppt_h"/>
                                          </p:val>
                                        </p:tav>
                                      </p:tavLst>
                                    </p:anim>
                                    <p:animEffect transition="in" filter="fade">
                                      <p:cBhvr>
                                        <p:cTn id="82" dur="500"/>
                                        <p:tgtEl>
                                          <p:spTgt spid="168"/>
                                        </p:tgtEl>
                                      </p:cBhvr>
                                    </p:animEffect>
                                  </p:childTnLst>
                                </p:cTn>
                              </p:par>
                              <p:par>
                                <p:cTn id="83" presetID="32" presetClass="emph" presetSubtype="0" fill="hold" nodeType="withEffect">
                                  <p:stCondLst>
                                    <p:cond delay="1000"/>
                                  </p:stCondLst>
                                  <p:childTnLst>
                                    <p:animRot by="120000">
                                      <p:cBhvr>
                                        <p:cTn id="84" dur="100" fill="hold">
                                          <p:stCondLst>
                                            <p:cond delay="0"/>
                                          </p:stCondLst>
                                        </p:cTn>
                                        <p:tgtEl>
                                          <p:spTgt spid="168"/>
                                        </p:tgtEl>
                                        <p:attrNameLst>
                                          <p:attrName>r</p:attrName>
                                        </p:attrNameLst>
                                      </p:cBhvr>
                                    </p:animRot>
                                    <p:animRot by="-240000">
                                      <p:cBhvr>
                                        <p:cTn id="85" dur="200" fill="hold">
                                          <p:stCondLst>
                                            <p:cond delay="200"/>
                                          </p:stCondLst>
                                        </p:cTn>
                                        <p:tgtEl>
                                          <p:spTgt spid="168"/>
                                        </p:tgtEl>
                                        <p:attrNameLst>
                                          <p:attrName>r</p:attrName>
                                        </p:attrNameLst>
                                      </p:cBhvr>
                                    </p:animRot>
                                    <p:animRot by="240000">
                                      <p:cBhvr>
                                        <p:cTn id="86" dur="200" fill="hold">
                                          <p:stCondLst>
                                            <p:cond delay="400"/>
                                          </p:stCondLst>
                                        </p:cTn>
                                        <p:tgtEl>
                                          <p:spTgt spid="168"/>
                                        </p:tgtEl>
                                        <p:attrNameLst>
                                          <p:attrName>r</p:attrName>
                                        </p:attrNameLst>
                                      </p:cBhvr>
                                    </p:animRot>
                                    <p:animRot by="-240000">
                                      <p:cBhvr>
                                        <p:cTn id="87" dur="200" fill="hold">
                                          <p:stCondLst>
                                            <p:cond delay="600"/>
                                          </p:stCondLst>
                                        </p:cTn>
                                        <p:tgtEl>
                                          <p:spTgt spid="168"/>
                                        </p:tgtEl>
                                        <p:attrNameLst>
                                          <p:attrName>r</p:attrName>
                                        </p:attrNameLst>
                                      </p:cBhvr>
                                    </p:animRot>
                                    <p:animRot by="120000">
                                      <p:cBhvr>
                                        <p:cTn id="88" dur="200" fill="hold">
                                          <p:stCondLst>
                                            <p:cond delay="800"/>
                                          </p:stCondLst>
                                        </p:cTn>
                                        <p:tgtEl>
                                          <p:spTgt spid="168"/>
                                        </p:tgtEl>
                                        <p:attrNameLst>
                                          <p:attrName>r</p:attrName>
                                        </p:attrNameLst>
                                      </p:cBhvr>
                                    </p:animRot>
                                  </p:childTnLst>
                                </p:cTn>
                              </p:par>
                              <p:par>
                                <p:cTn id="89" presetID="53" presetClass="entr" presetSubtype="16" fill="hold" nodeType="withEffect">
                                  <p:stCondLst>
                                    <p:cond delay="500"/>
                                  </p:stCondLst>
                                  <p:childTnLst>
                                    <p:set>
                                      <p:cBhvr>
                                        <p:cTn id="90" dur="1" fill="hold">
                                          <p:stCondLst>
                                            <p:cond delay="0"/>
                                          </p:stCondLst>
                                        </p:cTn>
                                        <p:tgtEl>
                                          <p:spTgt spid="173"/>
                                        </p:tgtEl>
                                        <p:attrNameLst>
                                          <p:attrName>style.visibility</p:attrName>
                                        </p:attrNameLst>
                                      </p:cBhvr>
                                      <p:to>
                                        <p:strVal val="visible"/>
                                      </p:to>
                                    </p:set>
                                    <p:anim calcmode="lin" valueType="num">
                                      <p:cBhvr>
                                        <p:cTn id="91" dur="500" fill="hold"/>
                                        <p:tgtEl>
                                          <p:spTgt spid="173"/>
                                        </p:tgtEl>
                                        <p:attrNameLst>
                                          <p:attrName>ppt_w</p:attrName>
                                        </p:attrNameLst>
                                      </p:cBhvr>
                                      <p:tavLst>
                                        <p:tav tm="0">
                                          <p:val>
                                            <p:fltVal val="0"/>
                                          </p:val>
                                        </p:tav>
                                        <p:tav tm="100000">
                                          <p:val>
                                            <p:strVal val="#ppt_w"/>
                                          </p:val>
                                        </p:tav>
                                      </p:tavLst>
                                    </p:anim>
                                    <p:anim calcmode="lin" valueType="num">
                                      <p:cBhvr>
                                        <p:cTn id="92" dur="500" fill="hold"/>
                                        <p:tgtEl>
                                          <p:spTgt spid="173"/>
                                        </p:tgtEl>
                                        <p:attrNameLst>
                                          <p:attrName>ppt_h</p:attrName>
                                        </p:attrNameLst>
                                      </p:cBhvr>
                                      <p:tavLst>
                                        <p:tav tm="0">
                                          <p:val>
                                            <p:fltVal val="0"/>
                                          </p:val>
                                        </p:tav>
                                        <p:tav tm="100000">
                                          <p:val>
                                            <p:strVal val="#ppt_h"/>
                                          </p:val>
                                        </p:tav>
                                      </p:tavLst>
                                    </p:anim>
                                    <p:animEffect transition="in" filter="fade">
                                      <p:cBhvr>
                                        <p:cTn id="93" dur="500"/>
                                        <p:tgtEl>
                                          <p:spTgt spid="173"/>
                                        </p:tgtEl>
                                      </p:cBhvr>
                                    </p:animEffect>
                                  </p:childTnLst>
                                </p:cTn>
                              </p:par>
                              <p:par>
                                <p:cTn id="94" presetID="32" presetClass="emph" presetSubtype="0" fill="hold" nodeType="withEffect">
                                  <p:stCondLst>
                                    <p:cond delay="1000"/>
                                  </p:stCondLst>
                                  <p:childTnLst>
                                    <p:animRot by="120000">
                                      <p:cBhvr>
                                        <p:cTn id="95" dur="100" fill="hold">
                                          <p:stCondLst>
                                            <p:cond delay="0"/>
                                          </p:stCondLst>
                                        </p:cTn>
                                        <p:tgtEl>
                                          <p:spTgt spid="173"/>
                                        </p:tgtEl>
                                        <p:attrNameLst>
                                          <p:attrName>r</p:attrName>
                                        </p:attrNameLst>
                                      </p:cBhvr>
                                    </p:animRot>
                                    <p:animRot by="-240000">
                                      <p:cBhvr>
                                        <p:cTn id="96" dur="200" fill="hold">
                                          <p:stCondLst>
                                            <p:cond delay="200"/>
                                          </p:stCondLst>
                                        </p:cTn>
                                        <p:tgtEl>
                                          <p:spTgt spid="173"/>
                                        </p:tgtEl>
                                        <p:attrNameLst>
                                          <p:attrName>r</p:attrName>
                                        </p:attrNameLst>
                                      </p:cBhvr>
                                    </p:animRot>
                                    <p:animRot by="240000">
                                      <p:cBhvr>
                                        <p:cTn id="97" dur="200" fill="hold">
                                          <p:stCondLst>
                                            <p:cond delay="400"/>
                                          </p:stCondLst>
                                        </p:cTn>
                                        <p:tgtEl>
                                          <p:spTgt spid="173"/>
                                        </p:tgtEl>
                                        <p:attrNameLst>
                                          <p:attrName>r</p:attrName>
                                        </p:attrNameLst>
                                      </p:cBhvr>
                                    </p:animRot>
                                    <p:animRot by="-240000">
                                      <p:cBhvr>
                                        <p:cTn id="98" dur="200" fill="hold">
                                          <p:stCondLst>
                                            <p:cond delay="600"/>
                                          </p:stCondLst>
                                        </p:cTn>
                                        <p:tgtEl>
                                          <p:spTgt spid="173"/>
                                        </p:tgtEl>
                                        <p:attrNameLst>
                                          <p:attrName>r</p:attrName>
                                        </p:attrNameLst>
                                      </p:cBhvr>
                                    </p:animRot>
                                    <p:animRot by="120000">
                                      <p:cBhvr>
                                        <p:cTn id="99" dur="200" fill="hold">
                                          <p:stCondLst>
                                            <p:cond delay="800"/>
                                          </p:stCondLst>
                                        </p:cTn>
                                        <p:tgtEl>
                                          <p:spTgt spid="173"/>
                                        </p:tgtEl>
                                        <p:attrNameLst>
                                          <p:attrName>r</p:attrName>
                                        </p:attrNameLst>
                                      </p:cBhvr>
                                    </p:animRot>
                                  </p:childTnLst>
                                </p:cTn>
                              </p:par>
                              <p:par>
                                <p:cTn id="100" presetID="53" presetClass="entr" presetSubtype="16" fill="hold" nodeType="withEffect">
                                  <p:stCondLst>
                                    <p:cond delay="500"/>
                                  </p:stCondLst>
                                  <p:childTnLst>
                                    <p:set>
                                      <p:cBhvr>
                                        <p:cTn id="101" dur="1" fill="hold">
                                          <p:stCondLst>
                                            <p:cond delay="0"/>
                                          </p:stCondLst>
                                        </p:cTn>
                                        <p:tgtEl>
                                          <p:spTgt spid="178"/>
                                        </p:tgtEl>
                                        <p:attrNameLst>
                                          <p:attrName>style.visibility</p:attrName>
                                        </p:attrNameLst>
                                      </p:cBhvr>
                                      <p:to>
                                        <p:strVal val="visible"/>
                                      </p:to>
                                    </p:set>
                                    <p:anim calcmode="lin" valueType="num">
                                      <p:cBhvr>
                                        <p:cTn id="102" dur="500" fill="hold"/>
                                        <p:tgtEl>
                                          <p:spTgt spid="178"/>
                                        </p:tgtEl>
                                        <p:attrNameLst>
                                          <p:attrName>ppt_w</p:attrName>
                                        </p:attrNameLst>
                                      </p:cBhvr>
                                      <p:tavLst>
                                        <p:tav tm="0">
                                          <p:val>
                                            <p:fltVal val="0"/>
                                          </p:val>
                                        </p:tav>
                                        <p:tav tm="100000">
                                          <p:val>
                                            <p:strVal val="#ppt_w"/>
                                          </p:val>
                                        </p:tav>
                                      </p:tavLst>
                                    </p:anim>
                                    <p:anim calcmode="lin" valueType="num">
                                      <p:cBhvr>
                                        <p:cTn id="103" dur="500" fill="hold"/>
                                        <p:tgtEl>
                                          <p:spTgt spid="178"/>
                                        </p:tgtEl>
                                        <p:attrNameLst>
                                          <p:attrName>ppt_h</p:attrName>
                                        </p:attrNameLst>
                                      </p:cBhvr>
                                      <p:tavLst>
                                        <p:tav tm="0">
                                          <p:val>
                                            <p:fltVal val="0"/>
                                          </p:val>
                                        </p:tav>
                                        <p:tav tm="100000">
                                          <p:val>
                                            <p:strVal val="#ppt_h"/>
                                          </p:val>
                                        </p:tav>
                                      </p:tavLst>
                                    </p:anim>
                                    <p:animEffect transition="in" filter="fade">
                                      <p:cBhvr>
                                        <p:cTn id="104" dur="500"/>
                                        <p:tgtEl>
                                          <p:spTgt spid="178"/>
                                        </p:tgtEl>
                                      </p:cBhvr>
                                    </p:animEffect>
                                  </p:childTnLst>
                                </p:cTn>
                              </p:par>
                              <p:par>
                                <p:cTn id="105" presetID="32" presetClass="emph" presetSubtype="0" fill="hold" nodeType="withEffect">
                                  <p:stCondLst>
                                    <p:cond delay="1000"/>
                                  </p:stCondLst>
                                  <p:childTnLst>
                                    <p:animRot by="120000">
                                      <p:cBhvr>
                                        <p:cTn id="106" dur="100" fill="hold">
                                          <p:stCondLst>
                                            <p:cond delay="0"/>
                                          </p:stCondLst>
                                        </p:cTn>
                                        <p:tgtEl>
                                          <p:spTgt spid="178"/>
                                        </p:tgtEl>
                                        <p:attrNameLst>
                                          <p:attrName>r</p:attrName>
                                        </p:attrNameLst>
                                      </p:cBhvr>
                                    </p:animRot>
                                    <p:animRot by="-240000">
                                      <p:cBhvr>
                                        <p:cTn id="107" dur="200" fill="hold">
                                          <p:stCondLst>
                                            <p:cond delay="200"/>
                                          </p:stCondLst>
                                        </p:cTn>
                                        <p:tgtEl>
                                          <p:spTgt spid="178"/>
                                        </p:tgtEl>
                                        <p:attrNameLst>
                                          <p:attrName>r</p:attrName>
                                        </p:attrNameLst>
                                      </p:cBhvr>
                                    </p:animRot>
                                    <p:animRot by="240000">
                                      <p:cBhvr>
                                        <p:cTn id="108" dur="200" fill="hold">
                                          <p:stCondLst>
                                            <p:cond delay="400"/>
                                          </p:stCondLst>
                                        </p:cTn>
                                        <p:tgtEl>
                                          <p:spTgt spid="178"/>
                                        </p:tgtEl>
                                        <p:attrNameLst>
                                          <p:attrName>r</p:attrName>
                                        </p:attrNameLst>
                                      </p:cBhvr>
                                    </p:animRot>
                                    <p:animRot by="-240000">
                                      <p:cBhvr>
                                        <p:cTn id="109" dur="200" fill="hold">
                                          <p:stCondLst>
                                            <p:cond delay="600"/>
                                          </p:stCondLst>
                                        </p:cTn>
                                        <p:tgtEl>
                                          <p:spTgt spid="178"/>
                                        </p:tgtEl>
                                        <p:attrNameLst>
                                          <p:attrName>r</p:attrName>
                                        </p:attrNameLst>
                                      </p:cBhvr>
                                    </p:animRot>
                                    <p:animRot by="120000">
                                      <p:cBhvr>
                                        <p:cTn id="110" dur="200" fill="hold">
                                          <p:stCondLst>
                                            <p:cond delay="800"/>
                                          </p:stCondLst>
                                        </p:cTn>
                                        <p:tgtEl>
                                          <p:spTgt spid="178"/>
                                        </p:tgtEl>
                                        <p:attrNameLst>
                                          <p:attrName>r</p:attrName>
                                        </p:attrNameLst>
                                      </p:cBhvr>
                                    </p:animRot>
                                  </p:childTnLst>
                                </p:cTn>
                              </p:par>
                              <p:par>
                                <p:cTn id="111" presetID="53" presetClass="entr" presetSubtype="16" fill="hold" nodeType="withEffect">
                                  <p:stCondLst>
                                    <p:cond delay="500"/>
                                  </p:stCondLst>
                                  <p:childTnLst>
                                    <p:set>
                                      <p:cBhvr>
                                        <p:cTn id="112" dur="1" fill="hold">
                                          <p:stCondLst>
                                            <p:cond delay="0"/>
                                          </p:stCondLst>
                                        </p:cTn>
                                        <p:tgtEl>
                                          <p:spTgt spid="183"/>
                                        </p:tgtEl>
                                        <p:attrNameLst>
                                          <p:attrName>style.visibility</p:attrName>
                                        </p:attrNameLst>
                                      </p:cBhvr>
                                      <p:to>
                                        <p:strVal val="visible"/>
                                      </p:to>
                                    </p:set>
                                    <p:anim calcmode="lin" valueType="num">
                                      <p:cBhvr>
                                        <p:cTn id="113" dur="500" fill="hold"/>
                                        <p:tgtEl>
                                          <p:spTgt spid="183"/>
                                        </p:tgtEl>
                                        <p:attrNameLst>
                                          <p:attrName>ppt_w</p:attrName>
                                        </p:attrNameLst>
                                      </p:cBhvr>
                                      <p:tavLst>
                                        <p:tav tm="0">
                                          <p:val>
                                            <p:fltVal val="0"/>
                                          </p:val>
                                        </p:tav>
                                        <p:tav tm="100000">
                                          <p:val>
                                            <p:strVal val="#ppt_w"/>
                                          </p:val>
                                        </p:tav>
                                      </p:tavLst>
                                    </p:anim>
                                    <p:anim calcmode="lin" valueType="num">
                                      <p:cBhvr>
                                        <p:cTn id="114" dur="500" fill="hold"/>
                                        <p:tgtEl>
                                          <p:spTgt spid="183"/>
                                        </p:tgtEl>
                                        <p:attrNameLst>
                                          <p:attrName>ppt_h</p:attrName>
                                        </p:attrNameLst>
                                      </p:cBhvr>
                                      <p:tavLst>
                                        <p:tav tm="0">
                                          <p:val>
                                            <p:fltVal val="0"/>
                                          </p:val>
                                        </p:tav>
                                        <p:tav tm="100000">
                                          <p:val>
                                            <p:strVal val="#ppt_h"/>
                                          </p:val>
                                        </p:tav>
                                      </p:tavLst>
                                    </p:anim>
                                    <p:animEffect transition="in" filter="fade">
                                      <p:cBhvr>
                                        <p:cTn id="115" dur="500"/>
                                        <p:tgtEl>
                                          <p:spTgt spid="183"/>
                                        </p:tgtEl>
                                      </p:cBhvr>
                                    </p:animEffect>
                                  </p:childTnLst>
                                </p:cTn>
                              </p:par>
                              <p:par>
                                <p:cTn id="116" presetID="32" presetClass="emph" presetSubtype="0" fill="hold" nodeType="withEffect">
                                  <p:stCondLst>
                                    <p:cond delay="1000"/>
                                  </p:stCondLst>
                                  <p:childTnLst>
                                    <p:animRot by="120000">
                                      <p:cBhvr>
                                        <p:cTn id="117" dur="100" fill="hold">
                                          <p:stCondLst>
                                            <p:cond delay="0"/>
                                          </p:stCondLst>
                                        </p:cTn>
                                        <p:tgtEl>
                                          <p:spTgt spid="183"/>
                                        </p:tgtEl>
                                        <p:attrNameLst>
                                          <p:attrName>r</p:attrName>
                                        </p:attrNameLst>
                                      </p:cBhvr>
                                    </p:animRot>
                                    <p:animRot by="-240000">
                                      <p:cBhvr>
                                        <p:cTn id="118" dur="200" fill="hold">
                                          <p:stCondLst>
                                            <p:cond delay="200"/>
                                          </p:stCondLst>
                                        </p:cTn>
                                        <p:tgtEl>
                                          <p:spTgt spid="183"/>
                                        </p:tgtEl>
                                        <p:attrNameLst>
                                          <p:attrName>r</p:attrName>
                                        </p:attrNameLst>
                                      </p:cBhvr>
                                    </p:animRot>
                                    <p:animRot by="240000">
                                      <p:cBhvr>
                                        <p:cTn id="119" dur="200" fill="hold">
                                          <p:stCondLst>
                                            <p:cond delay="400"/>
                                          </p:stCondLst>
                                        </p:cTn>
                                        <p:tgtEl>
                                          <p:spTgt spid="183"/>
                                        </p:tgtEl>
                                        <p:attrNameLst>
                                          <p:attrName>r</p:attrName>
                                        </p:attrNameLst>
                                      </p:cBhvr>
                                    </p:animRot>
                                    <p:animRot by="-240000">
                                      <p:cBhvr>
                                        <p:cTn id="120" dur="200" fill="hold">
                                          <p:stCondLst>
                                            <p:cond delay="600"/>
                                          </p:stCondLst>
                                        </p:cTn>
                                        <p:tgtEl>
                                          <p:spTgt spid="183"/>
                                        </p:tgtEl>
                                        <p:attrNameLst>
                                          <p:attrName>r</p:attrName>
                                        </p:attrNameLst>
                                      </p:cBhvr>
                                    </p:animRot>
                                    <p:animRot by="120000">
                                      <p:cBhvr>
                                        <p:cTn id="121" dur="200" fill="hold">
                                          <p:stCondLst>
                                            <p:cond delay="800"/>
                                          </p:stCondLst>
                                        </p:cTn>
                                        <p:tgtEl>
                                          <p:spTgt spid="183"/>
                                        </p:tgtEl>
                                        <p:attrNameLst>
                                          <p:attrName>r</p:attrName>
                                        </p:attrNameLst>
                                      </p:cBhvr>
                                    </p:animRot>
                                  </p:childTnLst>
                                </p:cTn>
                              </p:par>
                            </p:childTnLst>
                          </p:cTn>
                        </p:par>
                        <p:par>
                          <p:cTn id="122" fill="hold">
                            <p:stCondLst>
                              <p:cond delay="5250"/>
                            </p:stCondLst>
                            <p:childTnLst>
                              <p:par>
                                <p:cTn id="123" presetID="42" presetClass="entr" presetSubtype="0" fill="hold" nodeType="afterEffect">
                                  <p:stCondLst>
                                    <p:cond delay="0"/>
                                  </p:stCondLst>
                                  <p:childTnLst>
                                    <p:set>
                                      <p:cBhvr>
                                        <p:cTn id="124" dur="1" fill="hold">
                                          <p:stCondLst>
                                            <p:cond delay="0"/>
                                          </p:stCondLst>
                                        </p:cTn>
                                        <p:tgtEl>
                                          <p:spTgt spid="188"/>
                                        </p:tgtEl>
                                        <p:attrNameLst>
                                          <p:attrName>style.visibility</p:attrName>
                                        </p:attrNameLst>
                                      </p:cBhvr>
                                      <p:to>
                                        <p:strVal val="visible"/>
                                      </p:to>
                                    </p:set>
                                    <p:animEffect transition="in" filter="fade">
                                      <p:cBhvr>
                                        <p:cTn id="125" dur="1000"/>
                                        <p:tgtEl>
                                          <p:spTgt spid="188"/>
                                        </p:tgtEl>
                                      </p:cBhvr>
                                    </p:animEffect>
                                    <p:anim calcmode="lin" valueType="num">
                                      <p:cBhvr>
                                        <p:cTn id="126" dur="1000" fill="hold"/>
                                        <p:tgtEl>
                                          <p:spTgt spid="188"/>
                                        </p:tgtEl>
                                        <p:attrNameLst>
                                          <p:attrName>ppt_x</p:attrName>
                                        </p:attrNameLst>
                                      </p:cBhvr>
                                      <p:tavLst>
                                        <p:tav tm="0">
                                          <p:val>
                                            <p:strVal val="#ppt_x"/>
                                          </p:val>
                                        </p:tav>
                                        <p:tav tm="100000">
                                          <p:val>
                                            <p:strVal val="#ppt_x"/>
                                          </p:val>
                                        </p:tav>
                                      </p:tavLst>
                                    </p:anim>
                                    <p:anim calcmode="lin" valueType="num">
                                      <p:cBhvr>
                                        <p:cTn id="127" dur="1000" fill="hold"/>
                                        <p:tgtEl>
                                          <p:spTgt spid="188"/>
                                        </p:tgtEl>
                                        <p:attrNameLst>
                                          <p:attrName>ppt_y</p:attrName>
                                        </p:attrNameLst>
                                      </p:cBhvr>
                                      <p:tavLst>
                                        <p:tav tm="0">
                                          <p:val>
                                            <p:strVal val="#ppt_y+.1"/>
                                          </p:val>
                                        </p:tav>
                                        <p:tav tm="100000">
                                          <p:val>
                                            <p:strVal val="#ppt_y"/>
                                          </p:val>
                                        </p:tav>
                                      </p:tavLst>
                                    </p:anim>
                                  </p:childTnLst>
                                </p:cTn>
                              </p:par>
                            </p:childTnLst>
                          </p:cTn>
                        </p:par>
                        <p:par>
                          <p:cTn id="128" fill="hold">
                            <p:stCondLst>
                              <p:cond delay="6250"/>
                            </p:stCondLst>
                            <p:childTnLst>
                              <p:par>
                                <p:cTn id="129" presetID="53" presetClass="entr" presetSubtype="16" fill="hold" grpId="0" nodeType="afterEffect">
                                  <p:stCondLst>
                                    <p:cond delay="0"/>
                                  </p:stCondLst>
                                  <p:childTnLst>
                                    <p:set>
                                      <p:cBhvr>
                                        <p:cTn id="130" dur="1" fill="hold">
                                          <p:stCondLst>
                                            <p:cond delay="0"/>
                                          </p:stCondLst>
                                        </p:cTn>
                                        <p:tgtEl>
                                          <p:spTgt spid="191"/>
                                        </p:tgtEl>
                                        <p:attrNameLst>
                                          <p:attrName>style.visibility</p:attrName>
                                        </p:attrNameLst>
                                      </p:cBhvr>
                                      <p:to>
                                        <p:strVal val="visible"/>
                                      </p:to>
                                    </p:set>
                                    <p:anim calcmode="lin" valueType="num">
                                      <p:cBhvr>
                                        <p:cTn id="131" dur="500" fill="hold"/>
                                        <p:tgtEl>
                                          <p:spTgt spid="191"/>
                                        </p:tgtEl>
                                        <p:attrNameLst>
                                          <p:attrName>ppt_w</p:attrName>
                                        </p:attrNameLst>
                                      </p:cBhvr>
                                      <p:tavLst>
                                        <p:tav tm="0">
                                          <p:val>
                                            <p:fltVal val="0"/>
                                          </p:val>
                                        </p:tav>
                                        <p:tav tm="100000">
                                          <p:val>
                                            <p:strVal val="#ppt_w"/>
                                          </p:val>
                                        </p:tav>
                                      </p:tavLst>
                                    </p:anim>
                                    <p:anim calcmode="lin" valueType="num">
                                      <p:cBhvr>
                                        <p:cTn id="132" dur="500" fill="hold"/>
                                        <p:tgtEl>
                                          <p:spTgt spid="191"/>
                                        </p:tgtEl>
                                        <p:attrNameLst>
                                          <p:attrName>ppt_h</p:attrName>
                                        </p:attrNameLst>
                                      </p:cBhvr>
                                      <p:tavLst>
                                        <p:tav tm="0">
                                          <p:val>
                                            <p:fltVal val="0"/>
                                          </p:val>
                                        </p:tav>
                                        <p:tav tm="100000">
                                          <p:val>
                                            <p:strVal val="#ppt_h"/>
                                          </p:val>
                                        </p:tav>
                                      </p:tavLst>
                                    </p:anim>
                                    <p:animEffect transition="in" filter="fade">
                                      <p:cBhvr>
                                        <p:cTn id="133" dur="500"/>
                                        <p:tgtEl>
                                          <p:spTgt spid="191"/>
                                        </p:tgtEl>
                                      </p:cBhvr>
                                    </p:animEffect>
                                  </p:childTnLst>
                                </p:cTn>
                              </p:par>
                            </p:childTnLst>
                          </p:cTn>
                        </p:par>
                        <p:par>
                          <p:cTn id="134" fill="hold">
                            <p:stCondLst>
                              <p:cond delay="6750"/>
                            </p:stCondLst>
                            <p:childTnLst>
                              <p:par>
                                <p:cTn id="135" presetID="16" presetClass="entr" presetSubtype="42" fill="hold" nodeType="afterEffect">
                                  <p:stCondLst>
                                    <p:cond delay="0"/>
                                  </p:stCondLst>
                                  <p:childTnLst>
                                    <p:set>
                                      <p:cBhvr>
                                        <p:cTn id="136" dur="1" fill="hold">
                                          <p:stCondLst>
                                            <p:cond delay="0"/>
                                          </p:stCondLst>
                                        </p:cTn>
                                        <p:tgtEl>
                                          <p:spTgt spid="192"/>
                                        </p:tgtEl>
                                        <p:attrNameLst>
                                          <p:attrName>style.visibility</p:attrName>
                                        </p:attrNameLst>
                                      </p:cBhvr>
                                      <p:to>
                                        <p:strVal val="visible"/>
                                      </p:to>
                                    </p:set>
                                    <p:animEffect transition="in" filter="barn(outHorizontal)">
                                      <p:cBhvr>
                                        <p:cTn id="137" dur="1000"/>
                                        <p:tgtEl>
                                          <p:spTgt spid="192"/>
                                        </p:tgtEl>
                                      </p:cBhvr>
                                    </p:animEffect>
                                  </p:childTnLst>
                                </p:cTn>
                              </p:par>
                              <p:par>
                                <p:cTn id="138" presetID="53" presetClass="entr" presetSubtype="16" fill="hold" nodeType="withEffect">
                                  <p:stCondLst>
                                    <p:cond delay="500"/>
                                  </p:stCondLst>
                                  <p:childTnLst>
                                    <p:set>
                                      <p:cBhvr>
                                        <p:cTn id="139" dur="1" fill="hold">
                                          <p:stCondLst>
                                            <p:cond delay="0"/>
                                          </p:stCondLst>
                                        </p:cTn>
                                        <p:tgtEl>
                                          <p:spTgt spid="193"/>
                                        </p:tgtEl>
                                        <p:attrNameLst>
                                          <p:attrName>style.visibility</p:attrName>
                                        </p:attrNameLst>
                                      </p:cBhvr>
                                      <p:to>
                                        <p:strVal val="visible"/>
                                      </p:to>
                                    </p:set>
                                    <p:anim calcmode="lin" valueType="num">
                                      <p:cBhvr>
                                        <p:cTn id="140" dur="500" fill="hold"/>
                                        <p:tgtEl>
                                          <p:spTgt spid="193"/>
                                        </p:tgtEl>
                                        <p:attrNameLst>
                                          <p:attrName>ppt_w</p:attrName>
                                        </p:attrNameLst>
                                      </p:cBhvr>
                                      <p:tavLst>
                                        <p:tav tm="0">
                                          <p:val>
                                            <p:fltVal val="0"/>
                                          </p:val>
                                        </p:tav>
                                        <p:tav tm="100000">
                                          <p:val>
                                            <p:strVal val="#ppt_w"/>
                                          </p:val>
                                        </p:tav>
                                      </p:tavLst>
                                    </p:anim>
                                    <p:anim calcmode="lin" valueType="num">
                                      <p:cBhvr>
                                        <p:cTn id="141" dur="500" fill="hold"/>
                                        <p:tgtEl>
                                          <p:spTgt spid="193"/>
                                        </p:tgtEl>
                                        <p:attrNameLst>
                                          <p:attrName>ppt_h</p:attrName>
                                        </p:attrNameLst>
                                      </p:cBhvr>
                                      <p:tavLst>
                                        <p:tav tm="0">
                                          <p:val>
                                            <p:fltVal val="0"/>
                                          </p:val>
                                        </p:tav>
                                        <p:tav tm="100000">
                                          <p:val>
                                            <p:strVal val="#ppt_h"/>
                                          </p:val>
                                        </p:tav>
                                      </p:tavLst>
                                    </p:anim>
                                    <p:animEffect transition="in" filter="fade">
                                      <p:cBhvr>
                                        <p:cTn id="142" dur="500"/>
                                        <p:tgtEl>
                                          <p:spTgt spid="193"/>
                                        </p:tgtEl>
                                      </p:cBhvr>
                                    </p:animEffect>
                                  </p:childTnLst>
                                </p:cTn>
                              </p:par>
                              <p:par>
                                <p:cTn id="143" presetID="32" presetClass="emph" presetSubtype="0" fill="hold" nodeType="withEffect">
                                  <p:stCondLst>
                                    <p:cond delay="1000"/>
                                  </p:stCondLst>
                                  <p:childTnLst>
                                    <p:animRot by="120000">
                                      <p:cBhvr>
                                        <p:cTn id="144" dur="100" fill="hold">
                                          <p:stCondLst>
                                            <p:cond delay="0"/>
                                          </p:stCondLst>
                                        </p:cTn>
                                        <p:tgtEl>
                                          <p:spTgt spid="193"/>
                                        </p:tgtEl>
                                        <p:attrNameLst>
                                          <p:attrName>r</p:attrName>
                                        </p:attrNameLst>
                                      </p:cBhvr>
                                    </p:animRot>
                                    <p:animRot by="-240000">
                                      <p:cBhvr>
                                        <p:cTn id="145" dur="200" fill="hold">
                                          <p:stCondLst>
                                            <p:cond delay="200"/>
                                          </p:stCondLst>
                                        </p:cTn>
                                        <p:tgtEl>
                                          <p:spTgt spid="193"/>
                                        </p:tgtEl>
                                        <p:attrNameLst>
                                          <p:attrName>r</p:attrName>
                                        </p:attrNameLst>
                                      </p:cBhvr>
                                    </p:animRot>
                                    <p:animRot by="240000">
                                      <p:cBhvr>
                                        <p:cTn id="146" dur="200" fill="hold">
                                          <p:stCondLst>
                                            <p:cond delay="400"/>
                                          </p:stCondLst>
                                        </p:cTn>
                                        <p:tgtEl>
                                          <p:spTgt spid="193"/>
                                        </p:tgtEl>
                                        <p:attrNameLst>
                                          <p:attrName>r</p:attrName>
                                        </p:attrNameLst>
                                      </p:cBhvr>
                                    </p:animRot>
                                    <p:animRot by="-240000">
                                      <p:cBhvr>
                                        <p:cTn id="147" dur="200" fill="hold">
                                          <p:stCondLst>
                                            <p:cond delay="600"/>
                                          </p:stCondLst>
                                        </p:cTn>
                                        <p:tgtEl>
                                          <p:spTgt spid="193"/>
                                        </p:tgtEl>
                                        <p:attrNameLst>
                                          <p:attrName>r</p:attrName>
                                        </p:attrNameLst>
                                      </p:cBhvr>
                                    </p:animRot>
                                    <p:animRot by="120000">
                                      <p:cBhvr>
                                        <p:cTn id="148" dur="200" fill="hold">
                                          <p:stCondLst>
                                            <p:cond delay="800"/>
                                          </p:stCondLst>
                                        </p:cTn>
                                        <p:tgtEl>
                                          <p:spTgt spid="193"/>
                                        </p:tgtEl>
                                        <p:attrNameLst>
                                          <p:attrName>r</p:attrName>
                                        </p:attrNameLst>
                                      </p:cBhvr>
                                    </p:animRot>
                                  </p:childTnLst>
                                </p:cTn>
                              </p:par>
                              <p:par>
                                <p:cTn id="149" presetID="53" presetClass="entr" presetSubtype="16" fill="hold" nodeType="withEffect">
                                  <p:stCondLst>
                                    <p:cond delay="500"/>
                                  </p:stCondLst>
                                  <p:childTnLst>
                                    <p:set>
                                      <p:cBhvr>
                                        <p:cTn id="150" dur="1" fill="hold">
                                          <p:stCondLst>
                                            <p:cond delay="0"/>
                                          </p:stCondLst>
                                        </p:cTn>
                                        <p:tgtEl>
                                          <p:spTgt spid="198"/>
                                        </p:tgtEl>
                                        <p:attrNameLst>
                                          <p:attrName>style.visibility</p:attrName>
                                        </p:attrNameLst>
                                      </p:cBhvr>
                                      <p:to>
                                        <p:strVal val="visible"/>
                                      </p:to>
                                    </p:set>
                                    <p:anim calcmode="lin" valueType="num">
                                      <p:cBhvr>
                                        <p:cTn id="151" dur="500" fill="hold"/>
                                        <p:tgtEl>
                                          <p:spTgt spid="198"/>
                                        </p:tgtEl>
                                        <p:attrNameLst>
                                          <p:attrName>ppt_w</p:attrName>
                                        </p:attrNameLst>
                                      </p:cBhvr>
                                      <p:tavLst>
                                        <p:tav tm="0">
                                          <p:val>
                                            <p:fltVal val="0"/>
                                          </p:val>
                                        </p:tav>
                                        <p:tav tm="100000">
                                          <p:val>
                                            <p:strVal val="#ppt_w"/>
                                          </p:val>
                                        </p:tav>
                                      </p:tavLst>
                                    </p:anim>
                                    <p:anim calcmode="lin" valueType="num">
                                      <p:cBhvr>
                                        <p:cTn id="152" dur="500" fill="hold"/>
                                        <p:tgtEl>
                                          <p:spTgt spid="198"/>
                                        </p:tgtEl>
                                        <p:attrNameLst>
                                          <p:attrName>ppt_h</p:attrName>
                                        </p:attrNameLst>
                                      </p:cBhvr>
                                      <p:tavLst>
                                        <p:tav tm="0">
                                          <p:val>
                                            <p:fltVal val="0"/>
                                          </p:val>
                                        </p:tav>
                                        <p:tav tm="100000">
                                          <p:val>
                                            <p:strVal val="#ppt_h"/>
                                          </p:val>
                                        </p:tav>
                                      </p:tavLst>
                                    </p:anim>
                                    <p:animEffect transition="in" filter="fade">
                                      <p:cBhvr>
                                        <p:cTn id="153" dur="500"/>
                                        <p:tgtEl>
                                          <p:spTgt spid="198"/>
                                        </p:tgtEl>
                                      </p:cBhvr>
                                    </p:animEffect>
                                  </p:childTnLst>
                                </p:cTn>
                              </p:par>
                              <p:par>
                                <p:cTn id="154" presetID="32" presetClass="emph" presetSubtype="0" fill="hold" nodeType="withEffect">
                                  <p:stCondLst>
                                    <p:cond delay="1000"/>
                                  </p:stCondLst>
                                  <p:childTnLst>
                                    <p:animRot by="120000">
                                      <p:cBhvr>
                                        <p:cTn id="155" dur="100" fill="hold">
                                          <p:stCondLst>
                                            <p:cond delay="0"/>
                                          </p:stCondLst>
                                        </p:cTn>
                                        <p:tgtEl>
                                          <p:spTgt spid="198"/>
                                        </p:tgtEl>
                                        <p:attrNameLst>
                                          <p:attrName>r</p:attrName>
                                        </p:attrNameLst>
                                      </p:cBhvr>
                                    </p:animRot>
                                    <p:animRot by="-240000">
                                      <p:cBhvr>
                                        <p:cTn id="156" dur="200" fill="hold">
                                          <p:stCondLst>
                                            <p:cond delay="200"/>
                                          </p:stCondLst>
                                        </p:cTn>
                                        <p:tgtEl>
                                          <p:spTgt spid="198"/>
                                        </p:tgtEl>
                                        <p:attrNameLst>
                                          <p:attrName>r</p:attrName>
                                        </p:attrNameLst>
                                      </p:cBhvr>
                                    </p:animRot>
                                    <p:animRot by="240000">
                                      <p:cBhvr>
                                        <p:cTn id="157" dur="200" fill="hold">
                                          <p:stCondLst>
                                            <p:cond delay="400"/>
                                          </p:stCondLst>
                                        </p:cTn>
                                        <p:tgtEl>
                                          <p:spTgt spid="198"/>
                                        </p:tgtEl>
                                        <p:attrNameLst>
                                          <p:attrName>r</p:attrName>
                                        </p:attrNameLst>
                                      </p:cBhvr>
                                    </p:animRot>
                                    <p:animRot by="-240000">
                                      <p:cBhvr>
                                        <p:cTn id="158" dur="200" fill="hold">
                                          <p:stCondLst>
                                            <p:cond delay="600"/>
                                          </p:stCondLst>
                                        </p:cTn>
                                        <p:tgtEl>
                                          <p:spTgt spid="198"/>
                                        </p:tgtEl>
                                        <p:attrNameLst>
                                          <p:attrName>r</p:attrName>
                                        </p:attrNameLst>
                                      </p:cBhvr>
                                    </p:animRot>
                                    <p:animRot by="120000">
                                      <p:cBhvr>
                                        <p:cTn id="159" dur="200" fill="hold">
                                          <p:stCondLst>
                                            <p:cond delay="800"/>
                                          </p:stCondLst>
                                        </p:cTn>
                                        <p:tgtEl>
                                          <p:spTgt spid="198"/>
                                        </p:tgtEl>
                                        <p:attrNameLst>
                                          <p:attrName>r</p:attrName>
                                        </p:attrNameLst>
                                      </p:cBhvr>
                                    </p:animRot>
                                  </p:childTnLst>
                                </p:cTn>
                              </p:par>
                              <p:par>
                                <p:cTn id="160" presetID="53" presetClass="entr" presetSubtype="16" fill="hold" nodeType="withEffect">
                                  <p:stCondLst>
                                    <p:cond delay="500"/>
                                  </p:stCondLst>
                                  <p:childTnLst>
                                    <p:set>
                                      <p:cBhvr>
                                        <p:cTn id="161" dur="1" fill="hold">
                                          <p:stCondLst>
                                            <p:cond delay="0"/>
                                          </p:stCondLst>
                                        </p:cTn>
                                        <p:tgtEl>
                                          <p:spTgt spid="203"/>
                                        </p:tgtEl>
                                        <p:attrNameLst>
                                          <p:attrName>style.visibility</p:attrName>
                                        </p:attrNameLst>
                                      </p:cBhvr>
                                      <p:to>
                                        <p:strVal val="visible"/>
                                      </p:to>
                                    </p:set>
                                    <p:anim calcmode="lin" valueType="num">
                                      <p:cBhvr>
                                        <p:cTn id="162" dur="500" fill="hold"/>
                                        <p:tgtEl>
                                          <p:spTgt spid="203"/>
                                        </p:tgtEl>
                                        <p:attrNameLst>
                                          <p:attrName>ppt_w</p:attrName>
                                        </p:attrNameLst>
                                      </p:cBhvr>
                                      <p:tavLst>
                                        <p:tav tm="0">
                                          <p:val>
                                            <p:fltVal val="0"/>
                                          </p:val>
                                        </p:tav>
                                        <p:tav tm="100000">
                                          <p:val>
                                            <p:strVal val="#ppt_w"/>
                                          </p:val>
                                        </p:tav>
                                      </p:tavLst>
                                    </p:anim>
                                    <p:anim calcmode="lin" valueType="num">
                                      <p:cBhvr>
                                        <p:cTn id="163" dur="500" fill="hold"/>
                                        <p:tgtEl>
                                          <p:spTgt spid="203"/>
                                        </p:tgtEl>
                                        <p:attrNameLst>
                                          <p:attrName>ppt_h</p:attrName>
                                        </p:attrNameLst>
                                      </p:cBhvr>
                                      <p:tavLst>
                                        <p:tav tm="0">
                                          <p:val>
                                            <p:fltVal val="0"/>
                                          </p:val>
                                        </p:tav>
                                        <p:tav tm="100000">
                                          <p:val>
                                            <p:strVal val="#ppt_h"/>
                                          </p:val>
                                        </p:tav>
                                      </p:tavLst>
                                    </p:anim>
                                    <p:animEffect transition="in" filter="fade">
                                      <p:cBhvr>
                                        <p:cTn id="164" dur="500"/>
                                        <p:tgtEl>
                                          <p:spTgt spid="203"/>
                                        </p:tgtEl>
                                      </p:cBhvr>
                                    </p:animEffect>
                                  </p:childTnLst>
                                </p:cTn>
                              </p:par>
                              <p:par>
                                <p:cTn id="165" presetID="32" presetClass="emph" presetSubtype="0" fill="hold" nodeType="withEffect">
                                  <p:stCondLst>
                                    <p:cond delay="1000"/>
                                  </p:stCondLst>
                                  <p:childTnLst>
                                    <p:animRot by="120000">
                                      <p:cBhvr>
                                        <p:cTn id="166" dur="100" fill="hold">
                                          <p:stCondLst>
                                            <p:cond delay="0"/>
                                          </p:stCondLst>
                                        </p:cTn>
                                        <p:tgtEl>
                                          <p:spTgt spid="203"/>
                                        </p:tgtEl>
                                        <p:attrNameLst>
                                          <p:attrName>r</p:attrName>
                                        </p:attrNameLst>
                                      </p:cBhvr>
                                    </p:animRot>
                                    <p:animRot by="-240000">
                                      <p:cBhvr>
                                        <p:cTn id="167" dur="200" fill="hold">
                                          <p:stCondLst>
                                            <p:cond delay="200"/>
                                          </p:stCondLst>
                                        </p:cTn>
                                        <p:tgtEl>
                                          <p:spTgt spid="203"/>
                                        </p:tgtEl>
                                        <p:attrNameLst>
                                          <p:attrName>r</p:attrName>
                                        </p:attrNameLst>
                                      </p:cBhvr>
                                    </p:animRot>
                                    <p:animRot by="240000">
                                      <p:cBhvr>
                                        <p:cTn id="168" dur="200" fill="hold">
                                          <p:stCondLst>
                                            <p:cond delay="400"/>
                                          </p:stCondLst>
                                        </p:cTn>
                                        <p:tgtEl>
                                          <p:spTgt spid="203"/>
                                        </p:tgtEl>
                                        <p:attrNameLst>
                                          <p:attrName>r</p:attrName>
                                        </p:attrNameLst>
                                      </p:cBhvr>
                                    </p:animRot>
                                    <p:animRot by="-240000">
                                      <p:cBhvr>
                                        <p:cTn id="169" dur="200" fill="hold">
                                          <p:stCondLst>
                                            <p:cond delay="600"/>
                                          </p:stCondLst>
                                        </p:cTn>
                                        <p:tgtEl>
                                          <p:spTgt spid="203"/>
                                        </p:tgtEl>
                                        <p:attrNameLst>
                                          <p:attrName>r</p:attrName>
                                        </p:attrNameLst>
                                      </p:cBhvr>
                                    </p:animRot>
                                    <p:animRot by="120000">
                                      <p:cBhvr>
                                        <p:cTn id="170" dur="200" fill="hold">
                                          <p:stCondLst>
                                            <p:cond delay="800"/>
                                          </p:stCondLst>
                                        </p:cTn>
                                        <p:tgtEl>
                                          <p:spTgt spid="203"/>
                                        </p:tgtEl>
                                        <p:attrNameLst>
                                          <p:attrName>r</p:attrName>
                                        </p:attrNameLst>
                                      </p:cBhvr>
                                    </p:animRot>
                                  </p:childTnLst>
                                </p:cTn>
                              </p:par>
                              <p:par>
                                <p:cTn id="171" presetID="53" presetClass="entr" presetSubtype="16" fill="hold" nodeType="withEffect">
                                  <p:stCondLst>
                                    <p:cond delay="500"/>
                                  </p:stCondLst>
                                  <p:childTnLst>
                                    <p:set>
                                      <p:cBhvr>
                                        <p:cTn id="172" dur="1" fill="hold">
                                          <p:stCondLst>
                                            <p:cond delay="0"/>
                                          </p:stCondLst>
                                        </p:cTn>
                                        <p:tgtEl>
                                          <p:spTgt spid="208"/>
                                        </p:tgtEl>
                                        <p:attrNameLst>
                                          <p:attrName>style.visibility</p:attrName>
                                        </p:attrNameLst>
                                      </p:cBhvr>
                                      <p:to>
                                        <p:strVal val="visible"/>
                                      </p:to>
                                    </p:set>
                                    <p:anim calcmode="lin" valueType="num">
                                      <p:cBhvr>
                                        <p:cTn id="173" dur="500" fill="hold"/>
                                        <p:tgtEl>
                                          <p:spTgt spid="208"/>
                                        </p:tgtEl>
                                        <p:attrNameLst>
                                          <p:attrName>ppt_w</p:attrName>
                                        </p:attrNameLst>
                                      </p:cBhvr>
                                      <p:tavLst>
                                        <p:tav tm="0">
                                          <p:val>
                                            <p:fltVal val="0"/>
                                          </p:val>
                                        </p:tav>
                                        <p:tav tm="100000">
                                          <p:val>
                                            <p:strVal val="#ppt_w"/>
                                          </p:val>
                                        </p:tav>
                                      </p:tavLst>
                                    </p:anim>
                                    <p:anim calcmode="lin" valueType="num">
                                      <p:cBhvr>
                                        <p:cTn id="174" dur="500" fill="hold"/>
                                        <p:tgtEl>
                                          <p:spTgt spid="208"/>
                                        </p:tgtEl>
                                        <p:attrNameLst>
                                          <p:attrName>ppt_h</p:attrName>
                                        </p:attrNameLst>
                                      </p:cBhvr>
                                      <p:tavLst>
                                        <p:tav tm="0">
                                          <p:val>
                                            <p:fltVal val="0"/>
                                          </p:val>
                                        </p:tav>
                                        <p:tav tm="100000">
                                          <p:val>
                                            <p:strVal val="#ppt_h"/>
                                          </p:val>
                                        </p:tav>
                                      </p:tavLst>
                                    </p:anim>
                                    <p:animEffect transition="in" filter="fade">
                                      <p:cBhvr>
                                        <p:cTn id="175" dur="500"/>
                                        <p:tgtEl>
                                          <p:spTgt spid="208"/>
                                        </p:tgtEl>
                                      </p:cBhvr>
                                    </p:animEffect>
                                  </p:childTnLst>
                                </p:cTn>
                              </p:par>
                              <p:par>
                                <p:cTn id="176" presetID="32" presetClass="emph" presetSubtype="0" fill="hold" nodeType="withEffect">
                                  <p:stCondLst>
                                    <p:cond delay="1000"/>
                                  </p:stCondLst>
                                  <p:childTnLst>
                                    <p:animRot by="120000">
                                      <p:cBhvr>
                                        <p:cTn id="177" dur="100" fill="hold">
                                          <p:stCondLst>
                                            <p:cond delay="0"/>
                                          </p:stCondLst>
                                        </p:cTn>
                                        <p:tgtEl>
                                          <p:spTgt spid="208"/>
                                        </p:tgtEl>
                                        <p:attrNameLst>
                                          <p:attrName>r</p:attrName>
                                        </p:attrNameLst>
                                      </p:cBhvr>
                                    </p:animRot>
                                    <p:animRot by="-240000">
                                      <p:cBhvr>
                                        <p:cTn id="178" dur="200" fill="hold">
                                          <p:stCondLst>
                                            <p:cond delay="200"/>
                                          </p:stCondLst>
                                        </p:cTn>
                                        <p:tgtEl>
                                          <p:spTgt spid="208"/>
                                        </p:tgtEl>
                                        <p:attrNameLst>
                                          <p:attrName>r</p:attrName>
                                        </p:attrNameLst>
                                      </p:cBhvr>
                                    </p:animRot>
                                    <p:animRot by="240000">
                                      <p:cBhvr>
                                        <p:cTn id="179" dur="200" fill="hold">
                                          <p:stCondLst>
                                            <p:cond delay="400"/>
                                          </p:stCondLst>
                                        </p:cTn>
                                        <p:tgtEl>
                                          <p:spTgt spid="208"/>
                                        </p:tgtEl>
                                        <p:attrNameLst>
                                          <p:attrName>r</p:attrName>
                                        </p:attrNameLst>
                                      </p:cBhvr>
                                    </p:animRot>
                                    <p:animRot by="-240000">
                                      <p:cBhvr>
                                        <p:cTn id="180" dur="200" fill="hold">
                                          <p:stCondLst>
                                            <p:cond delay="600"/>
                                          </p:stCondLst>
                                        </p:cTn>
                                        <p:tgtEl>
                                          <p:spTgt spid="208"/>
                                        </p:tgtEl>
                                        <p:attrNameLst>
                                          <p:attrName>r</p:attrName>
                                        </p:attrNameLst>
                                      </p:cBhvr>
                                    </p:animRot>
                                    <p:animRot by="120000">
                                      <p:cBhvr>
                                        <p:cTn id="181" dur="200" fill="hold">
                                          <p:stCondLst>
                                            <p:cond delay="800"/>
                                          </p:stCondLst>
                                        </p:cTn>
                                        <p:tgtEl>
                                          <p:spTgt spid="208"/>
                                        </p:tgtEl>
                                        <p:attrNameLst>
                                          <p:attrName>r</p:attrName>
                                        </p:attrNameLst>
                                      </p:cBhvr>
                                    </p:animRot>
                                  </p:childTnLst>
                                </p:cTn>
                              </p:par>
                              <p:par>
                                <p:cTn id="182" presetID="53" presetClass="entr" presetSubtype="16" fill="hold" nodeType="withEffect">
                                  <p:stCondLst>
                                    <p:cond delay="500"/>
                                  </p:stCondLst>
                                  <p:childTnLst>
                                    <p:set>
                                      <p:cBhvr>
                                        <p:cTn id="183" dur="1" fill="hold">
                                          <p:stCondLst>
                                            <p:cond delay="0"/>
                                          </p:stCondLst>
                                        </p:cTn>
                                        <p:tgtEl>
                                          <p:spTgt spid="213"/>
                                        </p:tgtEl>
                                        <p:attrNameLst>
                                          <p:attrName>style.visibility</p:attrName>
                                        </p:attrNameLst>
                                      </p:cBhvr>
                                      <p:to>
                                        <p:strVal val="visible"/>
                                      </p:to>
                                    </p:set>
                                    <p:anim calcmode="lin" valueType="num">
                                      <p:cBhvr>
                                        <p:cTn id="184" dur="500" fill="hold"/>
                                        <p:tgtEl>
                                          <p:spTgt spid="213"/>
                                        </p:tgtEl>
                                        <p:attrNameLst>
                                          <p:attrName>ppt_w</p:attrName>
                                        </p:attrNameLst>
                                      </p:cBhvr>
                                      <p:tavLst>
                                        <p:tav tm="0">
                                          <p:val>
                                            <p:fltVal val="0"/>
                                          </p:val>
                                        </p:tav>
                                        <p:tav tm="100000">
                                          <p:val>
                                            <p:strVal val="#ppt_w"/>
                                          </p:val>
                                        </p:tav>
                                      </p:tavLst>
                                    </p:anim>
                                    <p:anim calcmode="lin" valueType="num">
                                      <p:cBhvr>
                                        <p:cTn id="185" dur="500" fill="hold"/>
                                        <p:tgtEl>
                                          <p:spTgt spid="213"/>
                                        </p:tgtEl>
                                        <p:attrNameLst>
                                          <p:attrName>ppt_h</p:attrName>
                                        </p:attrNameLst>
                                      </p:cBhvr>
                                      <p:tavLst>
                                        <p:tav tm="0">
                                          <p:val>
                                            <p:fltVal val="0"/>
                                          </p:val>
                                        </p:tav>
                                        <p:tav tm="100000">
                                          <p:val>
                                            <p:strVal val="#ppt_h"/>
                                          </p:val>
                                        </p:tav>
                                      </p:tavLst>
                                    </p:anim>
                                    <p:animEffect transition="in" filter="fade">
                                      <p:cBhvr>
                                        <p:cTn id="186" dur="500"/>
                                        <p:tgtEl>
                                          <p:spTgt spid="213"/>
                                        </p:tgtEl>
                                      </p:cBhvr>
                                    </p:animEffect>
                                  </p:childTnLst>
                                </p:cTn>
                              </p:par>
                              <p:par>
                                <p:cTn id="187" presetID="32" presetClass="emph" presetSubtype="0" fill="hold" nodeType="withEffect">
                                  <p:stCondLst>
                                    <p:cond delay="1000"/>
                                  </p:stCondLst>
                                  <p:childTnLst>
                                    <p:animRot by="120000">
                                      <p:cBhvr>
                                        <p:cTn id="188" dur="100" fill="hold">
                                          <p:stCondLst>
                                            <p:cond delay="0"/>
                                          </p:stCondLst>
                                        </p:cTn>
                                        <p:tgtEl>
                                          <p:spTgt spid="213"/>
                                        </p:tgtEl>
                                        <p:attrNameLst>
                                          <p:attrName>r</p:attrName>
                                        </p:attrNameLst>
                                      </p:cBhvr>
                                    </p:animRot>
                                    <p:animRot by="-240000">
                                      <p:cBhvr>
                                        <p:cTn id="189" dur="200" fill="hold">
                                          <p:stCondLst>
                                            <p:cond delay="200"/>
                                          </p:stCondLst>
                                        </p:cTn>
                                        <p:tgtEl>
                                          <p:spTgt spid="213"/>
                                        </p:tgtEl>
                                        <p:attrNameLst>
                                          <p:attrName>r</p:attrName>
                                        </p:attrNameLst>
                                      </p:cBhvr>
                                    </p:animRot>
                                    <p:animRot by="240000">
                                      <p:cBhvr>
                                        <p:cTn id="190" dur="200" fill="hold">
                                          <p:stCondLst>
                                            <p:cond delay="400"/>
                                          </p:stCondLst>
                                        </p:cTn>
                                        <p:tgtEl>
                                          <p:spTgt spid="213"/>
                                        </p:tgtEl>
                                        <p:attrNameLst>
                                          <p:attrName>r</p:attrName>
                                        </p:attrNameLst>
                                      </p:cBhvr>
                                    </p:animRot>
                                    <p:animRot by="-240000">
                                      <p:cBhvr>
                                        <p:cTn id="191" dur="200" fill="hold">
                                          <p:stCondLst>
                                            <p:cond delay="600"/>
                                          </p:stCondLst>
                                        </p:cTn>
                                        <p:tgtEl>
                                          <p:spTgt spid="213"/>
                                        </p:tgtEl>
                                        <p:attrNameLst>
                                          <p:attrName>r</p:attrName>
                                        </p:attrNameLst>
                                      </p:cBhvr>
                                    </p:animRot>
                                    <p:animRot by="120000">
                                      <p:cBhvr>
                                        <p:cTn id="192" dur="200" fill="hold">
                                          <p:stCondLst>
                                            <p:cond delay="800"/>
                                          </p:stCondLst>
                                        </p:cTn>
                                        <p:tgtEl>
                                          <p:spTgt spid="213"/>
                                        </p:tgtEl>
                                        <p:attrNameLst>
                                          <p:attrName>r</p:attrName>
                                        </p:attrNameLst>
                                      </p:cBhvr>
                                    </p:animRot>
                                  </p:childTnLst>
                                </p:cTn>
                              </p:par>
                              <p:par>
                                <p:cTn id="193" presetID="53" presetClass="entr" presetSubtype="16" fill="hold" nodeType="withEffect">
                                  <p:stCondLst>
                                    <p:cond delay="500"/>
                                  </p:stCondLst>
                                  <p:childTnLst>
                                    <p:set>
                                      <p:cBhvr>
                                        <p:cTn id="194" dur="1" fill="hold">
                                          <p:stCondLst>
                                            <p:cond delay="0"/>
                                          </p:stCondLst>
                                        </p:cTn>
                                        <p:tgtEl>
                                          <p:spTgt spid="218"/>
                                        </p:tgtEl>
                                        <p:attrNameLst>
                                          <p:attrName>style.visibility</p:attrName>
                                        </p:attrNameLst>
                                      </p:cBhvr>
                                      <p:to>
                                        <p:strVal val="visible"/>
                                      </p:to>
                                    </p:set>
                                    <p:anim calcmode="lin" valueType="num">
                                      <p:cBhvr>
                                        <p:cTn id="195" dur="500" fill="hold"/>
                                        <p:tgtEl>
                                          <p:spTgt spid="218"/>
                                        </p:tgtEl>
                                        <p:attrNameLst>
                                          <p:attrName>ppt_w</p:attrName>
                                        </p:attrNameLst>
                                      </p:cBhvr>
                                      <p:tavLst>
                                        <p:tav tm="0">
                                          <p:val>
                                            <p:fltVal val="0"/>
                                          </p:val>
                                        </p:tav>
                                        <p:tav tm="100000">
                                          <p:val>
                                            <p:strVal val="#ppt_w"/>
                                          </p:val>
                                        </p:tav>
                                      </p:tavLst>
                                    </p:anim>
                                    <p:anim calcmode="lin" valueType="num">
                                      <p:cBhvr>
                                        <p:cTn id="196" dur="500" fill="hold"/>
                                        <p:tgtEl>
                                          <p:spTgt spid="218"/>
                                        </p:tgtEl>
                                        <p:attrNameLst>
                                          <p:attrName>ppt_h</p:attrName>
                                        </p:attrNameLst>
                                      </p:cBhvr>
                                      <p:tavLst>
                                        <p:tav tm="0">
                                          <p:val>
                                            <p:fltVal val="0"/>
                                          </p:val>
                                        </p:tav>
                                        <p:tav tm="100000">
                                          <p:val>
                                            <p:strVal val="#ppt_h"/>
                                          </p:val>
                                        </p:tav>
                                      </p:tavLst>
                                    </p:anim>
                                    <p:animEffect transition="in" filter="fade">
                                      <p:cBhvr>
                                        <p:cTn id="197" dur="500"/>
                                        <p:tgtEl>
                                          <p:spTgt spid="218"/>
                                        </p:tgtEl>
                                      </p:cBhvr>
                                    </p:animEffect>
                                  </p:childTnLst>
                                </p:cTn>
                              </p:par>
                              <p:par>
                                <p:cTn id="198" presetID="32" presetClass="emph" presetSubtype="0" fill="hold" nodeType="withEffect">
                                  <p:stCondLst>
                                    <p:cond delay="1000"/>
                                  </p:stCondLst>
                                  <p:childTnLst>
                                    <p:animRot by="120000">
                                      <p:cBhvr>
                                        <p:cTn id="199" dur="100" fill="hold">
                                          <p:stCondLst>
                                            <p:cond delay="0"/>
                                          </p:stCondLst>
                                        </p:cTn>
                                        <p:tgtEl>
                                          <p:spTgt spid="218"/>
                                        </p:tgtEl>
                                        <p:attrNameLst>
                                          <p:attrName>r</p:attrName>
                                        </p:attrNameLst>
                                      </p:cBhvr>
                                    </p:animRot>
                                    <p:animRot by="-240000">
                                      <p:cBhvr>
                                        <p:cTn id="200" dur="200" fill="hold">
                                          <p:stCondLst>
                                            <p:cond delay="200"/>
                                          </p:stCondLst>
                                        </p:cTn>
                                        <p:tgtEl>
                                          <p:spTgt spid="218"/>
                                        </p:tgtEl>
                                        <p:attrNameLst>
                                          <p:attrName>r</p:attrName>
                                        </p:attrNameLst>
                                      </p:cBhvr>
                                    </p:animRot>
                                    <p:animRot by="240000">
                                      <p:cBhvr>
                                        <p:cTn id="201" dur="200" fill="hold">
                                          <p:stCondLst>
                                            <p:cond delay="400"/>
                                          </p:stCondLst>
                                        </p:cTn>
                                        <p:tgtEl>
                                          <p:spTgt spid="218"/>
                                        </p:tgtEl>
                                        <p:attrNameLst>
                                          <p:attrName>r</p:attrName>
                                        </p:attrNameLst>
                                      </p:cBhvr>
                                    </p:animRot>
                                    <p:animRot by="-240000">
                                      <p:cBhvr>
                                        <p:cTn id="202" dur="200" fill="hold">
                                          <p:stCondLst>
                                            <p:cond delay="600"/>
                                          </p:stCondLst>
                                        </p:cTn>
                                        <p:tgtEl>
                                          <p:spTgt spid="218"/>
                                        </p:tgtEl>
                                        <p:attrNameLst>
                                          <p:attrName>r</p:attrName>
                                        </p:attrNameLst>
                                      </p:cBhvr>
                                    </p:animRot>
                                    <p:animRot by="120000">
                                      <p:cBhvr>
                                        <p:cTn id="203" dur="200" fill="hold">
                                          <p:stCondLst>
                                            <p:cond delay="800"/>
                                          </p:stCondLst>
                                        </p:cTn>
                                        <p:tgtEl>
                                          <p:spTgt spid="218"/>
                                        </p:tgtEl>
                                        <p:attrNameLst>
                                          <p:attrName>r</p:attrName>
                                        </p:attrNameLst>
                                      </p:cBhvr>
                                    </p:animRot>
                                  </p:childTnLst>
                                </p:cTn>
                              </p:par>
                              <p:par>
                                <p:cTn id="204" presetID="53" presetClass="entr" presetSubtype="16" fill="hold" nodeType="withEffect">
                                  <p:stCondLst>
                                    <p:cond delay="500"/>
                                  </p:stCondLst>
                                  <p:childTnLst>
                                    <p:set>
                                      <p:cBhvr>
                                        <p:cTn id="205" dur="1" fill="hold">
                                          <p:stCondLst>
                                            <p:cond delay="0"/>
                                          </p:stCondLst>
                                        </p:cTn>
                                        <p:tgtEl>
                                          <p:spTgt spid="223"/>
                                        </p:tgtEl>
                                        <p:attrNameLst>
                                          <p:attrName>style.visibility</p:attrName>
                                        </p:attrNameLst>
                                      </p:cBhvr>
                                      <p:to>
                                        <p:strVal val="visible"/>
                                      </p:to>
                                    </p:set>
                                    <p:anim calcmode="lin" valueType="num">
                                      <p:cBhvr>
                                        <p:cTn id="206" dur="500" fill="hold"/>
                                        <p:tgtEl>
                                          <p:spTgt spid="223"/>
                                        </p:tgtEl>
                                        <p:attrNameLst>
                                          <p:attrName>ppt_w</p:attrName>
                                        </p:attrNameLst>
                                      </p:cBhvr>
                                      <p:tavLst>
                                        <p:tav tm="0">
                                          <p:val>
                                            <p:fltVal val="0"/>
                                          </p:val>
                                        </p:tav>
                                        <p:tav tm="100000">
                                          <p:val>
                                            <p:strVal val="#ppt_w"/>
                                          </p:val>
                                        </p:tav>
                                      </p:tavLst>
                                    </p:anim>
                                    <p:anim calcmode="lin" valueType="num">
                                      <p:cBhvr>
                                        <p:cTn id="207" dur="500" fill="hold"/>
                                        <p:tgtEl>
                                          <p:spTgt spid="223"/>
                                        </p:tgtEl>
                                        <p:attrNameLst>
                                          <p:attrName>ppt_h</p:attrName>
                                        </p:attrNameLst>
                                      </p:cBhvr>
                                      <p:tavLst>
                                        <p:tav tm="0">
                                          <p:val>
                                            <p:fltVal val="0"/>
                                          </p:val>
                                        </p:tav>
                                        <p:tav tm="100000">
                                          <p:val>
                                            <p:strVal val="#ppt_h"/>
                                          </p:val>
                                        </p:tav>
                                      </p:tavLst>
                                    </p:anim>
                                    <p:animEffect transition="in" filter="fade">
                                      <p:cBhvr>
                                        <p:cTn id="208" dur="500"/>
                                        <p:tgtEl>
                                          <p:spTgt spid="223"/>
                                        </p:tgtEl>
                                      </p:cBhvr>
                                    </p:animEffect>
                                  </p:childTnLst>
                                </p:cTn>
                              </p:par>
                              <p:par>
                                <p:cTn id="209" presetID="32" presetClass="emph" presetSubtype="0" fill="hold" nodeType="withEffect">
                                  <p:stCondLst>
                                    <p:cond delay="1000"/>
                                  </p:stCondLst>
                                  <p:childTnLst>
                                    <p:animRot by="120000">
                                      <p:cBhvr>
                                        <p:cTn id="210" dur="100" fill="hold">
                                          <p:stCondLst>
                                            <p:cond delay="0"/>
                                          </p:stCondLst>
                                        </p:cTn>
                                        <p:tgtEl>
                                          <p:spTgt spid="223"/>
                                        </p:tgtEl>
                                        <p:attrNameLst>
                                          <p:attrName>r</p:attrName>
                                        </p:attrNameLst>
                                      </p:cBhvr>
                                    </p:animRot>
                                    <p:animRot by="-240000">
                                      <p:cBhvr>
                                        <p:cTn id="211" dur="200" fill="hold">
                                          <p:stCondLst>
                                            <p:cond delay="200"/>
                                          </p:stCondLst>
                                        </p:cTn>
                                        <p:tgtEl>
                                          <p:spTgt spid="223"/>
                                        </p:tgtEl>
                                        <p:attrNameLst>
                                          <p:attrName>r</p:attrName>
                                        </p:attrNameLst>
                                      </p:cBhvr>
                                    </p:animRot>
                                    <p:animRot by="240000">
                                      <p:cBhvr>
                                        <p:cTn id="212" dur="200" fill="hold">
                                          <p:stCondLst>
                                            <p:cond delay="400"/>
                                          </p:stCondLst>
                                        </p:cTn>
                                        <p:tgtEl>
                                          <p:spTgt spid="223"/>
                                        </p:tgtEl>
                                        <p:attrNameLst>
                                          <p:attrName>r</p:attrName>
                                        </p:attrNameLst>
                                      </p:cBhvr>
                                    </p:animRot>
                                    <p:animRot by="-240000">
                                      <p:cBhvr>
                                        <p:cTn id="213" dur="200" fill="hold">
                                          <p:stCondLst>
                                            <p:cond delay="600"/>
                                          </p:stCondLst>
                                        </p:cTn>
                                        <p:tgtEl>
                                          <p:spTgt spid="223"/>
                                        </p:tgtEl>
                                        <p:attrNameLst>
                                          <p:attrName>r</p:attrName>
                                        </p:attrNameLst>
                                      </p:cBhvr>
                                    </p:animRot>
                                    <p:animRot by="120000">
                                      <p:cBhvr>
                                        <p:cTn id="214" dur="200" fill="hold">
                                          <p:stCondLst>
                                            <p:cond delay="800"/>
                                          </p:stCondLst>
                                        </p:cTn>
                                        <p:tgtEl>
                                          <p:spTgt spid="223"/>
                                        </p:tgtEl>
                                        <p:attrNameLst>
                                          <p:attrName>r</p:attrName>
                                        </p:attrNameLst>
                                      </p:cBhvr>
                                    </p:animRot>
                                  </p:childTnLst>
                                </p:cTn>
                              </p:par>
                              <p:par>
                                <p:cTn id="215" presetID="53" presetClass="entr" presetSubtype="16" fill="hold" nodeType="withEffect">
                                  <p:stCondLst>
                                    <p:cond delay="500"/>
                                  </p:stCondLst>
                                  <p:childTnLst>
                                    <p:set>
                                      <p:cBhvr>
                                        <p:cTn id="216" dur="1" fill="hold">
                                          <p:stCondLst>
                                            <p:cond delay="0"/>
                                          </p:stCondLst>
                                        </p:cTn>
                                        <p:tgtEl>
                                          <p:spTgt spid="228"/>
                                        </p:tgtEl>
                                        <p:attrNameLst>
                                          <p:attrName>style.visibility</p:attrName>
                                        </p:attrNameLst>
                                      </p:cBhvr>
                                      <p:to>
                                        <p:strVal val="visible"/>
                                      </p:to>
                                    </p:set>
                                    <p:anim calcmode="lin" valueType="num">
                                      <p:cBhvr>
                                        <p:cTn id="217" dur="500" fill="hold"/>
                                        <p:tgtEl>
                                          <p:spTgt spid="228"/>
                                        </p:tgtEl>
                                        <p:attrNameLst>
                                          <p:attrName>ppt_w</p:attrName>
                                        </p:attrNameLst>
                                      </p:cBhvr>
                                      <p:tavLst>
                                        <p:tav tm="0">
                                          <p:val>
                                            <p:fltVal val="0"/>
                                          </p:val>
                                        </p:tav>
                                        <p:tav tm="100000">
                                          <p:val>
                                            <p:strVal val="#ppt_w"/>
                                          </p:val>
                                        </p:tav>
                                      </p:tavLst>
                                    </p:anim>
                                    <p:anim calcmode="lin" valueType="num">
                                      <p:cBhvr>
                                        <p:cTn id="218" dur="500" fill="hold"/>
                                        <p:tgtEl>
                                          <p:spTgt spid="228"/>
                                        </p:tgtEl>
                                        <p:attrNameLst>
                                          <p:attrName>ppt_h</p:attrName>
                                        </p:attrNameLst>
                                      </p:cBhvr>
                                      <p:tavLst>
                                        <p:tav tm="0">
                                          <p:val>
                                            <p:fltVal val="0"/>
                                          </p:val>
                                        </p:tav>
                                        <p:tav tm="100000">
                                          <p:val>
                                            <p:strVal val="#ppt_h"/>
                                          </p:val>
                                        </p:tav>
                                      </p:tavLst>
                                    </p:anim>
                                    <p:animEffect transition="in" filter="fade">
                                      <p:cBhvr>
                                        <p:cTn id="219" dur="500"/>
                                        <p:tgtEl>
                                          <p:spTgt spid="228"/>
                                        </p:tgtEl>
                                      </p:cBhvr>
                                    </p:animEffect>
                                  </p:childTnLst>
                                </p:cTn>
                              </p:par>
                              <p:par>
                                <p:cTn id="220" presetID="32" presetClass="emph" presetSubtype="0" fill="hold" nodeType="withEffect">
                                  <p:stCondLst>
                                    <p:cond delay="1000"/>
                                  </p:stCondLst>
                                  <p:childTnLst>
                                    <p:animRot by="120000">
                                      <p:cBhvr>
                                        <p:cTn id="221" dur="100" fill="hold">
                                          <p:stCondLst>
                                            <p:cond delay="0"/>
                                          </p:stCondLst>
                                        </p:cTn>
                                        <p:tgtEl>
                                          <p:spTgt spid="228"/>
                                        </p:tgtEl>
                                        <p:attrNameLst>
                                          <p:attrName>r</p:attrName>
                                        </p:attrNameLst>
                                      </p:cBhvr>
                                    </p:animRot>
                                    <p:animRot by="-240000">
                                      <p:cBhvr>
                                        <p:cTn id="222" dur="200" fill="hold">
                                          <p:stCondLst>
                                            <p:cond delay="200"/>
                                          </p:stCondLst>
                                        </p:cTn>
                                        <p:tgtEl>
                                          <p:spTgt spid="228"/>
                                        </p:tgtEl>
                                        <p:attrNameLst>
                                          <p:attrName>r</p:attrName>
                                        </p:attrNameLst>
                                      </p:cBhvr>
                                    </p:animRot>
                                    <p:animRot by="240000">
                                      <p:cBhvr>
                                        <p:cTn id="223" dur="200" fill="hold">
                                          <p:stCondLst>
                                            <p:cond delay="400"/>
                                          </p:stCondLst>
                                        </p:cTn>
                                        <p:tgtEl>
                                          <p:spTgt spid="228"/>
                                        </p:tgtEl>
                                        <p:attrNameLst>
                                          <p:attrName>r</p:attrName>
                                        </p:attrNameLst>
                                      </p:cBhvr>
                                    </p:animRot>
                                    <p:animRot by="-240000">
                                      <p:cBhvr>
                                        <p:cTn id="224" dur="200" fill="hold">
                                          <p:stCondLst>
                                            <p:cond delay="600"/>
                                          </p:stCondLst>
                                        </p:cTn>
                                        <p:tgtEl>
                                          <p:spTgt spid="228"/>
                                        </p:tgtEl>
                                        <p:attrNameLst>
                                          <p:attrName>r</p:attrName>
                                        </p:attrNameLst>
                                      </p:cBhvr>
                                    </p:animRot>
                                    <p:animRot by="120000">
                                      <p:cBhvr>
                                        <p:cTn id="225" dur="200" fill="hold">
                                          <p:stCondLst>
                                            <p:cond delay="800"/>
                                          </p:stCondLst>
                                        </p:cTn>
                                        <p:tgtEl>
                                          <p:spTgt spid="228"/>
                                        </p:tgtEl>
                                        <p:attrNameLst>
                                          <p:attrName>r</p:attrName>
                                        </p:attrNameLst>
                                      </p:cBhvr>
                                    </p:animRot>
                                  </p:childTnLst>
                                </p:cTn>
                              </p:par>
                            </p:childTnLst>
                          </p:cTn>
                        </p:par>
                        <p:par>
                          <p:cTn id="226" fill="hold">
                            <p:stCondLst>
                              <p:cond delay="8750"/>
                            </p:stCondLst>
                            <p:childTnLst>
                              <p:par>
                                <p:cTn id="227" presetID="53" presetClass="entr" presetSubtype="16" fill="hold" grpId="0" nodeType="afterEffect" nodePh="1">
                                  <p:stCondLst>
                                    <p:cond delay="500"/>
                                  </p:stCondLst>
                                  <p:endCondLst>
                                    <p:cond evt="begin" delay="0">
                                      <p:tn val="227"/>
                                    </p:cond>
                                  </p:endCondLst>
                                  <p:childTnLst>
                                    <p:set>
                                      <p:cBhvr>
                                        <p:cTn id="228" dur="1" fill="hold">
                                          <p:stCondLst>
                                            <p:cond delay="0"/>
                                          </p:stCondLst>
                                        </p:cTn>
                                        <p:tgtEl>
                                          <p:spTgt spid="2"/>
                                        </p:tgtEl>
                                        <p:attrNameLst>
                                          <p:attrName>style.visibility</p:attrName>
                                        </p:attrNameLst>
                                      </p:cBhvr>
                                      <p:to>
                                        <p:strVal val="visible"/>
                                      </p:to>
                                    </p:set>
                                    <p:anim calcmode="lin" valueType="num">
                                      <p:cBhvr>
                                        <p:cTn id="229" dur="500" fill="hold"/>
                                        <p:tgtEl>
                                          <p:spTgt spid="2"/>
                                        </p:tgtEl>
                                        <p:attrNameLst>
                                          <p:attrName>ppt_w</p:attrName>
                                        </p:attrNameLst>
                                      </p:cBhvr>
                                      <p:tavLst>
                                        <p:tav tm="0">
                                          <p:val>
                                            <p:fltVal val="0"/>
                                          </p:val>
                                        </p:tav>
                                        <p:tav tm="100000">
                                          <p:val>
                                            <p:strVal val="#ppt_w"/>
                                          </p:val>
                                        </p:tav>
                                      </p:tavLst>
                                    </p:anim>
                                    <p:anim calcmode="lin" valueType="num">
                                      <p:cBhvr>
                                        <p:cTn id="230" dur="500" fill="hold"/>
                                        <p:tgtEl>
                                          <p:spTgt spid="2"/>
                                        </p:tgtEl>
                                        <p:attrNameLst>
                                          <p:attrName>ppt_h</p:attrName>
                                        </p:attrNameLst>
                                      </p:cBhvr>
                                      <p:tavLst>
                                        <p:tav tm="0">
                                          <p:val>
                                            <p:fltVal val="0"/>
                                          </p:val>
                                        </p:tav>
                                        <p:tav tm="100000">
                                          <p:val>
                                            <p:strVal val="#ppt_h"/>
                                          </p:val>
                                        </p:tav>
                                      </p:tavLst>
                                    </p:anim>
                                    <p:animEffect transition="in" filter="fade">
                                      <p:cBhvr>
                                        <p:cTn id="2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 grpId="0" animBg="1"/>
      <p:bldP spid="142" grpId="0"/>
      <p:bldP spid="146" grpId="0"/>
      <p:bldP spid="191" grpId="0"/>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 name="Picture 2" descr="C:\Users\Administrator\Desktop\QQ截图2016051610433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539638" y="368862"/>
            <a:ext cx="252028" cy="252028"/>
          </a:xfrm>
          <a:prstGeom prst="rect">
            <a:avLst/>
          </a:prstGeom>
          <a:noFill/>
          <a:ln w="9525">
            <a:solidFill>
              <a:srgbClr val="00B0F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90550" y="116632"/>
            <a:ext cx="185641" cy="185641"/>
          </a:xfrm>
          <a:prstGeom prst="rect">
            <a:avLst/>
          </a:prstGeom>
          <a:noFill/>
          <a:ln w="9525">
            <a:solidFill>
              <a:schemeClr val="bg1">
                <a:lumMod val="8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17993" y="188640"/>
            <a:ext cx="360040" cy="3600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rgbClr val="0070C0"/>
                </a:solidFill>
                <a:latin typeface="微软雅黑" panose="020B0503020204020204" pitchFamily="34" charset="-122"/>
                <a:ea typeface="微软雅黑" panose="020B0503020204020204" pitchFamily="34" charset="-122"/>
              </a:rPr>
              <a:t>作息时间</a:t>
            </a:r>
            <a:endParaRPr lang="en-US" sz="2000" dirty="0">
              <a:solidFill>
                <a:srgbClr val="0070C0"/>
              </a:solidFill>
              <a:latin typeface="微软雅黑" panose="020B0503020204020204" pitchFamily="34" charset="-122"/>
              <a:ea typeface="微软雅黑" panose="020B0503020204020204" pitchFamily="34" charset="-122"/>
            </a:endParaRPr>
          </a:p>
        </p:txBody>
      </p:sp>
      <p:grpSp>
        <p:nvGrpSpPr>
          <p:cNvPr id="105" name="组合 104"/>
          <p:cNvGrpSpPr/>
          <p:nvPr/>
        </p:nvGrpSpPr>
        <p:grpSpPr>
          <a:xfrm>
            <a:off x="453631" y="1418637"/>
            <a:ext cx="4086281" cy="2724188"/>
            <a:chOff x="4628198" y="2432473"/>
            <a:chExt cx="2875280" cy="1916854"/>
          </a:xfrm>
        </p:grpSpPr>
        <p:graphicFrame>
          <p:nvGraphicFramePr>
            <p:cNvPr id="109" name="图表 108"/>
            <p:cNvGraphicFramePr/>
            <p:nvPr>
              <p:extLst>
                <p:ext uri="{D42A27DB-BD31-4B8C-83A1-F6EECF244321}">
                  <p14:modId xmlns:p14="http://schemas.microsoft.com/office/powerpoint/2010/main" val="1147473185"/>
                </p:ext>
              </p:extLst>
            </p:nvPr>
          </p:nvGraphicFramePr>
          <p:xfrm>
            <a:off x="4628198" y="2432473"/>
            <a:ext cx="2875280" cy="1916854"/>
          </p:xfrm>
          <a:graphic>
            <a:graphicData uri="http://schemas.openxmlformats.org/drawingml/2006/chart">
              <c:chart xmlns:c="http://schemas.openxmlformats.org/drawingml/2006/chart" xmlns:r="http://schemas.openxmlformats.org/officeDocument/2006/relationships" r:id="rId4"/>
            </a:graphicData>
          </a:graphic>
        </p:graphicFrame>
        <p:grpSp>
          <p:nvGrpSpPr>
            <p:cNvPr id="110" name="组合 109"/>
            <p:cNvGrpSpPr/>
            <p:nvPr/>
          </p:nvGrpSpPr>
          <p:grpSpPr>
            <a:xfrm>
              <a:off x="5231281" y="2556241"/>
              <a:ext cx="1665224" cy="1661071"/>
              <a:chOff x="5231281" y="2556241"/>
              <a:chExt cx="1665224" cy="1661071"/>
            </a:xfrm>
          </p:grpSpPr>
          <p:sp>
            <p:nvSpPr>
              <p:cNvPr id="111" name="Freeform 5"/>
              <p:cNvSpPr>
                <a:spLocks noEditPoints="1"/>
              </p:cNvSpPr>
              <p:nvPr/>
            </p:nvSpPr>
            <p:spPr bwMode="auto">
              <a:xfrm>
                <a:off x="5231281" y="2556241"/>
                <a:ext cx="1665224" cy="1661071"/>
              </a:xfrm>
              <a:custGeom>
                <a:avLst/>
                <a:gdLst>
                  <a:gd name="T0" fmla="*/ 169 w 337"/>
                  <a:gd name="T1" fmla="*/ 336 h 336"/>
                  <a:gd name="T2" fmla="*/ 0 w 337"/>
                  <a:gd name="T3" fmla="*/ 168 h 336"/>
                  <a:gd name="T4" fmla="*/ 169 w 337"/>
                  <a:gd name="T5" fmla="*/ 0 h 336"/>
                  <a:gd name="T6" fmla="*/ 337 w 337"/>
                  <a:gd name="T7" fmla="*/ 168 h 336"/>
                  <a:gd name="T8" fmla="*/ 169 w 337"/>
                  <a:gd name="T9" fmla="*/ 336 h 336"/>
                  <a:gd name="T10" fmla="*/ 169 w 337"/>
                  <a:gd name="T11" fmla="*/ 9 h 336"/>
                  <a:gd name="T12" fmla="*/ 9 w 337"/>
                  <a:gd name="T13" fmla="*/ 168 h 336"/>
                  <a:gd name="T14" fmla="*/ 169 w 337"/>
                  <a:gd name="T15" fmla="*/ 327 h 336"/>
                  <a:gd name="T16" fmla="*/ 328 w 337"/>
                  <a:gd name="T17" fmla="*/ 168 h 336"/>
                  <a:gd name="T18" fmla="*/ 169 w 337"/>
                  <a:gd name="T19" fmla="*/ 9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7" h="336">
                    <a:moveTo>
                      <a:pt x="169" y="336"/>
                    </a:moveTo>
                    <a:cubicBezTo>
                      <a:pt x="76" y="336"/>
                      <a:pt x="0" y="261"/>
                      <a:pt x="0" y="168"/>
                    </a:cubicBezTo>
                    <a:cubicBezTo>
                      <a:pt x="0" y="75"/>
                      <a:pt x="76" y="0"/>
                      <a:pt x="169" y="0"/>
                    </a:cubicBezTo>
                    <a:cubicBezTo>
                      <a:pt x="262" y="0"/>
                      <a:pt x="337" y="75"/>
                      <a:pt x="337" y="168"/>
                    </a:cubicBezTo>
                    <a:cubicBezTo>
                      <a:pt x="337" y="261"/>
                      <a:pt x="262" y="336"/>
                      <a:pt x="169" y="336"/>
                    </a:cubicBezTo>
                    <a:close/>
                    <a:moveTo>
                      <a:pt x="169" y="9"/>
                    </a:moveTo>
                    <a:cubicBezTo>
                      <a:pt x="81" y="9"/>
                      <a:pt x="9" y="80"/>
                      <a:pt x="9" y="168"/>
                    </a:cubicBezTo>
                    <a:cubicBezTo>
                      <a:pt x="9" y="256"/>
                      <a:pt x="81" y="327"/>
                      <a:pt x="169" y="327"/>
                    </a:cubicBezTo>
                    <a:cubicBezTo>
                      <a:pt x="257" y="327"/>
                      <a:pt x="328" y="256"/>
                      <a:pt x="328" y="168"/>
                    </a:cubicBezTo>
                    <a:cubicBezTo>
                      <a:pt x="328" y="80"/>
                      <a:pt x="257" y="9"/>
                      <a:pt x="169" y="9"/>
                    </a:cubicBezTo>
                    <a:close/>
                  </a:path>
                </a:pathLst>
              </a:custGeom>
              <a:solidFill>
                <a:schemeClr val="bg1">
                  <a:lumMod val="75000"/>
                </a:schemeClr>
              </a:solidFill>
              <a:ln w="95250">
                <a:solidFill>
                  <a:schemeClr val="bg1">
                    <a:lumMod val="85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12" name="Rectangle 6"/>
              <p:cNvSpPr>
                <a:spLocks noChangeArrowheads="1"/>
              </p:cNvSpPr>
              <p:nvPr/>
            </p:nvSpPr>
            <p:spPr bwMode="auto">
              <a:xfrm>
                <a:off x="6048713" y="2707168"/>
                <a:ext cx="8305" cy="191023"/>
              </a:xfrm>
              <a:prstGeom prst="rect">
                <a:avLst/>
              </a:prstGeom>
              <a:solidFill>
                <a:schemeClr val="bg1">
                  <a:lumMod val="75000"/>
                </a:schemeClr>
              </a:solidFill>
              <a:ln w="44450" cap="rnd">
                <a:solidFill>
                  <a:schemeClr val="bg1">
                    <a:lumMod val="75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3" name="Rectangle 7"/>
              <p:cNvSpPr>
                <a:spLocks noChangeArrowheads="1"/>
              </p:cNvSpPr>
              <p:nvPr/>
            </p:nvSpPr>
            <p:spPr bwMode="auto">
              <a:xfrm>
                <a:off x="6048713" y="3838772"/>
                <a:ext cx="8305" cy="193100"/>
              </a:xfrm>
              <a:prstGeom prst="rect">
                <a:avLst/>
              </a:prstGeom>
              <a:solidFill>
                <a:schemeClr val="bg1">
                  <a:lumMod val="75000"/>
                </a:schemeClr>
              </a:solidFill>
              <a:ln w="44450" cap="rnd">
                <a:solidFill>
                  <a:schemeClr val="bg1">
                    <a:lumMod val="75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 name="Rectangle 8"/>
              <p:cNvSpPr>
                <a:spLocks noChangeArrowheads="1"/>
              </p:cNvSpPr>
              <p:nvPr/>
            </p:nvSpPr>
            <p:spPr bwMode="auto">
              <a:xfrm>
                <a:off x="5394666" y="3359139"/>
                <a:ext cx="193100" cy="10382"/>
              </a:xfrm>
              <a:prstGeom prst="rect">
                <a:avLst/>
              </a:prstGeom>
              <a:solidFill>
                <a:schemeClr val="bg1">
                  <a:lumMod val="75000"/>
                </a:schemeClr>
              </a:solidFill>
              <a:ln w="44450" cap="rnd">
                <a:solidFill>
                  <a:schemeClr val="bg1">
                    <a:lumMod val="75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 name="Rectangle 9"/>
              <p:cNvSpPr>
                <a:spLocks noChangeArrowheads="1"/>
              </p:cNvSpPr>
              <p:nvPr/>
            </p:nvSpPr>
            <p:spPr bwMode="auto">
              <a:xfrm>
                <a:off x="6522118" y="3359139"/>
                <a:ext cx="197253" cy="10382"/>
              </a:xfrm>
              <a:prstGeom prst="rect">
                <a:avLst/>
              </a:prstGeom>
              <a:solidFill>
                <a:schemeClr val="bg1">
                  <a:lumMod val="75000"/>
                </a:schemeClr>
              </a:solidFill>
              <a:ln w="44450" cap="rnd">
                <a:solidFill>
                  <a:schemeClr val="bg1">
                    <a:lumMod val="75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 name="Freeform 10"/>
              <p:cNvSpPr>
                <a:spLocks/>
              </p:cNvSpPr>
              <p:nvPr/>
            </p:nvSpPr>
            <p:spPr bwMode="auto">
              <a:xfrm>
                <a:off x="6310331" y="2790222"/>
                <a:ext cx="78901" cy="124580"/>
              </a:xfrm>
              <a:custGeom>
                <a:avLst/>
                <a:gdLst>
                  <a:gd name="T0" fmla="*/ 2 w 38"/>
                  <a:gd name="T1" fmla="*/ 60 h 60"/>
                  <a:gd name="T2" fmla="*/ 0 w 38"/>
                  <a:gd name="T3" fmla="*/ 57 h 60"/>
                  <a:gd name="T4" fmla="*/ 33 w 38"/>
                  <a:gd name="T5" fmla="*/ 0 h 60"/>
                  <a:gd name="T6" fmla="*/ 38 w 38"/>
                  <a:gd name="T7" fmla="*/ 2 h 60"/>
                  <a:gd name="T8" fmla="*/ 2 w 38"/>
                  <a:gd name="T9" fmla="*/ 60 h 60"/>
                </a:gdLst>
                <a:ahLst/>
                <a:cxnLst>
                  <a:cxn ang="0">
                    <a:pos x="T0" y="T1"/>
                  </a:cxn>
                  <a:cxn ang="0">
                    <a:pos x="T2" y="T3"/>
                  </a:cxn>
                  <a:cxn ang="0">
                    <a:pos x="T4" y="T5"/>
                  </a:cxn>
                  <a:cxn ang="0">
                    <a:pos x="T6" y="T7"/>
                  </a:cxn>
                  <a:cxn ang="0">
                    <a:pos x="T8" y="T9"/>
                  </a:cxn>
                </a:cxnLst>
                <a:rect l="0" t="0" r="r" b="b"/>
                <a:pathLst>
                  <a:path w="38" h="60">
                    <a:moveTo>
                      <a:pt x="2" y="60"/>
                    </a:moveTo>
                    <a:lnTo>
                      <a:pt x="0" y="57"/>
                    </a:lnTo>
                    <a:lnTo>
                      <a:pt x="33" y="0"/>
                    </a:lnTo>
                    <a:lnTo>
                      <a:pt x="38" y="2"/>
                    </a:lnTo>
                    <a:lnTo>
                      <a:pt x="2" y="60"/>
                    </a:lnTo>
                    <a:close/>
                  </a:path>
                </a:pathLst>
              </a:custGeom>
              <a:solidFill>
                <a:schemeClr val="bg1">
                  <a:lumMod val="75000"/>
                </a:schemeClr>
              </a:solidFill>
              <a:ln w="44450" cap="rnd">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7" name="Freeform 11"/>
              <p:cNvSpPr>
                <a:spLocks/>
              </p:cNvSpPr>
              <p:nvPr/>
            </p:nvSpPr>
            <p:spPr bwMode="auto">
              <a:xfrm>
                <a:off x="6507584" y="3033153"/>
                <a:ext cx="124580" cy="78901"/>
              </a:xfrm>
              <a:custGeom>
                <a:avLst/>
                <a:gdLst>
                  <a:gd name="T0" fmla="*/ 2 w 60"/>
                  <a:gd name="T1" fmla="*/ 38 h 38"/>
                  <a:gd name="T2" fmla="*/ 0 w 60"/>
                  <a:gd name="T3" fmla="*/ 33 h 38"/>
                  <a:gd name="T4" fmla="*/ 57 w 60"/>
                  <a:gd name="T5" fmla="*/ 0 h 38"/>
                  <a:gd name="T6" fmla="*/ 60 w 60"/>
                  <a:gd name="T7" fmla="*/ 2 h 38"/>
                  <a:gd name="T8" fmla="*/ 2 w 60"/>
                  <a:gd name="T9" fmla="*/ 38 h 38"/>
                </a:gdLst>
                <a:ahLst/>
                <a:cxnLst>
                  <a:cxn ang="0">
                    <a:pos x="T0" y="T1"/>
                  </a:cxn>
                  <a:cxn ang="0">
                    <a:pos x="T2" y="T3"/>
                  </a:cxn>
                  <a:cxn ang="0">
                    <a:pos x="T4" y="T5"/>
                  </a:cxn>
                  <a:cxn ang="0">
                    <a:pos x="T6" y="T7"/>
                  </a:cxn>
                  <a:cxn ang="0">
                    <a:pos x="T8" y="T9"/>
                  </a:cxn>
                </a:cxnLst>
                <a:rect l="0" t="0" r="r" b="b"/>
                <a:pathLst>
                  <a:path w="60" h="38">
                    <a:moveTo>
                      <a:pt x="2" y="38"/>
                    </a:moveTo>
                    <a:lnTo>
                      <a:pt x="0" y="33"/>
                    </a:lnTo>
                    <a:lnTo>
                      <a:pt x="57" y="0"/>
                    </a:lnTo>
                    <a:lnTo>
                      <a:pt x="60" y="2"/>
                    </a:lnTo>
                    <a:lnTo>
                      <a:pt x="2" y="38"/>
                    </a:lnTo>
                    <a:close/>
                  </a:path>
                </a:pathLst>
              </a:custGeom>
              <a:solidFill>
                <a:schemeClr val="bg1">
                  <a:lumMod val="75000"/>
                </a:schemeClr>
              </a:solidFill>
              <a:ln w="44450" cap="rnd">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 name="Freeform 12"/>
              <p:cNvSpPr>
                <a:spLocks/>
              </p:cNvSpPr>
              <p:nvPr/>
            </p:nvSpPr>
            <p:spPr bwMode="auto">
              <a:xfrm>
                <a:off x="5716498" y="3818009"/>
                <a:ext cx="78901" cy="124580"/>
              </a:xfrm>
              <a:custGeom>
                <a:avLst/>
                <a:gdLst>
                  <a:gd name="T0" fmla="*/ 5 w 38"/>
                  <a:gd name="T1" fmla="*/ 60 h 60"/>
                  <a:gd name="T2" fmla="*/ 0 w 38"/>
                  <a:gd name="T3" fmla="*/ 57 h 60"/>
                  <a:gd name="T4" fmla="*/ 33 w 38"/>
                  <a:gd name="T5" fmla="*/ 0 h 60"/>
                  <a:gd name="T6" fmla="*/ 38 w 38"/>
                  <a:gd name="T7" fmla="*/ 3 h 60"/>
                  <a:gd name="T8" fmla="*/ 5 w 38"/>
                  <a:gd name="T9" fmla="*/ 60 h 60"/>
                </a:gdLst>
                <a:ahLst/>
                <a:cxnLst>
                  <a:cxn ang="0">
                    <a:pos x="T0" y="T1"/>
                  </a:cxn>
                  <a:cxn ang="0">
                    <a:pos x="T2" y="T3"/>
                  </a:cxn>
                  <a:cxn ang="0">
                    <a:pos x="T4" y="T5"/>
                  </a:cxn>
                  <a:cxn ang="0">
                    <a:pos x="T6" y="T7"/>
                  </a:cxn>
                  <a:cxn ang="0">
                    <a:pos x="T8" y="T9"/>
                  </a:cxn>
                </a:cxnLst>
                <a:rect l="0" t="0" r="r" b="b"/>
                <a:pathLst>
                  <a:path w="38" h="60">
                    <a:moveTo>
                      <a:pt x="5" y="60"/>
                    </a:moveTo>
                    <a:lnTo>
                      <a:pt x="0" y="57"/>
                    </a:lnTo>
                    <a:lnTo>
                      <a:pt x="33" y="0"/>
                    </a:lnTo>
                    <a:lnTo>
                      <a:pt x="38" y="3"/>
                    </a:lnTo>
                    <a:lnTo>
                      <a:pt x="5" y="60"/>
                    </a:lnTo>
                    <a:close/>
                  </a:path>
                </a:pathLst>
              </a:custGeom>
              <a:solidFill>
                <a:schemeClr val="bg1">
                  <a:lumMod val="75000"/>
                </a:schemeClr>
              </a:solidFill>
              <a:ln w="44450" cap="rnd">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 name="Freeform 13"/>
              <p:cNvSpPr>
                <a:spLocks/>
              </p:cNvSpPr>
              <p:nvPr/>
            </p:nvSpPr>
            <p:spPr bwMode="auto">
              <a:xfrm>
                <a:off x="5479796" y="3624910"/>
                <a:ext cx="128733" cy="80978"/>
              </a:xfrm>
              <a:custGeom>
                <a:avLst/>
                <a:gdLst>
                  <a:gd name="T0" fmla="*/ 2 w 62"/>
                  <a:gd name="T1" fmla="*/ 39 h 39"/>
                  <a:gd name="T2" fmla="*/ 0 w 62"/>
                  <a:gd name="T3" fmla="*/ 34 h 39"/>
                  <a:gd name="T4" fmla="*/ 59 w 62"/>
                  <a:gd name="T5" fmla="*/ 0 h 39"/>
                  <a:gd name="T6" fmla="*/ 62 w 62"/>
                  <a:gd name="T7" fmla="*/ 3 h 39"/>
                  <a:gd name="T8" fmla="*/ 2 w 62"/>
                  <a:gd name="T9" fmla="*/ 39 h 39"/>
                </a:gdLst>
                <a:ahLst/>
                <a:cxnLst>
                  <a:cxn ang="0">
                    <a:pos x="T0" y="T1"/>
                  </a:cxn>
                  <a:cxn ang="0">
                    <a:pos x="T2" y="T3"/>
                  </a:cxn>
                  <a:cxn ang="0">
                    <a:pos x="T4" y="T5"/>
                  </a:cxn>
                  <a:cxn ang="0">
                    <a:pos x="T6" y="T7"/>
                  </a:cxn>
                  <a:cxn ang="0">
                    <a:pos x="T8" y="T9"/>
                  </a:cxn>
                </a:cxnLst>
                <a:rect l="0" t="0" r="r" b="b"/>
                <a:pathLst>
                  <a:path w="62" h="39">
                    <a:moveTo>
                      <a:pt x="2" y="39"/>
                    </a:moveTo>
                    <a:lnTo>
                      <a:pt x="0" y="34"/>
                    </a:lnTo>
                    <a:lnTo>
                      <a:pt x="59" y="0"/>
                    </a:lnTo>
                    <a:lnTo>
                      <a:pt x="62" y="3"/>
                    </a:lnTo>
                    <a:lnTo>
                      <a:pt x="2" y="39"/>
                    </a:lnTo>
                    <a:close/>
                  </a:path>
                </a:pathLst>
              </a:custGeom>
              <a:solidFill>
                <a:schemeClr val="bg1">
                  <a:lumMod val="75000"/>
                </a:schemeClr>
              </a:solidFill>
              <a:ln w="44450" cap="rnd">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0" name="Freeform 14"/>
              <p:cNvSpPr>
                <a:spLocks/>
              </p:cNvSpPr>
              <p:nvPr/>
            </p:nvSpPr>
            <p:spPr bwMode="auto">
              <a:xfrm>
                <a:off x="5479796" y="3033153"/>
                <a:ext cx="128733" cy="78901"/>
              </a:xfrm>
              <a:custGeom>
                <a:avLst/>
                <a:gdLst>
                  <a:gd name="T0" fmla="*/ 59 w 62"/>
                  <a:gd name="T1" fmla="*/ 38 h 38"/>
                  <a:gd name="T2" fmla="*/ 0 w 62"/>
                  <a:gd name="T3" fmla="*/ 4 h 38"/>
                  <a:gd name="T4" fmla="*/ 2 w 62"/>
                  <a:gd name="T5" fmla="*/ 0 h 38"/>
                  <a:gd name="T6" fmla="*/ 62 w 62"/>
                  <a:gd name="T7" fmla="*/ 33 h 38"/>
                  <a:gd name="T8" fmla="*/ 59 w 62"/>
                  <a:gd name="T9" fmla="*/ 38 h 38"/>
                </a:gdLst>
                <a:ahLst/>
                <a:cxnLst>
                  <a:cxn ang="0">
                    <a:pos x="T0" y="T1"/>
                  </a:cxn>
                  <a:cxn ang="0">
                    <a:pos x="T2" y="T3"/>
                  </a:cxn>
                  <a:cxn ang="0">
                    <a:pos x="T4" y="T5"/>
                  </a:cxn>
                  <a:cxn ang="0">
                    <a:pos x="T6" y="T7"/>
                  </a:cxn>
                  <a:cxn ang="0">
                    <a:pos x="T8" y="T9"/>
                  </a:cxn>
                </a:cxnLst>
                <a:rect l="0" t="0" r="r" b="b"/>
                <a:pathLst>
                  <a:path w="62" h="38">
                    <a:moveTo>
                      <a:pt x="59" y="38"/>
                    </a:moveTo>
                    <a:lnTo>
                      <a:pt x="0" y="4"/>
                    </a:lnTo>
                    <a:lnTo>
                      <a:pt x="2" y="0"/>
                    </a:lnTo>
                    <a:lnTo>
                      <a:pt x="62" y="33"/>
                    </a:lnTo>
                    <a:lnTo>
                      <a:pt x="59" y="38"/>
                    </a:lnTo>
                    <a:close/>
                  </a:path>
                </a:pathLst>
              </a:custGeom>
              <a:solidFill>
                <a:schemeClr val="bg1">
                  <a:lumMod val="75000"/>
                </a:schemeClr>
              </a:solidFill>
              <a:ln w="44450" cap="rnd">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 name="Freeform 15"/>
              <p:cNvSpPr>
                <a:spLocks/>
              </p:cNvSpPr>
              <p:nvPr/>
            </p:nvSpPr>
            <p:spPr bwMode="auto">
              <a:xfrm>
                <a:off x="6507584" y="3624910"/>
                <a:ext cx="124580" cy="80978"/>
              </a:xfrm>
              <a:custGeom>
                <a:avLst/>
                <a:gdLst>
                  <a:gd name="T0" fmla="*/ 57 w 60"/>
                  <a:gd name="T1" fmla="*/ 39 h 39"/>
                  <a:gd name="T2" fmla="*/ 0 w 60"/>
                  <a:gd name="T3" fmla="*/ 5 h 39"/>
                  <a:gd name="T4" fmla="*/ 2 w 60"/>
                  <a:gd name="T5" fmla="*/ 0 h 39"/>
                  <a:gd name="T6" fmla="*/ 60 w 60"/>
                  <a:gd name="T7" fmla="*/ 34 h 39"/>
                  <a:gd name="T8" fmla="*/ 57 w 60"/>
                  <a:gd name="T9" fmla="*/ 39 h 39"/>
                </a:gdLst>
                <a:ahLst/>
                <a:cxnLst>
                  <a:cxn ang="0">
                    <a:pos x="T0" y="T1"/>
                  </a:cxn>
                  <a:cxn ang="0">
                    <a:pos x="T2" y="T3"/>
                  </a:cxn>
                  <a:cxn ang="0">
                    <a:pos x="T4" y="T5"/>
                  </a:cxn>
                  <a:cxn ang="0">
                    <a:pos x="T6" y="T7"/>
                  </a:cxn>
                  <a:cxn ang="0">
                    <a:pos x="T8" y="T9"/>
                  </a:cxn>
                </a:cxnLst>
                <a:rect l="0" t="0" r="r" b="b"/>
                <a:pathLst>
                  <a:path w="60" h="39">
                    <a:moveTo>
                      <a:pt x="57" y="39"/>
                    </a:moveTo>
                    <a:lnTo>
                      <a:pt x="0" y="5"/>
                    </a:lnTo>
                    <a:lnTo>
                      <a:pt x="2" y="0"/>
                    </a:lnTo>
                    <a:lnTo>
                      <a:pt x="60" y="34"/>
                    </a:lnTo>
                    <a:lnTo>
                      <a:pt x="57" y="39"/>
                    </a:lnTo>
                    <a:close/>
                  </a:path>
                </a:pathLst>
              </a:custGeom>
              <a:solidFill>
                <a:schemeClr val="bg1">
                  <a:lumMod val="75000"/>
                </a:schemeClr>
              </a:solidFill>
              <a:ln w="44450" cap="rnd">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2" name="Freeform 16"/>
              <p:cNvSpPr>
                <a:spLocks/>
              </p:cNvSpPr>
              <p:nvPr/>
            </p:nvSpPr>
            <p:spPr bwMode="auto">
              <a:xfrm>
                <a:off x="6299950" y="3828391"/>
                <a:ext cx="78901" cy="124580"/>
              </a:xfrm>
              <a:custGeom>
                <a:avLst/>
                <a:gdLst>
                  <a:gd name="T0" fmla="*/ 33 w 38"/>
                  <a:gd name="T1" fmla="*/ 60 h 60"/>
                  <a:gd name="T2" fmla="*/ 0 w 38"/>
                  <a:gd name="T3" fmla="*/ 2 h 60"/>
                  <a:gd name="T4" fmla="*/ 5 w 38"/>
                  <a:gd name="T5" fmla="*/ 0 h 60"/>
                  <a:gd name="T6" fmla="*/ 38 w 38"/>
                  <a:gd name="T7" fmla="*/ 57 h 60"/>
                  <a:gd name="T8" fmla="*/ 33 w 38"/>
                  <a:gd name="T9" fmla="*/ 60 h 60"/>
                </a:gdLst>
                <a:ahLst/>
                <a:cxnLst>
                  <a:cxn ang="0">
                    <a:pos x="T0" y="T1"/>
                  </a:cxn>
                  <a:cxn ang="0">
                    <a:pos x="T2" y="T3"/>
                  </a:cxn>
                  <a:cxn ang="0">
                    <a:pos x="T4" y="T5"/>
                  </a:cxn>
                  <a:cxn ang="0">
                    <a:pos x="T6" y="T7"/>
                  </a:cxn>
                  <a:cxn ang="0">
                    <a:pos x="T8" y="T9"/>
                  </a:cxn>
                </a:cxnLst>
                <a:rect l="0" t="0" r="r" b="b"/>
                <a:pathLst>
                  <a:path w="38" h="60">
                    <a:moveTo>
                      <a:pt x="33" y="60"/>
                    </a:moveTo>
                    <a:lnTo>
                      <a:pt x="0" y="2"/>
                    </a:lnTo>
                    <a:lnTo>
                      <a:pt x="5" y="0"/>
                    </a:lnTo>
                    <a:lnTo>
                      <a:pt x="38" y="57"/>
                    </a:lnTo>
                    <a:lnTo>
                      <a:pt x="33" y="60"/>
                    </a:lnTo>
                    <a:close/>
                  </a:path>
                </a:pathLst>
              </a:custGeom>
              <a:solidFill>
                <a:schemeClr val="bg1">
                  <a:lumMod val="75000"/>
                </a:schemeClr>
              </a:solidFill>
              <a:ln w="44450" cap="rnd">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3" name="Freeform 17"/>
              <p:cNvSpPr>
                <a:spLocks/>
              </p:cNvSpPr>
              <p:nvPr/>
            </p:nvSpPr>
            <p:spPr bwMode="auto">
              <a:xfrm>
                <a:off x="5701965" y="2804756"/>
                <a:ext cx="78901" cy="124580"/>
              </a:xfrm>
              <a:custGeom>
                <a:avLst/>
                <a:gdLst>
                  <a:gd name="T0" fmla="*/ 33 w 38"/>
                  <a:gd name="T1" fmla="*/ 60 h 60"/>
                  <a:gd name="T2" fmla="*/ 0 w 38"/>
                  <a:gd name="T3" fmla="*/ 3 h 60"/>
                  <a:gd name="T4" fmla="*/ 5 w 38"/>
                  <a:gd name="T5" fmla="*/ 0 h 60"/>
                  <a:gd name="T6" fmla="*/ 38 w 38"/>
                  <a:gd name="T7" fmla="*/ 57 h 60"/>
                  <a:gd name="T8" fmla="*/ 33 w 38"/>
                  <a:gd name="T9" fmla="*/ 60 h 60"/>
                </a:gdLst>
                <a:ahLst/>
                <a:cxnLst>
                  <a:cxn ang="0">
                    <a:pos x="T0" y="T1"/>
                  </a:cxn>
                  <a:cxn ang="0">
                    <a:pos x="T2" y="T3"/>
                  </a:cxn>
                  <a:cxn ang="0">
                    <a:pos x="T4" y="T5"/>
                  </a:cxn>
                  <a:cxn ang="0">
                    <a:pos x="T6" y="T7"/>
                  </a:cxn>
                  <a:cxn ang="0">
                    <a:pos x="T8" y="T9"/>
                  </a:cxn>
                </a:cxnLst>
                <a:rect l="0" t="0" r="r" b="b"/>
                <a:pathLst>
                  <a:path w="38" h="60">
                    <a:moveTo>
                      <a:pt x="33" y="60"/>
                    </a:moveTo>
                    <a:lnTo>
                      <a:pt x="0" y="3"/>
                    </a:lnTo>
                    <a:lnTo>
                      <a:pt x="5" y="0"/>
                    </a:lnTo>
                    <a:lnTo>
                      <a:pt x="38" y="57"/>
                    </a:lnTo>
                    <a:lnTo>
                      <a:pt x="33" y="60"/>
                    </a:lnTo>
                    <a:close/>
                  </a:path>
                </a:pathLst>
              </a:custGeom>
              <a:solidFill>
                <a:schemeClr val="bg1">
                  <a:lumMod val="75000"/>
                </a:schemeClr>
              </a:solidFill>
              <a:ln w="44450" cap="rnd">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124" name="组合 123"/>
              <p:cNvGrpSpPr/>
              <p:nvPr/>
            </p:nvGrpSpPr>
            <p:grpSpPr>
              <a:xfrm>
                <a:off x="6013416" y="3323840"/>
                <a:ext cx="703878" cy="150813"/>
                <a:chOff x="6065838" y="3390900"/>
                <a:chExt cx="538162" cy="115307"/>
              </a:xfrm>
              <a:solidFill>
                <a:schemeClr val="bg1">
                  <a:lumMod val="75000"/>
                </a:schemeClr>
              </a:solidFill>
            </p:grpSpPr>
            <p:sp>
              <p:nvSpPr>
                <p:cNvPr id="125" name="Rectangle 18"/>
                <p:cNvSpPr>
                  <a:spLocks noChangeArrowheads="1"/>
                </p:cNvSpPr>
                <p:nvPr/>
              </p:nvSpPr>
              <p:spPr bwMode="auto">
                <a:xfrm rot="900000">
                  <a:off x="6086475" y="3487157"/>
                  <a:ext cx="517525" cy="19050"/>
                </a:xfrm>
                <a:prstGeom prst="rect">
                  <a:avLst/>
                </a:prstGeom>
                <a:grpFill/>
                <a:ln>
                  <a:solidFill>
                    <a:schemeClr val="bg1">
                      <a:lumMod val="75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26" name="Oval 19"/>
                <p:cNvSpPr>
                  <a:spLocks noChangeArrowheads="1"/>
                </p:cNvSpPr>
                <p:nvPr/>
              </p:nvSpPr>
              <p:spPr bwMode="auto">
                <a:xfrm>
                  <a:off x="6065838" y="3390900"/>
                  <a:ext cx="63500" cy="68263"/>
                </a:xfrm>
                <a:prstGeom prst="ellipse">
                  <a:avLst/>
                </a:prstGeom>
                <a:grpFill/>
                <a:ln>
                  <a:solidFill>
                    <a:schemeClr val="bg1">
                      <a:lumMod val="75000"/>
                    </a:schemeClr>
                  </a:solidFill>
                </a:ln>
              </p:spPr>
              <p:txBody>
                <a:bodyPr vert="horz" wrap="square" lIns="91440" tIns="45720" rIns="91440" bIns="45720" numCol="1" anchor="t" anchorCtr="0" compatLnSpc="1">
                  <a:prstTxWarp prst="textNoShape">
                    <a:avLst/>
                  </a:prstTxWarp>
                </a:bodyPr>
                <a:lstStyle/>
                <a:p>
                  <a:endParaRPr lang="zh-CN" altLang="en-US"/>
                </a:p>
              </p:txBody>
            </p:sp>
          </p:grpSp>
        </p:grpSp>
      </p:grpSp>
      <p:sp>
        <p:nvSpPr>
          <p:cNvPr id="106" name="文本框 48"/>
          <p:cNvSpPr txBox="1"/>
          <p:nvPr/>
        </p:nvSpPr>
        <p:spPr>
          <a:xfrm>
            <a:off x="1891476" y="4268818"/>
            <a:ext cx="1210588" cy="400110"/>
          </a:xfrm>
          <a:prstGeom prst="rect">
            <a:avLst/>
          </a:prstGeom>
          <a:noFill/>
        </p:spPr>
        <p:txBody>
          <a:bodyPr wrap="none" rtlCol="0">
            <a:spAutoFit/>
          </a:bodyPr>
          <a:lstStyle/>
          <a:p>
            <a:pPr algn="ctr"/>
            <a:r>
              <a:rPr lang="zh-CN" altLang="en-US" sz="2000" dirty="0">
                <a:solidFill>
                  <a:srgbClr val="0070C0"/>
                </a:solidFill>
                <a:latin typeface="微软雅黑" panose="020B0503020204020204" pitchFamily="34" charset="-122"/>
                <a:ea typeface="微软雅黑" panose="020B0503020204020204" pitchFamily="34" charset="-122"/>
              </a:rPr>
              <a:t>早班时间</a:t>
            </a:r>
          </a:p>
        </p:txBody>
      </p:sp>
      <p:sp>
        <p:nvSpPr>
          <p:cNvPr id="107" name="矩形 106"/>
          <p:cNvSpPr/>
          <p:nvPr/>
        </p:nvSpPr>
        <p:spPr>
          <a:xfrm>
            <a:off x="1030108" y="4869160"/>
            <a:ext cx="2933327" cy="646331"/>
          </a:xfrm>
          <a:prstGeom prst="rect">
            <a:avLst/>
          </a:prstGeom>
        </p:spPr>
        <p:txBody>
          <a:bodyPr wrap="square">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cxnSp>
        <p:nvCxnSpPr>
          <p:cNvPr id="108" name="直接连接符 107"/>
          <p:cNvCxnSpPr/>
          <p:nvPr/>
        </p:nvCxnSpPr>
        <p:spPr>
          <a:xfrm>
            <a:off x="1321246" y="4730483"/>
            <a:ext cx="235105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128" name="组合 127"/>
          <p:cNvGrpSpPr/>
          <p:nvPr/>
        </p:nvGrpSpPr>
        <p:grpSpPr>
          <a:xfrm>
            <a:off x="4052859" y="1418637"/>
            <a:ext cx="4086281" cy="2724188"/>
            <a:chOff x="4628198" y="2432473"/>
            <a:chExt cx="2875280" cy="1916854"/>
          </a:xfrm>
        </p:grpSpPr>
        <p:graphicFrame>
          <p:nvGraphicFramePr>
            <p:cNvPr id="132" name="图表 131"/>
            <p:cNvGraphicFramePr/>
            <p:nvPr>
              <p:extLst>
                <p:ext uri="{D42A27DB-BD31-4B8C-83A1-F6EECF244321}">
                  <p14:modId xmlns:p14="http://schemas.microsoft.com/office/powerpoint/2010/main" val="2644376763"/>
                </p:ext>
              </p:extLst>
            </p:nvPr>
          </p:nvGraphicFramePr>
          <p:xfrm>
            <a:off x="4628198" y="2432473"/>
            <a:ext cx="2875280" cy="1916854"/>
          </p:xfrm>
          <a:graphic>
            <a:graphicData uri="http://schemas.openxmlformats.org/drawingml/2006/chart">
              <c:chart xmlns:c="http://schemas.openxmlformats.org/drawingml/2006/chart" xmlns:r="http://schemas.openxmlformats.org/officeDocument/2006/relationships" r:id="rId5"/>
            </a:graphicData>
          </a:graphic>
        </p:graphicFrame>
        <p:grpSp>
          <p:nvGrpSpPr>
            <p:cNvPr id="133" name="组合 132"/>
            <p:cNvGrpSpPr/>
            <p:nvPr/>
          </p:nvGrpSpPr>
          <p:grpSpPr>
            <a:xfrm>
              <a:off x="5231281" y="2556241"/>
              <a:ext cx="1665224" cy="1661071"/>
              <a:chOff x="5231281" y="2556241"/>
              <a:chExt cx="1665224" cy="1661071"/>
            </a:xfrm>
          </p:grpSpPr>
          <p:sp>
            <p:nvSpPr>
              <p:cNvPr id="134" name="Freeform 5"/>
              <p:cNvSpPr>
                <a:spLocks noEditPoints="1"/>
              </p:cNvSpPr>
              <p:nvPr/>
            </p:nvSpPr>
            <p:spPr bwMode="auto">
              <a:xfrm>
                <a:off x="5231281" y="2556241"/>
                <a:ext cx="1665224" cy="1661071"/>
              </a:xfrm>
              <a:custGeom>
                <a:avLst/>
                <a:gdLst>
                  <a:gd name="T0" fmla="*/ 169 w 337"/>
                  <a:gd name="T1" fmla="*/ 336 h 336"/>
                  <a:gd name="T2" fmla="*/ 0 w 337"/>
                  <a:gd name="T3" fmla="*/ 168 h 336"/>
                  <a:gd name="T4" fmla="*/ 169 w 337"/>
                  <a:gd name="T5" fmla="*/ 0 h 336"/>
                  <a:gd name="T6" fmla="*/ 337 w 337"/>
                  <a:gd name="T7" fmla="*/ 168 h 336"/>
                  <a:gd name="T8" fmla="*/ 169 w 337"/>
                  <a:gd name="T9" fmla="*/ 336 h 336"/>
                  <a:gd name="T10" fmla="*/ 169 w 337"/>
                  <a:gd name="T11" fmla="*/ 9 h 336"/>
                  <a:gd name="T12" fmla="*/ 9 w 337"/>
                  <a:gd name="T13" fmla="*/ 168 h 336"/>
                  <a:gd name="T14" fmla="*/ 169 w 337"/>
                  <a:gd name="T15" fmla="*/ 327 h 336"/>
                  <a:gd name="T16" fmla="*/ 328 w 337"/>
                  <a:gd name="T17" fmla="*/ 168 h 336"/>
                  <a:gd name="T18" fmla="*/ 169 w 337"/>
                  <a:gd name="T19" fmla="*/ 9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7" h="336">
                    <a:moveTo>
                      <a:pt x="169" y="336"/>
                    </a:moveTo>
                    <a:cubicBezTo>
                      <a:pt x="76" y="336"/>
                      <a:pt x="0" y="261"/>
                      <a:pt x="0" y="168"/>
                    </a:cubicBezTo>
                    <a:cubicBezTo>
                      <a:pt x="0" y="75"/>
                      <a:pt x="76" y="0"/>
                      <a:pt x="169" y="0"/>
                    </a:cubicBezTo>
                    <a:cubicBezTo>
                      <a:pt x="262" y="0"/>
                      <a:pt x="337" y="75"/>
                      <a:pt x="337" y="168"/>
                    </a:cubicBezTo>
                    <a:cubicBezTo>
                      <a:pt x="337" y="261"/>
                      <a:pt x="262" y="336"/>
                      <a:pt x="169" y="336"/>
                    </a:cubicBezTo>
                    <a:close/>
                    <a:moveTo>
                      <a:pt x="169" y="9"/>
                    </a:moveTo>
                    <a:cubicBezTo>
                      <a:pt x="81" y="9"/>
                      <a:pt x="9" y="80"/>
                      <a:pt x="9" y="168"/>
                    </a:cubicBezTo>
                    <a:cubicBezTo>
                      <a:pt x="9" y="256"/>
                      <a:pt x="81" y="327"/>
                      <a:pt x="169" y="327"/>
                    </a:cubicBezTo>
                    <a:cubicBezTo>
                      <a:pt x="257" y="327"/>
                      <a:pt x="328" y="256"/>
                      <a:pt x="328" y="168"/>
                    </a:cubicBezTo>
                    <a:cubicBezTo>
                      <a:pt x="328" y="80"/>
                      <a:pt x="257" y="9"/>
                      <a:pt x="169" y="9"/>
                    </a:cubicBezTo>
                    <a:close/>
                  </a:path>
                </a:pathLst>
              </a:custGeom>
              <a:solidFill>
                <a:schemeClr val="bg1">
                  <a:lumMod val="75000"/>
                </a:schemeClr>
              </a:solidFill>
              <a:ln w="95250">
                <a:solidFill>
                  <a:schemeClr val="bg1">
                    <a:lumMod val="85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35" name="Rectangle 6"/>
              <p:cNvSpPr>
                <a:spLocks noChangeArrowheads="1"/>
              </p:cNvSpPr>
              <p:nvPr/>
            </p:nvSpPr>
            <p:spPr bwMode="auto">
              <a:xfrm>
                <a:off x="6048713" y="2707168"/>
                <a:ext cx="8305" cy="191023"/>
              </a:xfrm>
              <a:prstGeom prst="rect">
                <a:avLst/>
              </a:prstGeom>
              <a:solidFill>
                <a:schemeClr val="bg1">
                  <a:lumMod val="75000"/>
                </a:schemeClr>
              </a:solidFill>
              <a:ln w="44450" cap="rnd">
                <a:solidFill>
                  <a:schemeClr val="bg1">
                    <a:lumMod val="75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 name="Rectangle 7"/>
              <p:cNvSpPr>
                <a:spLocks noChangeArrowheads="1"/>
              </p:cNvSpPr>
              <p:nvPr/>
            </p:nvSpPr>
            <p:spPr bwMode="auto">
              <a:xfrm>
                <a:off x="6048713" y="3838772"/>
                <a:ext cx="8305" cy="193100"/>
              </a:xfrm>
              <a:prstGeom prst="rect">
                <a:avLst/>
              </a:prstGeom>
              <a:solidFill>
                <a:schemeClr val="bg1">
                  <a:lumMod val="75000"/>
                </a:schemeClr>
              </a:solidFill>
              <a:ln w="44450" cap="rnd">
                <a:solidFill>
                  <a:schemeClr val="bg1">
                    <a:lumMod val="75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7" name="Rectangle 8"/>
              <p:cNvSpPr>
                <a:spLocks noChangeArrowheads="1"/>
              </p:cNvSpPr>
              <p:nvPr/>
            </p:nvSpPr>
            <p:spPr bwMode="auto">
              <a:xfrm>
                <a:off x="5394666" y="3359139"/>
                <a:ext cx="193100" cy="10382"/>
              </a:xfrm>
              <a:prstGeom prst="rect">
                <a:avLst/>
              </a:prstGeom>
              <a:solidFill>
                <a:schemeClr val="bg1">
                  <a:lumMod val="75000"/>
                </a:schemeClr>
              </a:solidFill>
              <a:ln w="44450" cap="rnd">
                <a:solidFill>
                  <a:schemeClr val="bg1">
                    <a:lumMod val="75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 name="Rectangle 9"/>
              <p:cNvSpPr>
                <a:spLocks noChangeArrowheads="1"/>
              </p:cNvSpPr>
              <p:nvPr/>
            </p:nvSpPr>
            <p:spPr bwMode="auto">
              <a:xfrm>
                <a:off x="6522118" y="3359139"/>
                <a:ext cx="197253" cy="10382"/>
              </a:xfrm>
              <a:prstGeom prst="rect">
                <a:avLst/>
              </a:prstGeom>
              <a:solidFill>
                <a:schemeClr val="bg1">
                  <a:lumMod val="75000"/>
                </a:schemeClr>
              </a:solidFill>
              <a:ln w="44450" cap="rnd">
                <a:solidFill>
                  <a:schemeClr val="bg1">
                    <a:lumMod val="75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9" name="Freeform 10"/>
              <p:cNvSpPr>
                <a:spLocks/>
              </p:cNvSpPr>
              <p:nvPr/>
            </p:nvSpPr>
            <p:spPr bwMode="auto">
              <a:xfrm>
                <a:off x="6310331" y="2790222"/>
                <a:ext cx="78901" cy="124580"/>
              </a:xfrm>
              <a:custGeom>
                <a:avLst/>
                <a:gdLst>
                  <a:gd name="T0" fmla="*/ 2 w 38"/>
                  <a:gd name="T1" fmla="*/ 60 h 60"/>
                  <a:gd name="T2" fmla="*/ 0 w 38"/>
                  <a:gd name="T3" fmla="*/ 57 h 60"/>
                  <a:gd name="T4" fmla="*/ 33 w 38"/>
                  <a:gd name="T5" fmla="*/ 0 h 60"/>
                  <a:gd name="T6" fmla="*/ 38 w 38"/>
                  <a:gd name="T7" fmla="*/ 2 h 60"/>
                  <a:gd name="T8" fmla="*/ 2 w 38"/>
                  <a:gd name="T9" fmla="*/ 60 h 60"/>
                </a:gdLst>
                <a:ahLst/>
                <a:cxnLst>
                  <a:cxn ang="0">
                    <a:pos x="T0" y="T1"/>
                  </a:cxn>
                  <a:cxn ang="0">
                    <a:pos x="T2" y="T3"/>
                  </a:cxn>
                  <a:cxn ang="0">
                    <a:pos x="T4" y="T5"/>
                  </a:cxn>
                  <a:cxn ang="0">
                    <a:pos x="T6" y="T7"/>
                  </a:cxn>
                  <a:cxn ang="0">
                    <a:pos x="T8" y="T9"/>
                  </a:cxn>
                </a:cxnLst>
                <a:rect l="0" t="0" r="r" b="b"/>
                <a:pathLst>
                  <a:path w="38" h="60">
                    <a:moveTo>
                      <a:pt x="2" y="60"/>
                    </a:moveTo>
                    <a:lnTo>
                      <a:pt x="0" y="57"/>
                    </a:lnTo>
                    <a:lnTo>
                      <a:pt x="33" y="0"/>
                    </a:lnTo>
                    <a:lnTo>
                      <a:pt x="38" y="2"/>
                    </a:lnTo>
                    <a:lnTo>
                      <a:pt x="2" y="60"/>
                    </a:lnTo>
                    <a:close/>
                  </a:path>
                </a:pathLst>
              </a:custGeom>
              <a:solidFill>
                <a:schemeClr val="bg1">
                  <a:lumMod val="75000"/>
                </a:schemeClr>
              </a:solidFill>
              <a:ln w="44450" cap="rnd">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0" name="Freeform 11"/>
              <p:cNvSpPr>
                <a:spLocks/>
              </p:cNvSpPr>
              <p:nvPr/>
            </p:nvSpPr>
            <p:spPr bwMode="auto">
              <a:xfrm>
                <a:off x="6507584" y="3033153"/>
                <a:ext cx="124580" cy="78901"/>
              </a:xfrm>
              <a:custGeom>
                <a:avLst/>
                <a:gdLst>
                  <a:gd name="T0" fmla="*/ 2 w 60"/>
                  <a:gd name="T1" fmla="*/ 38 h 38"/>
                  <a:gd name="T2" fmla="*/ 0 w 60"/>
                  <a:gd name="T3" fmla="*/ 33 h 38"/>
                  <a:gd name="T4" fmla="*/ 57 w 60"/>
                  <a:gd name="T5" fmla="*/ 0 h 38"/>
                  <a:gd name="T6" fmla="*/ 60 w 60"/>
                  <a:gd name="T7" fmla="*/ 2 h 38"/>
                  <a:gd name="T8" fmla="*/ 2 w 60"/>
                  <a:gd name="T9" fmla="*/ 38 h 38"/>
                </a:gdLst>
                <a:ahLst/>
                <a:cxnLst>
                  <a:cxn ang="0">
                    <a:pos x="T0" y="T1"/>
                  </a:cxn>
                  <a:cxn ang="0">
                    <a:pos x="T2" y="T3"/>
                  </a:cxn>
                  <a:cxn ang="0">
                    <a:pos x="T4" y="T5"/>
                  </a:cxn>
                  <a:cxn ang="0">
                    <a:pos x="T6" y="T7"/>
                  </a:cxn>
                  <a:cxn ang="0">
                    <a:pos x="T8" y="T9"/>
                  </a:cxn>
                </a:cxnLst>
                <a:rect l="0" t="0" r="r" b="b"/>
                <a:pathLst>
                  <a:path w="60" h="38">
                    <a:moveTo>
                      <a:pt x="2" y="38"/>
                    </a:moveTo>
                    <a:lnTo>
                      <a:pt x="0" y="33"/>
                    </a:lnTo>
                    <a:lnTo>
                      <a:pt x="57" y="0"/>
                    </a:lnTo>
                    <a:lnTo>
                      <a:pt x="60" y="2"/>
                    </a:lnTo>
                    <a:lnTo>
                      <a:pt x="2" y="38"/>
                    </a:lnTo>
                    <a:close/>
                  </a:path>
                </a:pathLst>
              </a:custGeom>
              <a:solidFill>
                <a:schemeClr val="bg1">
                  <a:lumMod val="75000"/>
                </a:schemeClr>
              </a:solidFill>
              <a:ln w="44450" cap="rnd">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 name="Freeform 12"/>
              <p:cNvSpPr>
                <a:spLocks/>
              </p:cNvSpPr>
              <p:nvPr/>
            </p:nvSpPr>
            <p:spPr bwMode="auto">
              <a:xfrm>
                <a:off x="5716498" y="3818009"/>
                <a:ext cx="78901" cy="124580"/>
              </a:xfrm>
              <a:custGeom>
                <a:avLst/>
                <a:gdLst>
                  <a:gd name="T0" fmla="*/ 5 w 38"/>
                  <a:gd name="T1" fmla="*/ 60 h 60"/>
                  <a:gd name="T2" fmla="*/ 0 w 38"/>
                  <a:gd name="T3" fmla="*/ 57 h 60"/>
                  <a:gd name="T4" fmla="*/ 33 w 38"/>
                  <a:gd name="T5" fmla="*/ 0 h 60"/>
                  <a:gd name="T6" fmla="*/ 38 w 38"/>
                  <a:gd name="T7" fmla="*/ 3 h 60"/>
                  <a:gd name="T8" fmla="*/ 5 w 38"/>
                  <a:gd name="T9" fmla="*/ 60 h 60"/>
                </a:gdLst>
                <a:ahLst/>
                <a:cxnLst>
                  <a:cxn ang="0">
                    <a:pos x="T0" y="T1"/>
                  </a:cxn>
                  <a:cxn ang="0">
                    <a:pos x="T2" y="T3"/>
                  </a:cxn>
                  <a:cxn ang="0">
                    <a:pos x="T4" y="T5"/>
                  </a:cxn>
                  <a:cxn ang="0">
                    <a:pos x="T6" y="T7"/>
                  </a:cxn>
                  <a:cxn ang="0">
                    <a:pos x="T8" y="T9"/>
                  </a:cxn>
                </a:cxnLst>
                <a:rect l="0" t="0" r="r" b="b"/>
                <a:pathLst>
                  <a:path w="38" h="60">
                    <a:moveTo>
                      <a:pt x="5" y="60"/>
                    </a:moveTo>
                    <a:lnTo>
                      <a:pt x="0" y="57"/>
                    </a:lnTo>
                    <a:lnTo>
                      <a:pt x="33" y="0"/>
                    </a:lnTo>
                    <a:lnTo>
                      <a:pt x="38" y="3"/>
                    </a:lnTo>
                    <a:lnTo>
                      <a:pt x="5" y="60"/>
                    </a:lnTo>
                    <a:close/>
                  </a:path>
                </a:pathLst>
              </a:custGeom>
              <a:solidFill>
                <a:schemeClr val="bg1">
                  <a:lumMod val="75000"/>
                </a:schemeClr>
              </a:solidFill>
              <a:ln w="44450" cap="rnd">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 name="Freeform 13"/>
              <p:cNvSpPr>
                <a:spLocks/>
              </p:cNvSpPr>
              <p:nvPr/>
            </p:nvSpPr>
            <p:spPr bwMode="auto">
              <a:xfrm>
                <a:off x="5479796" y="3624910"/>
                <a:ext cx="128733" cy="80978"/>
              </a:xfrm>
              <a:custGeom>
                <a:avLst/>
                <a:gdLst>
                  <a:gd name="T0" fmla="*/ 2 w 62"/>
                  <a:gd name="T1" fmla="*/ 39 h 39"/>
                  <a:gd name="T2" fmla="*/ 0 w 62"/>
                  <a:gd name="T3" fmla="*/ 34 h 39"/>
                  <a:gd name="T4" fmla="*/ 59 w 62"/>
                  <a:gd name="T5" fmla="*/ 0 h 39"/>
                  <a:gd name="T6" fmla="*/ 62 w 62"/>
                  <a:gd name="T7" fmla="*/ 3 h 39"/>
                  <a:gd name="T8" fmla="*/ 2 w 62"/>
                  <a:gd name="T9" fmla="*/ 39 h 39"/>
                </a:gdLst>
                <a:ahLst/>
                <a:cxnLst>
                  <a:cxn ang="0">
                    <a:pos x="T0" y="T1"/>
                  </a:cxn>
                  <a:cxn ang="0">
                    <a:pos x="T2" y="T3"/>
                  </a:cxn>
                  <a:cxn ang="0">
                    <a:pos x="T4" y="T5"/>
                  </a:cxn>
                  <a:cxn ang="0">
                    <a:pos x="T6" y="T7"/>
                  </a:cxn>
                  <a:cxn ang="0">
                    <a:pos x="T8" y="T9"/>
                  </a:cxn>
                </a:cxnLst>
                <a:rect l="0" t="0" r="r" b="b"/>
                <a:pathLst>
                  <a:path w="62" h="39">
                    <a:moveTo>
                      <a:pt x="2" y="39"/>
                    </a:moveTo>
                    <a:lnTo>
                      <a:pt x="0" y="34"/>
                    </a:lnTo>
                    <a:lnTo>
                      <a:pt x="59" y="0"/>
                    </a:lnTo>
                    <a:lnTo>
                      <a:pt x="62" y="3"/>
                    </a:lnTo>
                    <a:lnTo>
                      <a:pt x="2" y="39"/>
                    </a:lnTo>
                    <a:close/>
                  </a:path>
                </a:pathLst>
              </a:custGeom>
              <a:solidFill>
                <a:schemeClr val="bg1">
                  <a:lumMod val="75000"/>
                </a:schemeClr>
              </a:solidFill>
              <a:ln w="44450" cap="rnd">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3" name="Freeform 14"/>
              <p:cNvSpPr>
                <a:spLocks/>
              </p:cNvSpPr>
              <p:nvPr/>
            </p:nvSpPr>
            <p:spPr bwMode="auto">
              <a:xfrm>
                <a:off x="5479796" y="3033153"/>
                <a:ext cx="128733" cy="78901"/>
              </a:xfrm>
              <a:custGeom>
                <a:avLst/>
                <a:gdLst>
                  <a:gd name="T0" fmla="*/ 59 w 62"/>
                  <a:gd name="T1" fmla="*/ 38 h 38"/>
                  <a:gd name="T2" fmla="*/ 0 w 62"/>
                  <a:gd name="T3" fmla="*/ 4 h 38"/>
                  <a:gd name="T4" fmla="*/ 2 w 62"/>
                  <a:gd name="T5" fmla="*/ 0 h 38"/>
                  <a:gd name="T6" fmla="*/ 62 w 62"/>
                  <a:gd name="T7" fmla="*/ 33 h 38"/>
                  <a:gd name="T8" fmla="*/ 59 w 62"/>
                  <a:gd name="T9" fmla="*/ 38 h 38"/>
                </a:gdLst>
                <a:ahLst/>
                <a:cxnLst>
                  <a:cxn ang="0">
                    <a:pos x="T0" y="T1"/>
                  </a:cxn>
                  <a:cxn ang="0">
                    <a:pos x="T2" y="T3"/>
                  </a:cxn>
                  <a:cxn ang="0">
                    <a:pos x="T4" y="T5"/>
                  </a:cxn>
                  <a:cxn ang="0">
                    <a:pos x="T6" y="T7"/>
                  </a:cxn>
                  <a:cxn ang="0">
                    <a:pos x="T8" y="T9"/>
                  </a:cxn>
                </a:cxnLst>
                <a:rect l="0" t="0" r="r" b="b"/>
                <a:pathLst>
                  <a:path w="62" h="38">
                    <a:moveTo>
                      <a:pt x="59" y="38"/>
                    </a:moveTo>
                    <a:lnTo>
                      <a:pt x="0" y="4"/>
                    </a:lnTo>
                    <a:lnTo>
                      <a:pt x="2" y="0"/>
                    </a:lnTo>
                    <a:lnTo>
                      <a:pt x="62" y="33"/>
                    </a:lnTo>
                    <a:lnTo>
                      <a:pt x="59" y="38"/>
                    </a:lnTo>
                    <a:close/>
                  </a:path>
                </a:pathLst>
              </a:custGeom>
              <a:solidFill>
                <a:schemeClr val="bg1">
                  <a:lumMod val="75000"/>
                </a:schemeClr>
              </a:solidFill>
              <a:ln w="44450" cap="rnd">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4" name="Freeform 15"/>
              <p:cNvSpPr>
                <a:spLocks/>
              </p:cNvSpPr>
              <p:nvPr/>
            </p:nvSpPr>
            <p:spPr bwMode="auto">
              <a:xfrm>
                <a:off x="6507584" y="3624910"/>
                <a:ext cx="124580" cy="80978"/>
              </a:xfrm>
              <a:custGeom>
                <a:avLst/>
                <a:gdLst>
                  <a:gd name="T0" fmla="*/ 57 w 60"/>
                  <a:gd name="T1" fmla="*/ 39 h 39"/>
                  <a:gd name="T2" fmla="*/ 0 w 60"/>
                  <a:gd name="T3" fmla="*/ 5 h 39"/>
                  <a:gd name="T4" fmla="*/ 2 w 60"/>
                  <a:gd name="T5" fmla="*/ 0 h 39"/>
                  <a:gd name="T6" fmla="*/ 60 w 60"/>
                  <a:gd name="T7" fmla="*/ 34 h 39"/>
                  <a:gd name="T8" fmla="*/ 57 w 60"/>
                  <a:gd name="T9" fmla="*/ 39 h 39"/>
                </a:gdLst>
                <a:ahLst/>
                <a:cxnLst>
                  <a:cxn ang="0">
                    <a:pos x="T0" y="T1"/>
                  </a:cxn>
                  <a:cxn ang="0">
                    <a:pos x="T2" y="T3"/>
                  </a:cxn>
                  <a:cxn ang="0">
                    <a:pos x="T4" y="T5"/>
                  </a:cxn>
                  <a:cxn ang="0">
                    <a:pos x="T6" y="T7"/>
                  </a:cxn>
                  <a:cxn ang="0">
                    <a:pos x="T8" y="T9"/>
                  </a:cxn>
                </a:cxnLst>
                <a:rect l="0" t="0" r="r" b="b"/>
                <a:pathLst>
                  <a:path w="60" h="39">
                    <a:moveTo>
                      <a:pt x="57" y="39"/>
                    </a:moveTo>
                    <a:lnTo>
                      <a:pt x="0" y="5"/>
                    </a:lnTo>
                    <a:lnTo>
                      <a:pt x="2" y="0"/>
                    </a:lnTo>
                    <a:lnTo>
                      <a:pt x="60" y="34"/>
                    </a:lnTo>
                    <a:lnTo>
                      <a:pt x="57" y="39"/>
                    </a:lnTo>
                    <a:close/>
                  </a:path>
                </a:pathLst>
              </a:custGeom>
              <a:solidFill>
                <a:schemeClr val="bg1">
                  <a:lumMod val="75000"/>
                </a:schemeClr>
              </a:solidFill>
              <a:ln w="44450" cap="rnd">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5" name="Freeform 16"/>
              <p:cNvSpPr>
                <a:spLocks/>
              </p:cNvSpPr>
              <p:nvPr/>
            </p:nvSpPr>
            <p:spPr bwMode="auto">
              <a:xfrm>
                <a:off x="6299950" y="3828391"/>
                <a:ext cx="78901" cy="124580"/>
              </a:xfrm>
              <a:custGeom>
                <a:avLst/>
                <a:gdLst>
                  <a:gd name="T0" fmla="*/ 33 w 38"/>
                  <a:gd name="T1" fmla="*/ 60 h 60"/>
                  <a:gd name="T2" fmla="*/ 0 w 38"/>
                  <a:gd name="T3" fmla="*/ 2 h 60"/>
                  <a:gd name="T4" fmla="*/ 5 w 38"/>
                  <a:gd name="T5" fmla="*/ 0 h 60"/>
                  <a:gd name="T6" fmla="*/ 38 w 38"/>
                  <a:gd name="T7" fmla="*/ 57 h 60"/>
                  <a:gd name="T8" fmla="*/ 33 w 38"/>
                  <a:gd name="T9" fmla="*/ 60 h 60"/>
                </a:gdLst>
                <a:ahLst/>
                <a:cxnLst>
                  <a:cxn ang="0">
                    <a:pos x="T0" y="T1"/>
                  </a:cxn>
                  <a:cxn ang="0">
                    <a:pos x="T2" y="T3"/>
                  </a:cxn>
                  <a:cxn ang="0">
                    <a:pos x="T4" y="T5"/>
                  </a:cxn>
                  <a:cxn ang="0">
                    <a:pos x="T6" y="T7"/>
                  </a:cxn>
                  <a:cxn ang="0">
                    <a:pos x="T8" y="T9"/>
                  </a:cxn>
                </a:cxnLst>
                <a:rect l="0" t="0" r="r" b="b"/>
                <a:pathLst>
                  <a:path w="38" h="60">
                    <a:moveTo>
                      <a:pt x="33" y="60"/>
                    </a:moveTo>
                    <a:lnTo>
                      <a:pt x="0" y="2"/>
                    </a:lnTo>
                    <a:lnTo>
                      <a:pt x="5" y="0"/>
                    </a:lnTo>
                    <a:lnTo>
                      <a:pt x="38" y="57"/>
                    </a:lnTo>
                    <a:lnTo>
                      <a:pt x="33" y="60"/>
                    </a:lnTo>
                    <a:close/>
                  </a:path>
                </a:pathLst>
              </a:custGeom>
              <a:solidFill>
                <a:schemeClr val="bg1">
                  <a:lumMod val="75000"/>
                </a:schemeClr>
              </a:solidFill>
              <a:ln w="44450" cap="rnd">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6" name="Freeform 17"/>
              <p:cNvSpPr>
                <a:spLocks/>
              </p:cNvSpPr>
              <p:nvPr/>
            </p:nvSpPr>
            <p:spPr bwMode="auto">
              <a:xfrm>
                <a:off x="5701965" y="2804756"/>
                <a:ext cx="78901" cy="124580"/>
              </a:xfrm>
              <a:custGeom>
                <a:avLst/>
                <a:gdLst>
                  <a:gd name="T0" fmla="*/ 33 w 38"/>
                  <a:gd name="T1" fmla="*/ 60 h 60"/>
                  <a:gd name="T2" fmla="*/ 0 w 38"/>
                  <a:gd name="T3" fmla="*/ 3 h 60"/>
                  <a:gd name="T4" fmla="*/ 5 w 38"/>
                  <a:gd name="T5" fmla="*/ 0 h 60"/>
                  <a:gd name="T6" fmla="*/ 38 w 38"/>
                  <a:gd name="T7" fmla="*/ 57 h 60"/>
                  <a:gd name="T8" fmla="*/ 33 w 38"/>
                  <a:gd name="T9" fmla="*/ 60 h 60"/>
                </a:gdLst>
                <a:ahLst/>
                <a:cxnLst>
                  <a:cxn ang="0">
                    <a:pos x="T0" y="T1"/>
                  </a:cxn>
                  <a:cxn ang="0">
                    <a:pos x="T2" y="T3"/>
                  </a:cxn>
                  <a:cxn ang="0">
                    <a:pos x="T4" y="T5"/>
                  </a:cxn>
                  <a:cxn ang="0">
                    <a:pos x="T6" y="T7"/>
                  </a:cxn>
                  <a:cxn ang="0">
                    <a:pos x="T8" y="T9"/>
                  </a:cxn>
                </a:cxnLst>
                <a:rect l="0" t="0" r="r" b="b"/>
                <a:pathLst>
                  <a:path w="38" h="60">
                    <a:moveTo>
                      <a:pt x="33" y="60"/>
                    </a:moveTo>
                    <a:lnTo>
                      <a:pt x="0" y="3"/>
                    </a:lnTo>
                    <a:lnTo>
                      <a:pt x="5" y="0"/>
                    </a:lnTo>
                    <a:lnTo>
                      <a:pt x="38" y="57"/>
                    </a:lnTo>
                    <a:lnTo>
                      <a:pt x="33" y="60"/>
                    </a:lnTo>
                    <a:close/>
                  </a:path>
                </a:pathLst>
              </a:custGeom>
              <a:solidFill>
                <a:schemeClr val="bg1">
                  <a:lumMod val="75000"/>
                </a:schemeClr>
              </a:solidFill>
              <a:ln w="44450" cap="rnd">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147" name="组合 146"/>
              <p:cNvGrpSpPr/>
              <p:nvPr/>
            </p:nvGrpSpPr>
            <p:grpSpPr>
              <a:xfrm>
                <a:off x="6013416" y="3323840"/>
                <a:ext cx="703878" cy="150813"/>
                <a:chOff x="6065838" y="3390900"/>
                <a:chExt cx="538162" cy="115307"/>
              </a:xfrm>
              <a:solidFill>
                <a:schemeClr val="bg1">
                  <a:lumMod val="75000"/>
                </a:schemeClr>
              </a:solidFill>
            </p:grpSpPr>
            <p:sp>
              <p:nvSpPr>
                <p:cNvPr id="148" name="Rectangle 18"/>
                <p:cNvSpPr>
                  <a:spLocks noChangeArrowheads="1"/>
                </p:cNvSpPr>
                <p:nvPr/>
              </p:nvSpPr>
              <p:spPr bwMode="auto">
                <a:xfrm rot="900000">
                  <a:off x="6086475" y="3487157"/>
                  <a:ext cx="517525" cy="19050"/>
                </a:xfrm>
                <a:prstGeom prst="rect">
                  <a:avLst/>
                </a:prstGeom>
                <a:grpFill/>
                <a:ln>
                  <a:solidFill>
                    <a:schemeClr val="bg1">
                      <a:lumMod val="75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49" name="Oval 19"/>
                <p:cNvSpPr>
                  <a:spLocks noChangeArrowheads="1"/>
                </p:cNvSpPr>
                <p:nvPr/>
              </p:nvSpPr>
              <p:spPr bwMode="auto">
                <a:xfrm>
                  <a:off x="6065838" y="3390900"/>
                  <a:ext cx="63500" cy="68263"/>
                </a:xfrm>
                <a:prstGeom prst="ellipse">
                  <a:avLst/>
                </a:prstGeom>
                <a:grpFill/>
                <a:ln>
                  <a:solidFill>
                    <a:schemeClr val="bg1">
                      <a:lumMod val="75000"/>
                    </a:schemeClr>
                  </a:solidFill>
                </a:ln>
              </p:spPr>
              <p:txBody>
                <a:bodyPr vert="horz" wrap="square" lIns="91440" tIns="45720" rIns="91440" bIns="45720" numCol="1" anchor="t" anchorCtr="0" compatLnSpc="1">
                  <a:prstTxWarp prst="textNoShape">
                    <a:avLst/>
                  </a:prstTxWarp>
                </a:bodyPr>
                <a:lstStyle/>
                <a:p>
                  <a:endParaRPr lang="zh-CN" altLang="en-US"/>
                </a:p>
              </p:txBody>
            </p:sp>
          </p:grpSp>
        </p:grpSp>
      </p:grpSp>
      <p:sp>
        <p:nvSpPr>
          <p:cNvPr id="129" name="文本框 63"/>
          <p:cNvSpPr txBox="1"/>
          <p:nvPr/>
        </p:nvSpPr>
        <p:spPr>
          <a:xfrm>
            <a:off x="5490704" y="4268818"/>
            <a:ext cx="1210588" cy="400110"/>
          </a:xfrm>
          <a:prstGeom prst="rect">
            <a:avLst/>
          </a:prstGeom>
          <a:noFill/>
        </p:spPr>
        <p:txBody>
          <a:bodyPr wrap="none" rtlCol="0">
            <a:spAutoFit/>
          </a:bodyPr>
          <a:lstStyle/>
          <a:p>
            <a:pPr algn="ctr"/>
            <a:r>
              <a:rPr lang="zh-CN" altLang="en-US" sz="2000" dirty="0">
                <a:solidFill>
                  <a:srgbClr val="0070C0"/>
                </a:solidFill>
                <a:latin typeface="微软雅黑" panose="020B0503020204020204" pitchFamily="34" charset="-122"/>
                <a:ea typeface="微软雅黑" panose="020B0503020204020204" pitchFamily="34" charset="-122"/>
              </a:rPr>
              <a:t>白班时间</a:t>
            </a:r>
          </a:p>
        </p:txBody>
      </p:sp>
      <p:sp>
        <p:nvSpPr>
          <p:cNvPr id="130" name="矩形 129"/>
          <p:cNvSpPr/>
          <p:nvPr/>
        </p:nvSpPr>
        <p:spPr>
          <a:xfrm>
            <a:off x="4629336" y="4869160"/>
            <a:ext cx="2933327" cy="646331"/>
          </a:xfrm>
          <a:prstGeom prst="rect">
            <a:avLst/>
          </a:prstGeom>
        </p:spPr>
        <p:txBody>
          <a:bodyPr wrap="square">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cxnSp>
        <p:nvCxnSpPr>
          <p:cNvPr id="131" name="直接连接符 130"/>
          <p:cNvCxnSpPr/>
          <p:nvPr/>
        </p:nvCxnSpPr>
        <p:spPr>
          <a:xfrm>
            <a:off x="4920474" y="4730483"/>
            <a:ext cx="235105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151" name="组合 150"/>
          <p:cNvGrpSpPr/>
          <p:nvPr/>
        </p:nvGrpSpPr>
        <p:grpSpPr>
          <a:xfrm>
            <a:off x="7627751" y="1412776"/>
            <a:ext cx="4086281" cy="2724188"/>
            <a:chOff x="4628198" y="2432473"/>
            <a:chExt cx="2875280" cy="1916854"/>
          </a:xfrm>
        </p:grpSpPr>
        <p:graphicFrame>
          <p:nvGraphicFramePr>
            <p:cNvPr id="155" name="图表 154"/>
            <p:cNvGraphicFramePr/>
            <p:nvPr>
              <p:extLst>
                <p:ext uri="{D42A27DB-BD31-4B8C-83A1-F6EECF244321}">
                  <p14:modId xmlns:p14="http://schemas.microsoft.com/office/powerpoint/2010/main" val="3425085960"/>
                </p:ext>
              </p:extLst>
            </p:nvPr>
          </p:nvGraphicFramePr>
          <p:xfrm>
            <a:off x="4628198" y="2432473"/>
            <a:ext cx="2875280" cy="1916854"/>
          </p:xfrm>
          <a:graphic>
            <a:graphicData uri="http://schemas.openxmlformats.org/drawingml/2006/chart">
              <c:chart xmlns:c="http://schemas.openxmlformats.org/drawingml/2006/chart" xmlns:r="http://schemas.openxmlformats.org/officeDocument/2006/relationships" r:id="rId6"/>
            </a:graphicData>
          </a:graphic>
        </p:graphicFrame>
        <p:grpSp>
          <p:nvGrpSpPr>
            <p:cNvPr id="156" name="组合 155"/>
            <p:cNvGrpSpPr/>
            <p:nvPr/>
          </p:nvGrpSpPr>
          <p:grpSpPr>
            <a:xfrm>
              <a:off x="5231281" y="2556241"/>
              <a:ext cx="1665224" cy="1661071"/>
              <a:chOff x="5231281" y="2556241"/>
              <a:chExt cx="1665224" cy="1661071"/>
            </a:xfrm>
          </p:grpSpPr>
          <p:sp>
            <p:nvSpPr>
              <p:cNvPr id="157" name="Freeform 5"/>
              <p:cNvSpPr>
                <a:spLocks noEditPoints="1"/>
              </p:cNvSpPr>
              <p:nvPr/>
            </p:nvSpPr>
            <p:spPr bwMode="auto">
              <a:xfrm>
                <a:off x="5231281" y="2556241"/>
                <a:ext cx="1665224" cy="1661071"/>
              </a:xfrm>
              <a:custGeom>
                <a:avLst/>
                <a:gdLst>
                  <a:gd name="T0" fmla="*/ 169 w 337"/>
                  <a:gd name="T1" fmla="*/ 336 h 336"/>
                  <a:gd name="T2" fmla="*/ 0 w 337"/>
                  <a:gd name="T3" fmla="*/ 168 h 336"/>
                  <a:gd name="T4" fmla="*/ 169 w 337"/>
                  <a:gd name="T5" fmla="*/ 0 h 336"/>
                  <a:gd name="T6" fmla="*/ 337 w 337"/>
                  <a:gd name="T7" fmla="*/ 168 h 336"/>
                  <a:gd name="T8" fmla="*/ 169 w 337"/>
                  <a:gd name="T9" fmla="*/ 336 h 336"/>
                  <a:gd name="T10" fmla="*/ 169 w 337"/>
                  <a:gd name="T11" fmla="*/ 9 h 336"/>
                  <a:gd name="T12" fmla="*/ 9 w 337"/>
                  <a:gd name="T13" fmla="*/ 168 h 336"/>
                  <a:gd name="T14" fmla="*/ 169 w 337"/>
                  <a:gd name="T15" fmla="*/ 327 h 336"/>
                  <a:gd name="T16" fmla="*/ 328 w 337"/>
                  <a:gd name="T17" fmla="*/ 168 h 336"/>
                  <a:gd name="T18" fmla="*/ 169 w 337"/>
                  <a:gd name="T19" fmla="*/ 9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7" h="336">
                    <a:moveTo>
                      <a:pt x="169" y="336"/>
                    </a:moveTo>
                    <a:cubicBezTo>
                      <a:pt x="76" y="336"/>
                      <a:pt x="0" y="261"/>
                      <a:pt x="0" y="168"/>
                    </a:cubicBezTo>
                    <a:cubicBezTo>
                      <a:pt x="0" y="75"/>
                      <a:pt x="76" y="0"/>
                      <a:pt x="169" y="0"/>
                    </a:cubicBezTo>
                    <a:cubicBezTo>
                      <a:pt x="262" y="0"/>
                      <a:pt x="337" y="75"/>
                      <a:pt x="337" y="168"/>
                    </a:cubicBezTo>
                    <a:cubicBezTo>
                      <a:pt x="337" y="261"/>
                      <a:pt x="262" y="336"/>
                      <a:pt x="169" y="336"/>
                    </a:cubicBezTo>
                    <a:close/>
                    <a:moveTo>
                      <a:pt x="169" y="9"/>
                    </a:moveTo>
                    <a:cubicBezTo>
                      <a:pt x="81" y="9"/>
                      <a:pt x="9" y="80"/>
                      <a:pt x="9" y="168"/>
                    </a:cubicBezTo>
                    <a:cubicBezTo>
                      <a:pt x="9" y="256"/>
                      <a:pt x="81" y="327"/>
                      <a:pt x="169" y="327"/>
                    </a:cubicBezTo>
                    <a:cubicBezTo>
                      <a:pt x="257" y="327"/>
                      <a:pt x="328" y="256"/>
                      <a:pt x="328" y="168"/>
                    </a:cubicBezTo>
                    <a:cubicBezTo>
                      <a:pt x="328" y="80"/>
                      <a:pt x="257" y="9"/>
                      <a:pt x="169" y="9"/>
                    </a:cubicBezTo>
                    <a:close/>
                  </a:path>
                </a:pathLst>
              </a:custGeom>
              <a:solidFill>
                <a:schemeClr val="bg1">
                  <a:lumMod val="75000"/>
                </a:schemeClr>
              </a:solidFill>
              <a:ln w="95250">
                <a:solidFill>
                  <a:schemeClr val="bg1">
                    <a:lumMod val="85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58" name="Rectangle 6"/>
              <p:cNvSpPr>
                <a:spLocks noChangeArrowheads="1"/>
              </p:cNvSpPr>
              <p:nvPr/>
            </p:nvSpPr>
            <p:spPr bwMode="auto">
              <a:xfrm>
                <a:off x="6048713" y="2707168"/>
                <a:ext cx="8305" cy="191023"/>
              </a:xfrm>
              <a:prstGeom prst="rect">
                <a:avLst/>
              </a:prstGeom>
              <a:solidFill>
                <a:schemeClr val="bg1">
                  <a:lumMod val="75000"/>
                </a:schemeClr>
              </a:solidFill>
              <a:ln w="44450" cap="rnd">
                <a:solidFill>
                  <a:schemeClr val="bg1">
                    <a:lumMod val="75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9" name="Rectangle 7"/>
              <p:cNvSpPr>
                <a:spLocks noChangeArrowheads="1"/>
              </p:cNvSpPr>
              <p:nvPr/>
            </p:nvSpPr>
            <p:spPr bwMode="auto">
              <a:xfrm>
                <a:off x="6048713" y="3838772"/>
                <a:ext cx="8305" cy="193100"/>
              </a:xfrm>
              <a:prstGeom prst="rect">
                <a:avLst/>
              </a:prstGeom>
              <a:solidFill>
                <a:schemeClr val="bg1">
                  <a:lumMod val="75000"/>
                </a:schemeClr>
              </a:solidFill>
              <a:ln w="44450" cap="rnd">
                <a:solidFill>
                  <a:schemeClr val="bg1">
                    <a:lumMod val="75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0" name="Rectangle 8"/>
              <p:cNvSpPr>
                <a:spLocks noChangeArrowheads="1"/>
              </p:cNvSpPr>
              <p:nvPr/>
            </p:nvSpPr>
            <p:spPr bwMode="auto">
              <a:xfrm>
                <a:off x="5394666" y="3359139"/>
                <a:ext cx="193100" cy="10382"/>
              </a:xfrm>
              <a:prstGeom prst="rect">
                <a:avLst/>
              </a:prstGeom>
              <a:solidFill>
                <a:schemeClr val="bg1">
                  <a:lumMod val="75000"/>
                </a:schemeClr>
              </a:solidFill>
              <a:ln w="44450" cap="rnd">
                <a:solidFill>
                  <a:schemeClr val="bg1">
                    <a:lumMod val="75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1" name="Rectangle 9"/>
              <p:cNvSpPr>
                <a:spLocks noChangeArrowheads="1"/>
              </p:cNvSpPr>
              <p:nvPr/>
            </p:nvSpPr>
            <p:spPr bwMode="auto">
              <a:xfrm>
                <a:off x="6522118" y="3359139"/>
                <a:ext cx="197253" cy="10382"/>
              </a:xfrm>
              <a:prstGeom prst="rect">
                <a:avLst/>
              </a:prstGeom>
              <a:solidFill>
                <a:schemeClr val="bg1">
                  <a:lumMod val="75000"/>
                </a:schemeClr>
              </a:solidFill>
              <a:ln w="44450" cap="rnd">
                <a:solidFill>
                  <a:schemeClr val="bg1">
                    <a:lumMod val="75000"/>
                  </a:schemeClr>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2" name="Freeform 10"/>
              <p:cNvSpPr>
                <a:spLocks/>
              </p:cNvSpPr>
              <p:nvPr/>
            </p:nvSpPr>
            <p:spPr bwMode="auto">
              <a:xfrm>
                <a:off x="6310331" y="2790222"/>
                <a:ext cx="78901" cy="124580"/>
              </a:xfrm>
              <a:custGeom>
                <a:avLst/>
                <a:gdLst>
                  <a:gd name="T0" fmla="*/ 2 w 38"/>
                  <a:gd name="T1" fmla="*/ 60 h 60"/>
                  <a:gd name="T2" fmla="*/ 0 w 38"/>
                  <a:gd name="T3" fmla="*/ 57 h 60"/>
                  <a:gd name="T4" fmla="*/ 33 w 38"/>
                  <a:gd name="T5" fmla="*/ 0 h 60"/>
                  <a:gd name="T6" fmla="*/ 38 w 38"/>
                  <a:gd name="T7" fmla="*/ 2 h 60"/>
                  <a:gd name="T8" fmla="*/ 2 w 38"/>
                  <a:gd name="T9" fmla="*/ 60 h 60"/>
                </a:gdLst>
                <a:ahLst/>
                <a:cxnLst>
                  <a:cxn ang="0">
                    <a:pos x="T0" y="T1"/>
                  </a:cxn>
                  <a:cxn ang="0">
                    <a:pos x="T2" y="T3"/>
                  </a:cxn>
                  <a:cxn ang="0">
                    <a:pos x="T4" y="T5"/>
                  </a:cxn>
                  <a:cxn ang="0">
                    <a:pos x="T6" y="T7"/>
                  </a:cxn>
                  <a:cxn ang="0">
                    <a:pos x="T8" y="T9"/>
                  </a:cxn>
                </a:cxnLst>
                <a:rect l="0" t="0" r="r" b="b"/>
                <a:pathLst>
                  <a:path w="38" h="60">
                    <a:moveTo>
                      <a:pt x="2" y="60"/>
                    </a:moveTo>
                    <a:lnTo>
                      <a:pt x="0" y="57"/>
                    </a:lnTo>
                    <a:lnTo>
                      <a:pt x="33" y="0"/>
                    </a:lnTo>
                    <a:lnTo>
                      <a:pt x="38" y="2"/>
                    </a:lnTo>
                    <a:lnTo>
                      <a:pt x="2" y="60"/>
                    </a:lnTo>
                    <a:close/>
                  </a:path>
                </a:pathLst>
              </a:custGeom>
              <a:solidFill>
                <a:schemeClr val="bg1">
                  <a:lumMod val="75000"/>
                </a:schemeClr>
              </a:solidFill>
              <a:ln w="44450" cap="rnd">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3" name="Freeform 11"/>
              <p:cNvSpPr>
                <a:spLocks/>
              </p:cNvSpPr>
              <p:nvPr/>
            </p:nvSpPr>
            <p:spPr bwMode="auto">
              <a:xfrm>
                <a:off x="6507584" y="3033153"/>
                <a:ext cx="124580" cy="78901"/>
              </a:xfrm>
              <a:custGeom>
                <a:avLst/>
                <a:gdLst>
                  <a:gd name="T0" fmla="*/ 2 w 60"/>
                  <a:gd name="T1" fmla="*/ 38 h 38"/>
                  <a:gd name="T2" fmla="*/ 0 w 60"/>
                  <a:gd name="T3" fmla="*/ 33 h 38"/>
                  <a:gd name="T4" fmla="*/ 57 w 60"/>
                  <a:gd name="T5" fmla="*/ 0 h 38"/>
                  <a:gd name="T6" fmla="*/ 60 w 60"/>
                  <a:gd name="T7" fmla="*/ 2 h 38"/>
                  <a:gd name="T8" fmla="*/ 2 w 60"/>
                  <a:gd name="T9" fmla="*/ 38 h 38"/>
                </a:gdLst>
                <a:ahLst/>
                <a:cxnLst>
                  <a:cxn ang="0">
                    <a:pos x="T0" y="T1"/>
                  </a:cxn>
                  <a:cxn ang="0">
                    <a:pos x="T2" y="T3"/>
                  </a:cxn>
                  <a:cxn ang="0">
                    <a:pos x="T4" y="T5"/>
                  </a:cxn>
                  <a:cxn ang="0">
                    <a:pos x="T6" y="T7"/>
                  </a:cxn>
                  <a:cxn ang="0">
                    <a:pos x="T8" y="T9"/>
                  </a:cxn>
                </a:cxnLst>
                <a:rect l="0" t="0" r="r" b="b"/>
                <a:pathLst>
                  <a:path w="60" h="38">
                    <a:moveTo>
                      <a:pt x="2" y="38"/>
                    </a:moveTo>
                    <a:lnTo>
                      <a:pt x="0" y="33"/>
                    </a:lnTo>
                    <a:lnTo>
                      <a:pt x="57" y="0"/>
                    </a:lnTo>
                    <a:lnTo>
                      <a:pt x="60" y="2"/>
                    </a:lnTo>
                    <a:lnTo>
                      <a:pt x="2" y="38"/>
                    </a:lnTo>
                    <a:close/>
                  </a:path>
                </a:pathLst>
              </a:custGeom>
              <a:solidFill>
                <a:schemeClr val="bg1">
                  <a:lumMod val="75000"/>
                </a:schemeClr>
              </a:solidFill>
              <a:ln w="44450" cap="rnd">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4" name="Freeform 12"/>
              <p:cNvSpPr>
                <a:spLocks/>
              </p:cNvSpPr>
              <p:nvPr/>
            </p:nvSpPr>
            <p:spPr bwMode="auto">
              <a:xfrm>
                <a:off x="5716498" y="3818009"/>
                <a:ext cx="78901" cy="124580"/>
              </a:xfrm>
              <a:custGeom>
                <a:avLst/>
                <a:gdLst>
                  <a:gd name="T0" fmla="*/ 5 w 38"/>
                  <a:gd name="T1" fmla="*/ 60 h 60"/>
                  <a:gd name="T2" fmla="*/ 0 w 38"/>
                  <a:gd name="T3" fmla="*/ 57 h 60"/>
                  <a:gd name="T4" fmla="*/ 33 w 38"/>
                  <a:gd name="T5" fmla="*/ 0 h 60"/>
                  <a:gd name="T6" fmla="*/ 38 w 38"/>
                  <a:gd name="T7" fmla="*/ 3 h 60"/>
                  <a:gd name="T8" fmla="*/ 5 w 38"/>
                  <a:gd name="T9" fmla="*/ 60 h 60"/>
                </a:gdLst>
                <a:ahLst/>
                <a:cxnLst>
                  <a:cxn ang="0">
                    <a:pos x="T0" y="T1"/>
                  </a:cxn>
                  <a:cxn ang="0">
                    <a:pos x="T2" y="T3"/>
                  </a:cxn>
                  <a:cxn ang="0">
                    <a:pos x="T4" y="T5"/>
                  </a:cxn>
                  <a:cxn ang="0">
                    <a:pos x="T6" y="T7"/>
                  </a:cxn>
                  <a:cxn ang="0">
                    <a:pos x="T8" y="T9"/>
                  </a:cxn>
                </a:cxnLst>
                <a:rect l="0" t="0" r="r" b="b"/>
                <a:pathLst>
                  <a:path w="38" h="60">
                    <a:moveTo>
                      <a:pt x="5" y="60"/>
                    </a:moveTo>
                    <a:lnTo>
                      <a:pt x="0" y="57"/>
                    </a:lnTo>
                    <a:lnTo>
                      <a:pt x="33" y="0"/>
                    </a:lnTo>
                    <a:lnTo>
                      <a:pt x="38" y="3"/>
                    </a:lnTo>
                    <a:lnTo>
                      <a:pt x="5" y="60"/>
                    </a:lnTo>
                    <a:close/>
                  </a:path>
                </a:pathLst>
              </a:custGeom>
              <a:solidFill>
                <a:schemeClr val="bg1">
                  <a:lumMod val="75000"/>
                </a:schemeClr>
              </a:solidFill>
              <a:ln w="44450" cap="rnd">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5" name="Freeform 13"/>
              <p:cNvSpPr>
                <a:spLocks/>
              </p:cNvSpPr>
              <p:nvPr/>
            </p:nvSpPr>
            <p:spPr bwMode="auto">
              <a:xfrm>
                <a:off x="5479796" y="3624910"/>
                <a:ext cx="128733" cy="80978"/>
              </a:xfrm>
              <a:custGeom>
                <a:avLst/>
                <a:gdLst>
                  <a:gd name="T0" fmla="*/ 2 w 62"/>
                  <a:gd name="T1" fmla="*/ 39 h 39"/>
                  <a:gd name="T2" fmla="*/ 0 w 62"/>
                  <a:gd name="T3" fmla="*/ 34 h 39"/>
                  <a:gd name="T4" fmla="*/ 59 w 62"/>
                  <a:gd name="T5" fmla="*/ 0 h 39"/>
                  <a:gd name="T6" fmla="*/ 62 w 62"/>
                  <a:gd name="T7" fmla="*/ 3 h 39"/>
                  <a:gd name="T8" fmla="*/ 2 w 62"/>
                  <a:gd name="T9" fmla="*/ 39 h 39"/>
                </a:gdLst>
                <a:ahLst/>
                <a:cxnLst>
                  <a:cxn ang="0">
                    <a:pos x="T0" y="T1"/>
                  </a:cxn>
                  <a:cxn ang="0">
                    <a:pos x="T2" y="T3"/>
                  </a:cxn>
                  <a:cxn ang="0">
                    <a:pos x="T4" y="T5"/>
                  </a:cxn>
                  <a:cxn ang="0">
                    <a:pos x="T6" y="T7"/>
                  </a:cxn>
                  <a:cxn ang="0">
                    <a:pos x="T8" y="T9"/>
                  </a:cxn>
                </a:cxnLst>
                <a:rect l="0" t="0" r="r" b="b"/>
                <a:pathLst>
                  <a:path w="62" h="39">
                    <a:moveTo>
                      <a:pt x="2" y="39"/>
                    </a:moveTo>
                    <a:lnTo>
                      <a:pt x="0" y="34"/>
                    </a:lnTo>
                    <a:lnTo>
                      <a:pt x="59" y="0"/>
                    </a:lnTo>
                    <a:lnTo>
                      <a:pt x="62" y="3"/>
                    </a:lnTo>
                    <a:lnTo>
                      <a:pt x="2" y="39"/>
                    </a:lnTo>
                    <a:close/>
                  </a:path>
                </a:pathLst>
              </a:custGeom>
              <a:solidFill>
                <a:schemeClr val="bg1">
                  <a:lumMod val="75000"/>
                </a:schemeClr>
              </a:solidFill>
              <a:ln w="44450" cap="rnd">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6" name="Freeform 14"/>
              <p:cNvSpPr>
                <a:spLocks/>
              </p:cNvSpPr>
              <p:nvPr/>
            </p:nvSpPr>
            <p:spPr bwMode="auto">
              <a:xfrm>
                <a:off x="5479796" y="3033153"/>
                <a:ext cx="128733" cy="78901"/>
              </a:xfrm>
              <a:custGeom>
                <a:avLst/>
                <a:gdLst>
                  <a:gd name="T0" fmla="*/ 59 w 62"/>
                  <a:gd name="T1" fmla="*/ 38 h 38"/>
                  <a:gd name="T2" fmla="*/ 0 w 62"/>
                  <a:gd name="T3" fmla="*/ 4 h 38"/>
                  <a:gd name="T4" fmla="*/ 2 w 62"/>
                  <a:gd name="T5" fmla="*/ 0 h 38"/>
                  <a:gd name="T6" fmla="*/ 62 w 62"/>
                  <a:gd name="T7" fmla="*/ 33 h 38"/>
                  <a:gd name="T8" fmla="*/ 59 w 62"/>
                  <a:gd name="T9" fmla="*/ 38 h 38"/>
                </a:gdLst>
                <a:ahLst/>
                <a:cxnLst>
                  <a:cxn ang="0">
                    <a:pos x="T0" y="T1"/>
                  </a:cxn>
                  <a:cxn ang="0">
                    <a:pos x="T2" y="T3"/>
                  </a:cxn>
                  <a:cxn ang="0">
                    <a:pos x="T4" y="T5"/>
                  </a:cxn>
                  <a:cxn ang="0">
                    <a:pos x="T6" y="T7"/>
                  </a:cxn>
                  <a:cxn ang="0">
                    <a:pos x="T8" y="T9"/>
                  </a:cxn>
                </a:cxnLst>
                <a:rect l="0" t="0" r="r" b="b"/>
                <a:pathLst>
                  <a:path w="62" h="38">
                    <a:moveTo>
                      <a:pt x="59" y="38"/>
                    </a:moveTo>
                    <a:lnTo>
                      <a:pt x="0" y="4"/>
                    </a:lnTo>
                    <a:lnTo>
                      <a:pt x="2" y="0"/>
                    </a:lnTo>
                    <a:lnTo>
                      <a:pt x="62" y="33"/>
                    </a:lnTo>
                    <a:lnTo>
                      <a:pt x="59" y="38"/>
                    </a:lnTo>
                    <a:close/>
                  </a:path>
                </a:pathLst>
              </a:custGeom>
              <a:solidFill>
                <a:schemeClr val="bg1">
                  <a:lumMod val="75000"/>
                </a:schemeClr>
              </a:solidFill>
              <a:ln w="44450" cap="rnd">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7" name="Freeform 15"/>
              <p:cNvSpPr>
                <a:spLocks/>
              </p:cNvSpPr>
              <p:nvPr/>
            </p:nvSpPr>
            <p:spPr bwMode="auto">
              <a:xfrm>
                <a:off x="6507584" y="3624910"/>
                <a:ext cx="124580" cy="80978"/>
              </a:xfrm>
              <a:custGeom>
                <a:avLst/>
                <a:gdLst>
                  <a:gd name="T0" fmla="*/ 57 w 60"/>
                  <a:gd name="T1" fmla="*/ 39 h 39"/>
                  <a:gd name="T2" fmla="*/ 0 w 60"/>
                  <a:gd name="T3" fmla="*/ 5 h 39"/>
                  <a:gd name="T4" fmla="*/ 2 w 60"/>
                  <a:gd name="T5" fmla="*/ 0 h 39"/>
                  <a:gd name="T6" fmla="*/ 60 w 60"/>
                  <a:gd name="T7" fmla="*/ 34 h 39"/>
                  <a:gd name="T8" fmla="*/ 57 w 60"/>
                  <a:gd name="T9" fmla="*/ 39 h 39"/>
                </a:gdLst>
                <a:ahLst/>
                <a:cxnLst>
                  <a:cxn ang="0">
                    <a:pos x="T0" y="T1"/>
                  </a:cxn>
                  <a:cxn ang="0">
                    <a:pos x="T2" y="T3"/>
                  </a:cxn>
                  <a:cxn ang="0">
                    <a:pos x="T4" y="T5"/>
                  </a:cxn>
                  <a:cxn ang="0">
                    <a:pos x="T6" y="T7"/>
                  </a:cxn>
                  <a:cxn ang="0">
                    <a:pos x="T8" y="T9"/>
                  </a:cxn>
                </a:cxnLst>
                <a:rect l="0" t="0" r="r" b="b"/>
                <a:pathLst>
                  <a:path w="60" h="39">
                    <a:moveTo>
                      <a:pt x="57" y="39"/>
                    </a:moveTo>
                    <a:lnTo>
                      <a:pt x="0" y="5"/>
                    </a:lnTo>
                    <a:lnTo>
                      <a:pt x="2" y="0"/>
                    </a:lnTo>
                    <a:lnTo>
                      <a:pt x="60" y="34"/>
                    </a:lnTo>
                    <a:lnTo>
                      <a:pt x="57" y="39"/>
                    </a:lnTo>
                    <a:close/>
                  </a:path>
                </a:pathLst>
              </a:custGeom>
              <a:solidFill>
                <a:schemeClr val="bg1">
                  <a:lumMod val="75000"/>
                </a:schemeClr>
              </a:solidFill>
              <a:ln w="44450" cap="rnd">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8" name="Freeform 16"/>
              <p:cNvSpPr>
                <a:spLocks/>
              </p:cNvSpPr>
              <p:nvPr/>
            </p:nvSpPr>
            <p:spPr bwMode="auto">
              <a:xfrm>
                <a:off x="6299950" y="3828391"/>
                <a:ext cx="78901" cy="124580"/>
              </a:xfrm>
              <a:custGeom>
                <a:avLst/>
                <a:gdLst>
                  <a:gd name="T0" fmla="*/ 33 w 38"/>
                  <a:gd name="T1" fmla="*/ 60 h 60"/>
                  <a:gd name="T2" fmla="*/ 0 w 38"/>
                  <a:gd name="T3" fmla="*/ 2 h 60"/>
                  <a:gd name="T4" fmla="*/ 5 w 38"/>
                  <a:gd name="T5" fmla="*/ 0 h 60"/>
                  <a:gd name="T6" fmla="*/ 38 w 38"/>
                  <a:gd name="T7" fmla="*/ 57 h 60"/>
                  <a:gd name="T8" fmla="*/ 33 w 38"/>
                  <a:gd name="T9" fmla="*/ 60 h 60"/>
                </a:gdLst>
                <a:ahLst/>
                <a:cxnLst>
                  <a:cxn ang="0">
                    <a:pos x="T0" y="T1"/>
                  </a:cxn>
                  <a:cxn ang="0">
                    <a:pos x="T2" y="T3"/>
                  </a:cxn>
                  <a:cxn ang="0">
                    <a:pos x="T4" y="T5"/>
                  </a:cxn>
                  <a:cxn ang="0">
                    <a:pos x="T6" y="T7"/>
                  </a:cxn>
                  <a:cxn ang="0">
                    <a:pos x="T8" y="T9"/>
                  </a:cxn>
                </a:cxnLst>
                <a:rect l="0" t="0" r="r" b="b"/>
                <a:pathLst>
                  <a:path w="38" h="60">
                    <a:moveTo>
                      <a:pt x="33" y="60"/>
                    </a:moveTo>
                    <a:lnTo>
                      <a:pt x="0" y="2"/>
                    </a:lnTo>
                    <a:lnTo>
                      <a:pt x="5" y="0"/>
                    </a:lnTo>
                    <a:lnTo>
                      <a:pt x="38" y="57"/>
                    </a:lnTo>
                    <a:lnTo>
                      <a:pt x="33" y="60"/>
                    </a:lnTo>
                    <a:close/>
                  </a:path>
                </a:pathLst>
              </a:custGeom>
              <a:solidFill>
                <a:schemeClr val="bg1">
                  <a:lumMod val="75000"/>
                </a:schemeClr>
              </a:solidFill>
              <a:ln w="44450" cap="rnd">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9" name="Freeform 17"/>
              <p:cNvSpPr>
                <a:spLocks/>
              </p:cNvSpPr>
              <p:nvPr/>
            </p:nvSpPr>
            <p:spPr bwMode="auto">
              <a:xfrm>
                <a:off x="5701965" y="2804756"/>
                <a:ext cx="78901" cy="124580"/>
              </a:xfrm>
              <a:custGeom>
                <a:avLst/>
                <a:gdLst>
                  <a:gd name="T0" fmla="*/ 33 w 38"/>
                  <a:gd name="T1" fmla="*/ 60 h 60"/>
                  <a:gd name="T2" fmla="*/ 0 w 38"/>
                  <a:gd name="T3" fmla="*/ 3 h 60"/>
                  <a:gd name="T4" fmla="*/ 5 w 38"/>
                  <a:gd name="T5" fmla="*/ 0 h 60"/>
                  <a:gd name="T6" fmla="*/ 38 w 38"/>
                  <a:gd name="T7" fmla="*/ 57 h 60"/>
                  <a:gd name="T8" fmla="*/ 33 w 38"/>
                  <a:gd name="T9" fmla="*/ 60 h 60"/>
                </a:gdLst>
                <a:ahLst/>
                <a:cxnLst>
                  <a:cxn ang="0">
                    <a:pos x="T0" y="T1"/>
                  </a:cxn>
                  <a:cxn ang="0">
                    <a:pos x="T2" y="T3"/>
                  </a:cxn>
                  <a:cxn ang="0">
                    <a:pos x="T4" y="T5"/>
                  </a:cxn>
                  <a:cxn ang="0">
                    <a:pos x="T6" y="T7"/>
                  </a:cxn>
                  <a:cxn ang="0">
                    <a:pos x="T8" y="T9"/>
                  </a:cxn>
                </a:cxnLst>
                <a:rect l="0" t="0" r="r" b="b"/>
                <a:pathLst>
                  <a:path w="38" h="60">
                    <a:moveTo>
                      <a:pt x="33" y="60"/>
                    </a:moveTo>
                    <a:lnTo>
                      <a:pt x="0" y="3"/>
                    </a:lnTo>
                    <a:lnTo>
                      <a:pt x="5" y="0"/>
                    </a:lnTo>
                    <a:lnTo>
                      <a:pt x="38" y="57"/>
                    </a:lnTo>
                    <a:lnTo>
                      <a:pt x="33" y="60"/>
                    </a:lnTo>
                    <a:close/>
                  </a:path>
                </a:pathLst>
              </a:custGeom>
              <a:solidFill>
                <a:schemeClr val="bg1">
                  <a:lumMod val="75000"/>
                </a:schemeClr>
              </a:solidFill>
              <a:ln w="44450" cap="rnd">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170" name="组合 169"/>
              <p:cNvGrpSpPr/>
              <p:nvPr/>
            </p:nvGrpSpPr>
            <p:grpSpPr>
              <a:xfrm>
                <a:off x="6013416" y="3323840"/>
                <a:ext cx="703878" cy="150813"/>
                <a:chOff x="6065838" y="3390900"/>
                <a:chExt cx="538162" cy="115307"/>
              </a:xfrm>
              <a:solidFill>
                <a:schemeClr val="bg1">
                  <a:lumMod val="75000"/>
                </a:schemeClr>
              </a:solidFill>
            </p:grpSpPr>
            <p:sp>
              <p:nvSpPr>
                <p:cNvPr id="171" name="Rectangle 18"/>
                <p:cNvSpPr>
                  <a:spLocks noChangeArrowheads="1"/>
                </p:cNvSpPr>
                <p:nvPr/>
              </p:nvSpPr>
              <p:spPr bwMode="auto">
                <a:xfrm rot="900000">
                  <a:off x="6086475" y="3487157"/>
                  <a:ext cx="517525" cy="19050"/>
                </a:xfrm>
                <a:prstGeom prst="rect">
                  <a:avLst/>
                </a:prstGeom>
                <a:grpFill/>
                <a:ln>
                  <a:solidFill>
                    <a:schemeClr val="bg1">
                      <a:lumMod val="75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72" name="Oval 19"/>
                <p:cNvSpPr>
                  <a:spLocks noChangeArrowheads="1"/>
                </p:cNvSpPr>
                <p:nvPr/>
              </p:nvSpPr>
              <p:spPr bwMode="auto">
                <a:xfrm>
                  <a:off x="6065838" y="3390900"/>
                  <a:ext cx="63500" cy="68263"/>
                </a:xfrm>
                <a:prstGeom prst="ellipse">
                  <a:avLst/>
                </a:prstGeom>
                <a:grpFill/>
                <a:ln>
                  <a:solidFill>
                    <a:schemeClr val="bg1">
                      <a:lumMod val="75000"/>
                    </a:schemeClr>
                  </a:solidFill>
                </a:ln>
              </p:spPr>
              <p:txBody>
                <a:bodyPr vert="horz" wrap="square" lIns="91440" tIns="45720" rIns="91440" bIns="45720" numCol="1" anchor="t" anchorCtr="0" compatLnSpc="1">
                  <a:prstTxWarp prst="textNoShape">
                    <a:avLst/>
                  </a:prstTxWarp>
                </a:bodyPr>
                <a:lstStyle/>
                <a:p>
                  <a:endParaRPr lang="zh-CN" altLang="en-US"/>
                </a:p>
              </p:txBody>
            </p:sp>
          </p:grpSp>
        </p:grpSp>
      </p:grpSp>
      <p:sp>
        <p:nvSpPr>
          <p:cNvPr id="152" name="文本框 86"/>
          <p:cNvSpPr txBox="1"/>
          <p:nvPr/>
        </p:nvSpPr>
        <p:spPr>
          <a:xfrm>
            <a:off x="9089933" y="4268818"/>
            <a:ext cx="1210589" cy="400110"/>
          </a:xfrm>
          <a:prstGeom prst="rect">
            <a:avLst/>
          </a:prstGeom>
          <a:noFill/>
        </p:spPr>
        <p:txBody>
          <a:bodyPr wrap="none" rtlCol="0">
            <a:spAutoFit/>
          </a:bodyPr>
          <a:lstStyle/>
          <a:p>
            <a:pPr algn="ctr"/>
            <a:r>
              <a:rPr lang="zh-CN" altLang="en-US" sz="2000" dirty="0">
                <a:solidFill>
                  <a:srgbClr val="0070C0"/>
                </a:solidFill>
                <a:latin typeface="微软雅黑" panose="020B0503020204020204" pitchFamily="34" charset="-122"/>
                <a:ea typeface="微软雅黑" panose="020B0503020204020204" pitchFamily="34" charset="-122"/>
              </a:rPr>
              <a:t>夜班时间</a:t>
            </a:r>
          </a:p>
        </p:txBody>
      </p:sp>
      <p:sp>
        <p:nvSpPr>
          <p:cNvPr id="153" name="矩形 152"/>
          <p:cNvSpPr/>
          <p:nvPr/>
        </p:nvSpPr>
        <p:spPr>
          <a:xfrm>
            <a:off x="8228565" y="4869160"/>
            <a:ext cx="2933327" cy="646331"/>
          </a:xfrm>
          <a:prstGeom prst="rect">
            <a:avLst/>
          </a:prstGeom>
        </p:spPr>
        <p:txBody>
          <a:bodyPr wrap="square">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cxnSp>
        <p:nvCxnSpPr>
          <p:cNvPr id="154" name="直接连接符 153"/>
          <p:cNvCxnSpPr/>
          <p:nvPr/>
        </p:nvCxnSpPr>
        <p:spPr>
          <a:xfrm>
            <a:off x="8519703" y="4730483"/>
            <a:ext cx="235105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1194199"/>
      </p:ext>
    </p:extLst>
  </p:cSld>
  <p:clrMapOvr>
    <a:masterClrMapping/>
  </p:clrMapOvr>
  <p:transition spd="slow"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par>
                                <p:cTn id="24" presetID="10" presetClass="entr" presetSubtype="0" fill="hold" nodeType="withEffect">
                                  <p:stCondLst>
                                    <p:cond delay="500"/>
                                  </p:stCondLst>
                                  <p:childTnLst>
                                    <p:set>
                                      <p:cBhvr>
                                        <p:cTn id="25" dur="1" fill="hold">
                                          <p:stCondLst>
                                            <p:cond delay="0"/>
                                          </p:stCondLst>
                                        </p:cTn>
                                        <p:tgtEl>
                                          <p:spTgt spid="105"/>
                                        </p:tgtEl>
                                        <p:attrNameLst>
                                          <p:attrName>style.visibility</p:attrName>
                                        </p:attrNameLst>
                                      </p:cBhvr>
                                      <p:to>
                                        <p:strVal val="visible"/>
                                      </p:to>
                                    </p:set>
                                    <p:animEffect transition="in" filter="fade">
                                      <p:cBhvr>
                                        <p:cTn id="26" dur="500"/>
                                        <p:tgtEl>
                                          <p:spTgt spid="105"/>
                                        </p:tgtEl>
                                      </p:cBhvr>
                                    </p:animEffect>
                                  </p:childTnLst>
                                </p:cTn>
                              </p:par>
                              <p:par>
                                <p:cTn id="27" presetID="10" presetClass="entr" presetSubtype="0" fill="hold" nodeType="withEffect">
                                  <p:stCondLst>
                                    <p:cond delay="500"/>
                                  </p:stCondLst>
                                  <p:childTnLst>
                                    <p:set>
                                      <p:cBhvr>
                                        <p:cTn id="28" dur="1" fill="hold">
                                          <p:stCondLst>
                                            <p:cond delay="0"/>
                                          </p:stCondLst>
                                        </p:cTn>
                                        <p:tgtEl>
                                          <p:spTgt spid="128"/>
                                        </p:tgtEl>
                                        <p:attrNameLst>
                                          <p:attrName>style.visibility</p:attrName>
                                        </p:attrNameLst>
                                      </p:cBhvr>
                                      <p:to>
                                        <p:strVal val="visible"/>
                                      </p:to>
                                    </p:set>
                                    <p:animEffect transition="in" filter="fade">
                                      <p:cBhvr>
                                        <p:cTn id="29" dur="500"/>
                                        <p:tgtEl>
                                          <p:spTgt spid="128"/>
                                        </p:tgtEl>
                                      </p:cBhvr>
                                    </p:animEffect>
                                  </p:childTnLst>
                                </p:cTn>
                              </p:par>
                              <p:par>
                                <p:cTn id="30" presetID="10" presetClass="entr" presetSubtype="0" fill="hold" nodeType="withEffect">
                                  <p:stCondLst>
                                    <p:cond delay="500"/>
                                  </p:stCondLst>
                                  <p:childTnLst>
                                    <p:set>
                                      <p:cBhvr>
                                        <p:cTn id="31" dur="1" fill="hold">
                                          <p:stCondLst>
                                            <p:cond delay="0"/>
                                          </p:stCondLst>
                                        </p:cTn>
                                        <p:tgtEl>
                                          <p:spTgt spid="151"/>
                                        </p:tgtEl>
                                        <p:attrNameLst>
                                          <p:attrName>style.visibility</p:attrName>
                                        </p:attrNameLst>
                                      </p:cBhvr>
                                      <p:to>
                                        <p:strVal val="visible"/>
                                      </p:to>
                                    </p:set>
                                    <p:animEffect transition="in" filter="fade">
                                      <p:cBhvr>
                                        <p:cTn id="32" dur="500"/>
                                        <p:tgtEl>
                                          <p:spTgt spid="151"/>
                                        </p:tgtEl>
                                      </p:cBhvr>
                                    </p:animEffect>
                                  </p:childTnLst>
                                </p:cTn>
                              </p:par>
                              <p:par>
                                <p:cTn id="33" presetID="42" presetClass="entr" presetSubtype="0" fill="hold" grpId="0" nodeType="withEffect">
                                  <p:stCondLst>
                                    <p:cond delay="1000"/>
                                  </p:stCondLst>
                                  <p:childTnLst>
                                    <p:set>
                                      <p:cBhvr>
                                        <p:cTn id="34" dur="1" fill="hold">
                                          <p:stCondLst>
                                            <p:cond delay="0"/>
                                          </p:stCondLst>
                                        </p:cTn>
                                        <p:tgtEl>
                                          <p:spTgt spid="106"/>
                                        </p:tgtEl>
                                        <p:attrNameLst>
                                          <p:attrName>style.visibility</p:attrName>
                                        </p:attrNameLst>
                                      </p:cBhvr>
                                      <p:to>
                                        <p:strVal val="visible"/>
                                      </p:to>
                                    </p:set>
                                    <p:animEffect transition="in" filter="fade">
                                      <p:cBhvr>
                                        <p:cTn id="35" dur="1000"/>
                                        <p:tgtEl>
                                          <p:spTgt spid="106"/>
                                        </p:tgtEl>
                                      </p:cBhvr>
                                    </p:animEffect>
                                    <p:anim calcmode="lin" valueType="num">
                                      <p:cBhvr>
                                        <p:cTn id="36" dur="1000" fill="hold"/>
                                        <p:tgtEl>
                                          <p:spTgt spid="106"/>
                                        </p:tgtEl>
                                        <p:attrNameLst>
                                          <p:attrName>ppt_x</p:attrName>
                                        </p:attrNameLst>
                                      </p:cBhvr>
                                      <p:tavLst>
                                        <p:tav tm="0">
                                          <p:val>
                                            <p:strVal val="#ppt_x"/>
                                          </p:val>
                                        </p:tav>
                                        <p:tav tm="100000">
                                          <p:val>
                                            <p:strVal val="#ppt_x"/>
                                          </p:val>
                                        </p:tav>
                                      </p:tavLst>
                                    </p:anim>
                                    <p:anim calcmode="lin" valueType="num">
                                      <p:cBhvr>
                                        <p:cTn id="37" dur="1000" fill="hold"/>
                                        <p:tgtEl>
                                          <p:spTgt spid="106"/>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1000"/>
                                  </p:stCondLst>
                                  <p:childTnLst>
                                    <p:set>
                                      <p:cBhvr>
                                        <p:cTn id="39" dur="1" fill="hold">
                                          <p:stCondLst>
                                            <p:cond delay="0"/>
                                          </p:stCondLst>
                                        </p:cTn>
                                        <p:tgtEl>
                                          <p:spTgt spid="129"/>
                                        </p:tgtEl>
                                        <p:attrNameLst>
                                          <p:attrName>style.visibility</p:attrName>
                                        </p:attrNameLst>
                                      </p:cBhvr>
                                      <p:to>
                                        <p:strVal val="visible"/>
                                      </p:to>
                                    </p:set>
                                    <p:animEffect transition="in" filter="fade">
                                      <p:cBhvr>
                                        <p:cTn id="40" dur="1000"/>
                                        <p:tgtEl>
                                          <p:spTgt spid="129"/>
                                        </p:tgtEl>
                                      </p:cBhvr>
                                    </p:animEffect>
                                    <p:anim calcmode="lin" valueType="num">
                                      <p:cBhvr>
                                        <p:cTn id="41" dur="1000" fill="hold"/>
                                        <p:tgtEl>
                                          <p:spTgt spid="129"/>
                                        </p:tgtEl>
                                        <p:attrNameLst>
                                          <p:attrName>ppt_x</p:attrName>
                                        </p:attrNameLst>
                                      </p:cBhvr>
                                      <p:tavLst>
                                        <p:tav tm="0">
                                          <p:val>
                                            <p:strVal val="#ppt_x"/>
                                          </p:val>
                                        </p:tav>
                                        <p:tav tm="100000">
                                          <p:val>
                                            <p:strVal val="#ppt_x"/>
                                          </p:val>
                                        </p:tav>
                                      </p:tavLst>
                                    </p:anim>
                                    <p:anim calcmode="lin" valueType="num">
                                      <p:cBhvr>
                                        <p:cTn id="42" dur="1000" fill="hold"/>
                                        <p:tgtEl>
                                          <p:spTgt spid="129"/>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1000"/>
                                  </p:stCondLst>
                                  <p:childTnLst>
                                    <p:set>
                                      <p:cBhvr>
                                        <p:cTn id="44" dur="1" fill="hold">
                                          <p:stCondLst>
                                            <p:cond delay="0"/>
                                          </p:stCondLst>
                                        </p:cTn>
                                        <p:tgtEl>
                                          <p:spTgt spid="152"/>
                                        </p:tgtEl>
                                        <p:attrNameLst>
                                          <p:attrName>style.visibility</p:attrName>
                                        </p:attrNameLst>
                                      </p:cBhvr>
                                      <p:to>
                                        <p:strVal val="visible"/>
                                      </p:to>
                                    </p:set>
                                    <p:animEffect transition="in" filter="fade">
                                      <p:cBhvr>
                                        <p:cTn id="45" dur="1000"/>
                                        <p:tgtEl>
                                          <p:spTgt spid="152"/>
                                        </p:tgtEl>
                                      </p:cBhvr>
                                    </p:animEffect>
                                    <p:anim calcmode="lin" valueType="num">
                                      <p:cBhvr>
                                        <p:cTn id="46" dur="1000" fill="hold"/>
                                        <p:tgtEl>
                                          <p:spTgt spid="152"/>
                                        </p:tgtEl>
                                        <p:attrNameLst>
                                          <p:attrName>ppt_x</p:attrName>
                                        </p:attrNameLst>
                                      </p:cBhvr>
                                      <p:tavLst>
                                        <p:tav tm="0">
                                          <p:val>
                                            <p:strVal val="#ppt_x"/>
                                          </p:val>
                                        </p:tav>
                                        <p:tav tm="100000">
                                          <p:val>
                                            <p:strVal val="#ppt_x"/>
                                          </p:val>
                                        </p:tav>
                                      </p:tavLst>
                                    </p:anim>
                                    <p:anim calcmode="lin" valueType="num">
                                      <p:cBhvr>
                                        <p:cTn id="47" dur="1000" fill="hold"/>
                                        <p:tgtEl>
                                          <p:spTgt spid="152"/>
                                        </p:tgtEl>
                                        <p:attrNameLst>
                                          <p:attrName>ppt_y</p:attrName>
                                        </p:attrNameLst>
                                      </p:cBhvr>
                                      <p:tavLst>
                                        <p:tav tm="0">
                                          <p:val>
                                            <p:strVal val="#ppt_y+.1"/>
                                          </p:val>
                                        </p:tav>
                                        <p:tav tm="100000">
                                          <p:val>
                                            <p:strVal val="#ppt_y"/>
                                          </p:val>
                                        </p:tav>
                                      </p:tavLst>
                                    </p:anim>
                                  </p:childTnLst>
                                </p:cTn>
                              </p:par>
                              <p:par>
                                <p:cTn id="48" presetID="16" presetClass="entr" presetSubtype="21" fill="hold" nodeType="withEffect">
                                  <p:stCondLst>
                                    <p:cond delay="1750"/>
                                  </p:stCondLst>
                                  <p:childTnLst>
                                    <p:set>
                                      <p:cBhvr>
                                        <p:cTn id="49" dur="1" fill="hold">
                                          <p:stCondLst>
                                            <p:cond delay="0"/>
                                          </p:stCondLst>
                                        </p:cTn>
                                        <p:tgtEl>
                                          <p:spTgt spid="108"/>
                                        </p:tgtEl>
                                        <p:attrNameLst>
                                          <p:attrName>style.visibility</p:attrName>
                                        </p:attrNameLst>
                                      </p:cBhvr>
                                      <p:to>
                                        <p:strVal val="visible"/>
                                      </p:to>
                                    </p:set>
                                    <p:animEffect transition="in" filter="barn(inVertical)">
                                      <p:cBhvr>
                                        <p:cTn id="50" dur="500"/>
                                        <p:tgtEl>
                                          <p:spTgt spid="108"/>
                                        </p:tgtEl>
                                      </p:cBhvr>
                                    </p:animEffect>
                                  </p:childTnLst>
                                </p:cTn>
                              </p:par>
                              <p:par>
                                <p:cTn id="51" presetID="16" presetClass="entr" presetSubtype="21" fill="hold" nodeType="withEffect">
                                  <p:stCondLst>
                                    <p:cond delay="1750"/>
                                  </p:stCondLst>
                                  <p:childTnLst>
                                    <p:set>
                                      <p:cBhvr>
                                        <p:cTn id="52" dur="1" fill="hold">
                                          <p:stCondLst>
                                            <p:cond delay="0"/>
                                          </p:stCondLst>
                                        </p:cTn>
                                        <p:tgtEl>
                                          <p:spTgt spid="131"/>
                                        </p:tgtEl>
                                        <p:attrNameLst>
                                          <p:attrName>style.visibility</p:attrName>
                                        </p:attrNameLst>
                                      </p:cBhvr>
                                      <p:to>
                                        <p:strVal val="visible"/>
                                      </p:to>
                                    </p:set>
                                    <p:animEffect transition="in" filter="barn(inVertical)">
                                      <p:cBhvr>
                                        <p:cTn id="53" dur="500"/>
                                        <p:tgtEl>
                                          <p:spTgt spid="131"/>
                                        </p:tgtEl>
                                      </p:cBhvr>
                                    </p:animEffect>
                                  </p:childTnLst>
                                </p:cTn>
                              </p:par>
                              <p:par>
                                <p:cTn id="54" presetID="16" presetClass="entr" presetSubtype="21" fill="hold" nodeType="withEffect">
                                  <p:stCondLst>
                                    <p:cond delay="1750"/>
                                  </p:stCondLst>
                                  <p:childTnLst>
                                    <p:set>
                                      <p:cBhvr>
                                        <p:cTn id="55" dur="1" fill="hold">
                                          <p:stCondLst>
                                            <p:cond delay="0"/>
                                          </p:stCondLst>
                                        </p:cTn>
                                        <p:tgtEl>
                                          <p:spTgt spid="154"/>
                                        </p:tgtEl>
                                        <p:attrNameLst>
                                          <p:attrName>style.visibility</p:attrName>
                                        </p:attrNameLst>
                                      </p:cBhvr>
                                      <p:to>
                                        <p:strVal val="visible"/>
                                      </p:to>
                                    </p:set>
                                    <p:animEffect transition="in" filter="barn(inVertical)">
                                      <p:cBhvr>
                                        <p:cTn id="56" dur="500"/>
                                        <p:tgtEl>
                                          <p:spTgt spid="154"/>
                                        </p:tgtEl>
                                      </p:cBhvr>
                                    </p:animEffect>
                                  </p:childTnLst>
                                </p:cTn>
                              </p:par>
                              <p:par>
                                <p:cTn id="57" presetID="53" presetClass="entr" presetSubtype="16" fill="hold" grpId="0" nodeType="withEffect">
                                  <p:stCondLst>
                                    <p:cond delay="2250"/>
                                  </p:stCondLst>
                                  <p:childTnLst>
                                    <p:set>
                                      <p:cBhvr>
                                        <p:cTn id="58" dur="1" fill="hold">
                                          <p:stCondLst>
                                            <p:cond delay="0"/>
                                          </p:stCondLst>
                                        </p:cTn>
                                        <p:tgtEl>
                                          <p:spTgt spid="107"/>
                                        </p:tgtEl>
                                        <p:attrNameLst>
                                          <p:attrName>style.visibility</p:attrName>
                                        </p:attrNameLst>
                                      </p:cBhvr>
                                      <p:to>
                                        <p:strVal val="visible"/>
                                      </p:to>
                                    </p:set>
                                    <p:anim calcmode="lin" valueType="num">
                                      <p:cBhvr>
                                        <p:cTn id="59" dur="500" fill="hold"/>
                                        <p:tgtEl>
                                          <p:spTgt spid="107"/>
                                        </p:tgtEl>
                                        <p:attrNameLst>
                                          <p:attrName>ppt_w</p:attrName>
                                        </p:attrNameLst>
                                      </p:cBhvr>
                                      <p:tavLst>
                                        <p:tav tm="0">
                                          <p:val>
                                            <p:fltVal val="0"/>
                                          </p:val>
                                        </p:tav>
                                        <p:tav tm="100000">
                                          <p:val>
                                            <p:strVal val="#ppt_w"/>
                                          </p:val>
                                        </p:tav>
                                      </p:tavLst>
                                    </p:anim>
                                    <p:anim calcmode="lin" valueType="num">
                                      <p:cBhvr>
                                        <p:cTn id="60" dur="500" fill="hold"/>
                                        <p:tgtEl>
                                          <p:spTgt spid="107"/>
                                        </p:tgtEl>
                                        <p:attrNameLst>
                                          <p:attrName>ppt_h</p:attrName>
                                        </p:attrNameLst>
                                      </p:cBhvr>
                                      <p:tavLst>
                                        <p:tav tm="0">
                                          <p:val>
                                            <p:fltVal val="0"/>
                                          </p:val>
                                        </p:tav>
                                        <p:tav tm="100000">
                                          <p:val>
                                            <p:strVal val="#ppt_h"/>
                                          </p:val>
                                        </p:tav>
                                      </p:tavLst>
                                    </p:anim>
                                    <p:animEffect transition="in" filter="fade">
                                      <p:cBhvr>
                                        <p:cTn id="61" dur="500"/>
                                        <p:tgtEl>
                                          <p:spTgt spid="107"/>
                                        </p:tgtEl>
                                      </p:cBhvr>
                                    </p:animEffect>
                                  </p:childTnLst>
                                </p:cTn>
                              </p:par>
                              <p:par>
                                <p:cTn id="62" presetID="53" presetClass="entr" presetSubtype="16" fill="hold" grpId="0" nodeType="withEffect">
                                  <p:stCondLst>
                                    <p:cond delay="2250"/>
                                  </p:stCondLst>
                                  <p:childTnLst>
                                    <p:set>
                                      <p:cBhvr>
                                        <p:cTn id="63" dur="1" fill="hold">
                                          <p:stCondLst>
                                            <p:cond delay="0"/>
                                          </p:stCondLst>
                                        </p:cTn>
                                        <p:tgtEl>
                                          <p:spTgt spid="130"/>
                                        </p:tgtEl>
                                        <p:attrNameLst>
                                          <p:attrName>style.visibility</p:attrName>
                                        </p:attrNameLst>
                                      </p:cBhvr>
                                      <p:to>
                                        <p:strVal val="visible"/>
                                      </p:to>
                                    </p:set>
                                    <p:anim calcmode="lin" valueType="num">
                                      <p:cBhvr>
                                        <p:cTn id="64" dur="500" fill="hold"/>
                                        <p:tgtEl>
                                          <p:spTgt spid="130"/>
                                        </p:tgtEl>
                                        <p:attrNameLst>
                                          <p:attrName>ppt_w</p:attrName>
                                        </p:attrNameLst>
                                      </p:cBhvr>
                                      <p:tavLst>
                                        <p:tav tm="0">
                                          <p:val>
                                            <p:fltVal val="0"/>
                                          </p:val>
                                        </p:tav>
                                        <p:tav tm="100000">
                                          <p:val>
                                            <p:strVal val="#ppt_w"/>
                                          </p:val>
                                        </p:tav>
                                      </p:tavLst>
                                    </p:anim>
                                    <p:anim calcmode="lin" valueType="num">
                                      <p:cBhvr>
                                        <p:cTn id="65" dur="500" fill="hold"/>
                                        <p:tgtEl>
                                          <p:spTgt spid="130"/>
                                        </p:tgtEl>
                                        <p:attrNameLst>
                                          <p:attrName>ppt_h</p:attrName>
                                        </p:attrNameLst>
                                      </p:cBhvr>
                                      <p:tavLst>
                                        <p:tav tm="0">
                                          <p:val>
                                            <p:fltVal val="0"/>
                                          </p:val>
                                        </p:tav>
                                        <p:tav tm="100000">
                                          <p:val>
                                            <p:strVal val="#ppt_h"/>
                                          </p:val>
                                        </p:tav>
                                      </p:tavLst>
                                    </p:anim>
                                    <p:animEffect transition="in" filter="fade">
                                      <p:cBhvr>
                                        <p:cTn id="66" dur="500"/>
                                        <p:tgtEl>
                                          <p:spTgt spid="130"/>
                                        </p:tgtEl>
                                      </p:cBhvr>
                                    </p:animEffect>
                                  </p:childTnLst>
                                </p:cTn>
                              </p:par>
                              <p:par>
                                <p:cTn id="67" presetID="53" presetClass="entr" presetSubtype="16" fill="hold" grpId="0" nodeType="withEffect">
                                  <p:stCondLst>
                                    <p:cond delay="2250"/>
                                  </p:stCondLst>
                                  <p:childTnLst>
                                    <p:set>
                                      <p:cBhvr>
                                        <p:cTn id="68" dur="1" fill="hold">
                                          <p:stCondLst>
                                            <p:cond delay="0"/>
                                          </p:stCondLst>
                                        </p:cTn>
                                        <p:tgtEl>
                                          <p:spTgt spid="153"/>
                                        </p:tgtEl>
                                        <p:attrNameLst>
                                          <p:attrName>style.visibility</p:attrName>
                                        </p:attrNameLst>
                                      </p:cBhvr>
                                      <p:to>
                                        <p:strVal val="visible"/>
                                      </p:to>
                                    </p:set>
                                    <p:anim calcmode="lin" valueType="num">
                                      <p:cBhvr>
                                        <p:cTn id="69" dur="500" fill="hold"/>
                                        <p:tgtEl>
                                          <p:spTgt spid="153"/>
                                        </p:tgtEl>
                                        <p:attrNameLst>
                                          <p:attrName>ppt_w</p:attrName>
                                        </p:attrNameLst>
                                      </p:cBhvr>
                                      <p:tavLst>
                                        <p:tav tm="0">
                                          <p:val>
                                            <p:fltVal val="0"/>
                                          </p:val>
                                        </p:tav>
                                        <p:tav tm="100000">
                                          <p:val>
                                            <p:strVal val="#ppt_w"/>
                                          </p:val>
                                        </p:tav>
                                      </p:tavLst>
                                    </p:anim>
                                    <p:anim calcmode="lin" valueType="num">
                                      <p:cBhvr>
                                        <p:cTn id="70" dur="500" fill="hold"/>
                                        <p:tgtEl>
                                          <p:spTgt spid="153"/>
                                        </p:tgtEl>
                                        <p:attrNameLst>
                                          <p:attrName>ppt_h</p:attrName>
                                        </p:attrNameLst>
                                      </p:cBhvr>
                                      <p:tavLst>
                                        <p:tav tm="0">
                                          <p:val>
                                            <p:fltVal val="0"/>
                                          </p:val>
                                        </p:tav>
                                        <p:tav tm="100000">
                                          <p:val>
                                            <p:strVal val="#ppt_h"/>
                                          </p:val>
                                        </p:tav>
                                      </p:tavLst>
                                    </p:anim>
                                    <p:animEffect transition="in" filter="fade">
                                      <p:cBhvr>
                                        <p:cTn id="71" dur="500"/>
                                        <p:tgtEl>
                                          <p:spTgt spid="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p:bldP spid="106" grpId="0"/>
      <p:bldP spid="107" grpId="0"/>
      <p:bldP spid="129" grpId="0"/>
      <p:bldP spid="130" grpId="0"/>
      <p:bldP spid="152" grpId="0"/>
      <p:bldP spid="15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C:\Users\Administrator\Desktop\QQ截图2016051610433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539638" y="368862"/>
            <a:ext cx="252028" cy="252028"/>
          </a:xfrm>
          <a:prstGeom prst="rect">
            <a:avLst/>
          </a:prstGeom>
          <a:noFill/>
          <a:ln w="9525">
            <a:solidFill>
              <a:srgbClr val="00B0F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90550" y="116632"/>
            <a:ext cx="185641" cy="185641"/>
          </a:xfrm>
          <a:prstGeom prst="rect">
            <a:avLst/>
          </a:prstGeom>
          <a:noFill/>
          <a:ln w="9525">
            <a:solidFill>
              <a:schemeClr val="bg1">
                <a:lumMod val="8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17993" y="188640"/>
            <a:ext cx="360040" cy="3600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rgbClr val="0070C0"/>
                </a:solidFill>
                <a:latin typeface="微软雅黑" panose="020B0503020204020204" pitchFamily="34" charset="-122"/>
                <a:ea typeface="微软雅黑" panose="020B0503020204020204" pitchFamily="34" charset="-122"/>
              </a:rPr>
              <a:t>工作要求</a:t>
            </a:r>
            <a:endParaRPr lang="en-US" sz="2000" dirty="0">
              <a:solidFill>
                <a:srgbClr val="0070C0"/>
              </a:solidFill>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rcRect l="8710" b="687"/>
          <a:stretch>
            <a:fillRect/>
          </a:stretch>
        </p:blipFill>
        <p:spPr bwMode="auto">
          <a:xfrm>
            <a:off x="-30094" y="1340768"/>
            <a:ext cx="6307069"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37"/>
          <p:cNvSpPr/>
          <p:nvPr/>
        </p:nvSpPr>
        <p:spPr>
          <a:xfrm>
            <a:off x="6099175" y="1340768"/>
            <a:ext cx="6091238" cy="3838575"/>
          </a:xfrm>
          <a:prstGeom prst="rect">
            <a:avLst/>
          </a:prstGeom>
          <a:gradFill>
            <a:gsLst>
              <a:gs pos="0">
                <a:srgbClr val="326698"/>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solidFill>
                <a:schemeClr val="bg1"/>
              </a:solidFill>
            </a:endParaRPr>
          </a:p>
        </p:txBody>
      </p:sp>
      <p:sp>
        <p:nvSpPr>
          <p:cNvPr id="19" name="矩形 15"/>
          <p:cNvSpPr>
            <a:spLocks noChangeArrowheads="1"/>
          </p:cNvSpPr>
          <p:nvPr/>
        </p:nvSpPr>
        <p:spPr bwMode="auto">
          <a:xfrm>
            <a:off x="6554788" y="1772816"/>
            <a:ext cx="5229050" cy="8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6025" eaLnBrk="1" hangingPunct="1">
              <a:lnSpc>
                <a:spcPct val="120000"/>
              </a:lnSpc>
              <a:spcBef>
                <a:spcPct val="20000"/>
              </a:spcBef>
            </a:pPr>
            <a:r>
              <a:rPr lang="zh-CN" altLang="en-US" sz="2000" dirty="0">
                <a:solidFill>
                  <a:schemeClr val="bg1"/>
                </a:solidFill>
                <a:latin typeface="微软雅黑" pitchFamily="34" charset="-122"/>
                <a:ea typeface="微软雅黑" pitchFamily="34" charset="-122"/>
                <a:sym typeface="Arial" pitchFamily="34" charset="0"/>
              </a:rPr>
              <a:t>工作要求</a:t>
            </a:r>
            <a:endParaRPr lang="en-US" altLang="zh-CN" sz="2000" dirty="0">
              <a:solidFill>
                <a:schemeClr val="bg1"/>
              </a:solidFill>
              <a:latin typeface="微软雅黑" pitchFamily="34" charset="-122"/>
              <a:ea typeface="微软雅黑" pitchFamily="34" charset="-122"/>
              <a:sym typeface="Arial" pitchFamily="34" charset="0"/>
            </a:endParaRPr>
          </a:p>
          <a:p>
            <a:pPr defTabSz="1216025" eaLnBrk="1" hangingPunct="1">
              <a:lnSpc>
                <a:spcPct val="120000"/>
              </a:lnSpc>
              <a:spcBef>
                <a:spcPct val="20000"/>
              </a:spcBef>
            </a:pPr>
            <a:r>
              <a:rPr lang="zh-CN" altLang="en-US" sz="1200" dirty="0">
                <a:solidFill>
                  <a:schemeClr val="bg1"/>
                </a:solidFill>
                <a:latin typeface="微软雅黑" pitchFamily="34" charset="-122"/>
                <a:ea typeface="微软雅黑" pitchFamily="34" charset="-122"/>
                <a:sym typeface="Arial" pitchFamily="34" charset="0"/>
              </a:rPr>
              <a:t>建议您在展示时采用微软雅黑字体，本模版所有图形线条及其相应素材均可自由编辑、改色、替换。</a:t>
            </a:r>
            <a:endParaRPr lang="en-US" altLang="zh-CN" sz="1200" dirty="0">
              <a:solidFill>
                <a:schemeClr val="bg1"/>
              </a:solidFill>
              <a:latin typeface="微软雅黑" pitchFamily="34" charset="-122"/>
              <a:ea typeface="微软雅黑" pitchFamily="34" charset="-122"/>
              <a:sym typeface="Arial" pitchFamily="34" charset="0"/>
            </a:endParaRPr>
          </a:p>
        </p:txBody>
      </p:sp>
      <p:grpSp>
        <p:nvGrpSpPr>
          <p:cNvPr id="20" name="组合 19"/>
          <p:cNvGrpSpPr/>
          <p:nvPr/>
        </p:nvGrpSpPr>
        <p:grpSpPr>
          <a:xfrm>
            <a:off x="6554788" y="3104804"/>
            <a:ext cx="2459037" cy="684236"/>
            <a:chOff x="6554788" y="3144838"/>
            <a:chExt cx="2459037" cy="684236"/>
          </a:xfrm>
        </p:grpSpPr>
        <p:sp>
          <p:nvSpPr>
            <p:cNvPr id="21" name="Oval 7"/>
            <p:cNvSpPr/>
            <p:nvPr/>
          </p:nvSpPr>
          <p:spPr>
            <a:xfrm>
              <a:off x="6554788" y="3144838"/>
              <a:ext cx="587375" cy="585787"/>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AU" sz="1600" dirty="0">
                <a:solidFill>
                  <a:schemeClr val="bg1"/>
                </a:solidFill>
                <a:latin typeface="微软雅黑" panose="020B0503020204020204" pitchFamily="34" charset="-122"/>
                <a:ea typeface="微软雅黑" panose="020B0503020204020204" pitchFamily="34" charset="-122"/>
              </a:endParaRPr>
            </a:p>
          </p:txBody>
        </p:sp>
        <p:sp>
          <p:nvSpPr>
            <p:cNvPr id="22" name="Freeform 93"/>
            <p:cNvSpPr>
              <a:spLocks noEditPoints="1"/>
            </p:cNvSpPr>
            <p:nvPr/>
          </p:nvSpPr>
          <p:spPr bwMode="auto">
            <a:xfrm>
              <a:off x="6748463" y="3262313"/>
              <a:ext cx="220662" cy="295275"/>
            </a:xfrm>
            <a:custGeom>
              <a:avLst/>
              <a:gdLst>
                <a:gd name="T0" fmla="*/ 192006 w 216"/>
                <a:gd name="T1" fmla="*/ 129740 h 288"/>
                <a:gd name="T2" fmla="*/ 192006 w 216"/>
                <a:gd name="T3" fmla="*/ 81345 h 288"/>
                <a:gd name="T4" fmla="*/ 111323 w 216"/>
                <a:gd name="T5" fmla="*/ 0 h 288"/>
                <a:gd name="T6" fmla="*/ 110302 w 216"/>
                <a:gd name="T7" fmla="*/ 0 h 288"/>
                <a:gd name="T8" fmla="*/ 108259 w 216"/>
                <a:gd name="T9" fmla="*/ 0 h 288"/>
                <a:gd name="T10" fmla="*/ 28597 w 216"/>
                <a:gd name="T11" fmla="*/ 81345 h 288"/>
                <a:gd name="T12" fmla="*/ 28597 w 216"/>
                <a:gd name="T13" fmla="*/ 129740 h 288"/>
                <a:gd name="T14" fmla="*/ 0 w 216"/>
                <a:gd name="T15" fmla="*/ 129740 h 288"/>
                <a:gd name="T16" fmla="*/ 0 w 216"/>
                <a:gd name="T17" fmla="*/ 296548 h 288"/>
                <a:gd name="T18" fmla="*/ 220603 w 216"/>
                <a:gd name="T19" fmla="*/ 296548 h 288"/>
                <a:gd name="T20" fmla="*/ 220603 w 216"/>
                <a:gd name="T21" fmla="*/ 129740 h 288"/>
                <a:gd name="T22" fmla="*/ 192006 w 216"/>
                <a:gd name="T23" fmla="*/ 129740 h 288"/>
                <a:gd name="T24" fmla="*/ 135834 w 216"/>
                <a:gd name="T25" fmla="*/ 266687 h 288"/>
                <a:gd name="T26" fmla="*/ 85790 w 216"/>
                <a:gd name="T27" fmla="*/ 266687 h 288"/>
                <a:gd name="T28" fmla="*/ 98046 w 216"/>
                <a:gd name="T29" fmla="*/ 212114 h 288"/>
                <a:gd name="T30" fmla="*/ 85790 w 216"/>
                <a:gd name="T31" fmla="*/ 190491 h 288"/>
                <a:gd name="T32" fmla="*/ 110302 w 216"/>
                <a:gd name="T33" fmla="*/ 165779 h 288"/>
                <a:gd name="T34" fmla="*/ 135834 w 216"/>
                <a:gd name="T35" fmla="*/ 190491 h 288"/>
                <a:gd name="T36" fmla="*/ 122557 w 216"/>
                <a:gd name="T37" fmla="*/ 212114 h 288"/>
                <a:gd name="T38" fmla="*/ 135834 w 216"/>
                <a:gd name="T39" fmla="*/ 266687 h 288"/>
                <a:gd name="T40" fmla="*/ 151154 w 216"/>
                <a:gd name="T41" fmla="*/ 129740 h 288"/>
                <a:gd name="T42" fmla="*/ 68428 w 216"/>
                <a:gd name="T43" fmla="*/ 129740 h 288"/>
                <a:gd name="T44" fmla="*/ 68428 w 216"/>
                <a:gd name="T45" fmla="*/ 81345 h 288"/>
                <a:gd name="T46" fmla="*/ 108259 w 216"/>
                <a:gd name="T47" fmla="*/ 41187 h 288"/>
                <a:gd name="T48" fmla="*/ 110302 w 216"/>
                <a:gd name="T49" fmla="*/ 41187 h 288"/>
                <a:gd name="T50" fmla="*/ 111323 w 216"/>
                <a:gd name="T51" fmla="*/ 41187 h 288"/>
                <a:gd name="T52" fmla="*/ 151154 w 216"/>
                <a:gd name="T53" fmla="*/ 81345 h 288"/>
                <a:gd name="T54" fmla="*/ 151154 w 216"/>
                <a:gd name="T55" fmla="*/ 129740 h 28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 h="288">
                  <a:moveTo>
                    <a:pt x="188" y="126"/>
                  </a:moveTo>
                  <a:cubicBezTo>
                    <a:pt x="188" y="79"/>
                    <a:pt x="188" y="79"/>
                    <a:pt x="188" y="79"/>
                  </a:cubicBezTo>
                  <a:cubicBezTo>
                    <a:pt x="188" y="36"/>
                    <a:pt x="152" y="0"/>
                    <a:pt x="109" y="0"/>
                  </a:cubicBezTo>
                  <a:cubicBezTo>
                    <a:pt x="109" y="0"/>
                    <a:pt x="108" y="0"/>
                    <a:pt x="108" y="0"/>
                  </a:cubicBezTo>
                  <a:cubicBezTo>
                    <a:pt x="107" y="0"/>
                    <a:pt x="107" y="0"/>
                    <a:pt x="106" y="0"/>
                  </a:cubicBezTo>
                  <a:cubicBezTo>
                    <a:pt x="63" y="0"/>
                    <a:pt x="28" y="36"/>
                    <a:pt x="28" y="79"/>
                  </a:cubicBezTo>
                  <a:cubicBezTo>
                    <a:pt x="28" y="126"/>
                    <a:pt x="28" y="126"/>
                    <a:pt x="28" y="126"/>
                  </a:cubicBezTo>
                  <a:cubicBezTo>
                    <a:pt x="0" y="126"/>
                    <a:pt x="0" y="126"/>
                    <a:pt x="0" y="126"/>
                  </a:cubicBezTo>
                  <a:cubicBezTo>
                    <a:pt x="0" y="288"/>
                    <a:pt x="0" y="288"/>
                    <a:pt x="0" y="288"/>
                  </a:cubicBezTo>
                  <a:cubicBezTo>
                    <a:pt x="216" y="288"/>
                    <a:pt x="216" y="288"/>
                    <a:pt x="216" y="288"/>
                  </a:cubicBezTo>
                  <a:cubicBezTo>
                    <a:pt x="216" y="126"/>
                    <a:pt x="216" y="126"/>
                    <a:pt x="216" y="126"/>
                  </a:cubicBezTo>
                  <a:lnTo>
                    <a:pt x="188" y="126"/>
                  </a:lnTo>
                  <a:close/>
                  <a:moveTo>
                    <a:pt x="133" y="259"/>
                  </a:moveTo>
                  <a:cubicBezTo>
                    <a:pt x="84" y="259"/>
                    <a:pt x="84" y="259"/>
                    <a:pt x="84" y="259"/>
                  </a:cubicBezTo>
                  <a:cubicBezTo>
                    <a:pt x="96" y="206"/>
                    <a:pt x="96" y="206"/>
                    <a:pt x="96" y="206"/>
                  </a:cubicBezTo>
                  <a:cubicBezTo>
                    <a:pt x="88" y="202"/>
                    <a:pt x="84" y="194"/>
                    <a:pt x="84" y="185"/>
                  </a:cubicBezTo>
                  <a:cubicBezTo>
                    <a:pt x="84" y="172"/>
                    <a:pt x="95" y="161"/>
                    <a:pt x="108" y="161"/>
                  </a:cubicBezTo>
                  <a:cubicBezTo>
                    <a:pt x="122" y="161"/>
                    <a:pt x="133" y="172"/>
                    <a:pt x="133" y="185"/>
                  </a:cubicBezTo>
                  <a:cubicBezTo>
                    <a:pt x="133" y="194"/>
                    <a:pt x="128" y="202"/>
                    <a:pt x="120" y="206"/>
                  </a:cubicBezTo>
                  <a:lnTo>
                    <a:pt x="133" y="259"/>
                  </a:lnTo>
                  <a:close/>
                  <a:moveTo>
                    <a:pt x="148" y="126"/>
                  </a:moveTo>
                  <a:cubicBezTo>
                    <a:pt x="67" y="126"/>
                    <a:pt x="67" y="126"/>
                    <a:pt x="67" y="126"/>
                  </a:cubicBezTo>
                  <a:cubicBezTo>
                    <a:pt x="67" y="79"/>
                    <a:pt x="67" y="79"/>
                    <a:pt x="67" y="79"/>
                  </a:cubicBezTo>
                  <a:cubicBezTo>
                    <a:pt x="67" y="57"/>
                    <a:pt x="85" y="40"/>
                    <a:pt x="106" y="40"/>
                  </a:cubicBezTo>
                  <a:cubicBezTo>
                    <a:pt x="107" y="40"/>
                    <a:pt x="108" y="40"/>
                    <a:pt x="108" y="40"/>
                  </a:cubicBezTo>
                  <a:cubicBezTo>
                    <a:pt x="108" y="40"/>
                    <a:pt x="109" y="40"/>
                    <a:pt x="109" y="40"/>
                  </a:cubicBezTo>
                  <a:cubicBezTo>
                    <a:pt x="131" y="40"/>
                    <a:pt x="148" y="57"/>
                    <a:pt x="148" y="79"/>
                  </a:cubicBezTo>
                  <a:lnTo>
                    <a:pt x="148" y="126"/>
                  </a:lnTo>
                  <a:close/>
                </a:path>
              </a:pathLst>
            </a:custGeom>
            <a:solidFill>
              <a:srgbClr val="0070C0"/>
            </a:solidFill>
            <a:ln>
              <a:noFill/>
            </a:ln>
            <a:extLst/>
          </p:spPr>
          <p:txBody>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3" name="TextBox 13"/>
            <p:cNvSpPr txBox="1">
              <a:spLocks noChangeArrowheads="1"/>
            </p:cNvSpPr>
            <p:nvPr/>
          </p:nvSpPr>
          <p:spPr bwMode="auto">
            <a:xfrm>
              <a:off x="7324725" y="3176588"/>
              <a:ext cx="1689100"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eaLnBrk="1" hangingPunct="1">
                <a:spcBef>
                  <a:spcPct val="20000"/>
                </a:spcBef>
              </a:pPr>
              <a:r>
                <a:rPr lang="zh-CN" altLang="en-US" sz="1600" dirty="0">
                  <a:solidFill>
                    <a:schemeClr val="bg1"/>
                  </a:solidFill>
                  <a:latin typeface="微软雅黑" panose="020B0503020204020204" pitchFamily="34" charset="-122"/>
                  <a:ea typeface="微软雅黑" panose="020B0503020204020204" pitchFamily="34" charset="-122"/>
                  <a:sym typeface="Arial" pitchFamily="34" charset="0"/>
                </a:rPr>
                <a:t>添加标题内容</a:t>
              </a:r>
              <a:endParaRPr lang="en-US" altLang="zh-CN" sz="1600" dirty="0">
                <a:solidFill>
                  <a:schemeClr val="bg1"/>
                </a:solidFill>
                <a:latin typeface="微软雅黑" panose="020B0503020204020204" pitchFamily="34" charset="-122"/>
                <a:ea typeface="微软雅黑" panose="020B0503020204020204" pitchFamily="34" charset="-122"/>
                <a:sym typeface="Arial" pitchFamily="34" charset="0"/>
              </a:endParaRPr>
            </a:p>
            <a:p>
              <a:pPr>
                <a:spcBef>
                  <a:spcPct val="20000"/>
                </a:spcBef>
              </a:pPr>
              <a:r>
                <a:rPr lang="zh-CN" altLang="en-US" sz="1200" dirty="0">
                  <a:solidFill>
                    <a:schemeClr val="bg1"/>
                  </a:solidFill>
                  <a:latin typeface="微软雅黑" panose="020B0503020204020204" pitchFamily="34" charset="-122"/>
                  <a:ea typeface="微软雅黑" panose="020B0503020204020204" pitchFamily="34" charset="-122"/>
                  <a:sym typeface="Arial" pitchFamily="34" charset="0"/>
                </a:rPr>
                <a:t>可编辑内容，根据您的需要自由拉伸文本框大小。</a:t>
              </a:r>
              <a:endParaRPr lang="en-US" altLang="zh-CN" sz="1200" dirty="0">
                <a:solidFill>
                  <a:schemeClr val="bg1"/>
                </a:solidFill>
                <a:latin typeface="微软雅黑" panose="020B0503020204020204" pitchFamily="34" charset="-122"/>
                <a:ea typeface="微软雅黑" panose="020B0503020204020204" pitchFamily="34" charset="-122"/>
                <a:sym typeface="Arial" pitchFamily="34" charset="0"/>
              </a:endParaRPr>
            </a:p>
          </p:txBody>
        </p:sp>
      </p:grpSp>
      <p:grpSp>
        <p:nvGrpSpPr>
          <p:cNvPr id="24" name="组合 23"/>
          <p:cNvGrpSpPr/>
          <p:nvPr/>
        </p:nvGrpSpPr>
        <p:grpSpPr>
          <a:xfrm>
            <a:off x="9291638" y="3104804"/>
            <a:ext cx="2420192" cy="684236"/>
            <a:chOff x="9291638" y="3144838"/>
            <a:chExt cx="2420192" cy="684236"/>
          </a:xfrm>
        </p:grpSpPr>
        <p:sp>
          <p:nvSpPr>
            <p:cNvPr id="25" name="Oval 14"/>
            <p:cNvSpPr/>
            <p:nvPr/>
          </p:nvSpPr>
          <p:spPr>
            <a:xfrm>
              <a:off x="9291638" y="3144838"/>
              <a:ext cx="587375" cy="585787"/>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600" dirty="0">
                <a:solidFill>
                  <a:schemeClr val="bg1"/>
                </a:solidFill>
                <a:latin typeface="微软雅黑" panose="020B0503020204020204" pitchFamily="34" charset="-122"/>
                <a:ea typeface="微软雅黑" panose="020B0503020204020204" pitchFamily="34" charset="-122"/>
              </a:endParaRPr>
            </a:p>
          </p:txBody>
        </p:sp>
        <p:sp>
          <p:nvSpPr>
            <p:cNvPr id="26" name="Freeform 112"/>
            <p:cNvSpPr>
              <a:spLocks noEditPoints="1"/>
            </p:cNvSpPr>
            <p:nvPr/>
          </p:nvSpPr>
          <p:spPr bwMode="auto">
            <a:xfrm>
              <a:off x="9439275" y="3292475"/>
              <a:ext cx="293688" cy="295275"/>
            </a:xfrm>
            <a:custGeom>
              <a:avLst/>
              <a:gdLst>
                <a:gd name="T0" fmla="*/ 183189 w 288"/>
                <a:gd name="T1" fmla="*/ 123562 h 288"/>
                <a:gd name="T2" fmla="*/ 187283 w 288"/>
                <a:gd name="T3" fmla="*/ 94731 h 288"/>
                <a:gd name="T4" fmla="*/ 94153 w 288"/>
                <a:gd name="T5" fmla="*/ 0 h 288"/>
                <a:gd name="T6" fmla="*/ 0 w 288"/>
                <a:gd name="T7" fmla="*/ 94731 h 288"/>
                <a:gd name="T8" fmla="*/ 94153 w 288"/>
                <a:gd name="T9" fmla="*/ 188432 h 288"/>
                <a:gd name="T10" fmla="*/ 123832 w 288"/>
                <a:gd name="T11" fmla="*/ 183283 h 288"/>
                <a:gd name="T12" fmla="*/ 145323 w 288"/>
                <a:gd name="T13" fmla="*/ 204906 h 288"/>
                <a:gd name="T14" fmla="*/ 190353 w 288"/>
                <a:gd name="T15" fmla="*/ 204906 h 288"/>
                <a:gd name="T16" fmla="*/ 190353 w 288"/>
                <a:gd name="T17" fmla="*/ 251242 h 288"/>
                <a:gd name="T18" fmla="*/ 190353 w 288"/>
                <a:gd name="T19" fmla="*/ 251242 h 288"/>
                <a:gd name="T20" fmla="*/ 235383 w 288"/>
                <a:gd name="T21" fmla="*/ 251242 h 288"/>
                <a:gd name="T22" fmla="*/ 235383 w 288"/>
                <a:gd name="T23" fmla="*/ 296548 h 288"/>
                <a:gd name="T24" fmla="*/ 235383 w 288"/>
                <a:gd name="T25" fmla="*/ 296548 h 288"/>
                <a:gd name="T26" fmla="*/ 294740 w 288"/>
                <a:gd name="T27" fmla="*/ 296548 h 288"/>
                <a:gd name="T28" fmla="*/ 294740 w 288"/>
                <a:gd name="T29" fmla="*/ 296548 h 288"/>
                <a:gd name="T30" fmla="*/ 294740 w 288"/>
                <a:gd name="T31" fmla="*/ 296548 h 288"/>
                <a:gd name="T32" fmla="*/ 294740 w 288"/>
                <a:gd name="T33" fmla="*/ 236827 h 288"/>
                <a:gd name="T34" fmla="*/ 183189 w 288"/>
                <a:gd name="T35" fmla="*/ 123562 h 288"/>
                <a:gd name="T36" fmla="*/ 74708 w 288"/>
                <a:gd name="T37" fmla="*/ 106057 h 288"/>
                <a:gd name="T38" fmla="*/ 42983 w 288"/>
                <a:gd name="T39" fmla="*/ 74137 h 288"/>
                <a:gd name="T40" fmla="*/ 74708 w 288"/>
                <a:gd name="T41" fmla="*/ 42217 h 288"/>
                <a:gd name="T42" fmla="*/ 106434 w 288"/>
                <a:gd name="T43" fmla="*/ 74137 h 288"/>
                <a:gd name="T44" fmla="*/ 74708 w 288"/>
                <a:gd name="T45" fmla="*/ 106057 h 28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88" h="288">
                  <a:moveTo>
                    <a:pt x="179" y="120"/>
                  </a:moveTo>
                  <a:cubicBezTo>
                    <a:pt x="182" y="111"/>
                    <a:pt x="183" y="102"/>
                    <a:pt x="183" y="92"/>
                  </a:cubicBezTo>
                  <a:cubicBezTo>
                    <a:pt x="183" y="41"/>
                    <a:pt x="142" y="0"/>
                    <a:pt x="92" y="0"/>
                  </a:cubicBezTo>
                  <a:cubicBezTo>
                    <a:pt x="41" y="0"/>
                    <a:pt x="0" y="41"/>
                    <a:pt x="0" y="92"/>
                  </a:cubicBezTo>
                  <a:cubicBezTo>
                    <a:pt x="0" y="142"/>
                    <a:pt x="41" y="183"/>
                    <a:pt x="92" y="183"/>
                  </a:cubicBezTo>
                  <a:cubicBezTo>
                    <a:pt x="102" y="183"/>
                    <a:pt x="112" y="181"/>
                    <a:pt x="121" y="178"/>
                  </a:cubicBezTo>
                  <a:cubicBezTo>
                    <a:pt x="142" y="199"/>
                    <a:pt x="142" y="199"/>
                    <a:pt x="142" y="199"/>
                  </a:cubicBezTo>
                  <a:cubicBezTo>
                    <a:pt x="186" y="199"/>
                    <a:pt x="186" y="199"/>
                    <a:pt x="186" y="199"/>
                  </a:cubicBezTo>
                  <a:cubicBezTo>
                    <a:pt x="186" y="244"/>
                    <a:pt x="186" y="244"/>
                    <a:pt x="186" y="244"/>
                  </a:cubicBezTo>
                  <a:cubicBezTo>
                    <a:pt x="186" y="244"/>
                    <a:pt x="186" y="244"/>
                    <a:pt x="186" y="244"/>
                  </a:cubicBezTo>
                  <a:cubicBezTo>
                    <a:pt x="230" y="244"/>
                    <a:pt x="230" y="244"/>
                    <a:pt x="230" y="244"/>
                  </a:cubicBezTo>
                  <a:cubicBezTo>
                    <a:pt x="230" y="288"/>
                    <a:pt x="230" y="288"/>
                    <a:pt x="230" y="288"/>
                  </a:cubicBezTo>
                  <a:cubicBezTo>
                    <a:pt x="230" y="288"/>
                    <a:pt x="230" y="288"/>
                    <a:pt x="230" y="288"/>
                  </a:cubicBezTo>
                  <a:cubicBezTo>
                    <a:pt x="288" y="288"/>
                    <a:pt x="288" y="288"/>
                    <a:pt x="288" y="288"/>
                  </a:cubicBezTo>
                  <a:cubicBezTo>
                    <a:pt x="288" y="288"/>
                    <a:pt x="288" y="288"/>
                    <a:pt x="288" y="288"/>
                  </a:cubicBezTo>
                  <a:cubicBezTo>
                    <a:pt x="288" y="288"/>
                    <a:pt x="288" y="288"/>
                    <a:pt x="288" y="288"/>
                  </a:cubicBezTo>
                  <a:cubicBezTo>
                    <a:pt x="288" y="230"/>
                    <a:pt x="288" y="230"/>
                    <a:pt x="288" y="230"/>
                  </a:cubicBezTo>
                  <a:lnTo>
                    <a:pt x="179" y="120"/>
                  </a:lnTo>
                  <a:close/>
                  <a:moveTo>
                    <a:pt x="73" y="103"/>
                  </a:moveTo>
                  <a:cubicBezTo>
                    <a:pt x="56" y="103"/>
                    <a:pt x="42" y="89"/>
                    <a:pt x="42" y="72"/>
                  </a:cubicBezTo>
                  <a:cubicBezTo>
                    <a:pt x="42" y="55"/>
                    <a:pt x="56" y="41"/>
                    <a:pt x="73" y="41"/>
                  </a:cubicBezTo>
                  <a:cubicBezTo>
                    <a:pt x="90" y="41"/>
                    <a:pt x="104" y="55"/>
                    <a:pt x="104" y="72"/>
                  </a:cubicBezTo>
                  <a:cubicBezTo>
                    <a:pt x="104" y="89"/>
                    <a:pt x="90" y="103"/>
                    <a:pt x="73" y="103"/>
                  </a:cubicBezTo>
                  <a:close/>
                </a:path>
              </a:pathLst>
            </a:custGeom>
            <a:solidFill>
              <a:srgbClr val="0070C0"/>
            </a:solidFill>
            <a:ln>
              <a:noFill/>
            </a:ln>
            <a:extLst/>
          </p:spPr>
          <p:txBody>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7" name="TextBox 13"/>
            <p:cNvSpPr txBox="1">
              <a:spLocks noChangeArrowheads="1"/>
            </p:cNvSpPr>
            <p:nvPr/>
          </p:nvSpPr>
          <p:spPr bwMode="auto">
            <a:xfrm>
              <a:off x="10026650" y="3176588"/>
              <a:ext cx="1685180"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a:spcBef>
                  <a:spcPct val="20000"/>
                </a:spcBef>
              </a:pPr>
              <a:r>
                <a:rPr lang="zh-CN" altLang="en-US" sz="1600" dirty="0">
                  <a:solidFill>
                    <a:schemeClr val="bg1"/>
                  </a:solidFill>
                  <a:latin typeface="微软雅黑" panose="020B0503020204020204" pitchFamily="34" charset="-122"/>
                  <a:ea typeface="微软雅黑" panose="020B0503020204020204" pitchFamily="34" charset="-122"/>
                  <a:sym typeface="Arial" pitchFamily="34" charset="0"/>
                </a:rPr>
                <a:t>添加标题内容</a:t>
              </a:r>
              <a:endParaRPr lang="en-US" altLang="zh-CN" sz="1600" dirty="0">
                <a:solidFill>
                  <a:schemeClr val="bg1"/>
                </a:solidFill>
                <a:latin typeface="微软雅黑" panose="020B0503020204020204" pitchFamily="34" charset="-122"/>
                <a:ea typeface="微软雅黑" panose="020B0503020204020204" pitchFamily="34" charset="-122"/>
                <a:sym typeface="Arial" pitchFamily="34" charset="0"/>
              </a:endParaRPr>
            </a:p>
            <a:p>
              <a:pPr eaLnBrk="1" hangingPunct="1">
                <a:spcBef>
                  <a:spcPct val="20000"/>
                </a:spcBef>
              </a:pPr>
              <a:r>
                <a:rPr lang="zh-CN" altLang="en-US" sz="1200" dirty="0">
                  <a:solidFill>
                    <a:schemeClr val="bg1"/>
                  </a:solidFill>
                  <a:latin typeface="微软雅黑" panose="020B0503020204020204" pitchFamily="34" charset="-122"/>
                  <a:ea typeface="微软雅黑" panose="020B0503020204020204" pitchFamily="34" charset="-122"/>
                  <a:sym typeface="Arial" pitchFamily="34" charset="0"/>
                </a:rPr>
                <a:t>可编辑内容，根据您的需要自由拉伸文本框大小。</a:t>
              </a:r>
              <a:endParaRPr lang="en-US" altLang="zh-CN" sz="1200" dirty="0">
                <a:solidFill>
                  <a:schemeClr val="bg1"/>
                </a:solidFill>
                <a:latin typeface="微软雅黑" panose="020B0503020204020204" pitchFamily="34" charset="-122"/>
                <a:ea typeface="微软雅黑" panose="020B0503020204020204" pitchFamily="34" charset="-122"/>
                <a:sym typeface="Arial" pitchFamily="34" charset="0"/>
              </a:endParaRPr>
            </a:p>
          </p:txBody>
        </p:sp>
      </p:grpSp>
      <p:grpSp>
        <p:nvGrpSpPr>
          <p:cNvPr id="28" name="组合 27"/>
          <p:cNvGrpSpPr/>
          <p:nvPr/>
        </p:nvGrpSpPr>
        <p:grpSpPr>
          <a:xfrm>
            <a:off x="6554788" y="3985543"/>
            <a:ext cx="2459037" cy="711223"/>
            <a:chOff x="6554788" y="4300538"/>
            <a:chExt cx="2459037" cy="711223"/>
          </a:xfrm>
        </p:grpSpPr>
        <p:sp>
          <p:nvSpPr>
            <p:cNvPr id="29" name="Oval 11"/>
            <p:cNvSpPr/>
            <p:nvPr/>
          </p:nvSpPr>
          <p:spPr>
            <a:xfrm>
              <a:off x="6554788" y="4300538"/>
              <a:ext cx="587375" cy="585787"/>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600" dirty="0">
                <a:solidFill>
                  <a:schemeClr val="bg1"/>
                </a:solidFill>
                <a:latin typeface="微软雅黑" panose="020B0503020204020204" pitchFamily="34" charset="-122"/>
                <a:ea typeface="微软雅黑" panose="020B0503020204020204" pitchFamily="34" charset="-122"/>
              </a:endParaRPr>
            </a:p>
          </p:txBody>
        </p:sp>
        <p:sp>
          <p:nvSpPr>
            <p:cNvPr id="30" name="Freeform 94"/>
            <p:cNvSpPr>
              <a:spLocks noEditPoints="1"/>
            </p:cNvSpPr>
            <p:nvPr/>
          </p:nvSpPr>
          <p:spPr bwMode="auto">
            <a:xfrm>
              <a:off x="6710363" y="4438650"/>
              <a:ext cx="295275" cy="274638"/>
            </a:xfrm>
            <a:custGeom>
              <a:avLst/>
              <a:gdLst>
                <a:gd name="T0" fmla="*/ 220032 w 288"/>
                <a:gd name="T1" fmla="*/ 0 h 269"/>
                <a:gd name="T2" fmla="*/ 217985 w 288"/>
                <a:gd name="T3" fmla="*/ 0 h 269"/>
                <a:gd name="T4" fmla="*/ 216961 w 288"/>
                <a:gd name="T5" fmla="*/ 0 h 269"/>
                <a:gd name="T6" fmla="*/ 142253 w 288"/>
                <a:gd name="T7" fmla="*/ 74587 h 269"/>
                <a:gd name="T8" fmla="*/ 142253 w 288"/>
                <a:gd name="T9" fmla="*/ 119544 h 269"/>
                <a:gd name="T10" fmla="*/ 0 w 288"/>
                <a:gd name="T11" fmla="*/ 119544 h 269"/>
                <a:gd name="T12" fmla="*/ 0 w 288"/>
                <a:gd name="T13" fmla="*/ 274849 h 269"/>
                <a:gd name="T14" fmla="*/ 206727 w 288"/>
                <a:gd name="T15" fmla="*/ 274849 h 269"/>
                <a:gd name="T16" fmla="*/ 206727 w 288"/>
                <a:gd name="T17" fmla="*/ 119544 h 269"/>
                <a:gd name="T18" fmla="*/ 179095 w 288"/>
                <a:gd name="T19" fmla="*/ 119544 h 269"/>
                <a:gd name="T20" fmla="*/ 179095 w 288"/>
                <a:gd name="T21" fmla="*/ 74587 h 269"/>
                <a:gd name="T22" fmla="*/ 216961 w 288"/>
                <a:gd name="T23" fmla="*/ 36783 h 269"/>
                <a:gd name="T24" fmla="*/ 219008 w 288"/>
                <a:gd name="T25" fmla="*/ 36783 h 269"/>
                <a:gd name="T26" fmla="*/ 220032 w 288"/>
                <a:gd name="T27" fmla="*/ 36783 h 269"/>
                <a:gd name="T28" fmla="*/ 256874 w 288"/>
                <a:gd name="T29" fmla="*/ 74587 h 269"/>
                <a:gd name="T30" fmla="*/ 256874 w 288"/>
                <a:gd name="T31" fmla="*/ 92979 h 269"/>
                <a:gd name="T32" fmla="*/ 270178 w 288"/>
                <a:gd name="T33" fmla="*/ 92979 h 269"/>
                <a:gd name="T34" fmla="*/ 270178 w 288"/>
                <a:gd name="T35" fmla="*/ 97066 h 269"/>
                <a:gd name="T36" fmla="*/ 256874 w 288"/>
                <a:gd name="T37" fmla="*/ 109327 h 269"/>
                <a:gd name="T38" fmla="*/ 256874 w 288"/>
                <a:gd name="T39" fmla="*/ 119544 h 269"/>
                <a:gd name="T40" fmla="*/ 294740 w 288"/>
                <a:gd name="T41" fmla="*/ 119544 h 269"/>
                <a:gd name="T42" fmla="*/ 294740 w 288"/>
                <a:gd name="T43" fmla="*/ 74587 h 269"/>
                <a:gd name="T44" fmla="*/ 220032 w 288"/>
                <a:gd name="T45" fmla="*/ 0 h 269"/>
                <a:gd name="T46" fmla="*/ 126902 w 288"/>
                <a:gd name="T47" fmla="*/ 246240 h 269"/>
                <a:gd name="T48" fmla="*/ 79825 w 288"/>
                <a:gd name="T49" fmla="*/ 246240 h 269"/>
                <a:gd name="T50" fmla="*/ 91083 w 288"/>
                <a:gd name="T51" fmla="*/ 196175 h 269"/>
                <a:gd name="T52" fmla="*/ 79825 w 288"/>
                <a:gd name="T53" fmla="*/ 175740 h 269"/>
                <a:gd name="T54" fmla="*/ 103364 w 288"/>
                <a:gd name="T55" fmla="*/ 152240 h 269"/>
                <a:gd name="T56" fmla="*/ 126902 w 288"/>
                <a:gd name="T57" fmla="*/ 175740 h 269"/>
                <a:gd name="T58" fmla="*/ 114621 w 288"/>
                <a:gd name="T59" fmla="*/ 196175 h 269"/>
                <a:gd name="T60" fmla="*/ 126902 w 288"/>
                <a:gd name="T61" fmla="*/ 246240 h 26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88" h="269">
                  <a:moveTo>
                    <a:pt x="215" y="0"/>
                  </a:moveTo>
                  <a:cubicBezTo>
                    <a:pt x="214" y="0"/>
                    <a:pt x="214" y="0"/>
                    <a:pt x="213" y="0"/>
                  </a:cubicBezTo>
                  <a:cubicBezTo>
                    <a:pt x="213" y="0"/>
                    <a:pt x="212" y="0"/>
                    <a:pt x="212" y="0"/>
                  </a:cubicBezTo>
                  <a:cubicBezTo>
                    <a:pt x="172" y="0"/>
                    <a:pt x="139" y="33"/>
                    <a:pt x="139" y="73"/>
                  </a:cubicBezTo>
                  <a:cubicBezTo>
                    <a:pt x="139" y="73"/>
                    <a:pt x="139" y="99"/>
                    <a:pt x="139" y="117"/>
                  </a:cubicBezTo>
                  <a:cubicBezTo>
                    <a:pt x="0" y="117"/>
                    <a:pt x="0" y="117"/>
                    <a:pt x="0" y="117"/>
                  </a:cubicBezTo>
                  <a:cubicBezTo>
                    <a:pt x="0" y="269"/>
                    <a:pt x="0" y="269"/>
                    <a:pt x="0" y="269"/>
                  </a:cubicBezTo>
                  <a:cubicBezTo>
                    <a:pt x="202" y="269"/>
                    <a:pt x="202" y="269"/>
                    <a:pt x="202" y="269"/>
                  </a:cubicBezTo>
                  <a:cubicBezTo>
                    <a:pt x="202" y="117"/>
                    <a:pt x="202" y="117"/>
                    <a:pt x="202" y="117"/>
                  </a:cubicBezTo>
                  <a:cubicBezTo>
                    <a:pt x="175" y="117"/>
                    <a:pt x="175" y="117"/>
                    <a:pt x="175" y="117"/>
                  </a:cubicBezTo>
                  <a:cubicBezTo>
                    <a:pt x="175" y="99"/>
                    <a:pt x="175" y="73"/>
                    <a:pt x="175" y="73"/>
                  </a:cubicBezTo>
                  <a:cubicBezTo>
                    <a:pt x="175" y="53"/>
                    <a:pt x="192" y="36"/>
                    <a:pt x="212" y="36"/>
                  </a:cubicBezTo>
                  <a:cubicBezTo>
                    <a:pt x="213" y="36"/>
                    <a:pt x="214" y="36"/>
                    <a:pt x="214" y="36"/>
                  </a:cubicBezTo>
                  <a:cubicBezTo>
                    <a:pt x="214" y="36"/>
                    <a:pt x="214" y="36"/>
                    <a:pt x="215" y="36"/>
                  </a:cubicBezTo>
                  <a:cubicBezTo>
                    <a:pt x="235" y="36"/>
                    <a:pt x="251" y="53"/>
                    <a:pt x="251" y="73"/>
                  </a:cubicBezTo>
                  <a:cubicBezTo>
                    <a:pt x="251" y="73"/>
                    <a:pt x="251" y="81"/>
                    <a:pt x="251" y="91"/>
                  </a:cubicBezTo>
                  <a:cubicBezTo>
                    <a:pt x="264" y="91"/>
                    <a:pt x="264" y="91"/>
                    <a:pt x="264" y="91"/>
                  </a:cubicBezTo>
                  <a:cubicBezTo>
                    <a:pt x="264" y="95"/>
                    <a:pt x="264" y="95"/>
                    <a:pt x="264" y="95"/>
                  </a:cubicBezTo>
                  <a:cubicBezTo>
                    <a:pt x="251" y="107"/>
                    <a:pt x="251" y="107"/>
                    <a:pt x="251" y="107"/>
                  </a:cubicBezTo>
                  <a:cubicBezTo>
                    <a:pt x="251" y="111"/>
                    <a:pt x="251" y="114"/>
                    <a:pt x="251" y="117"/>
                  </a:cubicBezTo>
                  <a:cubicBezTo>
                    <a:pt x="288" y="117"/>
                    <a:pt x="288" y="117"/>
                    <a:pt x="288" y="117"/>
                  </a:cubicBezTo>
                  <a:cubicBezTo>
                    <a:pt x="288" y="99"/>
                    <a:pt x="288" y="73"/>
                    <a:pt x="288" y="73"/>
                  </a:cubicBezTo>
                  <a:cubicBezTo>
                    <a:pt x="288" y="33"/>
                    <a:pt x="255" y="0"/>
                    <a:pt x="215" y="0"/>
                  </a:cubicBezTo>
                  <a:close/>
                  <a:moveTo>
                    <a:pt x="124" y="241"/>
                  </a:moveTo>
                  <a:cubicBezTo>
                    <a:pt x="78" y="241"/>
                    <a:pt x="78" y="241"/>
                    <a:pt x="78" y="241"/>
                  </a:cubicBezTo>
                  <a:cubicBezTo>
                    <a:pt x="89" y="192"/>
                    <a:pt x="89" y="192"/>
                    <a:pt x="89" y="192"/>
                  </a:cubicBezTo>
                  <a:cubicBezTo>
                    <a:pt x="82" y="188"/>
                    <a:pt x="78" y="181"/>
                    <a:pt x="78" y="172"/>
                  </a:cubicBezTo>
                  <a:cubicBezTo>
                    <a:pt x="78" y="160"/>
                    <a:pt x="88" y="149"/>
                    <a:pt x="101" y="149"/>
                  </a:cubicBezTo>
                  <a:cubicBezTo>
                    <a:pt x="113" y="149"/>
                    <a:pt x="124" y="160"/>
                    <a:pt x="124" y="172"/>
                  </a:cubicBezTo>
                  <a:cubicBezTo>
                    <a:pt x="124" y="181"/>
                    <a:pt x="119" y="188"/>
                    <a:pt x="112" y="192"/>
                  </a:cubicBezTo>
                  <a:lnTo>
                    <a:pt x="124" y="241"/>
                  </a:lnTo>
                  <a:close/>
                </a:path>
              </a:pathLst>
            </a:custGeom>
            <a:solidFill>
              <a:srgbClr val="0070C0"/>
            </a:solidFill>
            <a:ln>
              <a:noFill/>
            </a:ln>
            <a:extLst/>
          </p:spPr>
          <p:txBody>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1" name="TextBox 13"/>
            <p:cNvSpPr txBox="1">
              <a:spLocks noChangeArrowheads="1"/>
            </p:cNvSpPr>
            <p:nvPr/>
          </p:nvSpPr>
          <p:spPr bwMode="auto">
            <a:xfrm>
              <a:off x="7324725" y="4359275"/>
              <a:ext cx="1689100"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a:spcBef>
                  <a:spcPct val="20000"/>
                </a:spcBef>
              </a:pPr>
              <a:r>
                <a:rPr lang="zh-CN" altLang="en-US" sz="1600" dirty="0">
                  <a:solidFill>
                    <a:schemeClr val="bg1"/>
                  </a:solidFill>
                  <a:latin typeface="微软雅黑" panose="020B0503020204020204" pitchFamily="34" charset="-122"/>
                  <a:ea typeface="微软雅黑" panose="020B0503020204020204" pitchFamily="34" charset="-122"/>
                  <a:sym typeface="Arial" pitchFamily="34" charset="0"/>
                </a:rPr>
                <a:t>添加标题内容</a:t>
              </a:r>
              <a:endParaRPr lang="en-US" altLang="zh-CN" sz="1600" dirty="0">
                <a:solidFill>
                  <a:schemeClr val="bg1"/>
                </a:solidFill>
                <a:latin typeface="微软雅黑" panose="020B0503020204020204" pitchFamily="34" charset="-122"/>
                <a:ea typeface="微软雅黑" panose="020B0503020204020204" pitchFamily="34" charset="-122"/>
                <a:sym typeface="Arial" pitchFamily="34" charset="0"/>
              </a:endParaRPr>
            </a:p>
            <a:p>
              <a:pPr eaLnBrk="1" hangingPunct="1">
                <a:spcBef>
                  <a:spcPct val="20000"/>
                </a:spcBef>
              </a:pPr>
              <a:r>
                <a:rPr lang="zh-CN" altLang="en-US" sz="1200" dirty="0">
                  <a:solidFill>
                    <a:schemeClr val="bg1"/>
                  </a:solidFill>
                  <a:latin typeface="微软雅黑" panose="020B0503020204020204" pitchFamily="34" charset="-122"/>
                  <a:ea typeface="微软雅黑" panose="020B0503020204020204" pitchFamily="34" charset="-122"/>
                  <a:sym typeface="Arial" pitchFamily="34" charset="0"/>
                </a:rPr>
                <a:t>可编辑内容，根据您的需要自由拉伸文本框大小。</a:t>
              </a:r>
              <a:endParaRPr lang="en-US" altLang="zh-CN" sz="1200" dirty="0">
                <a:solidFill>
                  <a:schemeClr val="bg1"/>
                </a:solidFill>
                <a:latin typeface="微软雅黑" panose="020B0503020204020204" pitchFamily="34" charset="-122"/>
                <a:ea typeface="微软雅黑" panose="020B0503020204020204" pitchFamily="34" charset="-122"/>
                <a:sym typeface="Arial" pitchFamily="34" charset="0"/>
              </a:endParaRPr>
            </a:p>
          </p:txBody>
        </p:sp>
      </p:grpSp>
      <p:grpSp>
        <p:nvGrpSpPr>
          <p:cNvPr id="32" name="组合 31"/>
          <p:cNvGrpSpPr/>
          <p:nvPr/>
        </p:nvGrpSpPr>
        <p:grpSpPr>
          <a:xfrm>
            <a:off x="9291638" y="3985543"/>
            <a:ext cx="2420192" cy="711223"/>
            <a:chOff x="9291638" y="4300538"/>
            <a:chExt cx="2420192" cy="711223"/>
          </a:xfrm>
        </p:grpSpPr>
        <p:sp>
          <p:nvSpPr>
            <p:cNvPr id="33" name="Oval 17"/>
            <p:cNvSpPr/>
            <p:nvPr/>
          </p:nvSpPr>
          <p:spPr>
            <a:xfrm>
              <a:off x="9291638" y="4300538"/>
              <a:ext cx="587375" cy="585787"/>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AU" sz="1600" dirty="0">
                <a:solidFill>
                  <a:schemeClr val="bg1"/>
                </a:solidFill>
                <a:latin typeface="微软雅黑" panose="020B0503020204020204" pitchFamily="34" charset="-122"/>
                <a:ea typeface="微软雅黑" panose="020B0503020204020204" pitchFamily="34" charset="-122"/>
              </a:endParaRPr>
            </a:p>
          </p:txBody>
        </p:sp>
        <p:sp>
          <p:nvSpPr>
            <p:cNvPr id="34" name="Freeform 91"/>
            <p:cNvSpPr>
              <a:spLocks/>
            </p:cNvSpPr>
            <p:nvPr/>
          </p:nvSpPr>
          <p:spPr bwMode="auto">
            <a:xfrm>
              <a:off x="9509125" y="4446588"/>
              <a:ext cx="149225" cy="295275"/>
            </a:xfrm>
            <a:custGeom>
              <a:avLst/>
              <a:gdLst>
                <a:gd name="T0" fmla="*/ 148274 w 144"/>
                <a:gd name="T1" fmla="*/ 73685 h 288"/>
                <a:gd name="T2" fmla="*/ 74137 w 144"/>
                <a:gd name="T3" fmla="*/ 0 h 288"/>
                <a:gd name="T4" fmla="*/ 0 w 144"/>
                <a:gd name="T5" fmla="*/ 73685 h 288"/>
                <a:gd name="T6" fmla="*/ 37069 w 144"/>
                <a:gd name="T7" fmla="*/ 137136 h 288"/>
                <a:gd name="T8" fmla="*/ 0 w 144"/>
                <a:gd name="T9" fmla="*/ 294740 h 288"/>
                <a:gd name="T10" fmla="*/ 148274 w 144"/>
                <a:gd name="T11" fmla="*/ 294740 h 288"/>
                <a:gd name="T12" fmla="*/ 112235 w 144"/>
                <a:gd name="T13" fmla="*/ 137136 h 288"/>
                <a:gd name="T14" fmla="*/ 148274 w 144"/>
                <a:gd name="T15" fmla="*/ 73685 h 28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4" h="288">
                  <a:moveTo>
                    <a:pt x="144" y="72"/>
                  </a:moveTo>
                  <a:cubicBezTo>
                    <a:pt x="144" y="32"/>
                    <a:pt x="112" y="0"/>
                    <a:pt x="72" y="0"/>
                  </a:cubicBezTo>
                  <a:cubicBezTo>
                    <a:pt x="33" y="0"/>
                    <a:pt x="0" y="32"/>
                    <a:pt x="0" y="72"/>
                  </a:cubicBezTo>
                  <a:cubicBezTo>
                    <a:pt x="0" y="98"/>
                    <a:pt x="14" y="121"/>
                    <a:pt x="36" y="134"/>
                  </a:cubicBezTo>
                  <a:cubicBezTo>
                    <a:pt x="0" y="288"/>
                    <a:pt x="0" y="288"/>
                    <a:pt x="0" y="288"/>
                  </a:cubicBezTo>
                  <a:cubicBezTo>
                    <a:pt x="144" y="288"/>
                    <a:pt x="144" y="288"/>
                    <a:pt x="144" y="288"/>
                  </a:cubicBezTo>
                  <a:cubicBezTo>
                    <a:pt x="109" y="134"/>
                    <a:pt x="109" y="134"/>
                    <a:pt x="109" y="134"/>
                  </a:cubicBezTo>
                  <a:cubicBezTo>
                    <a:pt x="130" y="121"/>
                    <a:pt x="144" y="98"/>
                    <a:pt x="144" y="72"/>
                  </a:cubicBezTo>
                  <a:close/>
                </a:path>
              </a:pathLst>
            </a:custGeom>
            <a:solidFill>
              <a:srgbClr val="0070C0"/>
            </a:solidFill>
            <a:ln>
              <a:noFill/>
            </a:ln>
            <a:extLst/>
          </p:spPr>
          <p:txBody>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5" name="TextBox 13"/>
            <p:cNvSpPr txBox="1">
              <a:spLocks noChangeArrowheads="1"/>
            </p:cNvSpPr>
            <p:nvPr/>
          </p:nvSpPr>
          <p:spPr bwMode="auto">
            <a:xfrm>
              <a:off x="10026650" y="4359275"/>
              <a:ext cx="1685180"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a:spcBef>
                  <a:spcPct val="20000"/>
                </a:spcBef>
              </a:pPr>
              <a:r>
                <a:rPr lang="zh-CN" altLang="en-US" sz="1600" dirty="0">
                  <a:solidFill>
                    <a:schemeClr val="bg1"/>
                  </a:solidFill>
                  <a:latin typeface="微软雅黑" panose="020B0503020204020204" pitchFamily="34" charset="-122"/>
                  <a:ea typeface="微软雅黑" panose="020B0503020204020204" pitchFamily="34" charset="-122"/>
                  <a:sym typeface="Arial" pitchFamily="34" charset="0"/>
                </a:rPr>
                <a:t>添加标题内容</a:t>
              </a:r>
              <a:endParaRPr lang="en-US" altLang="zh-CN" sz="1600" dirty="0">
                <a:solidFill>
                  <a:schemeClr val="bg1"/>
                </a:solidFill>
                <a:latin typeface="微软雅黑" panose="020B0503020204020204" pitchFamily="34" charset="-122"/>
                <a:ea typeface="微软雅黑" panose="020B0503020204020204" pitchFamily="34" charset="-122"/>
                <a:sym typeface="Arial" pitchFamily="34" charset="0"/>
              </a:endParaRPr>
            </a:p>
            <a:p>
              <a:pPr eaLnBrk="1" hangingPunct="1">
                <a:spcBef>
                  <a:spcPct val="20000"/>
                </a:spcBef>
              </a:pPr>
              <a:r>
                <a:rPr lang="zh-CN" altLang="en-US" sz="1200" dirty="0">
                  <a:solidFill>
                    <a:schemeClr val="bg1"/>
                  </a:solidFill>
                  <a:latin typeface="微软雅黑" panose="020B0503020204020204" pitchFamily="34" charset="-122"/>
                  <a:ea typeface="微软雅黑" panose="020B0503020204020204" pitchFamily="34" charset="-122"/>
                  <a:sym typeface="Arial" pitchFamily="34" charset="0"/>
                </a:rPr>
                <a:t>可编辑内容，根据您的需要自由拉伸文本框大小。</a:t>
              </a:r>
              <a:endParaRPr lang="en-US" altLang="zh-CN" sz="1200" dirty="0">
                <a:solidFill>
                  <a:schemeClr val="bg1"/>
                </a:solidFill>
                <a:latin typeface="微软雅黑" panose="020B0503020204020204" pitchFamily="34" charset="-122"/>
                <a:ea typeface="微软雅黑" panose="020B0503020204020204" pitchFamily="34" charset="-122"/>
                <a:sym typeface="Arial" pitchFamily="34" charset="0"/>
              </a:endParaRPr>
            </a:p>
          </p:txBody>
        </p:sp>
      </p:grpSp>
    </p:spTree>
    <p:extLst>
      <p:ext uri="{BB962C8B-B14F-4D97-AF65-F5344CB8AC3E}">
        <p14:creationId xmlns:p14="http://schemas.microsoft.com/office/powerpoint/2010/main" val="1402793850"/>
      </p:ext>
    </p:extLst>
  </p:cSld>
  <p:clrMapOvr>
    <a:masterClrMapping/>
  </p:clrMapOvr>
  <p:transition spd="slow"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par>
                                <p:cTn id="24" presetID="2" presetClass="entr" presetSubtype="8" fill="hold" nodeType="withEffect">
                                  <p:stCondLst>
                                    <p:cond delay="50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0-#ppt_w/2"/>
                                          </p:val>
                                        </p:tav>
                                        <p:tav tm="100000">
                                          <p:val>
                                            <p:strVal val="#ppt_x"/>
                                          </p:val>
                                        </p:tav>
                                      </p:tavLst>
                                    </p:anim>
                                    <p:anim calcmode="lin" valueType="num">
                                      <p:cBhvr additive="base">
                                        <p:cTn id="27" dur="500" fill="hold"/>
                                        <p:tgtEl>
                                          <p:spTgt spid="13"/>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50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1+#ppt_w/2"/>
                                          </p:val>
                                        </p:tav>
                                        <p:tav tm="100000">
                                          <p:val>
                                            <p:strVal val="#ppt_x"/>
                                          </p:val>
                                        </p:tav>
                                      </p:tavLst>
                                    </p:anim>
                                    <p:anim calcmode="lin" valueType="num">
                                      <p:cBhvr additive="base">
                                        <p:cTn id="31" dur="500" fill="hold"/>
                                        <p:tgtEl>
                                          <p:spTgt spid="14"/>
                                        </p:tgtEl>
                                        <p:attrNameLst>
                                          <p:attrName>ppt_y</p:attrName>
                                        </p:attrNameLst>
                                      </p:cBhvr>
                                      <p:tavLst>
                                        <p:tav tm="0">
                                          <p:val>
                                            <p:strVal val="#ppt_y"/>
                                          </p:val>
                                        </p:tav>
                                        <p:tav tm="100000">
                                          <p:val>
                                            <p:strVal val="#ppt_y"/>
                                          </p:val>
                                        </p:tav>
                                      </p:tavLst>
                                    </p:anim>
                                  </p:childTnLst>
                                </p:cTn>
                              </p:par>
                            </p:childTnLst>
                          </p:cTn>
                        </p:par>
                        <p:par>
                          <p:cTn id="32" fill="hold">
                            <p:stCondLst>
                              <p:cond delay="1750"/>
                            </p:stCondLst>
                            <p:childTnLst>
                              <p:par>
                                <p:cTn id="33" presetID="42"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1000"/>
                                        <p:tgtEl>
                                          <p:spTgt spid="19"/>
                                        </p:tgtEl>
                                      </p:cBhvr>
                                    </p:animEffect>
                                    <p:anim calcmode="lin" valueType="num">
                                      <p:cBhvr>
                                        <p:cTn id="36" dur="1000" fill="hold"/>
                                        <p:tgtEl>
                                          <p:spTgt spid="19"/>
                                        </p:tgtEl>
                                        <p:attrNameLst>
                                          <p:attrName>ppt_x</p:attrName>
                                        </p:attrNameLst>
                                      </p:cBhvr>
                                      <p:tavLst>
                                        <p:tav tm="0">
                                          <p:val>
                                            <p:strVal val="#ppt_x"/>
                                          </p:val>
                                        </p:tav>
                                        <p:tav tm="100000">
                                          <p:val>
                                            <p:strVal val="#ppt_x"/>
                                          </p:val>
                                        </p:tav>
                                      </p:tavLst>
                                    </p:anim>
                                    <p:anim calcmode="lin" valueType="num">
                                      <p:cBhvr>
                                        <p:cTn id="37" dur="1000" fill="hold"/>
                                        <p:tgtEl>
                                          <p:spTgt spid="19"/>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50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1000"/>
                                        <p:tgtEl>
                                          <p:spTgt spid="20"/>
                                        </p:tgtEl>
                                      </p:cBhvr>
                                    </p:animEffect>
                                    <p:anim calcmode="lin" valueType="num">
                                      <p:cBhvr>
                                        <p:cTn id="41" dur="1000" fill="hold"/>
                                        <p:tgtEl>
                                          <p:spTgt spid="20"/>
                                        </p:tgtEl>
                                        <p:attrNameLst>
                                          <p:attrName>ppt_x</p:attrName>
                                        </p:attrNameLst>
                                      </p:cBhvr>
                                      <p:tavLst>
                                        <p:tav tm="0">
                                          <p:val>
                                            <p:strVal val="#ppt_x"/>
                                          </p:val>
                                        </p:tav>
                                        <p:tav tm="100000">
                                          <p:val>
                                            <p:strVal val="#ppt_x"/>
                                          </p:val>
                                        </p:tav>
                                      </p:tavLst>
                                    </p:anim>
                                    <p:anim calcmode="lin" valueType="num">
                                      <p:cBhvr>
                                        <p:cTn id="42" dur="1000" fill="hold"/>
                                        <p:tgtEl>
                                          <p:spTgt spid="20"/>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50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1000"/>
                                        <p:tgtEl>
                                          <p:spTgt spid="24"/>
                                        </p:tgtEl>
                                      </p:cBhvr>
                                    </p:animEffect>
                                    <p:anim calcmode="lin" valueType="num">
                                      <p:cBhvr>
                                        <p:cTn id="46" dur="1000" fill="hold"/>
                                        <p:tgtEl>
                                          <p:spTgt spid="24"/>
                                        </p:tgtEl>
                                        <p:attrNameLst>
                                          <p:attrName>ppt_x</p:attrName>
                                        </p:attrNameLst>
                                      </p:cBhvr>
                                      <p:tavLst>
                                        <p:tav tm="0">
                                          <p:val>
                                            <p:strVal val="#ppt_x"/>
                                          </p:val>
                                        </p:tav>
                                        <p:tav tm="100000">
                                          <p:val>
                                            <p:strVal val="#ppt_x"/>
                                          </p:val>
                                        </p:tav>
                                      </p:tavLst>
                                    </p:anim>
                                    <p:anim calcmode="lin" valueType="num">
                                      <p:cBhvr>
                                        <p:cTn id="47" dur="1000" fill="hold"/>
                                        <p:tgtEl>
                                          <p:spTgt spid="24"/>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100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1000"/>
                                        <p:tgtEl>
                                          <p:spTgt spid="28"/>
                                        </p:tgtEl>
                                      </p:cBhvr>
                                    </p:animEffect>
                                    <p:anim calcmode="lin" valueType="num">
                                      <p:cBhvr>
                                        <p:cTn id="51" dur="1000" fill="hold"/>
                                        <p:tgtEl>
                                          <p:spTgt spid="28"/>
                                        </p:tgtEl>
                                        <p:attrNameLst>
                                          <p:attrName>ppt_x</p:attrName>
                                        </p:attrNameLst>
                                      </p:cBhvr>
                                      <p:tavLst>
                                        <p:tav tm="0">
                                          <p:val>
                                            <p:strVal val="#ppt_x"/>
                                          </p:val>
                                        </p:tav>
                                        <p:tav tm="100000">
                                          <p:val>
                                            <p:strVal val="#ppt_x"/>
                                          </p:val>
                                        </p:tav>
                                      </p:tavLst>
                                    </p:anim>
                                    <p:anim calcmode="lin" valueType="num">
                                      <p:cBhvr>
                                        <p:cTn id="52" dur="1000" fill="hold"/>
                                        <p:tgtEl>
                                          <p:spTgt spid="28"/>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100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1000"/>
                                        <p:tgtEl>
                                          <p:spTgt spid="32"/>
                                        </p:tgtEl>
                                      </p:cBhvr>
                                    </p:animEffect>
                                    <p:anim calcmode="lin" valueType="num">
                                      <p:cBhvr>
                                        <p:cTn id="56" dur="1000" fill="hold"/>
                                        <p:tgtEl>
                                          <p:spTgt spid="32"/>
                                        </p:tgtEl>
                                        <p:attrNameLst>
                                          <p:attrName>ppt_x</p:attrName>
                                        </p:attrNameLst>
                                      </p:cBhvr>
                                      <p:tavLst>
                                        <p:tav tm="0">
                                          <p:val>
                                            <p:strVal val="#ppt_x"/>
                                          </p:val>
                                        </p:tav>
                                        <p:tav tm="100000">
                                          <p:val>
                                            <p:strVal val="#ppt_x"/>
                                          </p:val>
                                        </p:tav>
                                      </p:tavLst>
                                    </p:anim>
                                    <p:anim calcmode="lin" valueType="num">
                                      <p:cBhvr>
                                        <p:cTn id="57"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p:bldP spid="14" grpId="0" animBg="1"/>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Picture 2" descr="C:\Users\Administrator\Desktop\QQ截图2016051610433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539638" y="368862"/>
            <a:ext cx="252028" cy="252028"/>
          </a:xfrm>
          <a:prstGeom prst="rect">
            <a:avLst/>
          </a:prstGeom>
          <a:noFill/>
          <a:ln w="9525">
            <a:solidFill>
              <a:srgbClr val="00B0F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90550" y="116632"/>
            <a:ext cx="185641" cy="185641"/>
          </a:xfrm>
          <a:prstGeom prst="rect">
            <a:avLst/>
          </a:prstGeom>
          <a:noFill/>
          <a:ln w="9525">
            <a:solidFill>
              <a:schemeClr val="bg1">
                <a:lumMod val="8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17993" y="188640"/>
            <a:ext cx="360040" cy="3600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rgbClr val="0070C0"/>
                </a:solidFill>
                <a:latin typeface="微软雅黑" panose="020B0503020204020204" pitchFamily="34" charset="-122"/>
                <a:ea typeface="微软雅黑" panose="020B0503020204020204" pitchFamily="34" charset="-122"/>
              </a:rPr>
              <a:t>工作要求</a:t>
            </a:r>
            <a:endParaRPr lang="en-US" sz="2000" dirty="0">
              <a:solidFill>
                <a:srgbClr val="0070C0"/>
              </a:solidFill>
              <a:latin typeface="微软雅黑" panose="020B0503020204020204" pitchFamily="34" charset="-122"/>
              <a:ea typeface="微软雅黑" panose="020B0503020204020204" pitchFamily="34" charset="-122"/>
            </a:endParaRPr>
          </a:p>
        </p:txBody>
      </p:sp>
      <p:grpSp>
        <p:nvGrpSpPr>
          <p:cNvPr id="6" name="Group 33"/>
          <p:cNvGrpSpPr/>
          <p:nvPr/>
        </p:nvGrpSpPr>
        <p:grpSpPr>
          <a:xfrm>
            <a:off x="1270670" y="1482660"/>
            <a:ext cx="1248282" cy="4286102"/>
            <a:chOff x="4948238" y="2751138"/>
            <a:chExt cx="585788" cy="2011362"/>
          </a:xfrm>
        </p:grpSpPr>
        <p:sp>
          <p:nvSpPr>
            <p:cNvPr id="7" name="Freeform 13"/>
            <p:cNvSpPr>
              <a:spLocks/>
            </p:cNvSpPr>
            <p:nvPr/>
          </p:nvSpPr>
          <p:spPr bwMode="auto">
            <a:xfrm>
              <a:off x="4948238" y="2751138"/>
              <a:ext cx="585788" cy="2011362"/>
            </a:xfrm>
            <a:custGeom>
              <a:avLst/>
              <a:gdLst/>
              <a:ahLst/>
              <a:cxnLst>
                <a:cxn ang="0">
                  <a:pos x="102" y="0"/>
                </a:cxn>
                <a:cxn ang="0">
                  <a:pos x="144" y="41"/>
                </a:cxn>
                <a:cxn ang="0">
                  <a:pos x="140" y="85"/>
                </a:cxn>
                <a:cxn ang="0">
                  <a:pos x="136" y="92"/>
                </a:cxn>
                <a:cxn ang="0">
                  <a:pos x="131" y="113"/>
                </a:cxn>
                <a:cxn ang="0">
                  <a:pos x="124" y="124"/>
                </a:cxn>
                <a:cxn ang="0">
                  <a:pos x="132" y="139"/>
                </a:cxn>
                <a:cxn ang="0">
                  <a:pos x="168" y="154"/>
                </a:cxn>
                <a:cxn ang="0">
                  <a:pos x="194" y="179"/>
                </a:cxn>
                <a:cxn ang="0">
                  <a:pos x="220" y="221"/>
                </a:cxn>
                <a:cxn ang="0">
                  <a:pos x="242" y="268"/>
                </a:cxn>
                <a:cxn ang="0">
                  <a:pos x="200" y="292"/>
                </a:cxn>
                <a:cxn ang="0">
                  <a:pos x="181" y="284"/>
                </a:cxn>
                <a:cxn ang="0">
                  <a:pos x="194" y="361"/>
                </a:cxn>
                <a:cxn ang="0">
                  <a:pos x="203" y="440"/>
                </a:cxn>
                <a:cxn ang="0">
                  <a:pos x="188" y="448"/>
                </a:cxn>
                <a:cxn ang="0">
                  <a:pos x="176" y="549"/>
                </a:cxn>
                <a:cxn ang="0">
                  <a:pos x="162" y="646"/>
                </a:cxn>
                <a:cxn ang="0">
                  <a:pos x="160" y="707"/>
                </a:cxn>
                <a:cxn ang="0">
                  <a:pos x="188" y="746"/>
                </a:cxn>
                <a:cxn ang="0">
                  <a:pos x="221" y="753"/>
                </a:cxn>
                <a:cxn ang="0">
                  <a:pos x="217" y="768"/>
                </a:cxn>
                <a:cxn ang="0">
                  <a:pos x="165" y="763"/>
                </a:cxn>
                <a:cxn ang="0">
                  <a:pos x="146" y="755"/>
                </a:cxn>
                <a:cxn ang="0">
                  <a:pos x="132" y="765"/>
                </a:cxn>
                <a:cxn ang="0">
                  <a:pos x="112" y="753"/>
                </a:cxn>
                <a:cxn ang="0">
                  <a:pos x="109" y="720"/>
                </a:cxn>
                <a:cxn ang="0">
                  <a:pos x="113" y="683"/>
                </a:cxn>
                <a:cxn ang="0">
                  <a:pos x="106" y="629"/>
                </a:cxn>
                <a:cxn ang="0">
                  <a:pos x="106" y="585"/>
                </a:cxn>
                <a:cxn ang="0">
                  <a:pos x="111" y="544"/>
                </a:cxn>
                <a:cxn ang="0">
                  <a:pos x="110" y="516"/>
                </a:cxn>
                <a:cxn ang="0">
                  <a:pos x="95" y="594"/>
                </a:cxn>
                <a:cxn ang="0">
                  <a:pos x="87" y="685"/>
                </a:cxn>
                <a:cxn ang="0">
                  <a:pos x="73" y="742"/>
                </a:cxn>
                <a:cxn ang="0">
                  <a:pos x="68" y="767"/>
                </a:cxn>
                <a:cxn ang="0">
                  <a:pos x="75" y="798"/>
                </a:cxn>
                <a:cxn ang="0">
                  <a:pos x="69" y="843"/>
                </a:cxn>
                <a:cxn ang="0">
                  <a:pos x="30" y="816"/>
                </a:cxn>
                <a:cxn ang="0">
                  <a:pos x="27" y="772"/>
                </a:cxn>
                <a:cxn ang="0">
                  <a:pos x="22" y="738"/>
                </a:cxn>
                <a:cxn ang="0">
                  <a:pos x="22" y="690"/>
                </a:cxn>
                <a:cxn ang="0">
                  <a:pos x="29" y="607"/>
                </a:cxn>
                <a:cxn ang="0">
                  <a:pos x="38" y="506"/>
                </a:cxn>
                <a:cxn ang="0">
                  <a:pos x="39" y="453"/>
                </a:cxn>
                <a:cxn ang="0">
                  <a:pos x="13" y="442"/>
                </a:cxn>
                <a:cxn ang="0">
                  <a:pos x="23" y="379"/>
                </a:cxn>
                <a:cxn ang="0">
                  <a:pos x="37" y="314"/>
                </a:cxn>
                <a:cxn ang="0">
                  <a:pos x="33" y="270"/>
                </a:cxn>
                <a:cxn ang="0">
                  <a:pos x="10" y="214"/>
                </a:cxn>
                <a:cxn ang="0">
                  <a:pos x="9" y="152"/>
                </a:cxn>
                <a:cxn ang="0">
                  <a:pos x="47" y="139"/>
                </a:cxn>
                <a:cxn ang="0">
                  <a:pos x="67" y="116"/>
                </a:cxn>
                <a:cxn ang="0">
                  <a:pos x="74" y="107"/>
                </a:cxn>
                <a:cxn ang="0">
                  <a:pos x="72" y="93"/>
                </a:cxn>
                <a:cxn ang="0">
                  <a:pos x="61" y="79"/>
                </a:cxn>
                <a:cxn ang="0">
                  <a:pos x="60" y="33"/>
                </a:cxn>
                <a:cxn ang="0">
                  <a:pos x="102" y="0"/>
                </a:cxn>
              </a:cxnLst>
              <a:rect l="0" t="0" r="r" b="b"/>
              <a:pathLst>
                <a:path w="246" h="843">
                  <a:moveTo>
                    <a:pt x="102" y="0"/>
                  </a:moveTo>
                  <a:cubicBezTo>
                    <a:pt x="118" y="0"/>
                    <a:pt x="144" y="16"/>
                    <a:pt x="144" y="41"/>
                  </a:cubicBezTo>
                  <a:cubicBezTo>
                    <a:pt x="144" y="66"/>
                    <a:pt x="142" y="77"/>
                    <a:pt x="140" y="85"/>
                  </a:cubicBezTo>
                  <a:cubicBezTo>
                    <a:pt x="138" y="93"/>
                    <a:pt x="136" y="92"/>
                    <a:pt x="136" y="92"/>
                  </a:cubicBezTo>
                  <a:cubicBezTo>
                    <a:pt x="136" y="92"/>
                    <a:pt x="136" y="109"/>
                    <a:pt x="131" y="113"/>
                  </a:cubicBezTo>
                  <a:cubicBezTo>
                    <a:pt x="125" y="117"/>
                    <a:pt x="124" y="119"/>
                    <a:pt x="124" y="124"/>
                  </a:cubicBezTo>
                  <a:cubicBezTo>
                    <a:pt x="124" y="129"/>
                    <a:pt x="127" y="133"/>
                    <a:pt x="132" y="139"/>
                  </a:cubicBezTo>
                  <a:cubicBezTo>
                    <a:pt x="137" y="144"/>
                    <a:pt x="157" y="150"/>
                    <a:pt x="168" y="154"/>
                  </a:cubicBezTo>
                  <a:cubicBezTo>
                    <a:pt x="179" y="158"/>
                    <a:pt x="188" y="165"/>
                    <a:pt x="194" y="179"/>
                  </a:cubicBezTo>
                  <a:cubicBezTo>
                    <a:pt x="200" y="192"/>
                    <a:pt x="209" y="209"/>
                    <a:pt x="220" y="221"/>
                  </a:cubicBezTo>
                  <a:cubicBezTo>
                    <a:pt x="232" y="232"/>
                    <a:pt x="246" y="251"/>
                    <a:pt x="242" y="268"/>
                  </a:cubicBezTo>
                  <a:cubicBezTo>
                    <a:pt x="238" y="286"/>
                    <a:pt x="213" y="299"/>
                    <a:pt x="200" y="292"/>
                  </a:cubicBezTo>
                  <a:cubicBezTo>
                    <a:pt x="186" y="284"/>
                    <a:pt x="181" y="284"/>
                    <a:pt x="181" y="284"/>
                  </a:cubicBezTo>
                  <a:cubicBezTo>
                    <a:pt x="181" y="284"/>
                    <a:pt x="190" y="322"/>
                    <a:pt x="194" y="361"/>
                  </a:cubicBezTo>
                  <a:cubicBezTo>
                    <a:pt x="198" y="400"/>
                    <a:pt x="209" y="437"/>
                    <a:pt x="203" y="440"/>
                  </a:cubicBezTo>
                  <a:cubicBezTo>
                    <a:pt x="197" y="444"/>
                    <a:pt x="188" y="448"/>
                    <a:pt x="188" y="448"/>
                  </a:cubicBezTo>
                  <a:cubicBezTo>
                    <a:pt x="188" y="448"/>
                    <a:pt x="186" y="502"/>
                    <a:pt x="176" y="549"/>
                  </a:cubicBezTo>
                  <a:cubicBezTo>
                    <a:pt x="167" y="597"/>
                    <a:pt x="163" y="618"/>
                    <a:pt x="162" y="646"/>
                  </a:cubicBezTo>
                  <a:cubicBezTo>
                    <a:pt x="160" y="674"/>
                    <a:pt x="157" y="695"/>
                    <a:pt x="160" y="707"/>
                  </a:cubicBezTo>
                  <a:cubicBezTo>
                    <a:pt x="162" y="718"/>
                    <a:pt x="179" y="742"/>
                    <a:pt x="188" y="746"/>
                  </a:cubicBezTo>
                  <a:cubicBezTo>
                    <a:pt x="197" y="750"/>
                    <a:pt x="214" y="750"/>
                    <a:pt x="221" y="753"/>
                  </a:cubicBezTo>
                  <a:cubicBezTo>
                    <a:pt x="228" y="756"/>
                    <a:pt x="233" y="765"/>
                    <a:pt x="217" y="768"/>
                  </a:cubicBezTo>
                  <a:cubicBezTo>
                    <a:pt x="202" y="770"/>
                    <a:pt x="172" y="766"/>
                    <a:pt x="165" y="763"/>
                  </a:cubicBezTo>
                  <a:cubicBezTo>
                    <a:pt x="157" y="761"/>
                    <a:pt x="146" y="755"/>
                    <a:pt x="146" y="755"/>
                  </a:cubicBezTo>
                  <a:cubicBezTo>
                    <a:pt x="146" y="755"/>
                    <a:pt x="149" y="765"/>
                    <a:pt x="132" y="765"/>
                  </a:cubicBezTo>
                  <a:cubicBezTo>
                    <a:pt x="116" y="765"/>
                    <a:pt x="112" y="763"/>
                    <a:pt x="112" y="753"/>
                  </a:cubicBezTo>
                  <a:cubicBezTo>
                    <a:pt x="111" y="742"/>
                    <a:pt x="112" y="728"/>
                    <a:pt x="109" y="720"/>
                  </a:cubicBezTo>
                  <a:cubicBezTo>
                    <a:pt x="107" y="713"/>
                    <a:pt x="119" y="693"/>
                    <a:pt x="113" y="683"/>
                  </a:cubicBezTo>
                  <a:cubicBezTo>
                    <a:pt x="107" y="672"/>
                    <a:pt x="101" y="645"/>
                    <a:pt x="106" y="629"/>
                  </a:cubicBezTo>
                  <a:cubicBezTo>
                    <a:pt x="112" y="612"/>
                    <a:pt x="104" y="596"/>
                    <a:pt x="106" y="585"/>
                  </a:cubicBezTo>
                  <a:cubicBezTo>
                    <a:pt x="108" y="575"/>
                    <a:pt x="111" y="561"/>
                    <a:pt x="111" y="544"/>
                  </a:cubicBezTo>
                  <a:cubicBezTo>
                    <a:pt x="111" y="528"/>
                    <a:pt x="110" y="516"/>
                    <a:pt x="110" y="516"/>
                  </a:cubicBezTo>
                  <a:cubicBezTo>
                    <a:pt x="110" y="516"/>
                    <a:pt x="98" y="577"/>
                    <a:pt x="95" y="594"/>
                  </a:cubicBezTo>
                  <a:cubicBezTo>
                    <a:pt x="92" y="610"/>
                    <a:pt x="87" y="668"/>
                    <a:pt x="87" y="685"/>
                  </a:cubicBezTo>
                  <a:cubicBezTo>
                    <a:pt x="87" y="703"/>
                    <a:pt x="74" y="727"/>
                    <a:pt x="73" y="742"/>
                  </a:cubicBezTo>
                  <a:cubicBezTo>
                    <a:pt x="73" y="758"/>
                    <a:pt x="72" y="767"/>
                    <a:pt x="68" y="767"/>
                  </a:cubicBezTo>
                  <a:cubicBezTo>
                    <a:pt x="63" y="767"/>
                    <a:pt x="72" y="785"/>
                    <a:pt x="75" y="798"/>
                  </a:cubicBezTo>
                  <a:cubicBezTo>
                    <a:pt x="78" y="812"/>
                    <a:pt x="87" y="843"/>
                    <a:pt x="69" y="843"/>
                  </a:cubicBezTo>
                  <a:cubicBezTo>
                    <a:pt x="51" y="843"/>
                    <a:pt x="31" y="835"/>
                    <a:pt x="30" y="816"/>
                  </a:cubicBezTo>
                  <a:cubicBezTo>
                    <a:pt x="29" y="796"/>
                    <a:pt x="32" y="780"/>
                    <a:pt x="27" y="772"/>
                  </a:cubicBezTo>
                  <a:cubicBezTo>
                    <a:pt x="22" y="765"/>
                    <a:pt x="21" y="748"/>
                    <a:pt x="22" y="738"/>
                  </a:cubicBezTo>
                  <a:cubicBezTo>
                    <a:pt x="23" y="728"/>
                    <a:pt x="19" y="712"/>
                    <a:pt x="22" y="690"/>
                  </a:cubicBezTo>
                  <a:cubicBezTo>
                    <a:pt x="24" y="669"/>
                    <a:pt x="24" y="634"/>
                    <a:pt x="29" y="607"/>
                  </a:cubicBezTo>
                  <a:cubicBezTo>
                    <a:pt x="34" y="580"/>
                    <a:pt x="36" y="539"/>
                    <a:pt x="38" y="506"/>
                  </a:cubicBezTo>
                  <a:cubicBezTo>
                    <a:pt x="41" y="474"/>
                    <a:pt x="43" y="458"/>
                    <a:pt x="39" y="453"/>
                  </a:cubicBezTo>
                  <a:cubicBezTo>
                    <a:pt x="36" y="448"/>
                    <a:pt x="18" y="443"/>
                    <a:pt x="13" y="442"/>
                  </a:cubicBezTo>
                  <a:cubicBezTo>
                    <a:pt x="8" y="441"/>
                    <a:pt x="19" y="407"/>
                    <a:pt x="23" y="379"/>
                  </a:cubicBezTo>
                  <a:cubicBezTo>
                    <a:pt x="26" y="351"/>
                    <a:pt x="33" y="334"/>
                    <a:pt x="37" y="314"/>
                  </a:cubicBezTo>
                  <a:cubicBezTo>
                    <a:pt x="41" y="294"/>
                    <a:pt x="41" y="285"/>
                    <a:pt x="33" y="270"/>
                  </a:cubicBezTo>
                  <a:cubicBezTo>
                    <a:pt x="24" y="256"/>
                    <a:pt x="14" y="247"/>
                    <a:pt x="10" y="214"/>
                  </a:cubicBezTo>
                  <a:cubicBezTo>
                    <a:pt x="6" y="182"/>
                    <a:pt x="0" y="160"/>
                    <a:pt x="9" y="152"/>
                  </a:cubicBezTo>
                  <a:cubicBezTo>
                    <a:pt x="18" y="144"/>
                    <a:pt x="34" y="149"/>
                    <a:pt x="47" y="139"/>
                  </a:cubicBezTo>
                  <a:cubicBezTo>
                    <a:pt x="59" y="129"/>
                    <a:pt x="61" y="117"/>
                    <a:pt x="67" y="116"/>
                  </a:cubicBezTo>
                  <a:cubicBezTo>
                    <a:pt x="73" y="115"/>
                    <a:pt x="74" y="114"/>
                    <a:pt x="74" y="107"/>
                  </a:cubicBezTo>
                  <a:cubicBezTo>
                    <a:pt x="74" y="100"/>
                    <a:pt x="72" y="93"/>
                    <a:pt x="72" y="93"/>
                  </a:cubicBezTo>
                  <a:cubicBezTo>
                    <a:pt x="72" y="93"/>
                    <a:pt x="63" y="87"/>
                    <a:pt x="61" y="79"/>
                  </a:cubicBezTo>
                  <a:cubicBezTo>
                    <a:pt x="59" y="70"/>
                    <a:pt x="58" y="48"/>
                    <a:pt x="60" y="33"/>
                  </a:cubicBezTo>
                  <a:cubicBezTo>
                    <a:pt x="63" y="18"/>
                    <a:pt x="76" y="0"/>
                    <a:pt x="102" y="0"/>
                  </a:cubicBezTo>
                  <a:close/>
                </a:path>
              </a:pathLst>
            </a:custGeom>
            <a:gradFill>
              <a:gsLst>
                <a:gs pos="0">
                  <a:srgbClr val="326698"/>
                </a:gs>
                <a:gs pos="100000">
                  <a:srgbClr val="00B0F0"/>
                </a:gs>
              </a:gsLst>
              <a:lin ang="72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4"/>
            <p:cNvSpPr>
              <a:spLocks/>
            </p:cNvSpPr>
            <p:nvPr/>
          </p:nvSpPr>
          <p:spPr bwMode="auto">
            <a:xfrm>
              <a:off x="5111751" y="3011488"/>
              <a:ext cx="146050" cy="111125"/>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15"/>
            <p:cNvSpPr>
              <a:spLocks/>
            </p:cNvSpPr>
            <p:nvPr/>
          </p:nvSpPr>
          <p:spPr bwMode="auto">
            <a:xfrm>
              <a:off x="5262563" y="3311525"/>
              <a:ext cx="66675" cy="84137"/>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6"/>
            <p:cNvSpPr>
              <a:spLocks/>
            </p:cNvSpPr>
            <p:nvPr/>
          </p:nvSpPr>
          <p:spPr bwMode="auto">
            <a:xfrm>
              <a:off x="5300663" y="3514725"/>
              <a:ext cx="25400" cy="73025"/>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1" name="组合 10"/>
          <p:cNvGrpSpPr/>
          <p:nvPr/>
        </p:nvGrpSpPr>
        <p:grpSpPr>
          <a:xfrm>
            <a:off x="2265616" y="1497964"/>
            <a:ext cx="3891010" cy="4186500"/>
            <a:chOff x="2409632" y="1497964"/>
            <a:chExt cx="3891010" cy="4186500"/>
          </a:xfrm>
          <a:gradFill>
            <a:gsLst>
              <a:gs pos="0">
                <a:srgbClr val="326698"/>
              </a:gs>
              <a:gs pos="100000">
                <a:srgbClr val="00B0F0"/>
              </a:gs>
            </a:gsLst>
            <a:lin ang="7200000" scaled="0"/>
          </a:gradFill>
        </p:grpSpPr>
        <p:sp>
          <p:nvSpPr>
            <p:cNvPr id="12" name="Freeform 13"/>
            <p:cNvSpPr>
              <a:spLocks/>
            </p:cNvSpPr>
            <p:nvPr/>
          </p:nvSpPr>
          <p:spPr bwMode="auto">
            <a:xfrm>
              <a:off x="3870057" y="209042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solidFill>
                  <a:srgbClr val="FCFCFC"/>
                </a:solidFill>
                <a:latin typeface="Agency FB" panose="020B0503020202020204" pitchFamily="34" charset="0"/>
              </a:endParaRPr>
            </a:p>
          </p:txBody>
        </p:sp>
        <p:sp>
          <p:nvSpPr>
            <p:cNvPr id="13" name="Freeform 14"/>
            <p:cNvSpPr>
              <a:spLocks/>
            </p:cNvSpPr>
            <p:nvPr/>
          </p:nvSpPr>
          <p:spPr bwMode="auto">
            <a:xfrm>
              <a:off x="3866354" y="1668297"/>
              <a:ext cx="429536" cy="422131"/>
            </a:xfrm>
            <a:custGeom>
              <a:avLst/>
              <a:gdLst>
                <a:gd name="T0" fmla="*/ 245 w 245"/>
                <a:gd name="T1" fmla="*/ 0 h 241"/>
                <a:gd name="T2" fmla="*/ 40 w 245"/>
                <a:gd name="T3" fmla="*/ 0 h 241"/>
                <a:gd name="T4" fmla="*/ 2 w 245"/>
                <a:gd name="T5" fmla="*/ 16 h 241"/>
                <a:gd name="T6" fmla="*/ 2 w 245"/>
                <a:gd name="T7" fmla="*/ 113 h 241"/>
                <a:gd name="T8" fmla="*/ 2 w 245"/>
                <a:gd name="T9" fmla="*/ 114 h 241"/>
                <a:gd name="T10" fmla="*/ 2 w 245"/>
                <a:gd name="T11" fmla="*/ 241 h 241"/>
                <a:gd name="T12" fmla="*/ 40 w 245"/>
                <a:gd name="T13" fmla="*/ 227 h 241"/>
                <a:gd name="T14" fmla="*/ 245 w 245"/>
                <a:gd name="T15" fmla="*/ 227 h 241"/>
                <a:gd name="T16" fmla="*/ 245 w 245"/>
                <a:gd name="T17"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5" h="241">
                  <a:moveTo>
                    <a:pt x="245" y="0"/>
                  </a:moveTo>
                  <a:cubicBezTo>
                    <a:pt x="245" y="0"/>
                    <a:pt x="81" y="0"/>
                    <a:pt x="40" y="0"/>
                  </a:cubicBezTo>
                  <a:cubicBezTo>
                    <a:pt x="0" y="0"/>
                    <a:pt x="2" y="16"/>
                    <a:pt x="2" y="16"/>
                  </a:cubicBezTo>
                  <a:cubicBezTo>
                    <a:pt x="2" y="113"/>
                    <a:pt x="2" y="113"/>
                    <a:pt x="2" y="113"/>
                  </a:cubicBezTo>
                  <a:cubicBezTo>
                    <a:pt x="2" y="114"/>
                    <a:pt x="2" y="114"/>
                    <a:pt x="2" y="114"/>
                  </a:cubicBezTo>
                  <a:cubicBezTo>
                    <a:pt x="2" y="241"/>
                    <a:pt x="2" y="241"/>
                    <a:pt x="2" y="241"/>
                  </a:cubicBezTo>
                  <a:cubicBezTo>
                    <a:pt x="2" y="239"/>
                    <a:pt x="3" y="227"/>
                    <a:pt x="40" y="227"/>
                  </a:cubicBezTo>
                  <a:cubicBezTo>
                    <a:pt x="81" y="227"/>
                    <a:pt x="245" y="227"/>
                    <a:pt x="245" y="227"/>
                  </a:cubicBezTo>
                  <a:lnTo>
                    <a:pt x="24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solidFill>
                  <a:srgbClr val="1C1C1C"/>
                </a:solidFill>
                <a:latin typeface="Agency FB" panose="020B0503020202020204" pitchFamily="34" charset="0"/>
              </a:endParaRPr>
            </a:p>
          </p:txBody>
        </p:sp>
        <p:sp>
          <p:nvSpPr>
            <p:cNvPr id="14" name="Freeform 15"/>
            <p:cNvSpPr>
              <a:spLocks/>
            </p:cNvSpPr>
            <p:nvPr/>
          </p:nvSpPr>
          <p:spPr bwMode="auto">
            <a:xfrm>
              <a:off x="4297372" y="1497964"/>
              <a:ext cx="188848" cy="710957"/>
            </a:xfrm>
            <a:custGeom>
              <a:avLst/>
              <a:gdLst>
                <a:gd name="T0" fmla="*/ 0 w 255"/>
                <a:gd name="T1" fmla="*/ 232 h 960"/>
                <a:gd name="T2" fmla="*/ 255 w 255"/>
                <a:gd name="T3" fmla="*/ 0 h 960"/>
                <a:gd name="T4" fmla="*/ 255 w 255"/>
                <a:gd name="T5" fmla="*/ 960 h 960"/>
                <a:gd name="T6" fmla="*/ 0 w 255"/>
                <a:gd name="T7" fmla="*/ 766 h 960"/>
                <a:gd name="T8" fmla="*/ 0 w 255"/>
                <a:gd name="T9" fmla="*/ 232 h 960"/>
              </a:gdLst>
              <a:ahLst/>
              <a:cxnLst>
                <a:cxn ang="0">
                  <a:pos x="T0" y="T1"/>
                </a:cxn>
                <a:cxn ang="0">
                  <a:pos x="T2" y="T3"/>
                </a:cxn>
                <a:cxn ang="0">
                  <a:pos x="T4" y="T5"/>
                </a:cxn>
                <a:cxn ang="0">
                  <a:pos x="T6" y="T7"/>
                </a:cxn>
                <a:cxn ang="0">
                  <a:pos x="T8" y="T9"/>
                </a:cxn>
              </a:cxnLst>
              <a:rect l="0" t="0" r="r" b="b"/>
              <a:pathLst>
                <a:path w="255" h="960">
                  <a:moveTo>
                    <a:pt x="0" y="232"/>
                  </a:moveTo>
                  <a:lnTo>
                    <a:pt x="255" y="0"/>
                  </a:lnTo>
                  <a:lnTo>
                    <a:pt x="255" y="960"/>
                  </a:lnTo>
                  <a:lnTo>
                    <a:pt x="0" y="766"/>
                  </a:lnTo>
                  <a:lnTo>
                    <a:pt x="0" y="232"/>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solidFill>
                  <a:srgbClr val="1C1C1C"/>
                </a:solidFill>
                <a:latin typeface="Agency FB" panose="020B0503020202020204" pitchFamily="34" charset="0"/>
              </a:endParaRPr>
            </a:p>
          </p:txBody>
        </p:sp>
        <p:sp>
          <p:nvSpPr>
            <p:cNvPr id="19" name="Rectangle 16"/>
            <p:cNvSpPr>
              <a:spLocks noChangeArrowheads="1"/>
            </p:cNvSpPr>
            <p:nvPr/>
          </p:nvSpPr>
          <p:spPr bwMode="auto">
            <a:xfrm>
              <a:off x="4486220" y="1497964"/>
              <a:ext cx="1814422" cy="70799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en-US" dirty="0">
                <a:solidFill>
                  <a:srgbClr val="1C1C1C"/>
                </a:solidFill>
                <a:latin typeface="Agency FB" panose="020B0503020202020204" pitchFamily="34" charset="0"/>
              </a:endParaRPr>
            </a:p>
          </p:txBody>
        </p:sp>
        <p:sp>
          <p:nvSpPr>
            <p:cNvPr id="20" name="Freeform 17"/>
            <p:cNvSpPr>
              <a:spLocks/>
            </p:cNvSpPr>
            <p:nvPr/>
          </p:nvSpPr>
          <p:spPr bwMode="auto">
            <a:xfrm>
              <a:off x="3870057" y="295912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solidFill>
                  <a:srgbClr val="FCFCFC"/>
                </a:solidFill>
                <a:latin typeface="Agency FB" panose="020B0503020202020204" pitchFamily="34" charset="0"/>
              </a:endParaRPr>
            </a:p>
          </p:txBody>
        </p:sp>
        <p:sp>
          <p:nvSpPr>
            <p:cNvPr id="21" name="Freeform 18"/>
            <p:cNvSpPr>
              <a:spLocks/>
            </p:cNvSpPr>
            <p:nvPr/>
          </p:nvSpPr>
          <p:spPr bwMode="auto">
            <a:xfrm>
              <a:off x="3866354" y="2536999"/>
              <a:ext cx="429536" cy="422131"/>
            </a:xfrm>
            <a:custGeom>
              <a:avLst/>
              <a:gdLst>
                <a:gd name="T0" fmla="*/ 245 w 245"/>
                <a:gd name="T1" fmla="*/ 0 h 241"/>
                <a:gd name="T2" fmla="*/ 40 w 245"/>
                <a:gd name="T3" fmla="*/ 0 h 241"/>
                <a:gd name="T4" fmla="*/ 2 w 245"/>
                <a:gd name="T5" fmla="*/ 16 h 241"/>
                <a:gd name="T6" fmla="*/ 2 w 245"/>
                <a:gd name="T7" fmla="*/ 113 h 241"/>
                <a:gd name="T8" fmla="*/ 2 w 245"/>
                <a:gd name="T9" fmla="*/ 114 h 241"/>
                <a:gd name="T10" fmla="*/ 2 w 245"/>
                <a:gd name="T11" fmla="*/ 241 h 241"/>
                <a:gd name="T12" fmla="*/ 40 w 245"/>
                <a:gd name="T13" fmla="*/ 227 h 241"/>
                <a:gd name="T14" fmla="*/ 245 w 245"/>
                <a:gd name="T15" fmla="*/ 227 h 241"/>
                <a:gd name="T16" fmla="*/ 245 w 245"/>
                <a:gd name="T17"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5" h="241">
                  <a:moveTo>
                    <a:pt x="245" y="0"/>
                  </a:moveTo>
                  <a:cubicBezTo>
                    <a:pt x="245" y="0"/>
                    <a:pt x="81" y="0"/>
                    <a:pt x="40" y="0"/>
                  </a:cubicBezTo>
                  <a:cubicBezTo>
                    <a:pt x="0" y="0"/>
                    <a:pt x="2" y="16"/>
                    <a:pt x="2" y="16"/>
                  </a:cubicBezTo>
                  <a:cubicBezTo>
                    <a:pt x="2" y="113"/>
                    <a:pt x="2" y="113"/>
                    <a:pt x="2" y="113"/>
                  </a:cubicBezTo>
                  <a:cubicBezTo>
                    <a:pt x="2" y="114"/>
                    <a:pt x="2" y="114"/>
                    <a:pt x="2" y="114"/>
                  </a:cubicBezTo>
                  <a:cubicBezTo>
                    <a:pt x="2" y="241"/>
                    <a:pt x="2" y="241"/>
                    <a:pt x="2" y="241"/>
                  </a:cubicBezTo>
                  <a:cubicBezTo>
                    <a:pt x="2" y="239"/>
                    <a:pt x="3" y="227"/>
                    <a:pt x="40" y="227"/>
                  </a:cubicBezTo>
                  <a:cubicBezTo>
                    <a:pt x="81" y="227"/>
                    <a:pt x="245" y="227"/>
                    <a:pt x="245" y="227"/>
                  </a:cubicBezTo>
                  <a:lnTo>
                    <a:pt x="24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solidFill>
                  <a:srgbClr val="1C1C1C"/>
                </a:solidFill>
                <a:latin typeface="Agency FB" panose="020B0503020202020204" pitchFamily="34" charset="0"/>
              </a:endParaRPr>
            </a:p>
          </p:txBody>
        </p:sp>
        <p:sp>
          <p:nvSpPr>
            <p:cNvPr id="22" name="Freeform 19"/>
            <p:cNvSpPr>
              <a:spLocks/>
            </p:cNvSpPr>
            <p:nvPr/>
          </p:nvSpPr>
          <p:spPr bwMode="auto">
            <a:xfrm>
              <a:off x="4297372" y="2366665"/>
              <a:ext cx="188848" cy="710957"/>
            </a:xfrm>
            <a:custGeom>
              <a:avLst/>
              <a:gdLst>
                <a:gd name="T0" fmla="*/ 0 w 255"/>
                <a:gd name="T1" fmla="*/ 232 h 960"/>
                <a:gd name="T2" fmla="*/ 255 w 255"/>
                <a:gd name="T3" fmla="*/ 0 h 960"/>
                <a:gd name="T4" fmla="*/ 255 w 255"/>
                <a:gd name="T5" fmla="*/ 960 h 960"/>
                <a:gd name="T6" fmla="*/ 0 w 255"/>
                <a:gd name="T7" fmla="*/ 767 h 960"/>
                <a:gd name="T8" fmla="*/ 0 w 255"/>
                <a:gd name="T9" fmla="*/ 232 h 960"/>
              </a:gdLst>
              <a:ahLst/>
              <a:cxnLst>
                <a:cxn ang="0">
                  <a:pos x="T0" y="T1"/>
                </a:cxn>
                <a:cxn ang="0">
                  <a:pos x="T2" y="T3"/>
                </a:cxn>
                <a:cxn ang="0">
                  <a:pos x="T4" y="T5"/>
                </a:cxn>
                <a:cxn ang="0">
                  <a:pos x="T6" y="T7"/>
                </a:cxn>
                <a:cxn ang="0">
                  <a:pos x="T8" y="T9"/>
                </a:cxn>
              </a:cxnLst>
              <a:rect l="0" t="0" r="r" b="b"/>
              <a:pathLst>
                <a:path w="255" h="960">
                  <a:moveTo>
                    <a:pt x="0" y="232"/>
                  </a:moveTo>
                  <a:lnTo>
                    <a:pt x="255" y="0"/>
                  </a:lnTo>
                  <a:lnTo>
                    <a:pt x="255" y="960"/>
                  </a:lnTo>
                  <a:lnTo>
                    <a:pt x="0" y="767"/>
                  </a:lnTo>
                  <a:lnTo>
                    <a:pt x="0" y="232"/>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solidFill>
                  <a:srgbClr val="1C1C1C"/>
                </a:solidFill>
                <a:latin typeface="Agency FB" panose="020B0503020202020204" pitchFamily="34" charset="0"/>
              </a:endParaRPr>
            </a:p>
          </p:txBody>
        </p:sp>
        <p:sp>
          <p:nvSpPr>
            <p:cNvPr id="23" name="Rectangle 20"/>
            <p:cNvSpPr>
              <a:spLocks noChangeArrowheads="1"/>
            </p:cNvSpPr>
            <p:nvPr/>
          </p:nvSpPr>
          <p:spPr bwMode="auto">
            <a:xfrm>
              <a:off x="4486220" y="2366665"/>
              <a:ext cx="1814422" cy="70799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en-US">
                <a:solidFill>
                  <a:srgbClr val="1C1C1C"/>
                </a:solidFill>
                <a:latin typeface="Agency FB" panose="020B0503020202020204" pitchFamily="34" charset="0"/>
              </a:endParaRPr>
            </a:p>
          </p:txBody>
        </p:sp>
        <p:sp>
          <p:nvSpPr>
            <p:cNvPr id="24" name="Freeform 21"/>
            <p:cNvSpPr>
              <a:spLocks/>
            </p:cNvSpPr>
            <p:nvPr/>
          </p:nvSpPr>
          <p:spPr bwMode="auto">
            <a:xfrm>
              <a:off x="3870057" y="382783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solidFill>
                  <a:srgbClr val="FCFCFC"/>
                </a:solidFill>
                <a:latin typeface="Agency FB" panose="020B0503020202020204" pitchFamily="34" charset="0"/>
              </a:endParaRPr>
            </a:p>
          </p:txBody>
        </p:sp>
        <p:sp>
          <p:nvSpPr>
            <p:cNvPr id="25" name="Freeform 22"/>
            <p:cNvSpPr>
              <a:spLocks/>
            </p:cNvSpPr>
            <p:nvPr/>
          </p:nvSpPr>
          <p:spPr bwMode="auto">
            <a:xfrm>
              <a:off x="3866354" y="3405700"/>
              <a:ext cx="429536" cy="422131"/>
            </a:xfrm>
            <a:custGeom>
              <a:avLst/>
              <a:gdLst>
                <a:gd name="T0" fmla="*/ 245 w 245"/>
                <a:gd name="T1" fmla="*/ 0 h 241"/>
                <a:gd name="T2" fmla="*/ 40 w 245"/>
                <a:gd name="T3" fmla="*/ 0 h 241"/>
                <a:gd name="T4" fmla="*/ 2 w 245"/>
                <a:gd name="T5" fmla="*/ 16 h 241"/>
                <a:gd name="T6" fmla="*/ 2 w 245"/>
                <a:gd name="T7" fmla="*/ 113 h 241"/>
                <a:gd name="T8" fmla="*/ 2 w 245"/>
                <a:gd name="T9" fmla="*/ 114 h 241"/>
                <a:gd name="T10" fmla="*/ 2 w 245"/>
                <a:gd name="T11" fmla="*/ 241 h 241"/>
                <a:gd name="T12" fmla="*/ 40 w 245"/>
                <a:gd name="T13" fmla="*/ 227 h 241"/>
                <a:gd name="T14" fmla="*/ 245 w 245"/>
                <a:gd name="T15" fmla="*/ 227 h 241"/>
                <a:gd name="T16" fmla="*/ 245 w 245"/>
                <a:gd name="T17"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5" h="241">
                  <a:moveTo>
                    <a:pt x="245" y="0"/>
                  </a:moveTo>
                  <a:cubicBezTo>
                    <a:pt x="245" y="0"/>
                    <a:pt x="81" y="0"/>
                    <a:pt x="40" y="0"/>
                  </a:cubicBezTo>
                  <a:cubicBezTo>
                    <a:pt x="0" y="0"/>
                    <a:pt x="2" y="16"/>
                    <a:pt x="2" y="16"/>
                  </a:cubicBezTo>
                  <a:cubicBezTo>
                    <a:pt x="2" y="113"/>
                    <a:pt x="2" y="113"/>
                    <a:pt x="2" y="113"/>
                  </a:cubicBezTo>
                  <a:cubicBezTo>
                    <a:pt x="2" y="114"/>
                    <a:pt x="2" y="114"/>
                    <a:pt x="2" y="114"/>
                  </a:cubicBezTo>
                  <a:cubicBezTo>
                    <a:pt x="2" y="241"/>
                    <a:pt x="2" y="241"/>
                    <a:pt x="2" y="241"/>
                  </a:cubicBezTo>
                  <a:cubicBezTo>
                    <a:pt x="2" y="239"/>
                    <a:pt x="3" y="227"/>
                    <a:pt x="40" y="227"/>
                  </a:cubicBezTo>
                  <a:cubicBezTo>
                    <a:pt x="81" y="227"/>
                    <a:pt x="245" y="227"/>
                    <a:pt x="245" y="227"/>
                  </a:cubicBezTo>
                  <a:lnTo>
                    <a:pt x="24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solidFill>
                  <a:srgbClr val="1C1C1C"/>
                </a:solidFill>
                <a:latin typeface="Agency FB" panose="020B0503020202020204" pitchFamily="34" charset="0"/>
              </a:endParaRPr>
            </a:p>
          </p:txBody>
        </p:sp>
        <p:sp>
          <p:nvSpPr>
            <p:cNvPr id="26" name="Freeform 23"/>
            <p:cNvSpPr>
              <a:spLocks/>
            </p:cNvSpPr>
            <p:nvPr/>
          </p:nvSpPr>
          <p:spPr bwMode="auto">
            <a:xfrm>
              <a:off x="4297372" y="3235366"/>
              <a:ext cx="188848" cy="711697"/>
            </a:xfrm>
            <a:custGeom>
              <a:avLst/>
              <a:gdLst>
                <a:gd name="T0" fmla="*/ 0 w 255"/>
                <a:gd name="T1" fmla="*/ 232 h 961"/>
                <a:gd name="T2" fmla="*/ 255 w 255"/>
                <a:gd name="T3" fmla="*/ 0 h 961"/>
                <a:gd name="T4" fmla="*/ 255 w 255"/>
                <a:gd name="T5" fmla="*/ 961 h 961"/>
                <a:gd name="T6" fmla="*/ 0 w 255"/>
                <a:gd name="T7" fmla="*/ 767 h 961"/>
                <a:gd name="T8" fmla="*/ 0 w 255"/>
                <a:gd name="T9" fmla="*/ 232 h 961"/>
              </a:gdLst>
              <a:ahLst/>
              <a:cxnLst>
                <a:cxn ang="0">
                  <a:pos x="T0" y="T1"/>
                </a:cxn>
                <a:cxn ang="0">
                  <a:pos x="T2" y="T3"/>
                </a:cxn>
                <a:cxn ang="0">
                  <a:pos x="T4" y="T5"/>
                </a:cxn>
                <a:cxn ang="0">
                  <a:pos x="T6" y="T7"/>
                </a:cxn>
                <a:cxn ang="0">
                  <a:pos x="T8" y="T9"/>
                </a:cxn>
              </a:cxnLst>
              <a:rect l="0" t="0" r="r" b="b"/>
              <a:pathLst>
                <a:path w="255" h="961">
                  <a:moveTo>
                    <a:pt x="0" y="232"/>
                  </a:moveTo>
                  <a:lnTo>
                    <a:pt x="255" y="0"/>
                  </a:lnTo>
                  <a:lnTo>
                    <a:pt x="255" y="961"/>
                  </a:lnTo>
                  <a:lnTo>
                    <a:pt x="0" y="767"/>
                  </a:lnTo>
                  <a:lnTo>
                    <a:pt x="0" y="232"/>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solidFill>
                  <a:srgbClr val="1C1C1C"/>
                </a:solidFill>
                <a:latin typeface="Agency FB" panose="020B0503020202020204" pitchFamily="34" charset="0"/>
              </a:endParaRPr>
            </a:p>
          </p:txBody>
        </p:sp>
        <p:sp>
          <p:nvSpPr>
            <p:cNvPr id="27" name="Rectangle 24"/>
            <p:cNvSpPr>
              <a:spLocks noChangeArrowheads="1"/>
            </p:cNvSpPr>
            <p:nvPr/>
          </p:nvSpPr>
          <p:spPr bwMode="auto">
            <a:xfrm>
              <a:off x="4486220" y="3235366"/>
              <a:ext cx="1814422" cy="70799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en-US">
                <a:solidFill>
                  <a:srgbClr val="1C1C1C"/>
                </a:solidFill>
                <a:latin typeface="Agency FB" panose="020B0503020202020204" pitchFamily="34" charset="0"/>
              </a:endParaRPr>
            </a:p>
          </p:txBody>
        </p:sp>
        <p:sp>
          <p:nvSpPr>
            <p:cNvPr id="28" name="Freeform 25"/>
            <p:cNvSpPr>
              <a:spLocks/>
            </p:cNvSpPr>
            <p:nvPr/>
          </p:nvSpPr>
          <p:spPr bwMode="auto">
            <a:xfrm>
              <a:off x="3870057" y="469653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solidFill>
                  <a:srgbClr val="FCFCFC"/>
                </a:solidFill>
                <a:latin typeface="Agency FB" panose="020B0503020202020204" pitchFamily="34" charset="0"/>
              </a:endParaRPr>
            </a:p>
          </p:txBody>
        </p:sp>
        <p:sp>
          <p:nvSpPr>
            <p:cNvPr id="29" name="Freeform 26"/>
            <p:cNvSpPr>
              <a:spLocks/>
            </p:cNvSpPr>
            <p:nvPr/>
          </p:nvSpPr>
          <p:spPr bwMode="auto">
            <a:xfrm>
              <a:off x="3866354" y="4274400"/>
              <a:ext cx="429536" cy="422131"/>
            </a:xfrm>
            <a:custGeom>
              <a:avLst/>
              <a:gdLst>
                <a:gd name="T0" fmla="*/ 245 w 245"/>
                <a:gd name="T1" fmla="*/ 0 h 241"/>
                <a:gd name="T2" fmla="*/ 40 w 245"/>
                <a:gd name="T3" fmla="*/ 0 h 241"/>
                <a:gd name="T4" fmla="*/ 2 w 245"/>
                <a:gd name="T5" fmla="*/ 16 h 241"/>
                <a:gd name="T6" fmla="*/ 2 w 245"/>
                <a:gd name="T7" fmla="*/ 113 h 241"/>
                <a:gd name="T8" fmla="*/ 2 w 245"/>
                <a:gd name="T9" fmla="*/ 114 h 241"/>
                <a:gd name="T10" fmla="*/ 2 w 245"/>
                <a:gd name="T11" fmla="*/ 241 h 241"/>
                <a:gd name="T12" fmla="*/ 40 w 245"/>
                <a:gd name="T13" fmla="*/ 227 h 241"/>
                <a:gd name="T14" fmla="*/ 245 w 245"/>
                <a:gd name="T15" fmla="*/ 227 h 241"/>
                <a:gd name="T16" fmla="*/ 245 w 245"/>
                <a:gd name="T17"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5" h="241">
                  <a:moveTo>
                    <a:pt x="245" y="0"/>
                  </a:moveTo>
                  <a:cubicBezTo>
                    <a:pt x="245" y="0"/>
                    <a:pt x="81" y="0"/>
                    <a:pt x="40" y="0"/>
                  </a:cubicBezTo>
                  <a:cubicBezTo>
                    <a:pt x="0" y="0"/>
                    <a:pt x="2" y="16"/>
                    <a:pt x="2" y="16"/>
                  </a:cubicBezTo>
                  <a:cubicBezTo>
                    <a:pt x="2" y="113"/>
                    <a:pt x="2" y="113"/>
                    <a:pt x="2" y="113"/>
                  </a:cubicBezTo>
                  <a:cubicBezTo>
                    <a:pt x="2" y="114"/>
                    <a:pt x="2" y="114"/>
                    <a:pt x="2" y="114"/>
                  </a:cubicBezTo>
                  <a:cubicBezTo>
                    <a:pt x="2" y="241"/>
                    <a:pt x="2" y="241"/>
                    <a:pt x="2" y="241"/>
                  </a:cubicBezTo>
                  <a:cubicBezTo>
                    <a:pt x="2" y="239"/>
                    <a:pt x="3" y="227"/>
                    <a:pt x="40" y="227"/>
                  </a:cubicBezTo>
                  <a:cubicBezTo>
                    <a:pt x="81" y="227"/>
                    <a:pt x="245" y="227"/>
                    <a:pt x="245" y="227"/>
                  </a:cubicBezTo>
                  <a:lnTo>
                    <a:pt x="24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solidFill>
                  <a:srgbClr val="1C1C1C"/>
                </a:solidFill>
                <a:latin typeface="Agency FB" panose="020B0503020202020204" pitchFamily="34" charset="0"/>
              </a:endParaRPr>
            </a:p>
          </p:txBody>
        </p:sp>
        <p:sp>
          <p:nvSpPr>
            <p:cNvPr id="30" name="Freeform 27"/>
            <p:cNvSpPr>
              <a:spLocks/>
            </p:cNvSpPr>
            <p:nvPr/>
          </p:nvSpPr>
          <p:spPr bwMode="auto">
            <a:xfrm>
              <a:off x="4297372" y="4104066"/>
              <a:ext cx="188848" cy="711697"/>
            </a:xfrm>
            <a:custGeom>
              <a:avLst/>
              <a:gdLst>
                <a:gd name="T0" fmla="*/ 0 w 255"/>
                <a:gd name="T1" fmla="*/ 232 h 961"/>
                <a:gd name="T2" fmla="*/ 255 w 255"/>
                <a:gd name="T3" fmla="*/ 0 h 961"/>
                <a:gd name="T4" fmla="*/ 255 w 255"/>
                <a:gd name="T5" fmla="*/ 961 h 961"/>
                <a:gd name="T6" fmla="*/ 0 w 255"/>
                <a:gd name="T7" fmla="*/ 767 h 961"/>
                <a:gd name="T8" fmla="*/ 0 w 255"/>
                <a:gd name="T9" fmla="*/ 232 h 961"/>
              </a:gdLst>
              <a:ahLst/>
              <a:cxnLst>
                <a:cxn ang="0">
                  <a:pos x="T0" y="T1"/>
                </a:cxn>
                <a:cxn ang="0">
                  <a:pos x="T2" y="T3"/>
                </a:cxn>
                <a:cxn ang="0">
                  <a:pos x="T4" y="T5"/>
                </a:cxn>
                <a:cxn ang="0">
                  <a:pos x="T6" y="T7"/>
                </a:cxn>
                <a:cxn ang="0">
                  <a:pos x="T8" y="T9"/>
                </a:cxn>
              </a:cxnLst>
              <a:rect l="0" t="0" r="r" b="b"/>
              <a:pathLst>
                <a:path w="255" h="961">
                  <a:moveTo>
                    <a:pt x="0" y="232"/>
                  </a:moveTo>
                  <a:lnTo>
                    <a:pt x="255" y="0"/>
                  </a:lnTo>
                  <a:lnTo>
                    <a:pt x="255" y="961"/>
                  </a:lnTo>
                  <a:lnTo>
                    <a:pt x="0" y="767"/>
                  </a:lnTo>
                  <a:lnTo>
                    <a:pt x="0" y="232"/>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solidFill>
                  <a:srgbClr val="1C1C1C"/>
                </a:solidFill>
                <a:latin typeface="Agency FB" panose="020B0503020202020204" pitchFamily="34" charset="0"/>
              </a:endParaRPr>
            </a:p>
          </p:txBody>
        </p:sp>
        <p:sp>
          <p:nvSpPr>
            <p:cNvPr id="31" name="Rectangle 28"/>
            <p:cNvSpPr>
              <a:spLocks noChangeArrowheads="1"/>
            </p:cNvSpPr>
            <p:nvPr/>
          </p:nvSpPr>
          <p:spPr bwMode="auto">
            <a:xfrm>
              <a:off x="4486220" y="4104066"/>
              <a:ext cx="1814422" cy="70799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en-US">
                <a:solidFill>
                  <a:srgbClr val="1C1C1C"/>
                </a:solidFill>
                <a:latin typeface="Agency FB" panose="020B0503020202020204" pitchFamily="34" charset="0"/>
              </a:endParaRPr>
            </a:p>
          </p:txBody>
        </p:sp>
        <p:sp>
          <p:nvSpPr>
            <p:cNvPr id="32" name="Freeform 29"/>
            <p:cNvSpPr>
              <a:spLocks/>
            </p:cNvSpPr>
            <p:nvPr/>
          </p:nvSpPr>
          <p:spPr bwMode="auto">
            <a:xfrm>
              <a:off x="3870057" y="556523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solidFill>
                  <a:srgbClr val="FCFCFC"/>
                </a:solidFill>
                <a:latin typeface="Agency FB" panose="020B0503020202020204" pitchFamily="34" charset="0"/>
              </a:endParaRPr>
            </a:p>
          </p:txBody>
        </p:sp>
        <p:sp>
          <p:nvSpPr>
            <p:cNvPr id="33" name="Freeform 30"/>
            <p:cNvSpPr>
              <a:spLocks/>
            </p:cNvSpPr>
            <p:nvPr/>
          </p:nvSpPr>
          <p:spPr bwMode="auto">
            <a:xfrm>
              <a:off x="3866354" y="5143101"/>
              <a:ext cx="429536" cy="422131"/>
            </a:xfrm>
            <a:custGeom>
              <a:avLst/>
              <a:gdLst>
                <a:gd name="T0" fmla="*/ 245 w 245"/>
                <a:gd name="T1" fmla="*/ 0 h 241"/>
                <a:gd name="T2" fmla="*/ 40 w 245"/>
                <a:gd name="T3" fmla="*/ 0 h 241"/>
                <a:gd name="T4" fmla="*/ 2 w 245"/>
                <a:gd name="T5" fmla="*/ 16 h 241"/>
                <a:gd name="T6" fmla="*/ 2 w 245"/>
                <a:gd name="T7" fmla="*/ 113 h 241"/>
                <a:gd name="T8" fmla="*/ 2 w 245"/>
                <a:gd name="T9" fmla="*/ 114 h 241"/>
                <a:gd name="T10" fmla="*/ 2 w 245"/>
                <a:gd name="T11" fmla="*/ 241 h 241"/>
                <a:gd name="T12" fmla="*/ 40 w 245"/>
                <a:gd name="T13" fmla="*/ 227 h 241"/>
                <a:gd name="T14" fmla="*/ 245 w 245"/>
                <a:gd name="T15" fmla="*/ 227 h 241"/>
                <a:gd name="T16" fmla="*/ 245 w 245"/>
                <a:gd name="T17"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5" h="241">
                  <a:moveTo>
                    <a:pt x="245" y="0"/>
                  </a:moveTo>
                  <a:cubicBezTo>
                    <a:pt x="245" y="0"/>
                    <a:pt x="81" y="0"/>
                    <a:pt x="40" y="0"/>
                  </a:cubicBezTo>
                  <a:cubicBezTo>
                    <a:pt x="0" y="0"/>
                    <a:pt x="2" y="16"/>
                    <a:pt x="2" y="16"/>
                  </a:cubicBezTo>
                  <a:cubicBezTo>
                    <a:pt x="2" y="113"/>
                    <a:pt x="2" y="113"/>
                    <a:pt x="2" y="113"/>
                  </a:cubicBezTo>
                  <a:cubicBezTo>
                    <a:pt x="2" y="114"/>
                    <a:pt x="2" y="114"/>
                    <a:pt x="2" y="114"/>
                  </a:cubicBezTo>
                  <a:cubicBezTo>
                    <a:pt x="2" y="241"/>
                    <a:pt x="2" y="241"/>
                    <a:pt x="2" y="241"/>
                  </a:cubicBezTo>
                  <a:cubicBezTo>
                    <a:pt x="2" y="239"/>
                    <a:pt x="3" y="227"/>
                    <a:pt x="40" y="227"/>
                  </a:cubicBezTo>
                  <a:cubicBezTo>
                    <a:pt x="81" y="227"/>
                    <a:pt x="245" y="227"/>
                    <a:pt x="245" y="227"/>
                  </a:cubicBezTo>
                  <a:lnTo>
                    <a:pt x="24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solidFill>
                  <a:srgbClr val="1C1C1C"/>
                </a:solidFill>
                <a:latin typeface="Agency FB" panose="020B0503020202020204" pitchFamily="34" charset="0"/>
              </a:endParaRPr>
            </a:p>
          </p:txBody>
        </p:sp>
        <p:sp>
          <p:nvSpPr>
            <p:cNvPr id="34" name="Freeform 31"/>
            <p:cNvSpPr>
              <a:spLocks/>
            </p:cNvSpPr>
            <p:nvPr/>
          </p:nvSpPr>
          <p:spPr bwMode="auto">
            <a:xfrm>
              <a:off x="4297372" y="4972767"/>
              <a:ext cx="188848" cy="711697"/>
            </a:xfrm>
            <a:custGeom>
              <a:avLst/>
              <a:gdLst>
                <a:gd name="T0" fmla="*/ 0 w 255"/>
                <a:gd name="T1" fmla="*/ 232 h 961"/>
                <a:gd name="T2" fmla="*/ 255 w 255"/>
                <a:gd name="T3" fmla="*/ 0 h 961"/>
                <a:gd name="T4" fmla="*/ 255 w 255"/>
                <a:gd name="T5" fmla="*/ 961 h 961"/>
                <a:gd name="T6" fmla="*/ 0 w 255"/>
                <a:gd name="T7" fmla="*/ 767 h 961"/>
                <a:gd name="T8" fmla="*/ 0 w 255"/>
                <a:gd name="T9" fmla="*/ 232 h 961"/>
              </a:gdLst>
              <a:ahLst/>
              <a:cxnLst>
                <a:cxn ang="0">
                  <a:pos x="T0" y="T1"/>
                </a:cxn>
                <a:cxn ang="0">
                  <a:pos x="T2" y="T3"/>
                </a:cxn>
                <a:cxn ang="0">
                  <a:pos x="T4" y="T5"/>
                </a:cxn>
                <a:cxn ang="0">
                  <a:pos x="T6" y="T7"/>
                </a:cxn>
                <a:cxn ang="0">
                  <a:pos x="T8" y="T9"/>
                </a:cxn>
              </a:cxnLst>
              <a:rect l="0" t="0" r="r" b="b"/>
              <a:pathLst>
                <a:path w="255" h="961">
                  <a:moveTo>
                    <a:pt x="0" y="232"/>
                  </a:moveTo>
                  <a:lnTo>
                    <a:pt x="255" y="0"/>
                  </a:lnTo>
                  <a:lnTo>
                    <a:pt x="255" y="961"/>
                  </a:lnTo>
                  <a:lnTo>
                    <a:pt x="0" y="767"/>
                  </a:lnTo>
                  <a:lnTo>
                    <a:pt x="0" y="232"/>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solidFill>
                  <a:srgbClr val="1C1C1C"/>
                </a:solidFill>
                <a:latin typeface="Agency FB" panose="020B0503020202020204" pitchFamily="34" charset="0"/>
              </a:endParaRPr>
            </a:p>
          </p:txBody>
        </p:sp>
        <p:sp>
          <p:nvSpPr>
            <p:cNvPr id="35" name="Rectangle 32"/>
            <p:cNvSpPr>
              <a:spLocks noChangeArrowheads="1"/>
            </p:cNvSpPr>
            <p:nvPr/>
          </p:nvSpPr>
          <p:spPr bwMode="auto">
            <a:xfrm>
              <a:off x="4486220" y="4972767"/>
              <a:ext cx="1814422" cy="70799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en-US">
                <a:solidFill>
                  <a:srgbClr val="1C1C1C"/>
                </a:solidFill>
                <a:latin typeface="Agency FB" panose="020B0503020202020204" pitchFamily="34" charset="0"/>
              </a:endParaRPr>
            </a:p>
          </p:txBody>
        </p:sp>
        <p:sp>
          <p:nvSpPr>
            <p:cNvPr id="36" name="Freeform 38"/>
            <p:cNvSpPr>
              <a:spLocks/>
            </p:cNvSpPr>
            <p:nvPr/>
          </p:nvSpPr>
          <p:spPr bwMode="auto">
            <a:xfrm>
              <a:off x="2409632" y="1872698"/>
              <a:ext cx="1421915" cy="21477"/>
            </a:xfrm>
            <a:custGeom>
              <a:avLst/>
              <a:gdLst>
                <a:gd name="T0" fmla="*/ 806 w 812"/>
                <a:gd name="T1" fmla="*/ 12 h 12"/>
                <a:gd name="T2" fmla="*/ 6 w 812"/>
                <a:gd name="T3" fmla="*/ 12 h 12"/>
                <a:gd name="T4" fmla="*/ 0 w 812"/>
                <a:gd name="T5" fmla="*/ 6 h 12"/>
                <a:gd name="T6" fmla="*/ 6 w 812"/>
                <a:gd name="T7" fmla="*/ 0 h 12"/>
                <a:gd name="T8" fmla="*/ 806 w 812"/>
                <a:gd name="T9" fmla="*/ 0 h 12"/>
                <a:gd name="T10" fmla="*/ 812 w 812"/>
                <a:gd name="T11" fmla="*/ 6 h 12"/>
                <a:gd name="T12" fmla="*/ 806 w 81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812" h="12">
                  <a:moveTo>
                    <a:pt x="806" y="12"/>
                  </a:moveTo>
                  <a:cubicBezTo>
                    <a:pt x="6" y="12"/>
                    <a:pt x="6" y="12"/>
                    <a:pt x="6" y="12"/>
                  </a:cubicBezTo>
                  <a:cubicBezTo>
                    <a:pt x="3" y="12"/>
                    <a:pt x="0" y="10"/>
                    <a:pt x="0" y="6"/>
                  </a:cubicBezTo>
                  <a:cubicBezTo>
                    <a:pt x="0" y="3"/>
                    <a:pt x="3" y="0"/>
                    <a:pt x="6" y="0"/>
                  </a:cubicBezTo>
                  <a:cubicBezTo>
                    <a:pt x="806" y="0"/>
                    <a:pt x="806" y="0"/>
                    <a:pt x="806" y="0"/>
                  </a:cubicBezTo>
                  <a:cubicBezTo>
                    <a:pt x="809" y="0"/>
                    <a:pt x="812" y="3"/>
                    <a:pt x="812" y="6"/>
                  </a:cubicBezTo>
                  <a:cubicBezTo>
                    <a:pt x="812" y="10"/>
                    <a:pt x="809" y="12"/>
                    <a:pt x="806" y="1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solidFill>
                  <a:srgbClr val="1C1C1C"/>
                </a:solidFill>
                <a:latin typeface="Agency FB" panose="020B0503020202020204" pitchFamily="34" charset="0"/>
              </a:endParaRPr>
            </a:p>
          </p:txBody>
        </p:sp>
        <p:sp>
          <p:nvSpPr>
            <p:cNvPr id="37" name="Freeform 39"/>
            <p:cNvSpPr>
              <a:spLocks/>
            </p:cNvSpPr>
            <p:nvPr/>
          </p:nvSpPr>
          <p:spPr bwMode="auto">
            <a:xfrm>
              <a:off x="2808805" y="2727328"/>
              <a:ext cx="1022741" cy="21477"/>
            </a:xfrm>
            <a:custGeom>
              <a:avLst/>
              <a:gdLst>
                <a:gd name="T0" fmla="*/ 578 w 584"/>
                <a:gd name="T1" fmla="*/ 12 h 12"/>
                <a:gd name="T2" fmla="*/ 6 w 584"/>
                <a:gd name="T3" fmla="*/ 12 h 12"/>
                <a:gd name="T4" fmla="*/ 0 w 584"/>
                <a:gd name="T5" fmla="*/ 6 h 12"/>
                <a:gd name="T6" fmla="*/ 6 w 584"/>
                <a:gd name="T7" fmla="*/ 0 h 12"/>
                <a:gd name="T8" fmla="*/ 578 w 584"/>
                <a:gd name="T9" fmla="*/ 0 h 12"/>
                <a:gd name="T10" fmla="*/ 584 w 584"/>
                <a:gd name="T11" fmla="*/ 6 h 12"/>
                <a:gd name="T12" fmla="*/ 578 w 58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584" h="12">
                  <a:moveTo>
                    <a:pt x="578" y="12"/>
                  </a:moveTo>
                  <a:cubicBezTo>
                    <a:pt x="6" y="12"/>
                    <a:pt x="6" y="12"/>
                    <a:pt x="6" y="12"/>
                  </a:cubicBezTo>
                  <a:cubicBezTo>
                    <a:pt x="3" y="12"/>
                    <a:pt x="0" y="10"/>
                    <a:pt x="0" y="6"/>
                  </a:cubicBezTo>
                  <a:cubicBezTo>
                    <a:pt x="0" y="3"/>
                    <a:pt x="3" y="0"/>
                    <a:pt x="6" y="0"/>
                  </a:cubicBezTo>
                  <a:cubicBezTo>
                    <a:pt x="578" y="0"/>
                    <a:pt x="578" y="0"/>
                    <a:pt x="578" y="0"/>
                  </a:cubicBezTo>
                  <a:cubicBezTo>
                    <a:pt x="581" y="0"/>
                    <a:pt x="584" y="3"/>
                    <a:pt x="584" y="6"/>
                  </a:cubicBezTo>
                  <a:cubicBezTo>
                    <a:pt x="584" y="10"/>
                    <a:pt x="581" y="12"/>
                    <a:pt x="578" y="1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solidFill>
                  <a:srgbClr val="1C1C1C"/>
                </a:solidFill>
                <a:latin typeface="Agency FB" panose="020B0503020202020204" pitchFamily="34" charset="0"/>
              </a:endParaRPr>
            </a:p>
          </p:txBody>
        </p:sp>
        <p:sp>
          <p:nvSpPr>
            <p:cNvPr id="38" name="Freeform 40"/>
            <p:cNvSpPr>
              <a:spLocks/>
            </p:cNvSpPr>
            <p:nvPr/>
          </p:nvSpPr>
          <p:spPr bwMode="auto">
            <a:xfrm>
              <a:off x="2788069" y="3589363"/>
              <a:ext cx="1043478" cy="20736"/>
            </a:xfrm>
            <a:custGeom>
              <a:avLst/>
              <a:gdLst>
                <a:gd name="T0" fmla="*/ 590 w 596"/>
                <a:gd name="T1" fmla="*/ 12 h 12"/>
                <a:gd name="T2" fmla="*/ 6 w 596"/>
                <a:gd name="T3" fmla="*/ 12 h 12"/>
                <a:gd name="T4" fmla="*/ 0 w 596"/>
                <a:gd name="T5" fmla="*/ 6 h 12"/>
                <a:gd name="T6" fmla="*/ 6 w 596"/>
                <a:gd name="T7" fmla="*/ 0 h 12"/>
                <a:gd name="T8" fmla="*/ 590 w 596"/>
                <a:gd name="T9" fmla="*/ 0 h 12"/>
                <a:gd name="T10" fmla="*/ 596 w 596"/>
                <a:gd name="T11" fmla="*/ 6 h 12"/>
                <a:gd name="T12" fmla="*/ 590 w 596"/>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596" h="12">
                  <a:moveTo>
                    <a:pt x="590" y="12"/>
                  </a:moveTo>
                  <a:cubicBezTo>
                    <a:pt x="6" y="12"/>
                    <a:pt x="6" y="12"/>
                    <a:pt x="6" y="12"/>
                  </a:cubicBezTo>
                  <a:cubicBezTo>
                    <a:pt x="3" y="12"/>
                    <a:pt x="0" y="10"/>
                    <a:pt x="0" y="6"/>
                  </a:cubicBezTo>
                  <a:cubicBezTo>
                    <a:pt x="0" y="3"/>
                    <a:pt x="3" y="0"/>
                    <a:pt x="6" y="0"/>
                  </a:cubicBezTo>
                  <a:cubicBezTo>
                    <a:pt x="590" y="0"/>
                    <a:pt x="590" y="0"/>
                    <a:pt x="590" y="0"/>
                  </a:cubicBezTo>
                  <a:cubicBezTo>
                    <a:pt x="593" y="0"/>
                    <a:pt x="596" y="3"/>
                    <a:pt x="596" y="6"/>
                  </a:cubicBezTo>
                  <a:cubicBezTo>
                    <a:pt x="596" y="10"/>
                    <a:pt x="593" y="12"/>
                    <a:pt x="590" y="1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solidFill>
                  <a:srgbClr val="1C1C1C"/>
                </a:solidFill>
                <a:latin typeface="Agency FB" panose="020B0503020202020204" pitchFamily="34" charset="0"/>
              </a:endParaRPr>
            </a:p>
          </p:txBody>
        </p:sp>
        <p:sp>
          <p:nvSpPr>
            <p:cNvPr id="39" name="Freeform 41"/>
            <p:cNvSpPr>
              <a:spLocks/>
            </p:cNvSpPr>
            <p:nvPr/>
          </p:nvSpPr>
          <p:spPr bwMode="auto">
            <a:xfrm>
              <a:off x="2479987" y="4486206"/>
              <a:ext cx="1351559" cy="20736"/>
            </a:xfrm>
            <a:custGeom>
              <a:avLst/>
              <a:gdLst>
                <a:gd name="T0" fmla="*/ 766 w 772"/>
                <a:gd name="T1" fmla="*/ 12 h 12"/>
                <a:gd name="T2" fmla="*/ 6 w 772"/>
                <a:gd name="T3" fmla="*/ 12 h 12"/>
                <a:gd name="T4" fmla="*/ 0 w 772"/>
                <a:gd name="T5" fmla="*/ 6 h 12"/>
                <a:gd name="T6" fmla="*/ 6 w 772"/>
                <a:gd name="T7" fmla="*/ 0 h 12"/>
                <a:gd name="T8" fmla="*/ 766 w 772"/>
                <a:gd name="T9" fmla="*/ 0 h 12"/>
                <a:gd name="T10" fmla="*/ 772 w 772"/>
                <a:gd name="T11" fmla="*/ 6 h 12"/>
                <a:gd name="T12" fmla="*/ 766 w 77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772" h="12">
                  <a:moveTo>
                    <a:pt x="766" y="12"/>
                  </a:moveTo>
                  <a:cubicBezTo>
                    <a:pt x="6" y="12"/>
                    <a:pt x="6" y="12"/>
                    <a:pt x="6" y="12"/>
                  </a:cubicBezTo>
                  <a:cubicBezTo>
                    <a:pt x="3" y="12"/>
                    <a:pt x="0" y="10"/>
                    <a:pt x="0" y="6"/>
                  </a:cubicBezTo>
                  <a:cubicBezTo>
                    <a:pt x="0" y="3"/>
                    <a:pt x="3" y="0"/>
                    <a:pt x="6" y="0"/>
                  </a:cubicBezTo>
                  <a:cubicBezTo>
                    <a:pt x="766" y="0"/>
                    <a:pt x="766" y="0"/>
                    <a:pt x="766" y="0"/>
                  </a:cubicBezTo>
                  <a:cubicBezTo>
                    <a:pt x="769" y="0"/>
                    <a:pt x="772" y="3"/>
                    <a:pt x="772" y="6"/>
                  </a:cubicBezTo>
                  <a:cubicBezTo>
                    <a:pt x="772" y="10"/>
                    <a:pt x="769" y="12"/>
                    <a:pt x="766" y="1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solidFill>
                  <a:srgbClr val="1C1C1C"/>
                </a:solidFill>
                <a:latin typeface="Agency FB" panose="020B0503020202020204" pitchFamily="34" charset="0"/>
              </a:endParaRPr>
            </a:p>
          </p:txBody>
        </p:sp>
        <p:sp>
          <p:nvSpPr>
            <p:cNvPr id="40" name="Freeform 42"/>
            <p:cNvSpPr>
              <a:spLocks/>
            </p:cNvSpPr>
            <p:nvPr/>
          </p:nvSpPr>
          <p:spPr bwMode="auto">
            <a:xfrm>
              <a:off x="2759926" y="5348241"/>
              <a:ext cx="1071620" cy="20736"/>
            </a:xfrm>
            <a:custGeom>
              <a:avLst/>
              <a:gdLst>
                <a:gd name="T0" fmla="*/ 606 w 612"/>
                <a:gd name="T1" fmla="*/ 12 h 12"/>
                <a:gd name="T2" fmla="*/ 6 w 612"/>
                <a:gd name="T3" fmla="*/ 12 h 12"/>
                <a:gd name="T4" fmla="*/ 0 w 612"/>
                <a:gd name="T5" fmla="*/ 6 h 12"/>
                <a:gd name="T6" fmla="*/ 6 w 612"/>
                <a:gd name="T7" fmla="*/ 0 h 12"/>
                <a:gd name="T8" fmla="*/ 606 w 612"/>
                <a:gd name="T9" fmla="*/ 0 h 12"/>
                <a:gd name="T10" fmla="*/ 612 w 612"/>
                <a:gd name="T11" fmla="*/ 6 h 12"/>
                <a:gd name="T12" fmla="*/ 606 w 61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612" h="12">
                  <a:moveTo>
                    <a:pt x="606" y="12"/>
                  </a:moveTo>
                  <a:cubicBezTo>
                    <a:pt x="6" y="12"/>
                    <a:pt x="6" y="12"/>
                    <a:pt x="6" y="12"/>
                  </a:cubicBezTo>
                  <a:cubicBezTo>
                    <a:pt x="3" y="12"/>
                    <a:pt x="0" y="10"/>
                    <a:pt x="0" y="6"/>
                  </a:cubicBezTo>
                  <a:cubicBezTo>
                    <a:pt x="0" y="3"/>
                    <a:pt x="3" y="0"/>
                    <a:pt x="6" y="0"/>
                  </a:cubicBezTo>
                  <a:cubicBezTo>
                    <a:pt x="606" y="0"/>
                    <a:pt x="606" y="0"/>
                    <a:pt x="606" y="0"/>
                  </a:cubicBezTo>
                  <a:cubicBezTo>
                    <a:pt x="609" y="0"/>
                    <a:pt x="612" y="3"/>
                    <a:pt x="612" y="6"/>
                  </a:cubicBezTo>
                  <a:cubicBezTo>
                    <a:pt x="612" y="10"/>
                    <a:pt x="609" y="12"/>
                    <a:pt x="606" y="1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solidFill>
                  <a:srgbClr val="1C1C1C"/>
                </a:solidFill>
                <a:latin typeface="Agency FB" panose="020B0503020202020204" pitchFamily="34" charset="0"/>
              </a:endParaRPr>
            </a:p>
          </p:txBody>
        </p:sp>
        <p:sp>
          <p:nvSpPr>
            <p:cNvPr id="41" name="Rectangle 48"/>
            <p:cNvSpPr/>
            <p:nvPr/>
          </p:nvSpPr>
          <p:spPr>
            <a:xfrm>
              <a:off x="4930011" y="1685152"/>
              <a:ext cx="877163" cy="369332"/>
            </a:xfrm>
            <a:prstGeom prst="rect">
              <a:avLst/>
            </a:prstGeom>
            <a:grpFill/>
          </p:spPr>
          <p:txBody>
            <a:bodyPr wrap="none">
              <a:spAutoFit/>
            </a:bodyPr>
            <a:lstStyle/>
            <a:p>
              <a:r>
                <a:rPr lang="zh-CN" altLang="en-US" dirty="0">
                  <a:solidFill>
                    <a:srgbClr val="FCFCFC"/>
                  </a:solidFill>
                  <a:latin typeface="微软雅黑" panose="020B0503020204020204" pitchFamily="34" charset="-122"/>
                  <a:ea typeface="微软雅黑" panose="020B0503020204020204" pitchFamily="34" charset="-122"/>
                </a:rPr>
                <a:t>第一项</a:t>
              </a:r>
              <a:endParaRPr lang="en-US" dirty="0">
                <a:solidFill>
                  <a:srgbClr val="FCFCFC"/>
                </a:solidFill>
                <a:latin typeface="微软雅黑" panose="020B0503020204020204" pitchFamily="34" charset="-122"/>
                <a:ea typeface="微软雅黑" panose="020B0503020204020204" pitchFamily="34" charset="-122"/>
              </a:endParaRPr>
            </a:p>
          </p:txBody>
        </p:sp>
        <p:sp>
          <p:nvSpPr>
            <p:cNvPr id="42" name="Rectangle 49"/>
            <p:cNvSpPr/>
            <p:nvPr/>
          </p:nvSpPr>
          <p:spPr>
            <a:xfrm>
              <a:off x="4930011" y="2559202"/>
              <a:ext cx="877163" cy="369332"/>
            </a:xfrm>
            <a:prstGeom prst="rect">
              <a:avLst/>
            </a:prstGeom>
            <a:grpFill/>
          </p:spPr>
          <p:txBody>
            <a:bodyPr wrap="none">
              <a:spAutoFit/>
            </a:bodyPr>
            <a:lstStyle/>
            <a:p>
              <a:r>
                <a:rPr lang="zh-CN" altLang="en-US" dirty="0">
                  <a:solidFill>
                    <a:srgbClr val="FCFCFC"/>
                  </a:solidFill>
                  <a:latin typeface="微软雅黑" panose="020B0503020204020204" pitchFamily="34" charset="-122"/>
                  <a:ea typeface="微软雅黑" panose="020B0503020204020204" pitchFamily="34" charset="-122"/>
                </a:rPr>
                <a:t>第二项</a:t>
              </a:r>
              <a:endParaRPr lang="en-US" altLang="zh-CN" dirty="0">
                <a:solidFill>
                  <a:srgbClr val="FCFCFC"/>
                </a:solidFill>
                <a:latin typeface="微软雅黑" panose="020B0503020204020204" pitchFamily="34" charset="-122"/>
                <a:ea typeface="微软雅黑" panose="020B0503020204020204" pitchFamily="34" charset="-122"/>
              </a:endParaRPr>
            </a:p>
          </p:txBody>
        </p:sp>
        <p:sp>
          <p:nvSpPr>
            <p:cNvPr id="43" name="Rectangle 50"/>
            <p:cNvSpPr/>
            <p:nvPr/>
          </p:nvSpPr>
          <p:spPr>
            <a:xfrm>
              <a:off x="4930011" y="3410499"/>
              <a:ext cx="877163" cy="369332"/>
            </a:xfrm>
            <a:prstGeom prst="rect">
              <a:avLst/>
            </a:prstGeom>
            <a:grpFill/>
          </p:spPr>
          <p:txBody>
            <a:bodyPr wrap="none">
              <a:spAutoFit/>
            </a:bodyPr>
            <a:lstStyle/>
            <a:p>
              <a:r>
                <a:rPr lang="zh-CN" altLang="en-US" dirty="0">
                  <a:solidFill>
                    <a:srgbClr val="FCFCFC"/>
                  </a:solidFill>
                  <a:latin typeface="微软雅黑" panose="020B0503020204020204" pitchFamily="34" charset="-122"/>
                  <a:ea typeface="微软雅黑" panose="020B0503020204020204" pitchFamily="34" charset="-122"/>
                </a:rPr>
                <a:t>第三项</a:t>
              </a:r>
              <a:endParaRPr lang="en-US" altLang="zh-CN" dirty="0">
                <a:solidFill>
                  <a:srgbClr val="FCFCFC"/>
                </a:solidFill>
                <a:latin typeface="微软雅黑" panose="020B0503020204020204" pitchFamily="34" charset="-122"/>
                <a:ea typeface="微软雅黑" panose="020B0503020204020204" pitchFamily="34" charset="-122"/>
              </a:endParaRPr>
            </a:p>
          </p:txBody>
        </p:sp>
        <p:sp>
          <p:nvSpPr>
            <p:cNvPr id="44" name="Rectangle 51"/>
            <p:cNvSpPr/>
            <p:nvPr/>
          </p:nvSpPr>
          <p:spPr>
            <a:xfrm>
              <a:off x="4930011" y="5147900"/>
              <a:ext cx="877163" cy="369332"/>
            </a:xfrm>
            <a:prstGeom prst="rect">
              <a:avLst/>
            </a:prstGeom>
            <a:grpFill/>
          </p:spPr>
          <p:txBody>
            <a:bodyPr wrap="none">
              <a:spAutoFit/>
            </a:bodyPr>
            <a:lstStyle/>
            <a:p>
              <a:r>
                <a:rPr lang="zh-CN" altLang="en-US" dirty="0">
                  <a:solidFill>
                    <a:srgbClr val="FCFCFC"/>
                  </a:solidFill>
                  <a:latin typeface="微软雅黑" panose="020B0503020204020204" pitchFamily="34" charset="-122"/>
                  <a:ea typeface="微软雅黑" panose="020B0503020204020204" pitchFamily="34" charset="-122"/>
                </a:rPr>
                <a:t>第五项</a:t>
              </a:r>
              <a:endParaRPr lang="en-US" altLang="zh-CN" dirty="0">
                <a:solidFill>
                  <a:srgbClr val="FCFCFC"/>
                </a:solidFill>
                <a:latin typeface="微软雅黑" panose="020B0503020204020204" pitchFamily="34" charset="-122"/>
                <a:ea typeface="微软雅黑" panose="020B0503020204020204" pitchFamily="34" charset="-122"/>
              </a:endParaRPr>
            </a:p>
          </p:txBody>
        </p:sp>
        <p:sp>
          <p:nvSpPr>
            <p:cNvPr id="45" name="Rectangle 52"/>
            <p:cNvSpPr/>
            <p:nvPr/>
          </p:nvSpPr>
          <p:spPr>
            <a:xfrm>
              <a:off x="4930011" y="4279199"/>
              <a:ext cx="877163" cy="369332"/>
            </a:xfrm>
            <a:prstGeom prst="rect">
              <a:avLst/>
            </a:prstGeom>
            <a:grpFill/>
          </p:spPr>
          <p:txBody>
            <a:bodyPr wrap="none">
              <a:spAutoFit/>
            </a:bodyPr>
            <a:lstStyle/>
            <a:p>
              <a:r>
                <a:rPr lang="zh-CN" altLang="en-US" dirty="0">
                  <a:solidFill>
                    <a:srgbClr val="FCFCFC"/>
                  </a:solidFill>
                  <a:latin typeface="微软雅黑" panose="020B0503020204020204" pitchFamily="34" charset="-122"/>
                  <a:ea typeface="微软雅黑" panose="020B0503020204020204" pitchFamily="34" charset="-122"/>
                </a:rPr>
                <a:t>第四项</a:t>
              </a:r>
              <a:endParaRPr lang="en-US" altLang="zh-CN" dirty="0">
                <a:solidFill>
                  <a:srgbClr val="FCFCFC"/>
                </a:solidFill>
                <a:latin typeface="微软雅黑" panose="020B0503020204020204" pitchFamily="34" charset="-122"/>
                <a:ea typeface="微软雅黑" panose="020B0503020204020204" pitchFamily="34" charset="-122"/>
              </a:endParaRPr>
            </a:p>
          </p:txBody>
        </p:sp>
      </p:grpSp>
      <p:grpSp>
        <p:nvGrpSpPr>
          <p:cNvPr id="46" name="Group 30"/>
          <p:cNvGrpSpPr/>
          <p:nvPr/>
        </p:nvGrpSpPr>
        <p:grpSpPr>
          <a:xfrm>
            <a:off x="6311230" y="1540450"/>
            <a:ext cx="5040560" cy="592406"/>
            <a:chOff x="1315498" y="938094"/>
            <a:chExt cx="4442110" cy="592406"/>
          </a:xfrm>
        </p:grpSpPr>
        <p:sp>
          <p:nvSpPr>
            <p:cNvPr id="47" name="Text Placeholder 3"/>
            <p:cNvSpPr txBox="1">
              <a:spLocks/>
            </p:cNvSpPr>
            <p:nvPr/>
          </p:nvSpPr>
          <p:spPr>
            <a:xfrm>
              <a:off x="1315499" y="938094"/>
              <a:ext cx="1356177"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zh-CN" altLang="en-US" sz="2000" dirty="0">
                  <a:solidFill>
                    <a:srgbClr val="0070C0"/>
                  </a:solidFill>
                  <a:latin typeface="微软雅黑" panose="020B0503020204020204" pitchFamily="34" charset="-122"/>
                  <a:ea typeface="微软雅黑" panose="020B0503020204020204" pitchFamily="34" charset="-122"/>
                </a:rPr>
                <a:t>添加文字标题</a:t>
              </a:r>
              <a:endParaRPr kumimoji="0" lang="en-US" sz="2000"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endParaRPr>
            </a:p>
          </p:txBody>
        </p:sp>
        <p:sp>
          <p:nvSpPr>
            <p:cNvPr id="48" name="Text Placeholder 3"/>
            <p:cNvSpPr txBox="1">
              <a:spLocks/>
            </p:cNvSpPr>
            <p:nvPr/>
          </p:nvSpPr>
          <p:spPr>
            <a:xfrm>
              <a:off x="1315498" y="1345834"/>
              <a:ext cx="4442110" cy="18466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在此录入上述图表的综合描述说明，此录此录入上述图表的综合描述说明。</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49" name="Group 30"/>
          <p:cNvGrpSpPr/>
          <p:nvPr/>
        </p:nvGrpSpPr>
        <p:grpSpPr>
          <a:xfrm>
            <a:off x="6311230" y="2404546"/>
            <a:ext cx="5040560" cy="592406"/>
            <a:chOff x="1315498" y="938094"/>
            <a:chExt cx="4442110" cy="592406"/>
          </a:xfrm>
        </p:grpSpPr>
        <p:sp>
          <p:nvSpPr>
            <p:cNvPr id="50" name="Text Placeholder 3"/>
            <p:cNvSpPr txBox="1">
              <a:spLocks/>
            </p:cNvSpPr>
            <p:nvPr/>
          </p:nvSpPr>
          <p:spPr>
            <a:xfrm>
              <a:off x="1315499" y="938094"/>
              <a:ext cx="1356177"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zh-CN" altLang="en-US" sz="2000" dirty="0">
                  <a:solidFill>
                    <a:srgbClr val="0070C0"/>
                  </a:solidFill>
                  <a:latin typeface="微软雅黑" panose="020B0503020204020204" pitchFamily="34" charset="-122"/>
                  <a:ea typeface="微软雅黑" panose="020B0503020204020204" pitchFamily="34" charset="-122"/>
                </a:rPr>
                <a:t>添加文字标题</a:t>
              </a:r>
              <a:endParaRPr kumimoji="0" lang="en-US" sz="2000"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endParaRPr>
            </a:p>
          </p:txBody>
        </p:sp>
        <p:sp>
          <p:nvSpPr>
            <p:cNvPr id="51" name="Text Placeholder 3"/>
            <p:cNvSpPr txBox="1">
              <a:spLocks/>
            </p:cNvSpPr>
            <p:nvPr/>
          </p:nvSpPr>
          <p:spPr>
            <a:xfrm>
              <a:off x="1315498" y="1345834"/>
              <a:ext cx="4442110" cy="18466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在此录入上述图表的综合描述说明，此录此录入上述图表的综合描述说明。</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52" name="Group 30"/>
          <p:cNvGrpSpPr/>
          <p:nvPr/>
        </p:nvGrpSpPr>
        <p:grpSpPr>
          <a:xfrm>
            <a:off x="6311230" y="3340650"/>
            <a:ext cx="5040560" cy="592406"/>
            <a:chOff x="1315498" y="938094"/>
            <a:chExt cx="4442110" cy="592406"/>
          </a:xfrm>
        </p:grpSpPr>
        <p:sp>
          <p:nvSpPr>
            <p:cNvPr id="53" name="Text Placeholder 3"/>
            <p:cNvSpPr txBox="1">
              <a:spLocks/>
            </p:cNvSpPr>
            <p:nvPr/>
          </p:nvSpPr>
          <p:spPr>
            <a:xfrm>
              <a:off x="1315499" y="938094"/>
              <a:ext cx="1356177"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zh-CN" altLang="en-US" sz="2000" dirty="0">
                  <a:solidFill>
                    <a:srgbClr val="0070C0"/>
                  </a:solidFill>
                  <a:latin typeface="微软雅黑" panose="020B0503020204020204" pitchFamily="34" charset="-122"/>
                  <a:ea typeface="微软雅黑" panose="020B0503020204020204" pitchFamily="34" charset="-122"/>
                </a:rPr>
                <a:t>添加文字标题</a:t>
              </a:r>
              <a:endParaRPr kumimoji="0" lang="en-US" sz="2000"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endParaRPr>
            </a:p>
          </p:txBody>
        </p:sp>
        <p:sp>
          <p:nvSpPr>
            <p:cNvPr id="54" name="Text Placeholder 3"/>
            <p:cNvSpPr txBox="1">
              <a:spLocks/>
            </p:cNvSpPr>
            <p:nvPr/>
          </p:nvSpPr>
          <p:spPr>
            <a:xfrm>
              <a:off x="1315498" y="1345834"/>
              <a:ext cx="4442110" cy="18466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在此录入上述图表的综合描述说明，此录此录入上述图表的综合描述说明。</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55" name="Group 30"/>
          <p:cNvGrpSpPr/>
          <p:nvPr/>
        </p:nvGrpSpPr>
        <p:grpSpPr>
          <a:xfrm>
            <a:off x="6311230" y="4149080"/>
            <a:ext cx="5040560" cy="592406"/>
            <a:chOff x="1315498" y="938094"/>
            <a:chExt cx="4442110" cy="592406"/>
          </a:xfrm>
        </p:grpSpPr>
        <p:sp>
          <p:nvSpPr>
            <p:cNvPr id="56" name="Text Placeholder 3"/>
            <p:cNvSpPr txBox="1">
              <a:spLocks/>
            </p:cNvSpPr>
            <p:nvPr/>
          </p:nvSpPr>
          <p:spPr>
            <a:xfrm>
              <a:off x="1315499" y="938094"/>
              <a:ext cx="1356177"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zh-CN" altLang="en-US" sz="2000" dirty="0">
                  <a:solidFill>
                    <a:srgbClr val="0070C0"/>
                  </a:solidFill>
                  <a:latin typeface="微软雅黑" panose="020B0503020204020204" pitchFamily="34" charset="-122"/>
                  <a:ea typeface="微软雅黑" panose="020B0503020204020204" pitchFamily="34" charset="-122"/>
                </a:rPr>
                <a:t>添加文字标题</a:t>
              </a:r>
              <a:endParaRPr kumimoji="0" lang="en-US" sz="2000"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endParaRPr>
            </a:p>
          </p:txBody>
        </p:sp>
        <p:sp>
          <p:nvSpPr>
            <p:cNvPr id="57" name="Text Placeholder 3"/>
            <p:cNvSpPr txBox="1">
              <a:spLocks/>
            </p:cNvSpPr>
            <p:nvPr/>
          </p:nvSpPr>
          <p:spPr>
            <a:xfrm>
              <a:off x="1315498" y="1345834"/>
              <a:ext cx="4442110" cy="18466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在此录入上述图表的综合描述说明，此录此录入上述图表的综合描述说明。</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58" name="Group 30"/>
          <p:cNvGrpSpPr/>
          <p:nvPr/>
        </p:nvGrpSpPr>
        <p:grpSpPr>
          <a:xfrm>
            <a:off x="6311230" y="4996834"/>
            <a:ext cx="5040560" cy="592406"/>
            <a:chOff x="1315498" y="938094"/>
            <a:chExt cx="4442110" cy="592406"/>
          </a:xfrm>
        </p:grpSpPr>
        <p:sp>
          <p:nvSpPr>
            <p:cNvPr id="59" name="Text Placeholder 3"/>
            <p:cNvSpPr txBox="1">
              <a:spLocks/>
            </p:cNvSpPr>
            <p:nvPr/>
          </p:nvSpPr>
          <p:spPr>
            <a:xfrm>
              <a:off x="1315499" y="938094"/>
              <a:ext cx="1356177"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zh-CN" altLang="en-US" sz="2000" dirty="0">
                  <a:solidFill>
                    <a:srgbClr val="0070C0"/>
                  </a:solidFill>
                  <a:latin typeface="微软雅黑" panose="020B0503020204020204" pitchFamily="34" charset="-122"/>
                  <a:ea typeface="微软雅黑" panose="020B0503020204020204" pitchFamily="34" charset="-122"/>
                </a:rPr>
                <a:t>添加文字标题</a:t>
              </a:r>
              <a:endParaRPr kumimoji="0" lang="en-US" sz="2000"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endParaRPr>
            </a:p>
          </p:txBody>
        </p:sp>
        <p:sp>
          <p:nvSpPr>
            <p:cNvPr id="60" name="Text Placeholder 3"/>
            <p:cNvSpPr txBox="1">
              <a:spLocks/>
            </p:cNvSpPr>
            <p:nvPr/>
          </p:nvSpPr>
          <p:spPr>
            <a:xfrm>
              <a:off x="1315498" y="1345834"/>
              <a:ext cx="4442110" cy="18466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在此录入上述图表的综合描述说明，此录此录入上述图表的综合描述说明。</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240997992"/>
      </p:ext>
    </p:extLst>
  </p:cSld>
  <p:clrMapOvr>
    <a:masterClrMapping/>
  </p:clrMapOvr>
  <p:transition spd="slow"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1250"/>
                            </p:stCondLst>
                            <p:childTnLst>
                              <p:par>
                                <p:cTn id="25" presetID="2" presetClass="entr" presetSubtype="4" accel="50000" decel="5000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par>
                          <p:cTn id="29" fill="hold">
                            <p:stCondLst>
                              <p:cond delay="1750"/>
                            </p:stCondLst>
                            <p:childTnLst>
                              <p:par>
                                <p:cTn id="30" presetID="42" presetClass="entr" presetSubtype="0"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childTnLst>
                          </p:cTn>
                        </p:par>
                        <p:par>
                          <p:cTn id="35" fill="hold">
                            <p:stCondLst>
                              <p:cond delay="2750"/>
                            </p:stCondLst>
                            <p:childTnLst>
                              <p:par>
                                <p:cTn id="36" presetID="42" presetClass="entr" presetSubtype="0" fill="hold" nodeType="after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fade">
                                      <p:cBhvr>
                                        <p:cTn id="38" dur="1000"/>
                                        <p:tgtEl>
                                          <p:spTgt spid="46"/>
                                        </p:tgtEl>
                                      </p:cBhvr>
                                    </p:animEffect>
                                    <p:anim calcmode="lin" valueType="num">
                                      <p:cBhvr>
                                        <p:cTn id="39" dur="1000" fill="hold"/>
                                        <p:tgtEl>
                                          <p:spTgt spid="46"/>
                                        </p:tgtEl>
                                        <p:attrNameLst>
                                          <p:attrName>ppt_x</p:attrName>
                                        </p:attrNameLst>
                                      </p:cBhvr>
                                      <p:tavLst>
                                        <p:tav tm="0">
                                          <p:val>
                                            <p:strVal val="#ppt_x"/>
                                          </p:val>
                                        </p:tav>
                                        <p:tav tm="100000">
                                          <p:val>
                                            <p:strVal val="#ppt_x"/>
                                          </p:val>
                                        </p:tav>
                                      </p:tavLst>
                                    </p:anim>
                                    <p:anim calcmode="lin" valueType="num">
                                      <p:cBhvr>
                                        <p:cTn id="40" dur="1000" fill="hold"/>
                                        <p:tgtEl>
                                          <p:spTgt spid="46"/>
                                        </p:tgtEl>
                                        <p:attrNameLst>
                                          <p:attrName>ppt_y</p:attrName>
                                        </p:attrNameLst>
                                      </p:cBhvr>
                                      <p:tavLst>
                                        <p:tav tm="0">
                                          <p:val>
                                            <p:strVal val="#ppt_y+.1"/>
                                          </p:val>
                                        </p:tav>
                                        <p:tav tm="100000">
                                          <p:val>
                                            <p:strVal val="#ppt_y"/>
                                          </p:val>
                                        </p:tav>
                                      </p:tavLst>
                                    </p:anim>
                                  </p:childTnLst>
                                </p:cTn>
                              </p:par>
                            </p:childTnLst>
                          </p:cTn>
                        </p:par>
                        <p:par>
                          <p:cTn id="41" fill="hold">
                            <p:stCondLst>
                              <p:cond delay="3750"/>
                            </p:stCondLst>
                            <p:childTnLst>
                              <p:par>
                                <p:cTn id="42" presetID="42" presetClass="entr" presetSubtype="0" fill="hold" nodeType="after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fade">
                                      <p:cBhvr>
                                        <p:cTn id="44" dur="1000"/>
                                        <p:tgtEl>
                                          <p:spTgt spid="49"/>
                                        </p:tgtEl>
                                      </p:cBhvr>
                                    </p:animEffect>
                                    <p:anim calcmode="lin" valueType="num">
                                      <p:cBhvr>
                                        <p:cTn id="45" dur="1000" fill="hold"/>
                                        <p:tgtEl>
                                          <p:spTgt spid="49"/>
                                        </p:tgtEl>
                                        <p:attrNameLst>
                                          <p:attrName>ppt_x</p:attrName>
                                        </p:attrNameLst>
                                      </p:cBhvr>
                                      <p:tavLst>
                                        <p:tav tm="0">
                                          <p:val>
                                            <p:strVal val="#ppt_x"/>
                                          </p:val>
                                        </p:tav>
                                        <p:tav tm="100000">
                                          <p:val>
                                            <p:strVal val="#ppt_x"/>
                                          </p:val>
                                        </p:tav>
                                      </p:tavLst>
                                    </p:anim>
                                    <p:anim calcmode="lin" valueType="num">
                                      <p:cBhvr>
                                        <p:cTn id="46" dur="1000" fill="hold"/>
                                        <p:tgtEl>
                                          <p:spTgt spid="49"/>
                                        </p:tgtEl>
                                        <p:attrNameLst>
                                          <p:attrName>ppt_y</p:attrName>
                                        </p:attrNameLst>
                                      </p:cBhvr>
                                      <p:tavLst>
                                        <p:tav tm="0">
                                          <p:val>
                                            <p:strVal val="#ppt_y+.1"/>
                                          </p:val>
                                        </p:tav>
                                        <p:tav tm="100000">
                                          <p:val>
                                            <p:strVal val="#ppt_y"/>
                                          </p:val>
                                        </p:tav>
                                      </p:tavLst>
                                    </p:anim>
                                  </p:childTnLst>
                                </p:cTn>
                              </p:par>
                            </p:childTnLst>
                          </p:cTn>
                        </p:par>
                        <p:par>
                          <p:cTn id="47" fill="hold">
                            <p:stCondLst>
                              <p:cond delay="4750"/>
                            </p:stCondLst>
                            <p:childTnLst>
                              <p:par>
                                <p:cTn id="48" presetID="42" presetClass="entr" presetSubtype="0" fill="hold" nodeType="afterEffect">
                                  <p:stCondLst>
                                    <p:cond delay="0"/>
                                  </p:stCondLst>
                                  <p:childTnLst>
                                    <p:set>
                                      <p:cBhvr>
                                        <p:cTn id="49" dur="1" fill="hold">
                                          <p:stCondLst>
                                            <p:cond delay="0"/>
                                          </p:stCondLst>
                                        </p:cTn>
                                        <p:tgtEl>
                                          <p:spTgt spid="52"/>
                                        </p:tgtEl>
                                        <p:attrNameLst>
                                          <p:attrName>style.visibility</p:attrName>
                                        </p:attrNameLst>
                                      </p:cBhvr>
                                      <p:to>
                                        <p:strVal val="visible"/>
                                      </p:to>
                                    </p:set>
                                    <p:animEffect transition="in" filter="fade">
                                      <p:cBhvr>
                                        <p:cTn id="50" dur="1000"/>
                                        <p:tgtEl>
                                          <p:spTgt spid="52"/>
                                        </p:tgtEl>
                                      </p:cBhvr>
                                    </p:animEffect>
                                    <p:anim calcmode="lin" valueType="num">
                                      <p:cBhvr>
                                        <p:cTn id="51" dur="1000" fill="hold"/>
                                        <p:tgtEl>
                                          <p:spTgt spid="52"/>
                                        </p:tgtEl>
                                        <p:attrNameLst>
                                          <p:attrName>ppt_x</p:attrName>
                                        </p:attrNameLst>
                                      </p:cBhvr>
                                      <p:tavLst>
                                        <p:tav tm="0">
                                          <p:val>
                                            <p:strVal val="#ppt_x"/>
                                          </p:val>
                                        </p:tav>
                                        <p:tav tm="100000">
                                          <p:val>
                                            <p:strVal val="#ppt_x"/>
                                          </p:val>
                                        </p:tav>
                                      </p:tavLst>
                                    </p:anim>
                                    <p:anim calcmode="lin" valueType="num">
                                      <p:cBhvr>
                                        <p:cTn id="52" dur="1000" fill="hold"/>
                                        <p:tgtEl>
                                          <p:spTgt spid="52"/>
                                        </p:tgtEl>
                                        <p:attrNameLst>
                                          <p:attrName>ppt_y</p:attrName>
                                        </p:attrNameLst>
                                      </p:cBhvr>
                                      <p:tavLst>
                                        <p:tav tm="0">
                                          <p:val>
                                            <p:strVal val="#ppt_y+.1"/>
                                          </p:val>
                                        </p:tav>
                                        <p:tav tm="100000">
                                          <p:val>
                                            <p:strVal val="#ppt_y"/>
                                          </p:val>
                                        </p:tav>
                                      </p:tavLst>
                                    </p:anim>
                                  </p:childTnLst>
                                </p:cTn>
                              </p:par>
                            </p:childTnLst>
                          </p:cTn>
                        </p:par>
                        <p:par>
                          <p:cTn id="53" fill="hold">
                            <p:stCondLst>
                              <p:cond delay="5750"/>
                            </p:stCondLst>
                            <p:childTnLst>
                              <p:par>
                                <p:cTn id="54" presetID="42" presetClass="entr" presetSubtype="0" fill="hold" nodeType="afterEffect">
                                  <p:stCondLst>
                                    <p:cond delay="0"/>
                                  </p:stCondLst>
                                  <p:childTnLst>
                                    <p:set>
                                      <p:cBhvr>
                                        <p:cTn id="55" dur="1" fill="hold">
                                          <p:stCondLst>
                                            <p:cond delay="0"/>
                                          </p:stCondLst>
                                        </p:cTn>
                                        <p:tgtEl>
                                          <p:spTgt spid="55"/>
                                        </p:tgtEl>
                                        <p:attrNameLst>
                                          <p:attrName>style.visibility</p:attrName>
                                        </p:attrNameLst>
                                      </p:cBhvr>
                                      <p:to>
                                        <p:strVal val="visible"/>
                                      </p:to>
                                    </p:set>
                                    <p:animEffect transition="in" filter="fade">
                                      <p:cBhvr>
                                        <p:cTn id="56" dur="1000"/>
                                        <p:tgtEl>
                                          <p:spTgt spid="55"/>
                                        </p:tgtEl>
                                      </p:cBhvr>
                                    </p:animEffect>
                                    <p:anim calcmode="lin" valueType="num">
                                      <p:cBhvr>
                                        <p:cTn id="57" dur="1000" fill="hold"/>
                                        <p:tgtEl>
                                          <p:spTgt spid="55"/>
                                        </p:tgtEl>
                                        <p:attrNameLst>
                                          <p:attrName>ppt_x</p:attrName>
                                        </p:attrNameLst>
                                      </p:cBhvr>
                                      <p:tavLst>
                                        <p:tav tm="0">
                                          <p:val>
                                            <p:strVal val="#ppt_x"/>
                                          </p:val>
                                        </p:tav>
                                        <p:tav tm="100000">
                                          <p:val>
                                            <p:strVal val="#ppt_x"/>
                                          </p:val>
                                        </p:tav>
                                      </p:tavLst>
                                    </p:anim>
                                    <p:anim calcmode="lin" valueType="num">
                                      <p:cBhvr>
                                        <p:cTn id="58" dur="1000" fill="hold"/>
                                        <p:tgtEl>
                                          <p:spTgt spid="55"/>
                                        </p:tgtEl>
                                        <p:attrNameLst>
                                          <p:attrName>ppt_y</p:attrName>
                                        </p:attrNameLst>
                                      </p:cBhvr>
                                      <p:tavLst>
                                        <p:tav tm="0">
                                          <p:val>
                                            <p:strVal val="#ppt_y+.1"/>
                                          </p:val>
                                        </p:tav>
                                        <p:tav tm="100000">
                                          <p:val>
                                            <p:strVal val="#ppt_y"/>
                                          </p:val>
                                        </p:tav>
                                      </p:tavLst>
                                    </p:anim>
                                  </p:childTnLst>
                                </p:cTn>
                              </p:par>
                            </p:childTnLst>
                          </p:cTn>
                        </p:par>
                        <p:par>
                          <p:cTn id="59" fill="hold">
                            <p:stCondLst>
                              <p:cond delay="6750"/>
                            </p:stCondLst>
                            <p:childTnLst>
                              <p:par>
                                <p:cTn id="60" presetID="42" presetClass="entr" presetSubtype="0" fill="hold" nodeType="afterEffect">
                                  <p:stCondLst>
                                    <p:cond delay="0"/>
                                  </p:stCondLst>
                                  <p:childTnLst>
                                    <p:set>
                                      <p:cBhvr>
                                        <p:cTn id="61" dur="1" fill="hold">
                                          <p:stCondLst>
                                            <p:cond delay="0"/>
                                          </p:stCondLst>
                                        </p:cTn>
                                        <p:tgtEl>
                                          <p:spTgt spid="58"/>
                                        </p:tgtEl>
                                        <p:attrNameLst>
                                          <p:attrName>style.visibility</p:attrName>
                                        </p:attrNameLst>
                                      </p:cBhvr>
                                      <p:to>
                                        <p:strVal val="visible"/>
                                      </p:to>
                                    </p:set>
                                    <p:animEffect transition="in" filter="fade">
                                      <p:cBhvr>
                                        <p:cTn id="62" dur="1000"/>
                                        <p:tgtEl>
                                          <p:spTgt spid="58"/>
                                        </p:tgtEl>
                                      </p:cBhvr>
                                    </p:animEffect>
                                    <p:anim calcmode="lin" valueType="num">
                                      <p:cBhvr>
                                        <p:cTn id="63" dur="1000" fill="hold"/>
                                        <p:tgtEl>
                                          <p:spTgt spid="58"/>
                                        </p:tgtEl>
                                        <p:attrNameLst>
                                          <p:attrName>ppt_x</p:attrName>
                                        </p:attrNameLst>
                                      </p:cBhvr>
                                      <p:tavLst>
                                        <p:tav tm="0">
                                          <p:val>
                                            <p:strVal val="#ppt_x"/>
                                          </p:val>
                                        </p:tav>
                                        <p:tav tm="100000">
                                          <p:val>
                                            <p:strVal val="#ppt_x"/>
                                          </p:val>
                                        </p:tav>
                                      </p:tavLst>
                                    </p:anim>
                                    <p:anim calcmode="lin" valueType="num">
                                      <p:cBhvr>
                                        <p:cTn id="64"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2" descr="C:\Users\Administrator\Desktop\QQ截图2016051610433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539638" y="368862"/>
            <a:ext cx="252028" cy="252028"/>
          </a:xfrm>
          <a:prstGeom prst="rect">
            <a:avLst/>
          </a:prstGeom>
          <a:noFill/>
          <a:ln w="9525">
            <a:solidFill>
              <a:srgbClr val="00B0F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90550" y="116632"/>
            <a:ext cx="185641" cy="185641"/>
          </a:xfrm>
          <a:prstGeom prst="rect">
            <a:avLst/>
          </a:prstGeom>
          <a:noFill/>
          <a:ln w="9525">
            <a:solidFill>
              <a:schemeClr val="bg1">
                <a:lumMod val="8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17993" y="188640"/>
            <a:ext cx="360040" cy="3600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rgbClr val="0070C0"/>
                </a:solidFill>
                <a:latin typeface="微软雅黑" panose="020B0503020204020204" pitchFamily="34" charset="-122"/>
                <a:ea typeface="微软雅黑" panose="020B0503020204020204" pitchFamily="34" charset="-122"/>
              </a:rPr>
              <a:t>职位晋升</a:t>
            </a:r>
            <a:endParaRPr lang="en-US" sz="2000" dirty="0">
              <a:solidFill>
                <a:srgbClr val="0070C0"/>
              </a:solidFill>
              <a:latin typeface="微软雅黑" panose="020B0503020204020204" pitchFamily="34" charset="-122"/>
              <a:ea typeface="微软雅黑" panose="020B0503020204020204" pitchFamily="34" charset="-122"/>
            </a:endParaRPr>
          </a:p>
        </p:txBody>
      </p:sp>
      <p:grpSp>
        <p:nvGrpSpPr>
          <p:cNvPr id="46" name="Group 12"/>
          <p:cNvGrpSpPr/>
          <p:nvPr/>
        </p:nvGrpSpPr>
        <p:grpSpPr>
          <a:xfrm>
            <a:off x="646901" y="3881535"/>
            <a:ext cx="2724550" cy="650630"/>
            <a:chOff x="646901" y="4167553"/>
            <a:chExt cx="2724550" cy="650630"/>
          </a:xfrm>
        </p:grpSpPr>
        <p:sp>
          <p:nvSpPr>
            <p:cNvPr id="48" name="Rectangle 3"/>
            <p:cNvSpPr/>
            <p:nvPr/>
          </p:nvSpPr>
          <p:spPr>
            <a:xfrm>
              <a:off x="646901" y="4167553"/>
              <a:ext cx="2724550" cy="650630"/>
            </a:xfrm>
            <a:prstGeom prst="rect">
              <a:avLst/>
            </a:prstGeom>
            <a:gradFill>
              <a:gsLst>
                <a:gs pos="0">
                  <a:srgbClr val="326698"/>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50" name="Rectangle 4"/>
            <p:cNvSpPr/>
            <p:nvPr/>
          </p:nvSpPr>
          <p:spPr>
            <a:xfrm>
              <a:off x="646901" y="4167553"/>
              <a:ext cx="598585" cy="65063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52" name="Freeform 29"/>
            <p:cNvSpPr>
              <a:spLocks noEditPoints="1"/>
            </p:cNvSpPr>
            <p:nvPr/>
          </p:nvSpPr>
          <p:spPr bwMode="auto">
            <a:xfrm>
              <a:off x="755930" y="4257249"/>
              <a:ext cx="380526" cy="443102"/>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59" name="TextBox 58"/>
            <p:cNvSpPr txBox="1"/>
            <p:nvPr/>
          </p:nvSpPr>
          <p:spPr>
            <a:xfrm>
              <a:off x="1668430" y="4308202"/>
              <a:ext cx="1114408" cy="369332"/>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cs typeface="+mn-ea"/>
                  <a:sym typeface="+mn-lt"/>
                </a:rPr>
                <a:t>职位名称</a:t>
              </a:r>
              <a:endParaRPr lang="en-GB" altLang="zh-CN"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66" name="Group 31"/>
          <p:cNvGrpSpPr/>
          <p:nvPr/>
        </p:nvGrpSpPr>
        <p:grpSpPr>
          <a:xfrm>
            <a:off x="1540440" y="2691903"/>
            <a:ext cx="937472" cy="1131885"/>
            <a:chOff x="1751482" y="2957524"/>
            <a:chExt cx="1247775" cy="1506538"/>
          </a:xfrm>
          <a:solidFill>
            <a:srgbClr val="0070C0"/>
          </a:solidFill>
        </p:grpSpPr>
        <p:sp>
          <p:nvSpPr>
            <p:cNvPr id="67" name="Freeform 5"/>
            <p:cNvSpPr>
              <a:spLocks noEditPoints="1"/>
            </p:cNvSpPr>
            <p:nvPr/>
          </p:nvSpPr>
          <p:spPr bwMode="auto">
            <a:xfrm>
              <a:off x="2459507" y="2957524"/>
              <a:ext cx="339725" cy="336550"/>
            </a:xfrm>
            <a:custGeom>
              <a:avLst/>
              <a:gdLst>
                <a:gd name="T0" fmla="*/ 90 w 90"/>
                <a:gd name="T1" fmla="*/ 45 h 89"/>
                <a:gd name="T2" fmla="*/ 45 w 90"/>
                <a:gd name="T3" fmla="*/ 89 h 89"/>
                <a:gd name="T4" fmla="*/ 0 w 90"/>
                <a:gd name="T5" fmla="*/ 45 h 89"/>
                <a:gd name="T6" fmla="*/ 45 w 90"/>
                <a:gd name="T7" fmla="*/ 0 h 89"/>
                <a:gd name="T8" fmla="*/ 90 w 90"/>
                <a:gd name="T9" fmla="*/ 45 h 89"/>
                <a:gd name="T10" fmla="*/ 90 w 90"/>
                <a:gd name="T11" fmla="*/ 45 h 89"/>
                <a:gd name="T12" fmla="*/ 90 w 90"/>
                <a:gd name="T13" fmla="*/ 45 h 89"/>
              </a:gdLst>
              <a:ahLst/>
              <a:cxnLst>
                <a:cxn ang="0">
                  <a:pos x="T0" y="T1"/>
                </a:cxn>
                <a:cxn ang="0">
                  <a:pos x="T2" y="T3"/>
                </a:cxn>
                <a:cxn ang="0">
                  <a:pos x="T4" y="T5"/>
                </a:cxn>
                <a:cxn ang="0">
                  <a:pos x="T6" y="T7"/>
                </a:cxn>
                <a:cxn ang="0">
                  <a:pos x="T8" y="T9"/>
                </a:cxn>
                <a:cxn ang="0">
                  <a:pos x="T10" y="T11"/>
                </a:cxn>
                <a:cxn ang="0">
                  <a:pos x="T12" y="T13"/>
                </a:cxn>
              </a:cxnLst>
              <a:rect l="0" t="0" r="r" b="b"/>
              <a:pathLst>
                <a:path w="90" h="89">
                  <a:moveTo>
                    <a:pt x="90" y="45"/>
                  </a:moveTo>
                  <a:cubicBezTo>
                    <a:pt x="90" y="69"/>
                    <a:pt x="70" y="89"/>
                    <a:pt x="45" y="89"/>
                  </a:cubicBezTo>
                  <a:cubicBezTo>
                    <a:pt x="20" y="89"/>
                    <a:pt x="0" y="69"/>
                    <a:pt x="0" y="45"/>
                  </a:cubicBezTo>
                  <a:cubicBezTo>
                    <a:pt x="0" y="20"/>
                    <a:pt x="20" y="0"/>
                    <a:pt x="45" y="0"/>
                  </a:cubicBezTo>
                  <a:cubicBezTo>
                    <a:pt x="70" y="0"/>
                    <a:pt x="90" y="20"/>
                    <a:pt x="90" y="45"/>
                  </a:cubicBezTo>
                  <a:close/>
                  <a:moveTo>
                    <a:pt x="90" y="45"/>
                  </a:moveTo>
                  <a:cubicBezTo>
                    <a:pt x="90" y="45"/>
                    <a:pt x="90" y="45"/>
                    <a:pt x="90" y="45"/>
                  </a:cubicBezTo>
                </a:path>
              </a:pathLst>
            </a:custGeom>
            <a:gradFill>
              <a:gsLst>
                <a:gs pos="0">
                  <a:srgbClr val="326698"/>
                </a:gs>
                <a:gs pos="100000">
                  <a:srgbClr val="00B0F0"/>
                </a:gs>
              </a:gsLst>
              <a:lin ang="7200000" scaled="0"/>
            </a:gradFill>
            <a:ln>
              <a:noFill/>
            </a:ln>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68" name="Freeform 6"/>
            <p:cNvSpPr>
              <a:spLocks noEditPoints="1"/>
            </p:cNvSpPr>
            <p:nvPr/>
          </p:nvSpPr>
          <p:spPr bwMode="auto">
            <a:xfrm>
              <a:off x="1751482" y="3271849"/>
              <a:ext cx="1247775" cy="1192213"/>
            </a:xfrm>
            <a:custGeom>
              <a:avLst/>
              <a:gdLst>
                <a:gd name="T0" fmla="*/ 299 w 330"/>
                <a:gd name="T1" fmla="*/ 45 h 316"/>
                <a:gd name="T2" fmla="*/ 237 w 330"/>
                <a:gd name="T3" fmla="*/ 32 h 316"/>
                <a:gd name="T4" fmla="*/ 218 w 330"/>
                <a:gd name="T5" fmla="*/ 8 h 316"/>
                <a:gd name="T6" fmla="*/ 209 w 330"/>
                <a:gd name="T7" fmla="*/ 3 h 316"/>
                <a:gd name="T8" fmla="*/ 198 w 330"/>
                <a:gd name="T9" fmla="*/ 1 h 316"/>
                <a:gd name="T10" fmla="*/ 124 w 330"/>
                <a:gd name="T11" fmla="*/ 18 h 316"/>
                <a:gd name="T12" fmla="*/ 76 w 330"/>
                <a:gd name="T13" fmla="*/ 75 h 316"/>
                <a:gd name="T14" fmla="*/ 67 w 330"/>
                <a:gd name="T15" fmla="*/ 81 h 316"/>
                <a:gd name="T16" fmla="*/ 0 w 330"/>
                <a:gd name="T17" fmla="*/ 107 h 316"/>
                <a:gd name="T18" fmla="*/ 110 w 330"/>
                <a:gd name="T19" fmla="*/ 127 h 316"/>
                <a:gd name="T20" fmla="*/ 96 w 330"/>
                <a:gd name="T21" fmla="*/ 103 h 316"/>
                <a:gd name="T22" fmla="*/ 110 w 330"/>
                <a:gd name="T23" fmla="*/ 83 h 316"/>
                <a:gd name="T24" fmla="*/ 152 w 330"/>
                <a:gd name="T25" fmla="*/ 43 h 316"/>
                <a:gd name="T26" fmla="*/ 127 w 330"/>
                <a:gd name="T27" fmla="*/ 132 h 316"/>
                <a:gd name="T28" fmla="*/ 57 w 330"/>
                <a:gd name="T29" fmla="*/ 180 h 316"/>
                <a:gd name="T30" fmla="*/ 58 w 330"/>
                <a:gd name="T31" fmla="*/ 221 h 316"/>
                <a:gd name="T32" fmla="*/ 126 w 330"/>
                <a:gd name="T33" fmla="*/ 217 h 316"/>
                <a:gd name="T34" fmla="*/ 159 w 330"/>
                <a:gd name="T35" fmla="*/ 165 h 316"/>
                <a:gd name="T36" fmla="*/ 191 w 330"/>
                <a:gd name="T37" fmla="*/ 205 h 316"/>
                <a:gd name="T38" fmla="*/ 182 w 330"/>
                <a:gd name="T39" fmla="*/ 316 h 316"/>
                <a:gd name="T40" fmla="*/ 208 w 330"/>
                <a:gd name="T41" fmla="*/ 301 h 316"/>
                <a:gd name="T42" fmla="*/ 230 w 330"/>
                <a:gd name="T43" fmla="*/ 189 h 316"/>
                <a:gd name="T44" fmla="*/ 206 w 330"/>
                <a:gd name="T45" fmla="*/ 144 h 316"/>
                <a:gd name="T46" fmla="*/ 251 w 330"/>
                <a:gd name="T47" fmla="*/ 84 h 316"/>
                <a:gd name="T48" fmla="*/ 322 w 330"/>
                <a:gd name="T49" fmla="*/ 72 h 316"/>
                <a:gd name="T50" fmla="*/ 93 w 330"/>
                <a:gd name="T51" fmla="*/ 100 h 316"/>
                <a:gd name="T52" fmla="*/ 70 w 330"/>
                <a:gd name="T53" fmla="*/ 84 h 316"/>
                <a:gd name="T54" fmla="*/ 76 w 330"/>
                <a:gd name="T55" fmla="*/ 80 h 316"/>
                <a:gd name="T56" fmla="*/ 89 w 330"/>
                <a:gd name="T57" fmla="*/ 96 h 316"/>
                <a:gd name="T58" fmla="*/ 91 w 330"/>
                <a:gd name="T59" fmla="*/ 96 h 316"/>
                <a:gd name="T60" fmla="*/ 93 w 330"/>
                <a:gd name="T61" fmla="*/ 100 h 316"/>
                <a:gd name="T62" fmla="*/ 93 w 330"/>
                <a:gd name="T63" fmla="*/ 10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0" h="316">
                  <a:moveTo>
                    <a:pt x="324" y="47"/>
                  </a:moveTo>
                  <a:cubicBezTo>
                    <a:pt x="317" y="40"/>
                    <a:pt x="306" y="39"/>
                    <a:pt x="299" y="45"/>
                  </a:cubicBezTo>
                  <a:cubicBezTo>
                    <a:pt x="291" y="52"/>
                    <a:pt x="275" y="54"/>
                    <a:pt x="261" y="50"/>
                  </a:cubicBezTo>
                  <a:cubicBezTo>
                    <a:pt x="249" y="47"/>
                    <a:pt x="240" y="40"/>
                    <a:pt x="237" y="32"/>
                  </a:cubicBezTo>
                  <a:cubicBezTo>
                    <a:pt x="237" y="32"/>
                    <a:pt x="237" y="31"/>
                    <a:pt x="237" y="30"/>
                  </a:cubicBezTo>
                  <a:cubicBezTo>
                    <a:pt x="234" y="21"/>
                    <a:pt x="226" y="13"/>
                    <a:pt x="218" y="8"/>
                  </a:cubicBezTo>
                  <a:cubicBezTo>
                    <a:pt x="217" y="6"/>
                    <a:pt x="214" y="5"/>
                    <a:pt x="212" y="4"/>
                  </a:cubicBezTo>
                  <a:cubicBezTo>
                    <a:pt x="211" y="4"/>
                    <a:pt x="210" y="3"/>
                    <a:pt x="209" y="3"/>
                  </a:cubicBezTo>
                  <a:cubicBezTo>
                    <a:pt x="204" y="1"/>
                    <a:pt x="199" y="1"/>
                    <a:pt x="199" y="1"/>
                  </a:cubicBezTo>
                  <a:cubicBezTo>
                    <a:pt x="198" y="1"/>
                    <a:pt x="198" y="1"/>
                    <a:pt x="198" y="1"/>
                  </a:cubicBezTo>
                  <a:cubicBezTo>
                    <a:pt x="196" y="1"/>
                    <a:pt x="194" y="1"/>
                    <a:pt x="191" y="1"/>
                  </a:cubicBezTo>
                  <a:cubicBezTo>
                    <a:pt x="170" y="0"/>
                    <a:pt x="145" y="6"/>
                    <a:pt x="124" y="18"/>
                  </a:cubicBezTo>
                  <a:cubicBezTo>
                    <a:pt x="100" y="32"/>
                    <a:pt x="83" y="52"/>
                    <a:pt x="77" y="74"/>
                  </a:cubicBezTo>
                  <a:cubicBezTo>
                    <a:pt x="77" y="75"/>
                    <a:pt x="77" y="75"/>
                    <a:pt x="76" y="75"/>
                  </a:cubicBezTo>
                  <a:cubicBezTo>
                    <a:pt x="75" y="75"/>
                    <a:pt x="73" y="75"/>
                    <a:pt x="71" y="77"/>
                  </a:cubicBezTo>
                  <a:cubicBezTo>
                    <a:pt x="67" y="81"/>
                    <a:pt x="67" y="81"/>
                    <a:pt x="67" y="81"/>
                  </a:cubicBezTo>
                  <a:cubicBezTo>
                    <a:pt x="48" y="61"/>
                    <a:pt x="48" y="61"/>
                    <a:pt x="48" y="61"/>
                  </a:cubicBezTo>
                  <a:cubicBezTo>
                    <a:pt x="0" y="107"/>
                    <a:pt x="0" y="107"/>
                    <a:pt x="0" y="107"/>
                  </a:cubicBezTo>
                  <a:cubicBezTo>
                    <a:pt x="61" y="172"/>
                    <a:pt x="61" y="172"/>
                    <a:pt x="61" y="172"/>
                  </a:cubicBezTo>
                  <a:cubicBezTo>
                    <a:pt x="110" y="127"/>
                    <a:pt x="110" y="127"/>
                    <a:pt x="110" y="127"/>
                  </a:cubicBezTo>
                  <a:cubicBezTo>
                    <a:pt x="91" y="107"/>
                    <a:pt x="91" y="107"/>
                    <a:pt x="91" y="107"/>
                  </a:cubicBezTo>
                  <a:cubicBezTo>
                    <a:pt x="96" y="103"/>
                    <a:pt x="96" y="103"/>
                    <a:pt x="96" y="103"/>
                  </a:cubicBezTo>
                  <a:cubicBezTo>
                    <a:pt x="98" y="101"/>
                    <a:pt x="98" y="98"/>
                    <a:pt x="97" y="96"/>
                  </a:cubicBezTo>
                  <a:cubicBezTo>
                    <a:pt x="103" y="95"/>
                    <a:pt x="109" y="90"/>
                    <a:pt x="110" y="83"/>
                  </a:cubicBezTo>
                  <a:cubicBezTo>
                    <a:pt x="114" y="70"/>
                    <a:pt x="125" y="58"/>
                    <a:pt x="141" y="48"/>
                  </a:cubicBezTo>
                  <a:cubicBezTo>
                    <a:pt x="145" y="46"/>
                    <a:pt x="148" y="45"/>
                    <a:pt x="152" y="43"/>
                  </a:cubicBezTo>
                  <a:cubicBezTo>
                    <a:pt x="128" y="118"/>
                    <a:pt x="128" y="118"/>
                    <a:pt x="128" y="118"/>
                  </a:cubicBezTo>
                  <a:cubicBezTo>
                    <a:pt x="127" y="123"/>
                    <a:pt x="126" y="128"/>
                    <a:pt x="127" y="132"/>
                  </a:cubicBezTo>
                  <a:cubicBezTo>
                    <a:pt x="110" y="177"/>
                    <a:pt x="110" y="177"/>
                    <a:pt x="110" y="177"/>
                  </a:cubicBezTo>
                  <a:cubicBezTo>
                    <a:pt x="57" y="180"/>
                    <a:pt x="57" y="180"/>
                    <a:pt x="57" y="180"/>
                  </a:cubicBezTo>
                  <a:cubicBezTo>
                    <a:pt x="46" y="180"/>
                    <a:pt x="37" y="190"/>
                    <a:pt x="38" y="201"/>
                  </a:cubicBezTo>
                  <a:cubicBezTo>
                    <a:pt x="38" y="212"/>
                    <a:pt x="47" y="221"/>
                    <a:pt x="58" y="221"/>
                  </a:cubicBezTo>
                  <a:cubicBezTo>
                    <a:pt x="59" y="221"/>
                    <a:pt x="59" y="221"/>
                    <a:pt x="59" y="221"/>
                  </a:cubicBezTo>
                  <a:cubicBezTo>
                    <a:pt x="126" y="217"/>
                    <a:pt x="126" y="217"/>
                    <a:pt x="126" y="217"/>
                  </a:cubicBezTo>
                  <a:cubicBezTo>
                    <a:pt x="134" y="217"/>
                    <a:pt x="141" y="212"/>
                    <a:pt x="144" y="204"/>
                  </a:cubicBezTo>
                  <a:cubicBezTo>
                    <a:pt x="159" y="165"/>
                    <a:pt x="159" y="165"/>
                    <a:pt x="159" y="165"/>
                  </a:cubicBezTo>
                  <a:cubicBezTo>
                    <a:pt x="160" y="165"/>
                    <a:pt x="162" y="166"/>
                    <a:pt x="164" y="166"/>
                  </a:cubicBezTo>
                  <a:cubicBezTo>
                    <a:pt x="191" y="205"/>
                    <a:pt x="191" y="205"/>
                    <a:pt x="191" y="205"/>
                  </a:cubicBezTo>
                  <a:cubicBezTo>
                    <a:pt x="168" y="290"/>
                    <a:pt x="168" y="290"/>
                    <a:pt x="168" y="290"/>
                  </a:cubicBezTo>
                  <a:cubicBezTo>
                    <a:pt x="165" y="301"/>
                    <a:pt x="171" y="313"/>
                    <a:pt x="182" y="316"/>
                  </a:cubicBezTo>
                  <a:cubicBezTo>
                    <a:pt x="184" y="316"/>
                    <a:pt x="186" y="316"/>
                    <a:pt x="188" y="316"/>
                  </a:cubicBezTo>
                  <a:cubicBezTo>
                    <a:pt x="197" y="316"/>
                    <a:pt x="205" y="310"/>
                    <a:pt x="208" y="301"/>
                  </a:cubicBezTo>
                  <a:cubicBezTo>
                    <a:pt x="233" y="206"/>
                    <a:pt x="233" y="206"/>
                    <a:pt x="233" y="206"/>
                  </a:cubicBezTo>
                  <a:cubicBezTo>
                    <a:pt x="235" y="200"/>
                    <a:pt x="234" y="194"/>
                    <a:pt x="230" y="189"/>
                  </a:cubicBezTo>
                  <a:cubicBezTo>
                    <a:pt x="203" y="150"/>
                    <a:pt x="203" y="150"/>
                    <a:pt x="203" y="150"/>
                  </a:cubicBezTo>
                  <a:cubicBezTo>
                    <a:pt x="205" y="148"/>
                    <a:pt x="206" y="146"/>
                    <a:pt x="206" y="144"/>
                  </a:cubicBezTo>
                  <a:cubicBezTo>
                    <a:pt x="229" y="74"/>
                    <a:pt x="229" y="74"/>
                    <a:pt x="229" y="74"/>
                  </a:cubicBezTo>
                  <a:cubicBezTo>
                    <a:pt x="235" y="78"/>
                    <a:pt x="243" y="81"/>
                    <a:pt x="251" y="84"/>
                  </a:cubicBezTo>
                  <a:cubicBezTo>
                    <a:pt x="259" y="86"/>
                    <a:pt x="267" y="87"/>
                    <a:pt x="275" y="87"/>
                  </a:cubicBezTo>
                  <a:cubicBezTo>
                    <a:pt x="293" y="87"/>
                    <a:pt x="310" y="82"/>
                    <a:pt x="322" y="72"/>
                  </a:cubicBezTo>
                  <a:cubicBezTo>
                    <a:pt x="329" y="65"/>
                    <a:pt x="330" y="54"/>
                    <a:pt x="324" y="47"/>
                  </a:cubicBezTo>
                  <a:close/>
                  <a:moveTo>
                    <a:pt x="93" y="100"/>
                  </a:moveTo>
                  <a:cubicBezTo>
                    <a:pt x="88" y="104"/>
                    <a:pt x="88" y="104"/>
                    <a:pt x="88" y="104"/>
                  </a:cubicBezTo>
                  <a:cubicBezTo>
                    <a:pt x="70" y="84"/>
                    <a:pt x="70" y="84"/>
                    <a:pt x="70" y="84"/>
                  </a:cubicBezTo>
                  <a:cubicBezTo>
                    <a:pt x="74" y="80"/>
                    <a:pt x="74" y="80"/>
                    <a:pt x="74" y="80"/>
                  </a:cubicBezTo>
                  <a:cubicBezTo>
                    <a:pt x="75" y="80"/>
                    <a:pt x="75" y="80"/>
                    <a:pt x="76" y="80"/>
                  </a:cubicBezTo>
                  <a:cubicBezTo>
                    <a:pt x="76" y="81"/>
                    <a:pt x="76" y="81"/>
                    <a:pt x="76" y="81"/>
                  </a:cubicBezTo>
                  <a:cubicBezTo>
                    <a:pt x="77" y="88"/>
                    <a:pt x="82" y="94"/>
                    <a:pt x="89" y="96"/>
                  </a:cubicBezTo>
                  <a:cubicBezTo>
                    <a:pt x="89" y="96"/>
                    <a:pt x="90" y="96"/>
                    <a:pt x="91" y="96"/>
                  </a:cubicBezTo>
                  <a:cubicBezTo>
                    <a:pt x="91" y="96"/>
                    <a:pt x="91" y="96"/>
                    <a:pt x="91" y="96"/>
                  </a:cubicBezTo>
                  <a:cubicBezTo>
                    <a:pt x="93" y="98"/>
                    <a:pt x="93" y="98"/>
                    <a:pt x="93" y="98"/>
                  </a:cubicBezTo>
                  <a:cubicBezTo>
                    <a:pt x="93" y="99"/>
                    <a:pt x="93" y="99"/>
                    <a:pt x="93" y="100"/>
                  </a:cubicBezTo>
                  <a:close/>
                  <a:moveTo>
                    <a:pt x="93" y="100"/>
                  </a:moveTo>
                  <a:cubicBezTo>
                    <a:pt x="93" y="100"/>
                    <a:pt x="93" y="100"/>
                    <a:pt x="93" y="100"/>
                  </a:cubicBezTo>
                </a:path>
              </a:pathLst>
            </a:custGeom>
            <a:gradFill>
              <a:gsLst>
                <a:gs pos="0">
                  <a:srgbClr val="326698"/>
                </a:gs>
                <a:gs pos="100000">
                  <a:srgbClr val="00B0F0"/>
                </a:gs>
              </a:gsLst>
              <a:lin ang="7200000" scaled="0"/>
            </a:gradFill>
            <a:ln>
              <a:noFill/>
            </a:ln>
          </p:spPr>
          <p:txBody>
            <a:bodyPr vert="horz" wrap="square" lIns="91440" tIns="45720" rIns="91440" bIns="45720" numCol="1" anchor="t" anchorCtr="0" compatLnSpc="1">
              <a:prstTxWarp prst="textNoShape">
                <a:avLst/>
              </a:prstTxWarp>
            </a:bodyPr>
            <a:lstStyle/>
            <a:p>
              <a:endParaRPr lang="en-GB">
                <a:cs typeface="+mn-ea"/>
                <a:sym typeface="+mn-lt"/>
              </a:endParaRPr>
            </a:p>
          </p:txBody>
        </p:sp>
      </p:grpSp>
      <p:sp>
        <p:nvSpPr>
          <p:cNvPr id="69" name="Arc 37"/>
          <p:cNvSpPr/>
          <p:nvPr/>
        </p:nvSpPr>
        <p:spPr>
          <a:xfrm rot="13265014">
            <a:off x="7897599" y="1446805"/>
            <a:ext cx="1217066" cy="1217066"/>
          </a:xfrm>
          <a:prstGeom prst="arc">
            <a:avLst>
              <a:gd name="adj1" fmla="val 16200000"/>
              <a:gd name="adj2" fmla="val 7096491"/>
            </a:avLst>
          </a:prstGeom>
          <a:ln w="22225">
            <a:solidFill>
              <a:srgbClr val="0070C0"/>
            </a:solidFill>
            <a:prstDash val="sysDot"/>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cs typeface="+mn-ea"/>
              <a:sym typeface="+mn-lt"/>
            </a:endParaRPr>
          </a:p>
        </p:txBody>
      </p:sp>
      <p:sp>
        <p:nvSpPr>
          <p:cNvPr id="70" name="Arc 38"/>
          <p:cNvSpPr/>
          <p:nvPr/>
        </p:nvSpPr>
        <p:spPr>
          <a:xfrm rot="13265014">
            <a:off x="5173050" y="2091777"/>
            <a:ext cx="1217066" cy="1217066"/>
          </a:xfrm>
          <a:prstGeom prst="arc">
            <a:avLst>
              <a:gd name="adj1" fmla="val 16200000"/>
              <a:gd name="adj2" fmla="val 7096491"/>
            </a:avLst>
          </a:prstGeom>
          <a:ln w="22225">
            <a:solidFill>
              <a:srgbClr val="0070C0"/>
            </a:solidFill>
            <a:prstDash val="sysDot"/>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cs typeface="+mn-ea"/>
              <a:sym typeface="+mn-lt"/>
            </a:endParaRPr>
          </a:p>
        </p:txBody>
      </p:sp>
      <p:grpSp>
        <p:nvGrpSpPr>
          <p:cNvPr id="71" name="Group 9"/>
          <p:cNvGrpSpPr/>
          <p:nvPr/>
        </p:nvGrpSpPr>
        <p:grpSpPr>
          <a:xfrm>
            <a:off x="3371451" y="3230905"/>
            <a:ext cx="2724550" cy="650630"/>
            <a:chOff x="3371451" y="3516923"/>
            <a:chExt cx="2724550" cy="650630"/>
          </a:xfrm>
        </p:grpSpPr>
        <p:sp>
          <p:nvSpPr>
            <p:cNvPr id="72" name="Rectangle 7"/>
            <p:cNvSpPr/>
            <p:nvPr/>
          </p:nvSpPr>
          <p:spPr>
            <a:xfrm>
              <a:off x="3371451" y="3516923"/>
              <a:ext cx="2724550" cy="650630"/>
            </a:xfrm>
            <a:prstGeom prst="rect">
              <a:avLst/>
            </a:prstGeom>
            <a:gradFill>
              <a:gsLst>
                <a:gs pos="0">
                  <a:srgbClr val="326698"/>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73" name="Rectangle 8"/>
            <p:cNvSpPr/>
            <p:nvPr/>
          </p:nvSpPr>
          <p:spPr>
            <a:xfrm>
              <a:off x="3371451" y="3516923"/>
              <a:ext cx="598585" cy="65063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74" name="TextBox 73"/>
            <p:cNvSpPr txBox="1"/>
            <p:nvPr/>
          </p:nvSpPr>
          <p:spPr>
            <a:xfrm>
              <a:off x="4404734" y="3657572"/>
              <a:ext cx="1114408" cy="369332"/>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cs typeface="+mn-ea"/>
                  <a:sym typeface="+mn-lt"/>
                </a:rPr>
                <a:t>职位名称</a:t>
              </a:r>
              <a:endParaRPr lang="en-GB" altLang="zh-CN"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75" name="Freeform 39"/>
            <p:cNvSpPr>
              <a:spLocks noEditPoints="1"/>
            </p:cNvSpPr>
            <p:nvPr/>
          </p:nvSpPr>
          <p:spPr bwMode="auto">
            <a:xfrm>
              <a:off x="3498042" y="3644729"/>
              <a:ext cx="345401" cy="395018"/>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76" name="Group 6"/>
          <p:cNvGrpSpPr/>
          <p:nvPr/>
        </p:nvGrpSpPr>
        <p:grpSpPr>
          <a:xfrm>
            <a:off x="6096000" y="2580275"/>
            <a:ext cx="2724550" cy="650630"/>
            <a:chOff x="6096000" y="2866293"/>
            <a:chExt cx="2724550" cy="650630"/>
          </a:xfrm>
        </p:grpSpPr>
        <p:sp>
          <p:nvSpPr>
            <p:cNvPr id="77" name="Rectangle 10"/>
            <p:cNvSpPr/>
            <p:nvPr/>
          </p:nvSpPr>
          <p:spPr>
            <a:xfrm>
              <a:off x="6096000" y="2866293"/>
              <a:ext cx="2724550" cy="650630"/>
            </a:xfrm>
            <a:prstGeom prst="rect">
              <a:avLst/>
            </a:prstGeom>
            <a:gradFill>
              <a:gsLst>
                <a:gs pos="0">
                  <a:srgbClr val="326698"/>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78" name="Rectangle 11"/>
            <p:cNvSpPr/>
            <p:nvPr/>
          </p:nvSpPr>
          <p:spPr>
            <a:xfrm>
              <a:off x="6096000" y="2866293"/>
              <a:ext cx="598585" cy="65063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79" name="TextBox 78"/>
            <p:cNvSpPr txBox="1"/>
            <p:nvPr/>
          </p:nvSpPr>
          <p:spPr>
            <a:xfrm>
              <a:off x="7141038" y="3006942"/>
              <a:ext cx="1114408" cy="369332"/>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cs typeface="+mn-ea"/>
                  <a:sym typeface="+mn-lt"/>
                </a:rPr>
                <a:t>职位名称</a:t>
              </a:r>
              <a:endParaRPr lang="en-GB" altLang="zh-CN"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85" name="Freeform 40"/>
            <p:cNvSpPr>
              <a:spLocks noEditPoints="1"/>
            </p:cNvSpPr>
            <p:nvPr/>
          </p:nvSpPr>
          <p:spPr bwMode="auto">
            <a:xfrm>
              <a:off x="6252324" y="2995578"/>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86" name="Group 5"/>
          <p:cNvGrpSpPr/>
          <p:nvPr/>
        </p:nvGrpSpPr>
        <p:grpSpPr>
          <a:xfrm>
            <a:off x="8820550" y="1929645"/>
            <a:ext cx="2724550" cy="650630"/>
            <a:chOff x="8820550" y="2215663"/>
            <a:chExt cx="2724550" cy="650630"/>
          </a:xfrm>
        </p:grpSpPr>
        <p:sp>
          <p:nvSpPr>
            <p:cNvPr id="87" name="Rectangle 13"/>
            <p:cNvSpPr/>
            <p:nvPr/>
          </p:nvSpPr>
          <p:spPr>
            <a:xfrm>
              <a:off x="8820550" y="2215663"/>
              <a:ext cx="2724550" cy="650630"/>
            </a:xfrm>
            <a:prstGeom prst="rect">
              <a:avLst/>
            </a:prstGeom>
            <a:gradFill>
              <a:gsLst>
                <a:gs pos="0">
                  <a:srgbClr val="326698"/>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88" name="Rectangle 14"/>
            <p:cNvSpPr/>
            <p:nvPr/>
          </p:nvSpPr>
          <p:spPr>
            <a:xfrm>
              <a:off x="8820550" y="2215663"/>
              <a:ext cx="598585" cy="65063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89" name="TextBox 88"/>
            <p:cNvSpPr txBox="1"/>
            <p:nvPr/>
          </p:nvSpPr>
          <p:spPr>
            <a:xfrm>
              <a:off x="9877342" y="2356312"/>
              <a:ext cx="1114408" cy="369332"/>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cs typeface="+mn-ea"/>
                  <a:sym typeface="+mn-lt"/>
                </a:rPr>
                <a:t>职位名称</a:t>
              </a:r>
              <a:endParaRPr lang="en-GB"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90" name="Freeform 41"/>
            <p:cNvSpPr>
              <a:spLocks noEditPoints="1"/>
            </p:cNvSpPr>
            <p:nvPr/>
          </p:nvSpPr>
          <p:spPr bwMode="auto">
            <a:xfrm>
              <a:off x="8987680" y="2349194"/>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91" name="Rectangle 42"/>
          <p:cNvSpPr/>
          <p:nvPr/>
        </p:nvSpPr>
        <p:spPr>
          <a:xfrm>
            <a:off x="646901" y="4674963"/>
            <a:ext cx="2419164" cy="830997"/>
          </a:xfrm>
          <a:prstGeom prst="rect">
            <a:avLst/>
          </a:prstGeom>
        </p:spPr>
        <p:txBody>
          <a:bodyPr wrap="square">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sp>
        <p:nvSpPr>
          <p:cNvPr id="92" name="Rectangle 43"/>
          <p:cNvSpPr/>
          <p:nvPr/>
        </p:nvSpPr>
        <p:spPr>
          <a:xfrm>
            <a:off x="3642216" y="4031782"/>
            <a:ext cx="2419164" cy="830997"/>
          </a:xfrm>
          <a:prstGeom prst="rect">
            <a:avLst/>
          </a:prstGeom>
        </p:spPr>
        <p:txBody>
          <a:bodyPr wrap="square">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sp>
        <p:nvSpPr>
          <p:cNvPr id="93" name="Rectangle 44"/>
          <p:cNvSpPr/>
          <p:nvPr/>
        </p:nvSpPr>
        <p:spPr>
          <a:xfrm>
            <a:off x="6326855" y="3417997"/>
            <a:ext cx="2419164" cy="830997"/>
          </a:xfrm>
          <a:prstGeom prst="rect">
            <a:avLst/>
          </a:prstGeom>
        </p:spPr>
        <p:txBody>
          <a:bodyPr wrap="square">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sp>
        <p:nvSpPr>
          <p:cNvPr id="94" name="Rectangle 45"/>
          <p:cNvSpPr/>
          <p:nvPr/>
        </p:nvSpPr>
        <p:spPr>
          <a:xfrm>
            <a:off x="8976874" y="2698055"/>
            <a:ext cx="2419164" cy="830997"/>
          </a:xfrm>
          <a:prstGeom prst="rect">
            <a:avLst/>
          </a:prstGeom>
        </p:spPr>
        <p:txBody>
          <a:bodyPr wrap="square">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spTree>
    <p:extLst>
      <p:ext uri="{BB962C8B-B14F-4D97-AF65-F5344CB8AC3E}">
        <p14:creationId xmlns:p14="http://schemas.microsoft.com/office/powerpoint/2010/main" val="1093710736"/>
      </p:ext>
    </p:extLst>
  </p:cSld>
  <p:clrMapOvr>
    <a:masterClrMapping/>
  </p:clrMapOvr>
  <p:transition spd="slow"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1250"/>
                            </p:stCondLst>
                            <p:childTnLst>
                              <p:par>
                                <p:cTn id="25" presetID="37" presetClass="entr" presetSubtype="0" fill="hold"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1000"/>
                                        <p:tgtEl>
                                          <p:spTgt spid="46"/>
                                        </p:tgtEl>
                                      </p:cBhvr>
                                    </p:animEffect>
                                    <p:anim calcmode="lin" valueType="num">
                                      <p:cBhvr>
                                        <p:cTn id="28" dur="1000" fill="hold"/>
                                        <p:tgtEl>
                                          <p:spTgt spid="46"/>
                                        </p:tgtEl>
                                        <p:attrNameLst>
                                          <p:attrName>ppt_x</p:attrName>
                                        </p:attrNameLst>
                                      </p:cBhvr>
                                      <p:tavLst>
                                        <p:tav tm="0">
                                          <p:val>
                                            <p:strVal val="#ppt_x"/>
                                          </p:val>
                                        </p:tav>
                                        <p:tav tm="100000">
                                          <p:val>
                                            <p:strVal val="#ppt_x"/>
                                          </p:val>
                                        </p:tav>
                                      </p:tavLst>
                                    </p:anim>
                                    <p:anim calcmode="lin" valueType="num">
                                      <p:cBhvr>
                                        <p:cTn id="29" dur="900" decel="100000" fill="hold"/>
                                        <p:tgtEl>
                                          <p:spTgt spid="46"/>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46"/>
                                        </p:tgtEl>
                                        <p:attrNameLst>
                                          <p:attrName>ppt_y</p:attrName>
                                        </p:attrNameLst>
                                      </p:cBhvr>
                                      <p:tavLst>
                                        <p:tav tm="0">
                                          <p:val>
                                            <p:strVal val="#ppt_y-.03"/>
                                          </p:val>
                                        </p:tav>
                                        <p:tav tm="100000">
                                          <p:val>
                                            <p:strVal val="#ppt_y"/>
                                          </p:val>
                                        </p:tav>
                                      </p:tavLst>
                                    </p:anim>
                                  </p:childTnLst>
                                </p:cTn>
                              </p:par>
                            </p:childTnLst>
                          </p:cTn>
                        </p:par>
                        <p:par>
                          <p:cTn id="31" fill="hold">
                            <p:stCondLst>
                              <p:cond delay="2250"/>
                            </p:stCondLst>
                            <p:childTnLst>
                              <p:par>
                                <p:cTn id="32" presetID="37" presetClass="entr" presetSubtype="0" fill="hold" nodeType="afterEffect">
                                  <p:stCondLst>
                                    <p:cond delay="0"/>
                                  </p:stCondLst>
                                  <p:childTnLst>
                                    <p:set>
                                      <p:cBhvr>
                                        <p:cTn id="33" dur="1" fill="hold">
                                          <p:stCondLst>
                                            <p:cond delay="0"/>
                                          </p:stCondLst>
                                        </p:cTn>
                                        <p:tgtEl>
                                          <p:spTgt spid="71"/>
                                        </p:tgtEl>
                                        <p:attrNameLst>
                                          <p:attrName>style.visibility</p:attrName>
                                        </p:attrNameLst>
                                      </p:cBhvr>
                                      <p:to>
                                        <p:strVal val="visible"/>
                                      </p:to>
                                    </p:set>
                                    <p:animEffect transition="in" filter="fade">
                                      <p:cBhvr>
                                        <p:cTn id="34" dur="1000"/>
                                        <p:tgtEl>
                                          <p:spTgt spid="71"/>
                                        </p:tgtEl>
                                      </p:cBhvr>
                                    </p:animEffect>
                                    <p:anim calcmode="lin" valueType="num">
                                      <p:cBhvr>
                                        <p:cTn id="35" dur="1000" fill="hold"/>
                                        <p:tgtEl>
                                          <p:spTgt spid="71"/>
                                        </p:tgtEl>
                                        <p:attrNameLst>
                                          <p:attrName>ppt_x</p:attrName>
                                        </p:attrNameLst>
                                      </p:cBhvr>
                                      <p:tavLst>
                                        <p:tav tm="0">
                                          <p:val>
                                            <p:strVal val="#ppt_x"/>
                                          </p:val>
                                        </p:tav>
                                        <p:tav tm="100000">
                                          <p:val>
                                            <p:strVal val="#ppt_x"/>
                                          </p:val>
                                        </p:tav>
                                      </p:tavLst>
                                    </p:anim>
                                    <p:anim calcmode="lin" valueType="num">
                                      <p:cBhvr>
                                        <p:cTn id="36" dur="900" decel="100000" fill="hold"/>
                                        <p:tgtEl>
                                          <p:spTgt spid="71"/>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71"/>
                                        </p:tgtEl>
                                        <p:attrNameLst>
                                          <p:attrName>ppt_y</p:attrName>
                                        </p:attrNameLst>
                                      </p:cBhvr>
                                      <p:tavLst>
                                        <p:tav tm="0">
                                          <p:val>
                                            <p:strVal val="#ppt_y-.03"/>
                                          </p:val>
                                        </p:tav>
                                        <p:tav tm="100000">
                                          <p:val>
                                            <p:strVal val="#ppt_y"/>
                                          </p:val>
                                        </p:tav>
                                      </p:tavLst>
                                    </p:anim>
                                  </p:childTnLst>
                                </p:cTn>
                              </p:par>
                            </p:childTnLst>
                          </p:cTn>
                        </p:par>
                        <p:par>
                          <p:cTn id="38" fill="hold">
                            <p:stCondLst>
                              <p:cond delay="3250"/>
                            </p:stCondLst>
                            <p:childTnLst>
                              <p:par>
                                <p:cTn id="39" presetID="37" presetClass="entr" presetSubtype="0" fill="hold" nodeType="afterEffect">
                                  <p:stCondLst>
                                    <p:cond delay="0"/>
                                  </p:stCondLst>
                                  <p:childTnLst>
                                    <p:set>
                                      <p:cBhvr>
                                        <p:cTn id="40" dur="1" fill="hold">
                                          <p:stCondLst>
                                            <p:cond delay="0"/>
                                          </p:stCondLst>
                                        </p:cTn>
                                        <p:tgtEl>
                                          <p:spTgt spid="76"/>
                                        </p:tgtEl>
                                        <p:attrNameLst>
                                          <p:attrName>style.visibility</p:attrName>
                                        </p:attrNameLst>
                                      </p:cBhvr>
                                      <p:to>
                                        <p:strVal val="visible"/>
                                      </p:to>
                                    </p:set>
                                    <p:animEffect transition="in" filter="fade">
                                      <p:cBhvr>
                                        <p:cTn id="41" dur="1000"/>
                                        <p:tgtEl>
                                          <p:spTgt spid="76"/>
                                        </p:tgtEl>
                                      </p:cBhvr>
                                    </p:animEffect>
                                    <p:anim calcmode="lin" valueType="num">
                                      <p:cBhvr>
                                        <p:cTn id="42" dur="1000" fill="hold"/>
                                        <p:tgtEl>
                                          <p:spTgt spid="76"/>
                                        </p:tgtEl>
                                        <p:attrNameLst>
                                          <p:attrName>ppt_x</p:attrName>
                                        </p:attrNameLst>
                                      </p:cBhvr>
                                      <p:tavLst>
                                        <p:tav tm="0">
                                          <p:val>
                                            <p:strVal val="#ppt_x"/>
                                          </p:val>
                                        </p:tav>
                                        <p:tav tm="100000">
                                          <p:val>
                                            <p:strVal val="#ppt_x"/>
                                          </p:val>
                                        </p:tav>
                                      </p:tavLst>
                                    </p:anim>
                                    <p:anim calcmode="lin" valueType="num">
                                      <p:cBhvr>
                                        <p:cTn id="43" dur="900" decel="100000" fill="hold"/>
                                        <p:tgtEl>
                                          <p:spTgt spid="76"/>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76"/>
                                        </p:tgtEl>
                                        <p:attrNameLst>
                                          <p:attrName>ppt_y</p:attrName>
                                        </p:attrNameLst>
                                      </p:cBhvr>
                                      <p:tavLst>
                                        <p:tav tm="0">
                                          <p:val>
                                            <p:strVal val="#ppt_y-.03"/>
                                          </p:val>
                                        </p:tav>
                                        <p:tav tm="100000">
                                          <p:val>
                                            <p:strVal val="#ppt_y"/>
                                          </p:val>
                                        </p:tav>
                                      </p:tavLst>
                                    </p:anim>
                                  </p:childTnLst>
                                </p:cTn>
                              </p:par>
                            </p:childTnLst>
                          </p:cTn>
                        </p:par>
                        <p:par>
                          <p:cTn id="45" fill="hold">
                            <p:stCondLst>
                              <p:cond delay="4250"/>
                            </p:stCondLst>
                            <p:childTnLst>
                              <p:par>
                                <p:cTn id="46" presetID="37" presetClass="entr" presetSubtype="0" fill="hold" nodeType="afterEffect">
                                  <p:stCondLst>
                                    <p:cond delay="0"/>
                                  </p:stCondLst>
                                  <p:childTnLst>
                                    <p:set>
                                      <p:cBhvr>
                                        <p:cTn id="47" dur="1" fill="hold">
                                          <p:stCondLst>
                                            <p:cond delay="0"/>
                                          </p:stCondLst>
                                        </p:cTn>
                                        <p:tgtEl>
                                          <p:spTgt spid="86"/>
                                        </p:tgtEl>
                                        <p:attrNameLst>
                                          <p:attrName>style.visibility</p:attrName>
                                        </p:attrNameLst>
                                      </p:cBhvr>
                                      <p:to>
                                        <p:strVal val="visible"/>
                                      </p:to>
                                    </p:set>
                                    <p:animEffect transition="in" filter="fade">
                                      <p:cBhvr>
                                        <p:cTn id="48" dur="1000"/>
                                        <p:tgtEl>
                                          <p:spTgt spid="86"/>
                                        </p:tgtEl>
                                      </p:cBhvr>
                                    </p:animEffect>
                                    <p:anim calcmode="lin" valueType="num">
                                      <p:cBhvr>
                                        <p:cTn id="49" dur="1000" fill="hold"/>
                                        <p:tgtEl>
                                          <p:spTgt spid="86"/>
                                        </p:tgtEl>
                                        <p:attrNameLst>
                                          <p:attrName>ppt_x</p:attrName>
                                        </p:attrNameLst>
                                      </p:cBhvr>
                                      <p:tavLst>
                                        <p:tav tm="0">
                                          <p:val>
                                            <p:strVal val="#ppt_x"/>
                                          </p:val>
                                        </p:tav>
                                        <p:tav tm="100000">
                                          <p:val>
                                            <p:strVal val="#ppt_x"/>
                                          </p:val>
                                        </p:tav>
                                      </p:tavLst>
                                    </p:anim>
                                    <p:anim calcmode="lin" valueType="num">
                                      <p:cBhvr>
                                        <p:cTn id="50" dur="900" decel="100000" fill="hold"/>
                                        <p:tgtEl>
                                          <p:spTgt spid="86"/>
                                        </p:tgtEl>
                                        <p:attrNameLst>
                                          <p:attrName>ppt_y</p:attrName>
                                        </p:attrNameLst>
                                      </p:cBhvr>
                                      <p:tavLst>
                                        <p:tav tm="0">
                                          <p:val>
                                            <p:strVal val="#ppt_y+1"/>
                                          </p:val>
                                        </p:tav>
                                        <p:tav tm="100000">
                                          <p:val>
                                            <p:strVal val="#ppt_y-.03"/>
                                          </p:val>
                                        </p:tav>
                                      </p:tavLst>
                                    </p:anim>
                                    <p:anim calcmode="lin" valueType="num">
                                      <p:cBhvr>
                                        <p:cTn id="51" dur="100" accel="100000" fill="hold">
                                          <p:stCondLst>
                                            <p:cond delay="900"/>
                                          </p:stCondLst>
                                        </p:cTn>
                                        <p:tgtEl>
                                          <p:spTgt spid="86"/>
                                        </p:tgtEl>
                                        <p:attrNameLst>
                                          <p:attrName>ppt_y</p:attrName>
                                        </p:attrNameLst>
                                      </p:cBhvr>
                                      <p:tavLst>
                                        <p:tav tm="0">
                                          <p:val>
                                            <p:strVal val="#ppt_y-.03"/>
                                          </p:val>
                                        </p:tav>
                                        <p:tav tm="100000">
                                          <p:val>
                                            <p:strVal val="#ppt_y"/>
                                          </p:val>
                                        </p:tav>
                                      </p:tavLst>
                                    </p:anim>
                                  </p:childTnLst>
                                </p:cTn>
                              </p:par>
                            </p:childTnLst>
                          </p:cTn>
                        </p:par>
                        <p:par>
                          <p:cTn id="52" fill="hold">
                            <p:stCondLst>
                              <p:cond delay="5250"/>
                            </p:stCondLst>
                            <p:childTnLst>
                              <p:par>
                                <p:cTn id="53" presetID="49" presetClass="entr" presetSubtype="0" decel="100000" fill="hold" grpId="0" nodeType="afterEffect">
                                  <p:stCondLst>
                                    <p:cond delay="0"/>
                                  </p:stCondLst>
                                  <p:childTnLst>
                                    <p:set>
                                      <p:cBhvr>
                                        <p:cTn id="54" dur="1" fill="hold">
                                          <p:stCondLst>
                                            <p:cond delay="0"/>
                                          </p:stCondLst>
                                        </p:cTn>
                                        <p:tgtEl>
                                          <p:spTgt spid="70"/>
                                        </p:tgtEl>
                                        <p:attrNameLst>
                                          <p:attrName>style.visibility</p:attrName>
                                        </p:attrNameLst>
                                      </p:cBhvr>
                                      <p:to>
                                        <p:strVal val="visible"/>
                                      </p:to>
                                    </p:set>
                                    <p:anim calcmode="lin" valueType="num">
                                      <p:cBhvr>
                                        <p:cTn id="55" dur="500" fill="hold"/>
                                        <p:tgtEl>
                                          <p:spTgt spid="70"/>
                                        </p:tgtEl>
                                        <p:attrNameLst>
                                          <p:attrName>ppt_w</p:attrName>
                                        </p:attrNameLst>
                                      </p:cBhvr>
                                      <p:tavLst>
                                        <p:tav tm="0">
                                          <p:val>
                                            <p:fltVal val="0"/>
                                          </p:val>
                                        </p:tav>
                                        <p:tav tm="100000">
                                          <p:val>
                                            <p:strVal val="#ppt_w"/>
                                          </p:val>
                                        </p:tav>
                                      </p:tavLst>
                                    </p:anim>
                                    <p:anim calcmode="lin" valueType="num">
                                      <p:cBhvr>
                                        <p:cTn id="56" dur="500" fill="hold"/>
                                        <p:tgtEl>
                                          <p:spTgt spid="70"/>
                                        </p:tgtEl>
                                        <p:attrNameLst>
                                          <p:attrName>ppt_h</p:attrName>
                                        </p:attrNameLst>
                                      </p:cBhvr>
                                      <p:tavLst>
                                        <p:tav tm="0">
                                          <p:val>
                                            <p:fltVal val="0"/>
                                          </p:val>
                                        </p:tav>
                                        <p:tav tm="100000">
                                          <p:val>
                                            <p:strVal val="#ppt_h"/>
                                          </p:val>
                                        </p:tav>
                                      </p:tavLst>
                                    </p:anim>
                                    <p:anim calcmode="lin" valueType="num">
                                      <p:cBhvr>
                                        <p:cTn id="57" dur="500" fill="hold"/>
                                        <p:tgtEl>
                                          <p:spTgt spid="70"/>
                                        </p:tgtEl>
                                        <p:attrNameLst>
                                          <p:attrName>style.rotation</p:attrName>
                                        </p:attrNameLst>
                                      </p:cBhvr>
                                      <p:tavLst>
                                        <p:tav tm="0">
                                          <p:val>
                                            <p:fltVal val="360"/>
                                          </p:val>
                                        </p:tav>
                                        <p:tav tm="100000">
                                          <p:val>
                                            <p:fltVal val="0"/>
                                          </p:val>
                                        </p:tav>
                                      </p:tavLst>
                                    </p:anim>
                                    <p:animEffect transition="in" filter="fade">
                                      <p:cBhvr>
                                        <p:cTn id="58" dur="500"/>
                                        <p:tgtEl>
                                          <p:spTgt spid="70"/>
                                        </p:tgtEl>
                                      </p:cBhvr>
                                    </p:animEffect>
                                  </p:childTnLst>
                                </p:cTn>
                              </p:par>
                            </p:childTnLst>
                          </p:cTn>
                        </p:par>
                        <p:par>
                          <p:cTn id="59" fill="hold">
                            <p:stCondLst>
                              <p:cond delay="5750"/>
                            </p:stCondLst>
                            <p:childTnLst>
                              <p:par>
                                <p:cTn id="60" presetID="49" presetClass="entr" presetSubtype="0" decel="100000" fill="hold" grpId="0" nodeType="afterEffect">
                                  <p:stCondLst>
                                    <p:cond delay="0"/>
                                  </p:stCondLst>
                                  <p:childTnLst>
                                    <p:set>
                                      <p:cBhvr>
                                        <p:cTn id="61" dur="1" fill="hold">
                                          <p:stCondLst>
                                            <p:cond delay="0"/>
                                          </p:stCondLst>
                                        </p:cTn>
                                        <p:tgtEl>
                                          <p:spTgt spid="69"/>
                                        </p:tgtEl>
                                        <p:attrNameLst>
                                          <p:attrName>style.visibility</p:attrName>
                                        </p:attrNameLst>
                                      </p:cBhvr>
                                      <p:to>
                                        <p:strVal val="visible"/>
                                      </p:to>
                                    </p:set>
                                    <p:anim calcmode="lin" valueType="num">
                                      <p:cBhvr>
                                        <p:cTn id="62" dur="500" fill="hold"/>
                                        <p:tgtEl>
                                          <p:spTgt spid="69"/>
                                        </p:tgtEl>
                                        <p:attrNameLst>
                                          <p:attrName>ppt_w</p:attrName>
                                        </p:attrNameLst>
                                      </p:cBhvr>
                                      <p:tavLst>
                                        <p:tav tm="0">
                                          <p:val>
                                            <p:fltVal val="0"/>
                                          </p:val>
                                        </p:tav>
                                        <p:tav tm="100000">
                                          <p:val>
                                            <p:strVal val="#ppt_w"/>
                                          </p:val>
                                        </p:tav>
                                      </p:tavLst>
                                    </p:anim>
                                    <p:anim calcmode="lin" valueType="num">
                                      <p:cBhvr>
                                        <p:cTn id="63" dur="500" fill="hold"/>
                                        <p:tgtEl>
                                          <p:spTgt spid="69"/>
                                        </p:tgtEl>
                                        <p:attrNameLst>
                                          <p:attrName>ppt_h</p:attrName>
                                        </p:attrNameLst>
                                      </p:cBhvr>
                                      <p:tavLst>
                                        <p:tav tm="0">
                                          <p:val>
                                            <p:fltVal val="0"/>
                                          </p:val>
                                        </p:tav>
                                        <p:tav tm="100000">
                                          <p:val>
                                            <p:strVal val="#ppt_h"/>
                                          </p:val>
                                        </p:tav>
                                      </p:tavLst>
                                    </p:anim>
                                    <p:anim calcmode="lin" valueType="num">
                                      <p:cBhvr>
                                        <p:cTn id="64" dur="500" fill="hold"/>
                                        <p:tgtEl>
                                          <p:spTgt spid="69"/>
                                        </p:tgtEl>
                                        <p:attrNameLst>
                                          <p:attrName>style.rotation</p:attrName>
                                        </p:attrNameLst>
                                      </p:cBhvr>
                                      <p:tavLst>
                                        <p:tav tm="0">
                                          <p:val>
                                            <p:fltVal val="360"/>
                                          </p:val>
                                        </p:tav>
                                        <p:tav tm="100000">
                                          <p:val>
                                            <p:fltVal val="0"/>
                                          </p:val>
                                        </p:tav>
                                      </p:tavLst>
                                    </p:anim>
                                    <p:animEffect transition="in" filter="fade">
                                      <p:cBhvr>
                                        <p:cTn id="65" dur="500"/>
                                        <p:tgtEl>
                                          <p:spTgt spid="69"/>
                                        </p:tgtEl>
                                      </p:cBhvr>
                                    </p:animEffect>
                                  </p:childTnLst>
                                </p:cTn>
                              </p:par>
                            </p:childTnLst>
                          </p:cTn>
                        </p:par>
                        <p:par>
                          <p:cTn id="66" fill="hold">
                            <p:stCondLst>
                              <p:cond delay="6250"/>
                            </p:stCondLst>
                            <p:childTnLst>
                              <p:par>
                                <p:cTn id="67" presetID="43" presetClass="entr" presetSubtype="0" fill="hold" nodeType="afterEffect">
                                  <p:stCondLst>
                                    <p:cond delay="0"/>
                                  </p:stCondLst>
                                  <p:childTnLst>
                                    <p:set>
                                      <p:cBhvr>
                                        <p:cTn id="68" dur="1" fill="hold">
                                          <p:stCondLst>
                                            <p:cond delay="0"/>
                                          </p:stCondLst>
                                        </p:cTn>
                                        <p:tgtEl>
                                          <p:spTgt spid="66"/>
                                        </p:tgtEl>
                                        <p:attrNameLst>
                                          <p:attrName>style.visibility</p:attrName>
                                        </p:attrNameLst>
                                      </p:cBhvr>
                                      <p:to>
                                        <p:strVal val="visible"/>
                                      </p:to>
                                    </p:set>
                                    <p:animEffect transition="in" filter="fade">
                                      <p:cBhvr>
                                        <p:cTn id="69" dur="100"/>
                                        <p:tgtEl>
                                          <p:spTgt spid="66"/>
                                        </p:tgtEl>
                                      </p:cBhvr>
                                    </p:animEffect>
                                    <p:anim calcmode="lin" valueType="num">
                                      <p:cBhvr>
                                        <p:cTn id="70" dur="400" fill="hold"/>
                                        <p:tgtEl>
                                          <p:spTgt spid="66"/>
                                        </p:tgtEl>
                                        <p:attrNameLst>
                                          <p:attrName>ppt_x</p:attrName>
                                        </p:attrNameLst>
                                      </p:cBhvr>
                                      <p:tavLst>
                                        <p:tav tm="0">
                                          <p:val>
                                            <p:strVal val="#ppt_x"/>
                                          </p:val>
                                        </p:tav>
                                        <p:tav tm="100000">
                                          <p:val>
                                            <p:strVal val="#ppt_x"/>
                                          </p:val>
                                        </p:tav>
                                      </p:tavLst>
                                    </p:anim>
                                    <p:anim calcmode="lin" valueType="num">
                                      <p:cBhvr>
                                        <p:cTn id="71" dur="400" fill="hold"/>
                                        <p:tgtEl>
                                          <p:spTgt spid="66"/>
                                        </p:tgtEl>
                                        <p:attrNameLst>
                                          <p:attrName>ppt_y</p:attrName>
                                        </p:attrNameLst>
                                      </p:cBhvr>
                                      <p:tavLst>
                                        <p:tav tm="0">
                                          <p:val>
                                            <p:strVal val="#ppt_y+0.31"/>
                                          </p:val>
                                        </p:tav>
                                        <p:tav tm="100000">
                                          <p:val>
                                            <p:strVal val="#ppt_y+0.31"/>
                                          </p:val>
                                        </p:tav>
                                      </p:tavLst>
                                    </p:anim>
                                    <p:anim calcmode="lin" valueType="num">
                                      <p:cBhvr>
                                        <p:cTn id="72" dur="600" decel="50000" fill="hold">
                                          <p:stCondLst>
                                            <p:cond delay="400"/>
                                          </p:stCondLst>
                                        </p:cTn>
                                        <p:tgtEl>
                                          <p:spTgt spid="6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73" dur="600" decel="50000" fill="hold">
                                          <p:stCondLst>
                                            <p:cond delay="400"/>
                                          </p:stCondLst>
                                        </p:cTn>
                                        <p:tgtEl>
                                          <p:spTgt spid="6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74" fill="hold">
                            <p:stCondLst>
                              <p:cond delay="7250"/>
                            </p:stCondLst>
                            <p:childTnLst>
                              <p:par>
                                <p:cTn id="75" presetID="10" presetClass="entr" presetSubtype="0" fill="hold" grpId="0" nodeType="afterEffect">
                                  <p:stCondLst>
                                    <p:cond delay="0"/>
                                  </p:stCondLst>
                                  <p:childTnLst>
                                    <p:set>
                                      <p:cBhvr>
                                        <p:cTn id="76" dur="1" fill="hold">
                                          <p:stCondLst>
                                            <p:cond delay="0"/>
                                          </p:stCondLst>
                                        </p:cTn>
                                        <p:tgtEl>
                                          <p:spTgt spid="91"/>
                                        </p:tgtEl>
                                        <p:attrNameLst>
                                          <p:attrName>style.visibility</p:attrName>
                                        </p:attrNameLst>
                                      </p:cBhvr>
                                      <p:to>
                                        <p:strVal val="visible"/>
                                      </p:to>
                                    </p:set>
                                    <p:animEffect transition="in" filter="fade">
                                      <p:cBhvr>
                                        <p:cTn id="77" dur="500"/>
                                        <p:tgtEl>
                                          <p:spTgt spid="91"/>
                                        </p:tgtEl>
                                      </p:cBhvr>
                                    </p:animEffect>
                                  </p:childTnLst>
                                </p:cTn>
                              </p:par>
                            </p:childTnLst>
                          </p:cTn>
                        </p:par>
                        <p:par>
                          <p:cTn id="78" fill="hold">
                            <p:stCondLst>
                              <p:cond delay="7750"/>
                            </p:stCondLst>
                            <p:childTnLst>
                              <p:par>
                                <p:cTn id="79" presetID="10" presetClass="entr" presetSubtype="0" fill="hold" grpId="0" nodeType="afterEffect">
                                  <p:stCondLst>
                                    <p:cond delay="0"/>
                                  </p:stCondLst>
                                  <p:childTnLst>
                                    <p:set>
                                      <p:cBhvr>
                                        <p:cTn id="80" dur="1" fill="hold">
                                          <p:stCondLst>
                                            <p:cond delay="0"/>
                                          </p:stCondLst>
                                        </p:cTn>
                                        <p:tgtEl>
                                          <p:spTgt spid="92"/>
                                        </p:tgtEl>
                                        <p:attrNameLst>
                                          <p:attrName>style.visibility</p:attrName>
                                        </p:attrNameLst>
                                      </p:cBhvr>
                                      <p:to>
                                        <p:strVal val="visible"/>
                                      </p:to>
                                    </p:set>
                                    <p:animEffect transition="in" filter="fade">
                                      <p:cBhvr>
                                        <p:cTn id="81" dur="500"/>
                                        <p:tgtEl>
                                          <p:spTgt spid="92"/>
                                        </p:tgtEl>
                                      </p:cBhvr>
                                    </p:animEffect>
                                  </p:childTnLst>
                                </p:cTn>
                              </p:par>
                            </p:childTnLst>
                          </p:cTn>
                        </p:par>
                        <p:par>
                          <p:cTn id="82" fill="hold">
                            <p:stCondLst>
                              <p:cond delay="8250"/>
                            </p:stCondLst>
                            <p:childTnLst>
                              <p:par>
                                <p:cTn id="83" presetID="10" presetClass="entr" presetSubtype="0" fill="hold" grpId="0" nodeType="afterEffect">
                                  <p:stCondLst>
                                    <p:cond delay="0"/>
                                  </p:stCondLst>
                                  <p:childTnLst>
                                    <p:set>
                                      <p:cBhvr>
                                        <p:cTn id="84" dur="1" fill="hold">
                                          <p:stCondLst>
                                            <p:cond delay="0"/>
                                          </p:stCondLst>
                                        </p:cTn>
                                        <p:tgtEl>
                                          <p:spTgt spid="93"/>
                                        </p:tgtEl>
                                        <p:attrNameLst>
                                          <p:attrName>style.visibility</p:attrName>
                                        </p:attrNameLst>
                                      </p:cBhvr>
                                      <p:to>
                                        <p:strVal val="visible"/>
                                      </p:to>
                                    </p:set>
                                    <p:animEffect transition="in" filter="fade">
                                      <p:cBhvr>
                                        <p:cTn id="85" dur="500"/>
                                        <p:tgtEl>
                                          <p:spTgt spid="93"/>
                                        </p:tgtEl>
                                      </p:cBhvr>
                                    </p:animEffect>
                                  </p:childTnLst>
                                </p:cTn>
                              </p:par>
                            </p:childTnLst>
                          </p:cTn>
                        </p:par>
                        <p:par>
                          <p:cTn id="86" fill="hold">
                            <p:stCondLst>
                              <p:cond delay="8750"/>
                            </p:stCondLst>
                            <p:childTnLst>
                              <p:par>
                                <p:cTn id="87" presetID="10" presetClass="entr" presetSubtype="0" fill="hold" grpId="0" nodeType="afterEffect">
                                  <p:stCondLst>
                                    <p:cond delay="0"/>
                                  </p:stCondLst>
                                  <p:childTnLst>
                                    <p:set>
                                      <p:cBhvr>
                                        <p:cTn id="88" dur="1" fill="hold">
                                          <p:stCondLst>
                                            <p:cond delay="0"/>
                                          </p:stCondLst>
                                        </p:cTn>
                                        <p:tgtEl>
                                          <p:spTgt spid="94"/>
                                        </p:tgtEl>
                                        <p:attrNameLst>
                                          <p:attrName>style.visibility</p:attrName>
                                        </p:attrNameLst>
                                      </p:cBhvr>
                                      <p:to>
                                        <p:strVal val="visible"/>
                                      </p:to>
                                    </p:set>
                                    <p:animEffect transition="in" filter="fade">
                                      <p:cBhvr>
                                        <p:cTn id="89"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p:bldP spid="69" grpId="0" animBg="1"/>
      <p:bldP spid="70" grpId="0" animBg="1"/>
      <p:bldP spid="91" grpId="0"/>
      <p:bldP spid="92" grpId="0"/>
      <p:bldP spid="93" grpId="0"/>
      <p:bldP spid="9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2" descr="C:\Users\Administrator\Desktop\QQ截图2016051610433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539638" y="368862"/>
            <a:ext cx="252028" cy="252028"/>
          </a:xfrm>
          <a:prstGeom prst="rect">
            <a:avLst/>
          </a:prstGeom>
          <a:noFill/>
          <a:ln w="9525">
            <a:solidFill>
              <a:srgbClr val="00B0F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90550" y="116632"/>
            <a:ext cx="185641" cy="185641"/>
          </a:xfrm>
          <a:prstGeom prst="rect">
            <a:avLst/>
          </a:prstGeom>
          <a:noFill/>
          <a:ln w="9525">
            <a:solidFill>
              <a:schemeClr val="bg1">
                <a:lumMod val="8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17993" y="188640"/>
            <a:ext cx="360040" cy="3600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Shape 54"/>
          <p:cNvSpPr txBox="1">
            <a:spLocks/>
          </p:cNvSpPr>
          <p:nvPr/>
        </p:nvSpPr>
        <p:spPr>
          <a:xfrm>
            <a:off x="910630" y="316277"/>
            <a:ext cx="1296144"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rgbClr val="0070C0"/>
                </a:solidFill>
                <a:latin typeface="微软雅黑" panose="020B0503020204020204" pitchFamily="34" charset="-122"/>
                <a:ea typeface="微软雅黑" panose="020B0503020204020204" pitchFamily="34" charset="-122"/>
              </a:rPr>
              <a:t>行为规范</a:t>
            </a:r>
            <a:endParaRPr lang="en-US" sz="2000" dirty="0">
              <a:solidFill>
                <a:srgbClr val="0070C0"/>
              </a:solidFill>
              <a:latin typeface="微软雅黑" panose="020B0503020204020204" pitchFamily="34" charset="-122"/>
              <a:ea typeface="微软雅黑" panose="020B0503020204020204" pitchFamily="34" charset="-122"/>
            </a:endParaRPr>
          </a:p>
        </p:txBody>
      </p:sp>
      <p:sp>
        <p:nvSpPr>
          <p:cNvPr id="31" name="Freeform 5"/>
          <p:cNvSpPr>
            <a:spLocks/>
          </p:cNvSpPr>
          <p:nvPr/>
        </p:nvSpPr>
        <p:spPr bwMode="auto">
          <a:xfrm>
            <a:off x="622598" y="1847587"/>
            <a:ext cx="4085782" cy="1100555"/>
          </a:xfrm>
          <a:custGeom>
            <a:avLst/>
            <a:gdLst>
              <a:gd name="T0" fmla="*/ 86 w 743"/>
              <a:gd name="T1" fmla="*/ 103 h 103"/>
              <a:gd name="T2" fmla="*/ 86 w 743"/>
              <a:gd name="T3" fmla="*/ 103 h 103"/>
              <a:gd name="T4" fmla="*/ 75 w 743"/>
              <a:gd name="T5" fmla="*/ 100 h 103"/>
              <a:gd name="T6" fmla="*/ 18 w 743"/>
              <a:gd name="T7" fmla="*/ 69 h 103"/>
              <a:gd name="T8" fmla="*/ 18 w 743"/>
              <a:gd name="T9" fmla="*/ 35 h 103"/>
              <a:gd name="T10" fmla="*/ 75 w 743"/>
              <a:gd name="T11" fmla="*/ 4 h 103"/>
              <a:gd name="T12" fmla="*/ 86 w 743"/>
              <a:gd name="T13" fmla="*/ 0 h 103"/>
              <a:gd name="T14" fmla="*/ 86 w 743"/>
              <a:gd name="T15" fmla="*/ 0 h 103"/>
              <a:gd name="T16" fmla="*/ 743 w 743"/>
              <a:gd name="T17" fmla="*/ 0 h 103"/>
              <a:gd name="T18" fmla="*/ 673 w 743"/>
              <a:gd name="T19" fmla="*/ 103 h 103"/>
              <a:gd name="T20" fmla="*/ 86 w 743"/>
              <a:gd name="T21"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3" h="103">
                <a:moveTo>
                  <a:pt x="86" y="103"/>
                </a:moveTo>
                <a:cubicBezTo>
                  <a:pt x="86" y="103"/>
                  <a:pt x="86" y="103"/>
                  <a:pt x="86" y="103"/>
                </a:cubicBezTo>
                <a:cubicBezTo>
                  <a:pt x="83" y="103"/>
                  <a:pt x="79" y="102"/>
                  <a:pt x="75" y="100"/>
                </a:cubicBezTo>
                <a:cubicBezTo>
                  <a:pt x="18" y="69"/>
                  <a:pt x="18" y="69"/>
                  <a:pt x="18" y="69"/>
                </a:cubicBezTo>
                <a:cubicBezTo>
                  <a:pt x="0" y="60"/>
                  <a:pt x="0" y="44"/>
                  <a:pt x="18" y="35"/>
                </a:cubicBezTo>
                <a:cubicBezTo>
                  <a:pt x="75" y="4"/>
                  <a:pt x="75" y="4"/>
                  <a:pt x="75" y="4"/>
                </a:cubicBezTo>
                <a:cubicBezTo>
                  <a:pt x="79" y="2"/>
                  <a:pt x="83" y="1"/>
                  <a:pt x="86" y="0"/>
                </a:cubicBezTo>
                <a:cubicBezTo>
                  <a:pt x="86" y="0"/>
                  <a:pt x="86" y="0"/>
                  <a:pt x="86" y="0"/>
                </a:cubicBezTo>
                <a:cubicBezTo>
                  <a:pt x="743" y="0"/>
                  <a:pt x="743" y="0"/>
                  <a:pt x="743" y="0"/>
                </a:cubicBezTo>
                <a:cubicBezTo>
                  <a:pt x="673" y="103"/>
                  <a:pt x="673" y="103"/>
                  <a:pt x="673" y="103"/>
                </a:cubicBezTo>
                <a:lnTo>
                  <a:pt x="86" y="103"/>
                </a:lnTo>
                <a:close/>
              </a:path>
            </a:pathLst>
          </a:custGeom>
          <a:gradFill>
            <a:gsLst>
              <a:gs pos="0">
                <a:srgbClr val="326698"/>
              </a:gs>
              <a:gs pos="100000">
                <a:srgbClr val="00B0F0"/>
              </a:gs>
            </a:gsLst>
            <a:lin ang="7200000" scaled="0"/>
          </a:gradFill>
          <a:ln>
            <a:noFill/>
          </a:ln>
          <a:effectLst/>
        </p:spPr>
        <p:txBody>
          <a:bodyPr vert="horz" wrap="square" lIns="91440" tIns="45720" rIns="91440" bIns="45720" numCol="1" anchor="t" anchorCtr="0" compatLnSpc="1">
            <a:prstTxWarp prst="textNoShape">
              <a:avLst/>
            </a:prstTxWarp>
          </a:bodyPr>
          <a:lstStyle/>
          <a:p>
            <a:endParaRPr lang="zh-CN" altLang="en-US" sz="1200">
              <a:latin typeface="微软雅黑" panose="020B0503020204020204" pitchFamily="34" charset="-122"/>
              <a:ea typeface="微软雅黑" panose="020B0503020204020204" pitchFamily="34" charset="-122"/>
            </a:endParaRPr>
          </a:p>
        </p:txBody>
      </p:sp>
      <p:sp>
        <p:nvSpPr>
          <p:cNvPr id="32" name="文本框 29"/>
          <p:cNvSpPr txBox="1"/>
          <p:nvPr/>
        </p:nvSpPr>
        <p:spPr>
          <a:xfrm flipH="1">
            <a:off x="910630" y="1905943"/>
            <a:ext cx="776175" cy="769441"/>
          </a:xfrm>
          <a:prstGeom prst="rect">
            <a:avLst/>
          </a:prstGeom>
          <a:noFill/>
        </p:spPr>
        <p:txBody>
          <a:bodyPr wrap="none" rtlCol="0">
            <a:spAutoFit/>
          </a:bodyPr>
          <a:lstStyle/>
          <a:p>
            <a:r>
              <a:rPr lang="en-US" altLang="zh-CN" sz="4400" dirty="0">
                <a:solidFill>
                  <a:schemeClr val="bg1"/>
                </a:solidFill>
                <a:latin typeface="微软雅黑" panose="020B0503020204020204" pitchFamily="34" charset="-122"/>
                <a:ea typeface="微软雅黑" panose="020B0503020204020204" pitchFamily="34" charset="-122"/>
              </a:rPr>
              <a:t>1</a:t>
            </a:r>
            <a:r>
              <a:rPr lang="en-US" altLang="zh-CN" sz="4800" baseline="30000" dirty="0">
                <a:solidFill>
                  <a:schemeClr val="bg1"/>
                </a:solidFill>
                <a:latin typeface="微软雅黑" panose="020B0503020204020204" pitchFamily="34" charset="-122"/>
                <a:ea typeface="微软雅黑" panose="020B0503020204020204" pitchFamily="34" charset="-122"/>
              </a:rPr>
              <a:t>#</a:t>
            </a:r>
            <a:endParaRPr lang="zh-CN" altLang="en-US" sz="4400" baseline="30000" dirty="0">
              <a:solidFill>
                <a:schemeClr val="bg1"/>
              </a:solidFill>
              <a:latin typeface="微软雅黑" panose="020B0503020204020204" pitchFamily="34" charset="-122"/>
              <a:ea typeface="微软雅黑" panose="020B0503020204020204" pitchFamily="34" charset="-122"/>
            </a:endParaRPr>
          </a:p>
        </p:txBody>
      </p:sp>
      <p:sp>
        <p:nvSpPr>
          <p:cNvPr id="33" name="Freeform 6"/>
          <p:cNvSpPr>
            <a:spLocks/>
          </p:cNvSpPr>
          <p:nvPr/>
        </p:nvSpPr>
        <p:spPr bwMode="auto">
          <a:xfrm flipH="1">
            <a:off x="7451552" y="1840346"/>
            <a:ext cx="4116262" cy="1115036"/>
          </a:xfrm>
          <a:custGeom>
            <a:avLst/>
            <a:gdLst>
              <a:gd name="T0" fmla="*/ 88 w 754"/>
              <a:gd name="T1" fmla="*/ 104 h 104"/>
              <a:gd name="T2" fmla="*/ 88 w 754"/>
              <a:gd name="T3" fmla="*/ 104 h 104"/>
              <a:gd name="T4" fmla="*/ 76 w 754"/>
              <a:gd name="T5" fmla="*/ 100 h 104"/>
              <a:gd name="T6" fmla="*/ 18 w 754"/>
              <a:gd name="T7" fmla="*/ 69 h 104"/>
              <a:gd name="T8" fmla="*/ 18 w 754"/>
              <a:gd name="T9" fmla="*/ 35 h 104"/>
              <a:gd name="T10" fmla="*/ 75 w 754"/>
              <a:gd name="T11" fmla="*/ 4 h 104"/>
              <a:gd name="T12" fmla="*/ 88 w 754"/>
              <a:gd name="T13" fmla="*/ 1 h 104"/>
              <a:gd name="T14" fmla="*/ 88 w 754"/>
              <a:gd name="T15" fmla="*/ 0 h 104"/>
              <a:gd name="T16" fmla="*/ 754 w 754"/>
              <a:gd name="T17" fmla="*/ 0 h 104"/>
              <a:gd name="T18" fmla="*/ 684 w 754"/>
              <a:gd name="T19" fmla="*/ 104 h 104"/>
              <a:gd name="T20" fmla="*/ 88 w 754"/>
              <a:gd name="T21"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4" h="104">
                <a:moveTo>
                  <a:pt x="88" y="104"/>
                </a:moveTo>
                <a:cubicBezTo>
                  <a:pt x="88" y="104"/>
                  <a:pt x="88" y="104"/>
                  <a:pt x="88" y="104"/>
                </a:cubicBezTo>
                <a:cubicBezTo>
                  <a:pt x="84" y="104"/>
                  <a:pt x="80" y="103"/>
                  <a:pt x="76" y="100"/>
                </a:cubicBezTo>
                <a:cubicBezTo>
                  <a:pt x="18" y="69"/>
                  <a:pt x="18" y="69"/>
                  <a:pt x="18" y="69"/>
                </a:cubicBezTo>
                <a:cubicBezTo>
                  <a:pt x="0" y="60"/>
                  <a:pt x="0" y="45"/>
                  <a:pt x="18" y="35"/>
                </a:cubicBezTo>
                <a:cubicBezTo>
                  <a:pt x="75" y="4"/>
                  <a:pt x="75" y="4"/>
                  <a:pt x="75" y="4"/>
                </a:cubicBezTo>
                <a:cubicBezTo>
                  <a:pt x="80" y="2"/>
                  <a:pt x="84" y="1"/>
                  <a:pt x="88" y="1"/>
                </a:cubicBezTo>
                <a:cubicBezTo>
                  <a:pt x="88" y="0"/>
                  <a:pt x="88" y="0"/>
                  <a:pt x="88" y="0"/>
                </a:cubicBezTo>
                <a:cubicBezTo>
                  <a:pt x="754" y="0"/>
                  <a:pt x="754" y="0"/>
                  <a:pt x="754" y="0"/>
                </a:cubicBezTo>
                <a:cubicBezTo>
                  <a:pt x="684" y="104"/>
                  <a:pt x="684" y="104"/>
                  <a:pt x="684" y="104"/>
                </a:cubicBezTo>
                <a:lnTo>
                  <a:pt x="88" y="104"/>
                </a:lnTo>
                <a:close/>
              </a:path>
            </a:pathLst>
          </a:custGeom>
          <a:gradFill>
            <a:gsLst>
              <a:gs pos="0">
                <a:srgbClr val="326698"/>
              </a:gs>
              <a:gs pos="100000">
                <a:srgbClr val="00B0F0"/>
              </a:gs>
            </a:gsLst>
            <a:lin ang="7200000" scaled="0"/>
          </a:gradFill>
          <a:ln>
            <a:noFill/>
          </a:ln>
          <a:effectLst/>
        </p:spPr>
        <p:txBody>
          <a:bodyPr vert="horz" wrap="square" lIns="91440" tIns="45720" rIns="91440" bIns="45720" numCol="1" anchor="t" anchorCtr="0" compatLnSpc="1">
            <a:prstTxWarp prst="textNoShape">
              <a:avLst/>
            </a:prstTxWarp>
          </a:bodyPr>
          <a:lstStyle/>
          <a:p>
            <a:endParaRPr lang="zh-CN" altLang="en-US" sz="1200">
              <a:latin typeface="微软雅黑" panose="020B0503020204020204" pitchFamily="34" charset="-122"/>
              <a:ea typeface="微软雅黑" panose="020B0503020204020204" pitchFamily="34" charset="-122"/>
            </a:endParaRPr>
          </a:p>
        </p:txBody>
      </p:sp>
      <p:sp>
        <p:nvSpPr>
          <p:cNvPr id="34" name="文本框 32"/>
          <p:cNvSpPr txBox="1"/>
          <p:nvPr/>
        </p:nvSpPr>
        <p:spPr>
          <a:xfrm>
            <a:off x="10575615" y="1931480"/>
            <a:ext cx="776175" cy="769441"/>
          </a:xfrm>
          <a:prstGeom prst="rect">
            <a:avLst/>
          </a:prstGeom>
          <a:noFill/>
        </p:spPr>
        <p:txBody>
          <a:bodyPr wrap="none" rtlCol="0">
            <a:spAutoFit/>
          </a:bodyPr>
          <a:lstStyle/>
          <a:p>
            <a:r>
              <a:rPr lang="en-US" altLang="zh-CN" sz="4400" dirty="0">
                <a:solidFill>
                  <a:schemeClr val="bg1"/>
                </a:solidFill>
                <a:latin typeface="微软雅黑" panose="020B0503020204020204" pitchFamily="34" charset="-122"/>
                <a:ea typeface="微软雅黑" panose="020B0503020204020204" pitchFamily="34" charset="-122"/>
              </a:rPr>
              <a:t>2</a:t>
            </a:r>
            <a:r>
              <a:rPr lang="en-US" altLang="zh-CN" sz="4800" baseline="30000" dirty="0">
                <a:solidFill>
                  <a:schemeClr val="bg1"/>
                </a:solidFill>
                <a:latin typeface="微软雅黑" panose="020B0503020204020204" pitchFamily="34" charset="-122"/>
                <a:ea typeface="微软雅黑" panose="020B0503020204020204" pitchFamily="34" charset="-122"/>
              </a:rPr>
              <a:t>#</a:t>
            </a:r>
            <a:endParaRPr lang="zh-CN" altLang="en-US" sz="4400" baseline="30000" dirty="0">
              <a:solidFill>
                <a:schemeClr val="bg1"/>
              </a:solidFill>
              <a:latin typeface="微软雅黑" panose="020B0503020204020204" pitchFamily="34" charset="-122"/>
              <a:ea typeface="微软雅黑" panose="020B0503020204020204" pitchFamily="34" charset="-122"/>
            </a:endParaRPr>
          </a:p>
        </p:txBody>
      </p:sp>
      <p:sp>
        <p:nvSpPr>
          <p:cNvPr id="35" name="Freeform 7"/>
          <p:cNvSpPr>
            <a:spLocks/>
          </p:cNvSpPr>
          <p:nvPr/>
        </p:nvSpPr>
        <p:spPr bwMode="auto">
          <a:xfrm>
            <a:off x="622598" y="2995760"/>
            <a:ext cx="4195334" cy="1100555"/>
          </a:xfrm>
          <a:custGeom>
            <a:avLst/>
            <a:gdLst>
              <a:gd name="T0" fmla="*/ 17 w 763"/>
              <a:gd name="T1" fmla="*/ 35 h 103"/>
              <a:gd name="T2" fmla="*/ 75 w 763"/>
              <a:gd name="T3" fmla="*/ 4 h 103"/>
              <a:gd name="T4" fmla="*/ 86 w 763"/>
              <a:gd name="T5" fmla="*/ 0 h 103"/>
              <a:gd name="T6" fmla="*/ 86 w 763"/>
              <a:gd name="T7" fmla="*/ 0 h 103"/>
              <a:gd name="T8" fmla="*/ 167 w 763"/>
              <a:gd name="T9" fmla="*/ 0 h 103"/>
              <a:gd name="T10" fmla="*/ 167 w 763"/>
              <a:gd name="T11" fmla="*/ 0 h 103"/>
              <a:gd name="T12" fmla="*/ 763 w 763"/>
              <a:gd name="T13" fmla="*/ 0 h 103"/>
              <a:gd name="T14" fmla="*/ 693 w 763"/>
              <a:gd name="T15" fmla="*/ 103 h 103"/>
              <a:gd name="T16" fmla="*/ 86 w 763"/>
              <a:gd name="T17" fmla="*/ 103 h 103"/>
              <a:gd name="T18" fmla="*/ 86 w 763"/>
              <a:gd name="T19" fmla="*/ 103 h 103"/>
              <a:gd name="T20" fmla="*/ 75 w 763"/>
              <a:gd name="T21" fmla="*/ 100 h 103"/>
              <a:gd name="T22" fmla="*/ 17 w 763"/>
              <a:gd name="T23" fmla="*/ 69 h 103"/>
              <a:gd name="T24" fmla="*/ 17 w 763"/>
              <a:gd name="T25" fmla="*/ 3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3" h="103">
                <a:moveTo>
                  <a:pt x="17" y="35"/>
                </a:moveTo>
                <a:cubicBezTo>
                  <a:pt x="75" y="4"/>
                  <a:pt x="75" y="4"/>
                  <a:pt x="75" y="4"/>
                </a:cubicBezTo>
                <a:cubicBezTo>
                  <a:pt x="79" y="2"/>
                  <a:pt x="82" y="1"/>
                  <a:pt x="86" y="0"/>
                </a:cubicBezTo>
                <a:cubicBezTo>
                  <a:pt x="86" y="0"/>
                  <a:pt x="86" y="0"/>
                  <a:pt x="86" y="0"/>
                </a:cubicBezTo>
                <a:cubicBezTo>
                  <a:pt x="167" y="0"/>
                  <a:pt x="167" y="0"/>
                  <a:pt x="167" y="0"/>
                </a:cubicBezTo>
                <a:cubicBezTo>
                  <a:pt x="167" y="0"/>
                  <a:pt x="167" y="0"/>
                  <a:pt x="167" y="0"/>
                </a:cubicBezTo>
                <a:cubicBezTo>
                  <a:pt x="763" y="0"/>
                  <a:pt x="763" y="0"/>
                  <a:pt x="763" y="0"/>
                </a:cubicBezTo>
                <a:cubicBezTo>
                  <a:pt x="693" y="103"/>
                  <a:pt x="693" y="103"/>
                  <a:pt x="693" y="103"/>
                </a:cubicBezTo>
                <a:cubicBezTo>
                  <a:pt x="86" y="103"/>
                  <a:pt x="86" y="103"/>
                  <a:pt x="86" y="103"/>
                </a:cubicBezTo>
                <a:cubicBezTo>
                  <a:pt x="86" y="103"/>
                  <a:pt x="86" y="103"/>
                  <a:pt x="86" y="103"/>
                </a:cubicBezTo>
                <a:cubicBezTo>
                  <a:pt x="82" y="103"/>
                  <a:pt x="79" y="102"/>
                  <a:pt x="75" y="100"/>
                </a:cubicBezTo>
                <a:cubicBezTo>
                  <a:pt x="17" y="69"/>
                  <a:pt x="17" y="69"/>
                  <a:pt x="17" y="69"/>
                </a:cubicBezTo>
                <a:cubicBezTo>
                  <a:pt x="0" y="60"/>
                  <a:pt x="0" y="44"/>
                  <a:pt x="17" y="35"/>
                </a:cubicBezTo>
                <a:close/>
              </a:path>
            </a:pathLst>
          </a:custGeom>
          <a:gradFill>
            <a:gsLst>
              <a:gs pos="0">
                <a:srgbClr val="326698"/>
              </a:gs>
              <a:gs pos="100000">
                <a:srgbClr val="00B0F0"/>
              </a:gs>
            </a:gsLst>
            <a:lin ang="7200000" scaled="0"/>
          </a:gradFill>
          <a:ln>
            <a:noFill/>
          </a:ln>
          <a:effectLst/>
        </p:spPr>
        <p:txBody>
          <a:bodyPr vert="horz" wrap="square" lIns="91440" tIns="45720" rIns="91440" bIns="45720" numCol="1" anchor="t" anchorCtr="0" compatLnSpc="1">
            <a:prstTxWarp prst="textNoShape">
              <a:avLst/>
            </a:prstTxWarp>
          </a:bodyPr>
          <a:lstStyle/>
          <a:p>
            <a:endParaRPr lang="zh-CN" altLang="en-US" sz="1200">
              <a:latin typeface="微软雅黑" panose="020B0503020204020204" pitchFamily="34" charset="-122"/>
              <a:ea typeface="微软雅黑" panose="020B0503020204020204" pitchFamily="34" charset="-122"/>
            </a:endParaRPr>
          </a:p>
        </p:txBody>
      </p:sp>
      <p:sp>
        <p:nvSpPr>
          <p:cNvPr id="36" name="文本框 31"/>
          <p:cNvSpPr txBox="1"/>
          <p:nvPr/>
        </p:nvSpPr>
        <p:spPr>
          <a:xfrm flipH="1">
            <a:off x="988323" y="3105191"/>
            <a:ext cx="776175" cy="769441"/>
          </a:xfrm>
          <a:prstGeom prst="rect">
            <a:avLst/>
          </a:prstGeom>
          <a:noFill/>
        </p:spPr>
        <p:txBody>
          <a:bodyPr wrap="none" rtlCol="0">
            <a:spAutoFit/>
          </a:bodyPr>
          <a:lstStyle/>
          <a:p>
            <a:r>
              <a:rPr lang="en-US" altLang="zh-CN" sz="4400" dirty="0">
                <a:solidFill>
                  <a:schemeClr val="bg1"/>
                </a:solidFill>
                <a:latin typeface="微软雅黑" panose="020B0503020204020204" pitchFamily="34" charset="-122"/>
                <a:ea typeface="微软雅黑" panose="020B0503020204020204" pitchFamily="34" charset="-122"/>
              </a:rPr>
              <a:t>3</a:t>
            </a:r>
            <a:r>
              <a:rPr lang="en-US" altLang="zh-CN" sz="4800" baseline="30000" dirty="0">
                <a:solidFill>
                  <a:schemeClr val="bg1"/>
                </a:solidFill>
                <a:latin typeface="微软雅黑" panose="020B0503020204020204" pitchFamily="34" charset="-122"/>
                <a:ea typeface="微软雅黑" panose="020B0503020204020204" pitchFamily="34" charset="-122"/>
              </a:rPr>
              <a:t>#</a:t>
            </a:r>
            <a:endParaRPr lang="zh-CN" altLang="en-US" sz="4400" baseline="30000" dirty="0">
              <a:solidFill>
                <a:schemeClr val="bg1"/>
              </a:solidFill>
              <a:latin typeface="微软雅黑" panose="020B0503020204020204" pitchFamily="34" charset="-122"/>
              <a:ea typeface="微软雅黑" panose="020B0503020204020204" pitchFamily="34" charset="-122"/>
            </a:endParaRPr>
          </a:p>
        </p:txBody>
      </p:sp>
      <p:sp>
        <p:nvSpPr>
          <p:cNvPr id="37" name="Freeform 8"/>
          <p:cNvSpPr>
            <a:spLocks/>
          </p:cNvSpPr>
          <p:nvPr/>
        </p:nvSpPr>
        <p:spPr bwMode="auto">
          <a:xfrm flipH="1">
            <a:off x="7395926" y="3008001"/>
            <a:ext cx="4171888" cy="1115036"/>
          </a:xfrm>
          <a:custGeom>
            <a:avLst/>
            <a:gdLst>
              <a:gd name="T0" fmla="*/ 18 w 764"/>
              <a:gd name="T1" fmla="*/ 35 h 104"/>
              <a:gd name="T2" fmla="*/ 75 w 764"/>
              <a:gd name="T3" fmla="*/ 4 h 104"/>
              <a:gd name="T4" fmla="*/ 86 w 764"/>
              <a:gd name="T5" fmla="*/ 1 h 104"/>
              <a:gd name="T6" fmla="*/ 86 w 764"/>
              <a:gd name="T7" fmla="*/ 0 h 104"/>
              <a:gd name="T8" fmla="*/ 168 w 764"/>
              <a:gd name="T9" fmla="*/ 0 h 104"/>
              <a:gd name="T10" fmla="*/ 168 w 764"/>
              <a:gd name="T11" fmla="*/ 0 h 104"/>
              <a:gd name="T12" fmla="*/ 764 w 764"/>
              <a:gd name="T13" fmla="*/ 0 h 104"/>
              <a:gd name="T14" fmla="*/ 694 w 764"/>
              <a:gd name="T15" fmla="*/ 104 h 104"/>
              <a:gd name="T16" fmla="*/ 86 w 764"/>
              <a:gd name="T17" fmla="*/ 104 h 104"/>
              <a:gd name="T18" fmla="*/ 86 w 764"/>
              <a:gd name="T19" fmla="*/ 104 h 104"/>
              <a:gd name="T20" fmla="*/ 76 w 764"/>
              <a:gd name="T21" fmla="*/ 100 h 104"/>
              <a:gd name="T22" fmla="*/ 18 w 764"/>
              <a:gd name="T23" fmla="*/ 69 h 104"/>
              <a:gd name="T24" fmla="*/ 18 w 764"/>
              <a:gd name="T25" fmla="*/ 3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4" h="104">
                <a:moveTo>
                  <a:pt x="18" y="35"/>
                </a:moveTo>
                <a:cubicBezTo>
                  <a:pt x="75" y="4"/>
                  <a:pt x="75" y="4"/>
                  <a:pt x="75" y="4"/>
                </a:cubicBezTo>
                <a:cubicBezTo>
                  <a:pt x="79" y="2"/>
                  <a:pt x="83" y="1"/>
                  <a:pt x="86" y="1"/>
                </a:cubicBezTo>
                <a:cubicBezTo>
                  <a:pt x="86" y="0"/>
                  <a:pt x="86" y="0"/>
                  <a:pt x="86" y="0"/>
                </a:cubicBezTo>
                <a:cubicBezTo>
                  <a:pt x="168" y="0"/>
                  <a:pt x="168" y="0"/>
                  <a:pt x="168" y="0"/>
                </a:cubicBezTo>
                <a:cubicBezTo>
                  <a:pt x="168" y="0"/>
                  <a:pt x="168" y="0"/>
                  <a:pt x="168" y="0"/>
                </a:cubicBezTo>
                <a:cubicBezTo>
                  <a:pt x="764" y="0"/>
                  <a:pt x="764" y="0"/>
                  <a:pt x="764" y="0"/>
                </a:cubicBezTo>
                <a:cubicBezTo>
                  <a:pt x="694" y="104"/>
                  <a:pt x="694" y="104"/>
                  <a:pt x="694" y="104"/>
                </a:cubicBezTo>
                <a:cubicBezTo>
                  <a:pt x="86" y="104"/>
                  <a:pt x="86" y="104"/>
                  <a:pt x="86" y="104"/>
                </a:cubicBezTo>
                <a:cubicBezTo>
                  <a:pt x="86" y="104"/>
                  <a:pt x="86" y="104"/>
                  <a:pt x="86" y="104"/>
                </a:cubicBezTo>
                <a:cubicBezTo>
                  <a:pt x="83" y="103"/>
                  <a:pt x="79" y="102"/>
                  <a:pt x="76" y="100"/>
                </a:cubicBezTo>
                <a:cubicBezTo>
                  <a:pt x="18" y="69"/>
                  <a:pt x="18" y="69"/>
                  <a:pt x="18" y="69"/>
                </a:cubicBezTo>
                <a:cubicBezTo>
                  <a:pt x="0" y="60"/>
                  <a:pt x="0" y="45"/>
                  <a:pt x="18" y="35"/>
                </a:cubicBezTo>
                <a:close/>
              </a:path>
            </a:pathLst>
          </a:custGeom>
          <a:gradFill>
            <a:gsLst>
              <a:gs pos="0">
                <a:srgbClr val="326698"/>
              </a:gs>
              <a:gs pos="100000">
                <a:srgbClr val="00B0F0"/>
              </a:gs>
            </a:gsLst>
            <a:lin ang="7200000" scaled="0"/>
          </a:gradFill>
          <a:ln>
            <a:noFill/>
          </a:ln>
          <a:effectLst/>
        </p:spPr>
        <p:txBody>
          <a:bodyPr vert="horz" wrap="square" lIns="91440" tIns="45720" rIns="91440" bIns="45720" numCol="1" anchor="t" anchorCtr="0" compatLnSpc="1">
            <a:prstTxWarp prst="textNoShape">
              <a:avLst/>
            </a:prstTxWarp>
          </a:bodyPr>
          <a:lstStyle/>
          <a:p>
            <a:endParaRPr lang="zh-CN" altLang="en-US" sz="1200">
              <a:latin typeface="微软雅黑" panose="020B0503020204020204" pitchFamily="34" charset="-122"/>
              <a:ea typeface="微软雅黑" panose="020B0503020204020204" pitchFamily="34" charset="-122"/>
            </a:endParaRPr>
          </a:p>
        </p:txBody>
      </p:sp>
      <p:sp>
        <p:nvSpPr>
          <p:cNvPr id="38" name="文本框 30"/>
          <p:cNvSpPr txBox="1"/>
          <p:nvPr/>
        </p:nvSpPr>
        <p:spPr>
          <a:xfrm>
            <a:off x="10556566" y="3105191"/>
            <a:ext cx="776175" cy="769441"/>
          </a:xfrm>
          <a:prstGeom prst="rect">
            <a:avLst/>
          </a:prstGeom>
          <a:noFill/>
        </p:spPr>
        <p:txBody>
          <a:bodyPr wrap="none" rtlCol="0">
            <a:spAutoFit/>
          </a:bodyPr>
          <a:lstStyle/>
          <a:p>
            <a:r>
              <a:rPr lang="en-US" altLang="zh-CN" sz="4400" dirty="0">
                <a:solidFill>
                  <a:schemeClr val="bg1"/>
                </a:solidFill>
                <a:latin typeface="微软雅黑" panose="020B0503020204020204" pitchFamily="34" charset="-122"/>
                <a:ea typeface="微软雅黑" panose="020B0503020204020204" pitchFamily="34" charset="-122"/>
              </a:rPr>
              <a:t>4</a:t>
            </a:r>
            <a:r>
              <a:rPr lang="en-US" altLang="zh-CN" sz="4800" baseline="30000" dirty="0">
                <a:solidFill>
                  <a:schemeClr val="bg1"/>
                </a:solidFill>
                <a:latin typeface="微软雅黑" panose="020B0503020204020204" pitchFamily="34" charset="-122"/>
                <a:ea typeface="微软雅黑" panose="020B0503020204020204" pitchFamily="34" charset="-122"/>
              </a:rPr>
              <a:t>#</a:t>
            </a:r>
            <a:endParaRPr lang="zh-CN" altLang="en-US" sz="4400" baseline="30000" dirty="0">
              <a:solidFill>
                <a:schemeClr val="bg1"/>
              </a:solidFill>
              <a:latin typeface="微软雅黑" panose="020B0503020204020204" pitchFamily="34" charset="-122"/>
              <a:ea typeface="微软雅黑" panose="020B0503020204020204" pitchFamily="34" charset="-122"/>
            </a:endParaRPr>
          </a:p>
        </p:txBody>
      </p:sp>
      <p:grpSp>
        <p:nvGrpSpPr>
          <p:cNvPr id="110" name="Group 21"/>
          <p:cNvGrpSpPr/>
          <p:nvPr/>
        </p:nvGrpSpPr>
        <p:grpSpPr>
          <a:xfrm>
            <a:off x="3100247" y="1556792"/>
            <a:ext cx="5947287" cy="3325345"/>
            <a:chOff x="1091650" y="2292968"/>
            <a:chExt cx="5947287" cy="3325345"/>
          </a:xfrm>
        </p:grpSpPr>
        <p:grpSp>
          <p:nvGrpSpPr>
            <p:cNvPr id="111" name="Group 22"/>
            <p:cNvGrpSpPr/>
            <p:nvPr/>
          </p:nvGrpSpPr>
          <p:grpSpPr>
            <a:xfrm>
              <a:off x="1091650" y="2292968"/>
              <a:ext cx="5947287" cy="3325345"/>
              <a:chOff x="1763688" y="1124744"/>
              <a:chExt cx="5652564" cy="3166095"/>
            </a:xfrm>
          </p:grpSpPr>
          <p:sp>
            <p:nvSpPr>
              <p:cNvPr id="113" name="Rectangle 26"/>
              <p:cNvSpPr/>
              <p:nvPr/>
            </p:nvSpPr>
            <p:spPr>
              <a:xfrm>
                <a:off x="2699792" y="1397918"/>
                <a:ext cx="3744416" cy="2304256"/>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gency FB" panose="020B0503020202020204" pitchFamily="34" charset="0"/>
                </a:endParaRPr>
              </a:p>
            </p:txBody>
          </p:sp>
          <p:pic>
            <p:nvPicPr>
              <p:cNvPr id="114" name="Picture 3" descr="F:\Trabajos\Envato\Graphic River\Duckson\Elements\laptop.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3688" y="1124744"/>
                <a:ext cx="5652564" cy="3166095"/>
              </a:xfrm>
              <a:prstGeom prst="rect">
                <a:avLst/>
              </a:prstGeom>
              <a:noFill/>
              <a:extLst>
                <a:ext uri="{909E8E84-426E-40DD-AFC4-6F175D3DCCD1}">
                  <a14:hiddenFill xmlns:a14="http://schemas.microsoft.com/office/drawing/2010/main">
                    <a:solidFill>
                      <a:srgbClr val="FFFFFF"/>
                    </a:solidFill>
                  </a14:hiddenFill>
                </a:ext>
              </a:extLst>
            </p:spPr>
          </p:pic>
        </p:grpSp>
        <p:sp>
          <p:nvSpPr>
            <p:cNvPr id="112" name="Rectangle 23"/>
            <p:cNvSpPr/>
            <p:nvPr/>
          </p:nvSpPr>
          <p:spPr>
            <a:xfrm>
              <a:off x="2278239" y="2601770"/>
              <a:ext cx="3574107" cy="2266065"/>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gency FB" panose="020B0503020202020204" pitchFamily="34" charset="0"/>
              </a:endParaRPr>
            </a:p>
          </p:txBody>
        </p:sp>
      </p:grpSp>
      <p:grpSp>
        <p:nvGrpSpPr>
          <p:cNvPr id="115" name="Group 30"/>
          <p:cNvGrpSpPr/>
          <p:nvPr/>
        </p:nvGrpSpPr>
        <p:grpSpPr>
          <a:xfrm>
            <a:off x="1846734" y="1927881"/>
            <a:ext cx="2016224" cy="914038"/>
            <a:chOff x="1315498" y="938094"/>
            <a:chExt cx="1776844" cy="914038"/>
          </a:xfrm>
        </p:grpSpPr>
        <p:sp>
          <p:nvSpPr>
            <p:cNvPr id="116" name="Text Placeholder 3"/>
            <p:cNvSpPr txBox="1">
              <a:spLocks/>
            </p:cNvSpPr>
            <p:nvPr/>
          </p:nvSpPr>
          <p:spPr>
            <a:xfrm>
              <a:off x="1315499" y="938094"/>
              <a:ext cx="904117"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200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着装要求</a:t>
              </a:r>
              <a:endParaRPr kumimoji="0" lang="en-US" sz="200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17" name="Text Placeholder 3"/>
            <p:cNvSpPr txBox="1">
              <a:spLocks/>
            </p:cNvSpPr>
            <p:nvPr/>
          </p:nvSpPr>
          <p:spPr>
            <a:xfrm>
              <a:off x="1315498" y="1298134"/>
              <a:ext cx="1776844" cy="55399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20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在此录入上述图表的综合描述说明，此录此录入上述图表的综合描述说明。</a:t>
              </a:r>
              <a:endParaRPr 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18" name="Group 30"/>
          <p:cNvGrpSpPr/>
          <p:nvPr/>
        </p:nvGrpSpPr>
        <p:grpSpPr>
          <a:xfrm>
            <a:off x="1846734" y="3080009"/>
            <a:ext cx="2016224" cy="914038"/>
            <a:chOff x="1315498" y="938094"/>
            <a:chExt cx="1776844" cy="914038"/>
          </a:xfrm>
        </p:grpSpPr>
        <p:sp>
          <p:nvSpPr>
            <p:cNvPr id="119" name="Text Placeholder 3"/>
            <p:cNvSpPr txBox="1">
              <a:spLocks/>
            </p:cNvSpPr>
            <p:nvPr/>
          </p:nvSpPr>
          <p:spPr>
            <a:xfrm>
              <a:off x="1315499" y="938094"/>
              <a:ext cx="904117"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zh-CN" altLang="en-US" sz="2000" dirty="0">
                  <a:solidFill>
                    <a:schemeClr val="bg1"/>
                  </a:solidFill>
                  <a:latin typeface="微软雅黑" panose="020B0503020204020204" pitchFamily="34" charset="-122"/>
                  <a:ea typeface="微软雅黑" panose="020B0503020204020204" pitchFamily="34" charset="-122"/>
                </a:rPr>
                <a:t>行为举止</a:t>
              </a:r>
              <a:endParaRPr kumimoji="0" lang="en-US" sz="200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20" name="Text Placeholder 3"/>
            <p:cNvSpPr txBox="1">
              <a:spLocks/>
            </p:cNvSpPr>
            <p:nvPr/>
          </p:nvSpPr>
          <p:spPr>
            <a:xfrm>
              <a:off x="1315498" y="1298134"/>
              <a:ext cx="1776844" cy="55399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20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在此录入上述图表的综合描述说明，此录此录入上述图表的综合描述说明。</a:t>
              </a:r>
              <a:endParaRPr 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21" name="Group 30"/>
          <p:cNvGrpSpPr/>
          <p:nvPr/>
        </p:nvGrpSpPr>
        <p:grpSpPr>
          <a:xfrm>
            <a:off x="8327454" y="1927881"/>
            <a:ext cx="2016224" cy="914038"/>
            <a:chOff x="1315498" y="938094"/>
            <a:chExt cx="1776844" cy="914038"/>
          </a:xfrm>
        </p:grpSpPr>
        <p:sp>
          <p:nvSpPr>
            <p:cNvPr id="122" name="Text Placeholder 3"/>
            <p:cNvSpPr txBox="1">
              <a:spLocks/>
            </p:cNvSpPr>
            <p:nvPr/>
          </p:nvSpPr>
          <p:spPr>
            <a:xfrm>
              <a:off x="1315499" y="938094"/>
              <a:ext cx="904117"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zh-CN" altLang="en-US" sz="2000" dirty="0">
                  <a:solidFill>
                    <a:schemeClr val="bg1"/>
                  </a:solidFill>
                  <a:latin typeface="微软雅黑" panose="020B0503020204020204" pitchFamily="34" charset="-122"/>
                  <a:ea typeface="微软雅黑" panose="020B0503020204020204" pitchFamily="34" charset="-122"/>
                </a:rPr>
                <a:t>公司财物</a:t>
              </a:r>
              <a:endParaRPr kumimoji="0" lang="en-US" sz="200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23" name="Text Placeholder 3"/>
            <p:cNvSpPr txBox="1">
              <a:spLocks/>
            </p:cNvSpPr>
            <p:nvPr/>
          </p:nvSpPr>
          <p:spPr>
            <a:xfrm>
              <a:off x="1315498" y="1298134"/>
              <a:ext cx="1776844" cy="55399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20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在此录入上述图表的综合描述说明，此录此录入上述图表的综合描述说明。</a:t>
              </a:r>
              <a:endParaRPr 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24" name="Group 30"/>
          <p:cNvGrpSpPr/>
          <p:nvPr/>
        </p:nvGrpSpPr>
        <p:grpSpPr>
          <a:xfrm>
            <a:off x="8327454" y="3080009"/>
            <a:ext cx="2016224" cy="914038"/>
            <a:chOff x="1315498" y="938094"/>
            <a:chExt cx="1776844" cy="914038"/>
          </a:xfrm>
        </p:grpSpPr>
        <p:sp>
          <p:nvSpPr>
            <p:cNvPr id="125" name="Text Placeholder 3"/>
            <p:cNvSpPr txBox="1">
              <a:spLocks/>
            </p:cNvSpPr>
            <p:nvPr/>
          </p:nvSpPr>
          <p:spPr>
            <a:xfrm>
              <a:off x="1315499" y="938094"/>
              <a:ext cx="678088"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zh-CN" altLang="en-US" sz="2000" noProof="0" dirty="0">
                  <a:solidFill>
                    <a:schemeClr val="bg1"/>
                  </a:solidFill>
                  <a:latin typeface="微软雅黑" panose="020B0503020204020204" pitchFamily="34" charset="-122"/>
                  <a:ea typeface="微软雅黑" panose="020B0503020204020204" pitchFamily="34" charset="-122"/>
                </a:rPr>
                <a:t>上下班</a:t>
              </a:r>
              <a:endParaRPr kumimoji="0" lang="en-US" sz="200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26" name="Text Placeholder 3"/>
            <p:cNvSpPr txBox="1">
              <a:spLocks/>
            </p:cNvSpPr>
            <p:nvPr/>
          </p:nvSpPr>
          <p:spPr>
            <a:xfrm>
              <a:off x="1315498" y="1298134"/>
              <a:ext cx="1776844" cy="55399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20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在此录入上述图表的综合描述说明，此录此录入上述图表的综合描述说明。</a:t>
              </a:r>
              <a:endParaRPr lang="en-US" sz="1200" dirty="0">
                <a:solidFill>
                  <a:schemeClr val="bg1"/>
                </a:solidFill>
                <a:latin typeface="微软雅黑" panose="020B0503020204020204" pitchFamily="34" charset="-122"/>
                <a:ea typeface="微软雅黑" panose="020B0503020204020204" pitchFamily="34" charset="-122"/>
              </a:endParaRPr>
            </a:p>
          </p:txBody>
        </p:sp>
      </p:grpSp>
      <p:sp>
        <p:nvSpPr>
          <p:cNvPr id="127" name="矩形 126"/>
          <p:cNvSpPr/>
          <p:nvPr/>
        </p:nvSpPr>
        <p:spPr>
          <a:xfrm>
            <a:off x="1990750" y="4953942"/>
            <a:ext cx="8233937" cy="923330"/>
          </a:xfrm>
          <a:prstGeom prst="rect">
            <a:avLst/>
          </a:prstGeom>
          <a:noFill/>
        </p:spPr>
        <p:txBody>
          <a:bodyPr wrap="square" rtlCol="0">
            <a:spAutoFit/>
          </a:bodyPr>
          <a:lstStyle/>
          <a:p>
            <a:pPr fontAlgn="base">
              <a:lnSpc>
                <a:spcPct val="150000"/>
              </a:lnSpc>
              <a:spcBef>
                <a:spcPct val="0"/>
              </a:spcBef>
              <a:spcAft>
                <a:spcPct val="0"/>
              </a:spcAft>
            </a:pPr>
            <a:r>
              <a:rPr lang="zh-CN" altLang="en-US" sz="1200" dirty="0">
                <a:solidFill>
                  <a:schemeClr val="tx1">
                    <a:lumMod val="50000"/>
                    <a:lumOff val="50000"/>
                  </a:schemeClr>
                </a:solidFill>
                <a:latin typeface="微软雅黑"/>
                <a:ea typeface="微软雅黑"/>
                <a:sym typeface="Gill Sans" charset="0"/>
              </a:rPr>
              <a:t>添加详细文本描述，建议与标题相关并符合整体语言风格，语言描述尽量简洁生动。尽量将每页幻灯片的字数控制在  </a:t>
            </a:r>
            <a:r>
              <a:rPr lang="en-US" altLang="zh-CN" sz="1200" dirty="0">
                <a:solidFill>
                  <a:schemeClr val="tx1">
                    <a:lumMod val="50000"/>
                    <a:lumOff val="50000"/>
                  </a:schemeClr>
                </a:solidFill>
                <a:latin typeface="微软雅黑"/>
                <a:ea typeface="微软雅黑"/>
                <a:sym typeface="Gill Sans" charset="0"/>
              </a:rPr>
              <a:t>200</a:t>
            </a:r>
            <a:r>
              <a:rPr lang="zh-CN" altLang="en-US" sz="1200" dirty="0">
                <a:solidFill>
                  <a:schemeClr val="tx1">
                    <a:lumMod val="50000"/>
                    <a:lumOff val="50000"/>
                  </a:schemeClr>
                </a:solidFill>
                <a:latin typeface="微软雅黑"/>
                <a:ea typeface="微软雅黑"/>
                <a:sym typeface="Gill Sans" charset="0"/>
              </a:rPr>
              <a:t>字以内，据统计每页幻灯片的最好控制在</a:t>
            </a:r>
            <a:r>
              <a:rPr lang="en-US" altLang="zh-CN" sz="1200" dirty="0">
                <a:solidFill>
                  <a:schemeClr val="tx1">
                    <a:lumMod val="50000"/>
                    <a:lumOff val="50000"/>
                  </a:schemeClr>
                </a:solidFill>
                <a:latin typeface="微软雅黑"/>
                <a:ea typeface="微软雅黑"/>
                <a:sym typeface="Gill Sans" charset="0"/>
              </a:rPr>
              <a:t>5</a:t>
            </a:r>
            <a:r>
              <a:rPr lang="zh-CN" altLang="en-US" sz="1200" dirty="0">
                <a:solidFill>
                  <a:schemeClr val="tx1">
                    <a:lumMod val="50000"/>
                    <a:lumOff val="50000"/>
                  </a:schemeClr>
                </a:solidFill>
                <a:latin typeface="微软雅黑"/>
                <a:ea typeface="微软雅黑"/>
                <a:sym typeface="Gill Sans" charset="0"/>
              </a:rPr>
              <a:t>分钟之内。</a:t>
            </a:r>
            <a:r>
              <a:rPr lang="en-US" altLang="zh-CN" sz="1200" dirty="0">
                <a:solidFill>
                  <a:schemeClr val="tx1">
                    <a:lumMod val="50000"/>
                    <a:lumOff val="50000"/>
                  </a:schemeClr>
                </a:solidFill>
                <a:latin typeface="微软雅黑"/>
                <a:ea typeface="微软雅黑"/>
                <a:sym typeface="Gill Sans" charset="0"/>
              </a:rPr>
              <a:t> </a:t>
            </a:r>
            <a:r>
              <a:rPr lang="zh-CN" altLang="en-US" sz="1200" dirty="0">
                <a:solidFill>
                  <a:schemeClr val="tx1">
                    <a:lumMod val="50000"/>
                    <a:lumOff val="50000"/>
                  </a:schemeClr>
                </a:solidFill>
                <a:latin typeface="微软雅黑"/>
                <a:ea typeface="微软雅黑"/>
                <a:sym typeface="Gill Sans" charset="0"/>
              </a:rPr>
              <a:t>此处添加详细文本描述</a:t>
            </a:r>
            <a:r>
              <a:rPr lang="en-US" altLang="zh-CN" sz="1200" dirty="0">
                <a:solidFill>
                  <a:schemeClr val="tx1">
                    <a:lumMod val="50000"/>
                    <a:lumOff val="50000"/>
                  </a:schemeClr>
                </a:solidFill>
                <a:latin typeface="微软雅黑"/>
                <a:ea typeface="微软雅黑"/>
                <a:sym typeface="Gill Sans" charset="0"/>
              </a:rPr>
              <a:t> </a:t>
            </a:r>
            <a:r>
              <a:rPr lang="zh-CN" altLang="en-US" sz="1200" dirty="0">
                <a:solidFill>
                  <a:schemeClr val="tx1">
                    <a:lumMod val="50000"/>
                    <a:lumOff val="50000"/>
                  </a:schemeClr>
                </a:solidFill>
                <a:latin typeface="微软雅黑"/>
                <a:ea typeface="微软雅黑"/>
                <a:sym typeface="Gill Sans" charset="0"/>
              </a:rPr>
              <a:t>，建议与标题相关并符合整体语言风格，语言描述尽量简洁生动。</a:t>
            </a:r>
            <a:endParaRPr lang="en-US" altLang="zh-CN" sz="1200" dirty="0">
              <a:solidFill>
                <a:schemeClr val="tx1">
                  <a:lumMod val="50000"/>
                  <a:lumOff val="50000"/>
                </a:schemeClr>
              </a:solidFill>
              <a:latin typeface="微软雅黑"/>
              <a:ea typeface="微软雅黑"/>
              <a:cs typeface="Lato Light" charset="0"/>
              <a:sym typeface="Lato Light" charset="0"/>
            </a:endParaRPr>
          </a:p>
        </p:txBody>
      </p:sp>
    </p:spTree>
    <p:extLst>
      <p:ext uri="{BB962C8B-B14F-4D97-AF65-F5344CB8AC3E}">
        <p14:creationId xmlns:p14="http://schemas.microsoft.com/office/powerpoint/2010/main" val="3384502858"/>
      </p:ext>
    </p:extLst>
  </p:cSld>
  <p:clrMapOvr>
    <a:masterClrMapping/>
  </p:clrMapOvr>
  <p:transition spd="slow"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1250"/>
                            </p:stCondLst>
                            <p:childTnLst>
                              <p:par>
                                <p:cTn id="25" presetID="42" presetClass="entr" presetSubtype="0" fill="hold" nodeType="afterEffect">
                                  <p:stCondLst>
                                    <p:cond delay="0"/>
                                  </p:stCondLst>
                                  <p:childTnLst>
                                    <p:set>
                                      <p:cBhvr>
                                        <p:cTn id="26" dur="1" fill="hold">
                                          <p:stCondLst>
                                            <p:cond delay="0"/>
                                          </p:stCondLst>
                                        </p:cTn>
                                        <p:tgtEl>
                                          <p:spTgt spid="110"/>
                                        </p:tgtEl>
                                        <p:attrNameLst>
                                          <p:attrName>style.visibility</p:attrName>
                                        </p:attrNameLst>
                                      </p:cBhvr>
                                      <p:to>
                                        <p:strVal val="visible"/>
                                      </p:to>
                                    </p:set>
                                    <p:animEffect transition="in" filter="fade">
                                      <p:cBhvr>
                                        <p:cTn id="27" dur="1000"/>
                                        <p:tgtEl>
                                          <p:spTgt spid="110"/>
                                        </p:tgtEl>
                                      </p:cBhvr>
                                    </p:animEffect>
                                    <p:anim calcmode="lin" valueType="num">
                                      <p:cBhvr>
                                        <p:cTn id="28" dur="1000" fill="hold"/>
                                        <p:tgtEl>
                                          <p:spTgt spid="110"/>
                                        </p:tgtEl>
                                        <p:attrNameLst>
                                          <p:attrName>ppt_x</p:attrName>
                                        </p:attrNameLst>
                                      </p:cBhvr>
                                      <p:tavLst>
                                        <p:tav tm="0">
                                          <p:val>
                                            <p:strVal val="#ppt_x"/>
                                          </p:val>
                                        </p:tav>
                                        <p:tav tm="100000">
                                          <p:val>
                                            <p:strVal val="#ppt_x"/>
                                          </p:val>
                                        </p:tav>
                                      </p:tavLst>
                                    </p:anim>
                                    <p:anim calcmode="lin" valueType="num">
                                      <p:cBhvr>
                                        <p:cTn id="29" dur="1000" fill="hold"/>
                                        <p:tgtEl>
                                          <p:spTgt spid="110"/>
                                        </p:tgtEl>
                                        <p:attrNameLst>
                                          <p:attrName>ppt_y</p:attrName>
                                        </p:attrNameLst>
                                      </p:cBhvr>
                                      <p:tavLst>
                                        <p:tav tm="0">
                                          <p:val>
                                            <p:strVal val="#ppt_y+.1"/>
                                          </p:val>
                                        </p:tav>
                                        <p:tav tm="100000">
                                          <p:val>
                                            <p:strVal val="#ppt_y"/>
                                          </p:val>
                                        </p:tav>
                                      </p:tavLst>
                                    </p:anim>
                                  </p:childTnLst>
                                </p:cTn>
                              </p:par>
                              <p:par>
                                <p:cTn id="30" presetID="12" presetClass="entr" presetSubtype="2" fill="hold" grpId="0" nodeType="withEffect">
                                  <p:stCondLst>
                                    <p:cond delay="50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500"/>
                                        <p:tgtEl>
                                          <p:spTgt spid="31"/>
                                        </p:tgtEl>
                                        <p:attrNameLst>
                                          <p:attrName>ppt_x</p:attrName>
                                        </p:attrNameLst>
                                      </p:cBhvr>
                                      <p:tavLst>
                                        <p:tav tm="0">
                                          <p:val>
                                            <p:strVal val="#ppt_x+#ppt_w*1.125000"/>
                                          </p:val>
                                        </p:tav>
                                        <p:tav tm="100000">
                                          <p:val>
                                            <p:strVal val="#ppt_x"/>
                                          </p:val>
                                        </p:tav>
                                      </p:tavLst>
                                    </p:anim>
                                    <p:animEffect transition="in" filter="wipe(left)">
                                      <p:cBhvr>
                                        <p:cTn id="33" dur="500"/>
                                        <p:tgtEl>
                                          <p:spTgt spid="31"/>
                                        </p:tgtEl>
                                      </p:cBhvr>
                                    </p:animEffect>
                                  </p:childTnLst>
                                </p:cTn>
                              </p:par>
                              <p:par>
                                <p:cTn id="34" presetID="12" presetClass="entr" presetSubtype="2" fill="hold" grpId="0" nodeType="withEffect">
                                  <p:stCondLst>
                                    <p:cond delay="500"/>
                                  </p:stCondLst>
                                  <p:childTnLst>
                                    <p:set>
                                      <p:cBhvr>
                                        <p:cTn id="35" dur="1" fill="hold">
                                          <p:stCondLst>
                                            <p:cond delay="0"/>
                                          </p:stCondLst>
                                        </p:cTn>
                                        <p:tgtEl>
                                          <p:spTgt spid="35"/>
                                        </p:tgtEl>
                                        <p:attrNameLst>
                                          <p:attrName>style.visibility</p:attrName>
                                        </p:attrNameLst>
                                      </p:cBhvr>
                                      <p:to>
                                        <p:strVal val="visible"/>
                                      </p:to>
                                    </p:set>
                                    <p:anim calcmode="lin" valueType="num">
                                      <p:cBhvr additive="base">
                                        <p:cTn id="36" dur="500"/>
                                        <p:tgtEl>
                                          <p:spTgt spid="35"/>
                                        </p:tgtEl>
                                        <p:attrNameLst>
                                          <p:attrName>ppt_x</p:attrName>
                                        </p:attrNameLst>
                                      </p:cBhvr>
                                      <p:tavLst>
                                        <p:tav tm="0">
                                          <p:val>
                                            <p:strVal val="#ppt_x+#ppt_w*1.125000"/>
                                          </p:val>
                                        </p:tav>
                                        <p:tav tm="100000">
                                          <p:val>
                                            <p:strVal val="#ppt_x"/>
                                          </p:val>
                                        </p:tav>
                                      </p:tavLst>
                                    </p:anim>
                                    <p:animEffect transition="in" filter="wipe(left)">
                                      <p:cBhvr>
                                        <p:cTn id="37" dur="500"/>
                                        <p:tgtEl>
                                          <p:spTgt spid="35"/>
                                        </p:tgtEl>
                                      </p:cBhvr>
                                    </p:animEffect>
                                  </p:childTnLst>
                                </p:cTn>
                              </p:par>
                              <p:par>
                                <p:cTn id="38" presetID="12" presetClass="entr" presetSubtype="8" fill="hold" grpId="0" nodeType="withEffect">
                                  <p:stCondLst>
                                    <p:cond delay="50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p:tgtEl>
                                          <p:spTgt spid="33"/>
                                        </p:tgtEl>
                                        <p:attrNameLst>
                                          <p:attrName>ppt_x</p:attrName>
                                        </p:attrNameLst>
                                      </p:cBhvr>
                                      <p:tavLst>
                                        <p:tav tm="0">
                                          <p:val>
                                            <p:strVal val="#ppt_x-#ppt_w*1.125000"/>
                                          </p:val>
                                        </p:tav>
                                        <p:tav tm="100000">
                                          <p:val>
                                            <p:strVal val="#ppt_x"/>
                                          </p:val>
                                        </p:tav>
                                      </p:tavLst>
                                    </p:anim>
                                    <p:animEffect transition="in" filter="wipe(right)">
                                      <p:cBhvr>
                                        <p:cTn id="41" dur="500"/>
                                        <p:tgtEl>
                                          <p:spTgt spid="33"/>
                                        </p:tgtEl>
                                      </p:cBhvr>
                                    </p:animEffect>
                                  </p:childTnLst>
                                </p:cTn>
                              </p:par>
                              <p:par>
                                <p:cTn id="42" presetID="12" presetClass="entr" presetSubtype="8" fill="hold" grpId="0" nodeType="withEffect">
                                  <p:stCondLst>
                                    <p:cond delay="500"/>
                                  </p:stCondLst>
                                  <p:childTnLst>
                                    <p:set>
                                      <p:cBhvr>
                                        <p:cTn id="43" dur="1" fill="hold">
                                          <p:stCondLst>
                                            <p:cond delay="0"/>
                                          </p:stCondLst>
                                        </p:cTn>
                                        <p:tgtEl>
                                          <p:spTgt spid="37"/>
                                        </p:tgtEl>
                                        <p:attrNameLst>
                                          <p:attrName>style.visibility</p:attrName>
                                        </p:attrNameLst>
                                      </p:cBhvr>
                                      <p:to>
                                        <p:strVal val="visible"/>
                                      </p:to>
                                    </p:set>
                                    <p:anim calcmode="lin" valueType="num">
                                      <p:cBhvr additive="base">
                                        <p:cTn id="44" dur="500"/>
                                        <p:tgtEl>
                                          <p:spTgt spid="37"/>
                                        </p:tgtEl>
                                        <p:attrNameLst>
                                          <p:attrName>ppt_x</p:attrName>
                                        </p:attrNameLst>
                                      </p:cBhvr>
                                      <p:tavLst>
                                        <p:tav tm="0">
                                          <p:val>
                                            <p:strVal val="#ppt_x-#ppt_w*1.125000"/>
                                          </p:val>
                                        </p:tav>
                                        <p:tav tm="100000">
                                          <p:val>
                                            <p:strVal val="#ppt_x"/>
                                          </p:val>
                                        </p:tav>
                                      </p:tavLst>
                                    </p:anim>
                                    <p:animEffect transition="in" filter="wipe(right)">
                                      <p:cBhvr>
                                        <p:cTn id="45" dur="500"/>
                                        <p:tgtEl>
                                          <p:spTgt spid="37"/>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500"/>
                                        <p:tgtEl>
                                          <p:spTgt spid="32"/>
                                        </p:tgtEl>
                                      </p:cBhvr>
                                    </p:animEffect>
                                  </p:childTnLst>
                                </p:cTn>
                              </p:par>
                              <p:par>
                                <p:cTn id="49" presetID="10" presetClass="entr" presetSubtype="0" fill="hold" grpId="0" nodeType="withEffect">
                                  <p:stCondLst>
                                    <p:cond delay="100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500"/>
                                        <p:tgtEl>
                                          <p:spTgt spid="36"/>
                                        </p:tgtEl>
                                      </p:cBhvr>
                                    </p:animEffect>
                                  </p:childTnLst>
                                </p:cTn>
                              </p:par>
                              <p:par>
                                <p:cTn id="52" presetID="10" presetClass="entr" presetSubtype="0" fill="hold" grpId="0" nodeType="withEffect">
                                  <p:stCondLst>
                                    <p:cond delay="100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500"/>
                                        <p:tgtEl>
                                          <p:spTgt spid="34"/>
                                        </p:tgtEl>
                                      </p:cBhvr>
                                    </p:animEffect>
                                  </p:childTnLst>
                                </p:cTn>
                              </p:par>
                              <p:par>
                                <p:cTn id="55" presetID="10" presetClass="entr" presetSubtype="0" fill="hold" grpId="0" nodeType="withEffect">
                                  <p:stCondLst>
                                    <p:cond delay="100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500"/>
                                        <p:tgtEl>
                                          <p:spTgt spid="38"/>
                                        </p:tgtEl>
                                      </p:cBhvr>
                                    </p:animEffect>
                                  </p:childTnLst>
                                </p:cTn>
                              </p:par>
                            </p:childTnLst>
                          </p:cTn>
                        </p:par>
                        <p:par>
                          <p:cTn id="58" fill="hold">
                            <p:stCondLst>
                              <p:cond delay="2750"/>
                            </p:stCondLst>
                            <p:childTnLst>
                              <p:par>
                                <p:cTn id="59" presetID="42" presetClass="entr" presetSubtype="0" fill="hold" nodeType="afterEffect">
                                  <p:stCondLst>
                                    <p:cond delay="0"/>
                                  </p:stCondLst>
                                  <p:childTnLst>
                                    <p:set>
                                      <p:cBhvr>
                                        <p:cTn id="60" dur="1" fill="hold">
                                          <p:stCondLst>
                                            <p:cond delay="0"/>
                                          </p:stCondLst>
                                        </p:cTn>
                                        <p:tgtEl>
                                          <p:spTgt spid="115"/>
                                        </p:tgtEl>
                                        <p:attrNameLst>
                                          <p:attrName>style.visibility</p:attrName>
                                        </p:attrNameLst>
                                      </p:cBhvr>
                                      <p:to>
                                        <p:strVal val="visible"/>
                                      </p:to>
                                    </p:set>
                                    <p:animEffect transition="in" filter="fade">
                                      <p:cBhvr>
                                        <p:cTn id="61" dur="1000"/>
                                        <p:tgtEl>
                                          <p:spTgt spid="115"/>
                                        </p:tgtEl>
                                      </p:cBhvr>
                                    </p:animEffect>
                                    <p:anim calcmode="lin" valueType="num">
                                      <p:cBhvr>
                                        <p:cTn id="62" dur="1000" fill="hold"/>
                                        <p:tgtEl>
                                          <p:spTgt spid="115"/>
                                        </p:tgtEl>
                                        <p:attrNameLst>
                                          <p:attrName>ppt_x</p:attrName>
                                        </p:attrNameLst>
                                      </p:cBhvr>
                                      <p:tavLst>
                                        <p:tav tm="0">
                                          <p:val>
                                            <p:strVal val="#ppt_x"/>
                                          </p:val>
                                        </p:tav>
                                        <p:tav tm="100000">
                                          <p:val>
                                            <p:strVal val="#ppt_x"/>
                                          </p:val>
                                        </p:tav>
                                      </p:tavLst>
                                    </p:anim>
                                    <p:anim calcmode="lin" valueType="num">
                                      <p:cBhvr>
                                        <p:cTn id="63" dur="1000" fill="hold"/>
                                        <p:tgtEl>
                                          <p:spTgt spid="115"/>
                                        </p:tgtEl>
                                        <p:attrNameLst>
                                          <p:attrName>ppt_y</p:attrName>
                                        </p:attrNameLst>
                                      </p:cBhvr>
                                      <p:tavLst>
                                        <p:tav tm="0">
                                          <p:val>
                                            <p:strVal val="#ppt_y+.1"/>
                                          </p:val>
                                        </p:tav>
                                        <p:tav tm="100000">
                                          <p:val>
                                            <p:strVal val="#ppt_y"/>
                                          </p:val>
                                        </p:tav>
                                      </p:tavLst>
                                    </p:anim>
                                  </p:childTnLst>
                                </p:cTn>
                              </p:par>
                            </p:childTnLst>
                          </p:cTn>
                        </p:par>
                        <p:par>
                          <p:cTn id="64" fill="hold">
                            <p:stCondLst>
                              <p:cond delay="3750"/>
                            </p:stCondLst>
                            <p:childTnLst>
                              <p:par>
                                <p:cTn id="65" presetID="42" presetClass="entr" presetSubtype="0" fill="hold" nodeType="afterEffect">
                                  <p:stCondLst>
                                    <p:cond delay="0"/>
                                  </p:stCondLst>
                                  <p:childTnLst>
                                    <p:set>
                                      <p:cBhvr>
                                        <p:cTn id="66" dur="1" fill="hold">
                                          <p:stCondLst>
                                            <p:cond delay="0"/>
                                          </p:stCondLst>
                                        </p:cTn>
                                        <p:tgtEl>
                                          <p:spTgt spid="118"/>
                                        </p:tgtEl>
                                        <p:attrNameLst>
                                          <p:attrName>style.visibility</p:attrName>
                                        </p:attrNameLst>
                                      </p:cBhvr>
                                      <p:to>
                                        <p:strVal val="visible"/>
                                      </p:to>
                                    </p:set>
                                    <p:animEffect transition="in" filter="fade">
                                      <p:cBhvr>
                                        <p:cTn id="67" dur="1000"/>
                                        <p:tgtEl>
                                          <p:spTgt spid="118"/>
                                        </p:tgtEl>
                                      </p:cBhvr>
                                    </p:animEffect>
                                    <p:anim calcmode="lin" valueType="num">
                                      <p:cBhvr>
                                        <p:cTn id="68" dur="1000" fill="hold"/>
                                        <p:tgtEl>
                                          <p:spTgt spid="118"/>
                                        </p:tgtEl>
                                        <p:attrNameLst>
                                          <p:attrName>ppt_x</p:attrName>
                                        </p:attrNameLst>
                                      </p:cBhvr>
                                      <p:tavLst>
                                        <p:tav tm="0">
                                          <p:val>
                                            <p:strVal val="#ppt_x"/>
                                          </p:val>
                                        </p:tav>
                                        <p:tav tm="100000">
                                          <p:val>
                                            <p:strVal val="#ppt_x"/>
                                          </p:val>
                                        </p:tav>
                                      </p:tavLst>
                                    </p:anim>
                                    <p:anim calcmode="lin" valueType="num">
                                      <p:cBhvr>
                                        <p:cTn id="69" dur="1000" fill="hold"/>
                                        <p:tgtEl>
                                          <p:spTgt spid="118"/>
                                        </p:tgtEl>
                                        <p:attrNameLst>
                                          <p:attrName>ppt_y</p:attrName>
                                        </p:attrNameLst>
                                      </p:cBhvr>
                                      <p:tavLst>
                                        <p:tav tm="0">
                                          <p:val>
                                            <p:strVal val="#ppt_y+.1"/>
                                          </p:val>
                                        </p:tav>
                                        <p:tav tm="100000">
                                          <p:val>
                                            <p:strVal val="#ppt_y"/>
                                          </p:val>
                                        </p:tav>
                                      </p:tavLst>
                                    </p:anim>
                                  </p:childTnLst>
                                </p:cTn>
                              </p:par>
                            </p:childTnLst>
                          </p:cTn>
                        </p:par>
                        <p:par>
                          <p:cTn id="70" fill="hold">
                            <p:stCondLst>
                              <p:cond delay="4750"/>
                            </p:stCondLst>
                            <p:childTnLst>
                              <p:par>
                                <p:cTn id="71" presetID="42" presetClass="entr" presetSubtype="0" fill="hold" nodeType="afterEffect">
                                  <p:stCondLst>
                                    <p:cond delay="0"/>
                                  </p:stCondLst>
                                  <p:childTnLst>
                                    <p:set>
                                      <p:cBhvr>
                                        <p:cTn id="72" dur="1" fill="hold">
                                          <p:stCondLst>
                                            <p:cond delay="0"/>
                                          </p:stCondLst>
                                        </p:cTn>
                                        <p:tgtEl>
                                          <p:spTgt spid="121"/>
                                        </p:tgtEl>
                                        <p:attrNameLst>
                                          <p:attrName>style.visibility</p:attrName>
                                        </p:attrNameLst>
                                      </p:cBhvr>
                                      <p:to>
                                        <p:strVal val="visible"/>
                                      </p:to>
                                    </p:set>
                                    <p:animEffect transition="in" filter="fade">
                                      <p:cBhvr>
                                        <p:cTn id="73" dur="1000"/>
                                        <p:tgtEl>
                                          <p:spTgt spid="121"/>
                                        </p:tgtEl>
                                      </p:cBhvr>
                                    </p:animEffect>
                                    <p:anim calcmode="lin" valueType="num">
                                      <p:cBhvr>
                                        <p:cTn id="74" dur="1000" fill="hold"/>
                                        <p:tgtEl>
                                          <p:spTgt spid="121"/>
                                        </p:tgtEl>
                                        <p:attrNameLst>
                                          <p:attrName>ppt_x</p:attrName>
                                        </p:attrNameLst>
                                      </p:cBhvr>
                                      <p:tavLst>
                                        <p:tav tm="0">
                                          <p:val>
                                            <p:strVal val="#ppt_x"/>
                                          </p:val>
                                        </p:tav>
                                        <p:tav tm="100000">
                                          <p:val>
                                            <p:strVal val="#ppt_x"/>
                                          </p:val>
                                        </p:tav>
                                      </p:tavLst>
                                    </p:anim>
                                    <p:anim calcmode="lin" valueType="num">
                                      <p:cBhvr>
                                        <p:cTn id="75" dur="1000" fill="hold"/>
                                        <p:tgtEl>
                                          <p:spTgt spid="121"/>
                                        </p:tgtEl>
                                        <p:attrNameLst>
                                          <p:attrName>ppt_y</p:attrName>
                                        </p:attrNameLst>
                                      </p:cBhvr>
                                      <p:tavLst>
                                        <p:tav tm="0">
                                          <p:val>
                                            <p:strVal val="#ppt_y+.1"/>
                                          </p:val>
                                        </p:tav>
                                        <p:tav tm="100000">
                                          <p:val>
                                            <p:strVal val="#ppt_y"/>
                                          </p:val>
                                        </p:tav>
                                      </p:tavLst>
                                    </p:anim>
                                  </p:childTnLst>
                                </p:cTn>
                              </p:par>
                            </p:childTnLst>
                          </p:cTn>
                        </p:par>
                        <p:par>
                          <p:cTn id="76" fill="hold">
                            <p:stCondLst>
                              <p:cond delay="5750"/>
                            </p:stCondLst>
                            <p:childTnLst>
                              <p:par>
                                <p:cTn id="77" presetID="42" presetClass="entr" presetSubtype="0" fill="hold" nodeType="afterEffect">
                                  <p:stCondLst>
                                    <p:cond delay="0"/>
                                  </p:stCondLst>
                                  <p:childTnLst>
                                    <p:set>
                                      <p:cBhvr>
                                        <p:cTn id="78" dur="1" fill="hold">
                                          <p:stCondLst>
                                            <p:cond delay="0"/>
                                          </p:stCondLst>
                                        </p:cTn>
                                        <p:tgtEl>
                                          <p:spTgt spid="124"/>
                                        </p:tgtEl>
                                        <p:attrNameLst>
                                          <p:attrName>style.visibility</p:attrName>
                                        </p:attrNameLst>
                                      </p:cBhvr>
                                      <p:to>
                                        <p:strVal val="visible"/>
                                      </p:to>
                                    </p:set>
                                    <p:animEffect transition="in" filter="fade">
                                      <p:cBhvr>
                                        <p:cTn id="79" dur="1000"/>
                                        <p:tgtEl>
                                          <p:spTgt spid="124"/>
                                        </p:tgtEl>
                                      </p:cBhvr>
                                    </p:animEffect>
                                    <p:anim calcmode="lin" valueType="num">
                                      <p:cBhvr>
                                        <p:cTn id="80" dur="1000" fill="hold"/>
                                        <p:tgtEl>
                                          <p:spTgt spid="124"/>
                                        </p:tgtEl>
                                        <p:attrNameLst>
                                          <p:attrName>ppt_x</p:attrName>
                                        </p:attrNameLst>
                                      </p:cBhvr>
                                      <p:tavLst>
                                        <p:tav tm="0">
                                          <p:val>
                                            <p:strVal val="#ppt_x"/>
                                          </p:val>
                                        </p:tav>
                                        <p:tav tm="100000">
                                          <p:val>
                                            <p:strVal val="#ppt_x"/>
                                          </p:val>
                                        </p:tav>
                                      </p:tavLst>
                                    </p:anim>
                                    <p:anim calcmode="lin" valueType="num">
                                      <p:cBhvr>
                                        <p:cTn id="81" dur="1000" fill="hold"/>
                                        <p:tgtEl>
                                          <p:spTgt spid="124"/>
                                        </p:tgtEl>
                                        <p:attrNameLst>
                                          <p:attrName>ppt_y</p:attrName>
                                        </p:attrNameLst>
                                      </p:cBhvr>
                                      <p:tavLst>
                                        <p:tav tm="0">
                                          <p:val>
                                            <p:strVal val="#ppt_y+.1"/>
                                          </p:val>
                                        </p:tav>
                                        <p:tav tm="100000">
                                          <p:val>
                                            <p:strVal val="#ppt_y"/>
                                          </p:val>
                                        </p:tav>
                                      </p:tavLst>
                                    </p:anim>
                                  </p:childTnLst>
                                </p:cTn>
                              </p:par>
                            </p:childTnLst>
                          </p:cTn>
                        </p:par>
                        <p:par>
                          <p:cTn id="82" fill="hold">
                            <p:stCondLst>
                              <p:cond delay="6750"/>
                            </p:stCondLst>
                            <p:childTnLst>
                              <p:par>
                                <p:cTn id="83" presetID="42" presetClass="entr" presetSubtype="0" fill="hold" grpId="0" nodeType="afterEffect">
                                  <p:stCondLst>
                                    <p:cond delay="0"/>
                                  </p:stCondLst>
                                  <p:childTnLst>
                                    <p:set>
                                      <p:cBhvr>
                                        <p:cTn id="84" dur="1" fill="hold">
                                          <p:stCondLst>
                                            <p:cond delay="0"/>
                                          </p:stCondLst>
                                        </p:cTn>
                                        <p:tgtEl>
                                          <p:spTgt spid="127"/>
                                        </p:tgtEl>
                                        <p:attrNameLst>
                                          <p:attrName>style.visibility</p:attrName>
                                        </p:attrNameLst>
                                      </p:cBhvr>
                                      <p:to>
                                        <p:strVal val="visible"/>
                                      </p:to>
                                    </p:set>
                                    <p:animEffect transition="in" filter="fade">
                                      <p:cBhvr>
                                        <p:cTn id="85" dur="1000"/>
                                        <p:tgtEl>
                                          <p:spTgt spid="127"/>
                                        </p:tgtEl>
                                      </p:cBhvr>
                                    </p:animEffect>
                                    <p:anim calcmode="lin" valueType="num">
                                      <p:cBhvr>
                                        <p:cTn id="86" dur="1000" fill="hold"/>
                                        <p:tgtEl>
                                          <p:spTgt spid="127"/>
                                        </p:tgtEl>
                                        <p:attrNameLst>
                                          <p:attrName>ppt_x</p:attrName>
                                        </p:attrNameLst>
                                      </p:cBhvr>
                                      <p:tavLst>
                                        <p:tav tm="0">
                                          <p:val>
                                            <p:strVal val="#ppt_x"/>
                                          </p:val>
                                        </p:tav>
                                        <p:tav tm="100000">
                                          <p:val>
                                            <p:strVal val="#ppt_x"/>
                                          </p:val>
                                        </p:tav>
                                      </p:tavLst>
                                    </p:anim>
                                    <p:anim calcmode="lin" valueType="num">
                                      <p:cBhvr>
                                        <p:cTn id="87" dur="1000" fill="hold"/>
                                        <p:tgtEl>
                                          <p:spTgt spid="1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p:bldP spid="31" grpId="0" animBg="1"/>
      <p:bldP spid="32" grpId="0"/>
      <p:bldP spid="33" grpId="0" animBg="1"/>
      <p:bldP spid="34" grpId="0"/>
      <p:bldP spid="35" grpId="0" animBg="1"/>
      <p:bldP spid="36" grpId="0"/>
      <p:bldP spid="37" grpId="0" animBg="1"/>
      <p:bldP spid="38" grpId="0"/>
      <p:bldP spid="12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2" descr="C:\Users\Administrator\Desktop\QQ截图2016051610433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539638" y="368862"/>
            <a:ext cx="252028" cy="252028"/>
          </a:xfrm>
          <a:prstGeom prst="rect">
            <a:avLst/>
          </a:prstGeom>
          <a:noFill/>
          <a:ln w="9525">
            <a:solidFill>
              <a:srgbClr val="00B0F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90550" y="116632"/>
            <a:ext cx="185641" cy="185641"/>
          </a:xfrm>
          <a:prstGeom prst="rect">
            <a:avLst/>
          </a:prstGeom>
          <a:noFill/>
          <a:ln w="9525">
            <a:solidFill>
              <a:schemeClr val="bg1">
                <a:lumMod val="8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17993" y="188640"/>
            <a:ext cx="360040" cy="3600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Shape 54"/>
          <p:cNvSpPr txBox="1">
            <a:spLocks/>
          </p:cNvSpPr>
          <p:nvPr/>
        </p:nvSpPr>
        <p:spPr>
          <a:xfrm>
            <a:off x="910630" y="316277"/>
            <a:ext cx="1368152"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rgbClr val="0070C0"/>
                </a:solidFill>
                <a:latin typeface="微软雅黑" panose="020B0503020204020204" pitchFamily="34" charset="-122"/>
                <a:ea typeface="微软雅黑" panose="020B0503020204020204" pitchFamily="34" charset="-122"/>
              </a:rPr>
              <a:t>处罚制度</a:t>
            </a:r>
            <a:endParaRPr lang="en-US" sz="2000" dirty="0">
              <a:solidFill>
                <a:srgbClr val="0070C0"/>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8683658" y="2773792"/>
            <a:ext cx="1623874" cy="1623874"/>
            <a:chOff x="8683658" y="2222465"/>
            <a:chExt cx="1623874" cy="1623874"/>
          </a:xfrm>
          <a:gradFill>
            <a:gsLst>
              <a:gs pos="0">
                <a:srgbClr val="326698"/>
              </a:gs>
              <a:gs pos="100000">
                <a:srgbClr val="00B0F0"/>
              </a:gs>
            </a:gsLst>
            <a:lin ang="7200000" scaled="0"/>
          </a:gradFill>
        </p:grpSpPr>
        <p:sp>
          <p:nvSpPr>
            <p:cNvPr id="34" name="Rectángulo redondeado 41"/>
            <p:cNvSpPr/>
            <p:nvPr/>
          </p:nvSpPr>
          <p:spPr>
            <a:xfrm>
              <a:off x="8683658" y="2222465"/>
              <a:ext cx="1623874" cy="162387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微软雅黑" panose="020B0503020204020204" pitchFamily="34" charset="-122"/>
                <a:ea typeface="微软雅黑" panose="020B0503020204020204" pitchFamily="34" charset="-122"/>
              </a:endParaRPr>
            </a:p>
          </p:txBody>
        </p:sp>
        <p:sp>
          <p:nvSpPr>
            <p:cNvPr id="35" name="Rectángulo redondeado 45"/>
            <p:cNvSpPr/>
            <p:nvPr/>
          </p:nvSpPr>
          <p:spPr>
            <a:xfrm>
              <a:off x="8793724" y="2300782"/>
              <a:ext cx="1409001" cy="1469178"/>
            </a:xfrm>
            <a:prstGeom prst="round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6411880" y="2776084"/>
            <a:ext cx="1623874" cy="1623874"/>
            <a:chOff x="6411880" y="2224757"/>
            <a:chExt cx="1623874" cy="1623874"/>
          </a:xfrm>
          <a:gradFill>
            <a:gsLst>
              <a:gs pos="0">
                <a:srgbClr val="326698"/>
              </a:gs>
              <a:gs pos="100000">
                <a:srgbClr val="00B0F0"/>
              </a:gs>
            </a:gsLst>
            <a:lin ang="7200000" scaled="0"/>
          </a:gradFill>
        </p:grpSpPr>
        <p:sp>
          <p:nvSpPr>
            <p:cNvPr id="37" name="Rectángulo redondeado 40"/>
            <p:cNvSpPr/>
            <p:nvPr/>
          </p:nvSpPr>
          <p:spPr>
            <a:xfrm>
              <a:off x="6411880" y="2224757"/>
              <a:ext cx="1623874" cy="162387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微软雅黑" panose="020B0503020204020204" pitchFamily="34" charset="-122"/>
                <a:ea typeface="微软雅黑" panose="020B0503020204020204" pitchFamily="34" charset="-122"/>
              </a:endParaRPr>
            </a:p>
          </p:txBody>
        </p:sp>
        <p:sp>
          <p:nvSpPr>
            <p:cNvPr id="38" name="Rectángulo redondeado 44"/>
            <p:cNvSpPr/>
            <p:nvPr/>
          </p:nvSpPr>
          <p:spPr>
            <a:xfrm>
              <a:off x="6517083" y="2299813"/>
              <a:ext cx="1409001" cy="1469178"/>
            </a:xfrm>
            <a:prstGeom prst="roundRect">
              <a:avLst/>
            </a:prstGeom>
            <a:grp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4148172" y="2776084"/>
            <a:ext cx="1623874" cy="1623874"/>
            <a:chOff x="4148172" y="2224757"/>
            <a:chExt cx="1623874" cy="1623874"/>
          </a:xfrm>
          <a:gradFill>
            <a:gsLst>
              <a:gs pos="0">
                <a:srgbClr val="326698"/>
              </a:gs>
              <a:gs pos="100000">
                <a:srgbClr val="00B0F0"/>
              </a:gs>
            </a:gsLst>
            <a:lin ang="7200000" scaled="0"/>
          </a:gradFill>
        </p:grpSpPr>
        <p:sp>
          <p:nvSpPr>
            <p:cNvPr id="40" name="Rectángulo redondeado 39"/>
            <p:cNvSpPr/>
            <p:nvPr/>
          </p:nvSpPr>
          <p:spPr>
            <a:xfrm>
              <a:off x="4148172" y="2224757"/>
              <a:ext cx="1623874" cy="162387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微软雅黑" panose="020B0503020204020204" pitchFamily="34" charset="-122"/>
                <a:ea typeface="微软雅黑" panose="020B0503020204020204" pitchFamily="34" charset="-122"/>
              </a:endParaRPr>
            </a:p>
          </p:txBody>
        </p:sp>
        <p:sp>
          <p:nvSpPr>
            <p:cNvPr id="41" name="Rectángulo redondeado 43"/>
            <p:cNvSpPr/>
            <p:nvPr/>
          </p:nvSpPr>
          <p:spPr>
            <a:xfrm>
              <a:off x="4255608" y="2301074"/>
              <a:ext cx="1409001" cy="1469178"/>
            </a:xfrm>
            <a:prstGeom prst="roundRect">
              <a:avLst/>
            </a:prstGeom>
            <a:grp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1884464" y="2776088"/>
            <a:ext cx="1623874" cy="1623874"/>
            <a:chOff x="1884464" y="2224761"/>
            <a:chExt cx="1623874" cy="1623874"/>
          </a:xfrm>
          <a:gradFill>
            <a:gsLst>
              <a:gs pos="0">
                <a:srgbClr val="326698"/>
              </a:gs>
              <a:gs pos="100000">
                <a:srgbClr val="00B0F0"/>
              </a:gs>
            </a:gsLst>
            <a:lin ang="7200000" scaled="0"/>
          </a:gradFill>
        </p:grpSpPr>
        <p:sp>
          <p:nvSpPr>
            <p:cNvPr id="43" name="Rectángulo redondeado 38"/>
            <p:cNvSpPr/>
            <p:nvPr/>
          </p:nvSpPr>
          <p:spPr>
            <a:xfrm>
              <a:off x="1884464" y="2224761"/>
              <a:ext cx="1623874" cy="162387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微软雅黑" panose="020B0503020204020204" pitchFamily="34" charset="-122"/>
                <a:ea typeface="微软雅黑" panose="020B0503020204020204" pitchFamily="34" charset="-122"/>
              </a:endParaRPr>
            </a:p>
          </p:txBody>
        </p:sp>
        <p:sp>
          <p:nvSpPr>
            <p:cNvPr id="44" name="Rectángulo redondeado 42"/>
            <p:cNvSpPr/>
            <p:nvPr/>
          </p:nvSpPr>
          <p:spPr>
            <a:xfrm>
              <a:off x="1994530" y="2299813"/>
              <a:ext cx="1409001" cy="1469178"/>
            </a:xfrm>
            <a:prstGeom prst="roundRect">
              <a:avLst/>
            </a:prstGeom>
            <a:grp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微软雅黑" panose="020B0503020204020204" pitchFamily="34" charset="-122"/>
                <a:ea typeface="微软雅黑" panose="020B0503020204020204" pitchFamily="34" charset="-122"/>
              </a:endParaRPr>
            </a:p>
          </p:txBody>
        </p:sp>
      </p:grpSp>
      <p:sp>
        <p:nvSpPr>
          <p:cNvPr id="45" name="Rectángulo 22"/>
          <p:cNvSpPr/>
          <p:nvPr/>
        </p:nvSpPr>
        <p:spPr>
          <a:xfrm>
            <a:off x="1744710" y="4647335"/>
            <a:ext cx="1903382" cy="938719"/>
          </a:xfrm>
          <a:prstGeom prst="rect">
            <a:avLst/>
          </a:prstGeom>
        </p:spPr>
        <p:txBody>
          <a:bodyPr wrap="square">
            <a:spAutoFit/>
          </a:bodyPr>
          <a:lstStyle/>
          <a:p>
            <a:pPr algn="just">
              <a:lnSpc>
                <a:spcPts val="2200"/>
              </a:lnSpc>
              <a:spcAft>
                <a:spcPts val="1200"/>
              </a:spcAft>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200" dirty="0">
                <a:solidFill>
                  <a:schemeClr val="tx1">
                    <a:lumMod val="50000"/>
                    <a:lumOff val="50000"/>
                  </a:schemeClr>
                </a:solidFill>
                <a:latin typeface="微软雅黑" pitchFamily="34" charset="-122"/>
                <a:ea typeface="微软雅黑" pitchFamily="34" charset="-122"/>
              </a:rPr>
              <a:t>您的容打在这里。</a:t>
            </a:r>
            <a:endPar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46" name="Rectángulo 23"/>
          <p:cNvSpPr/>
          <p:nvPr/>
        </p:nvSpPr>
        <p:spPr>
          <a:xfrm>
            <a:off x="4011108" y="4647334"/>
            <a:ext cx="1903382" cy="904799"/>
          </a:xfrm>
          <a:prstGeom prst="rect">
            <a:avLst/>
          </a:prstGeom>
        </p:spPr>
        <p:txBody>
          <a:bodyPr wrap="square">
            <a:spAutoFit/>
          </a:bodyPr>
          <a:lstStyle/>
          <a:p>
            <a:pPr algn="just">
              <a:lnSpc>
                <a:spcPts val="2200"/>
              </a:lnSpc>
              <a:spcAft>
                <a:spcPts val="1200"/>
              </a:spcAft>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200" dirty="0">
                <a:solidFill>
                  <a:schemeClr val="tx1">
                    <a:lumMod val="50000"/>
                    <a:lumOff val="50000"/>
                  </a:schemeClr>
                </a:solidFill>
                <a:latin typeface="微软雅黑" pitchFamily="34" charset="-122"/>
                <a:ea typeface="微软雅黑" pitchFamily="34" charset="-122"/>
              </a:rPr>
              <a:t>您的容打在这里。</a:t>
            </a:r>
            <a:endPar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47" name="Rectángulo 24"/>
          <p:cNvSpPr/>
          <p:nvPr/>
        </p:nvSpPr>
        <p:spPr>
          <a:xfrm>
            <a:off x="6277506" y="4647334"/>
            <a:ext cx="1903382" cy="904799"/>
          </a:xfrm>
          <a:prstGeom prst="rect">
            <a:avLst/>
          </a:prstGeom>
        </p:spPr>
        <p:txBody>
          <a:bodyPr wrap="square">
            <a:spAutoFit/>
          </a:bodyPr>
          <a:lstStyle/>
          <a:p>
            <a:pPr algn="just">
              <a:lnSpc>
                <a:spcPts val="2200"/>
              </a:lnSpc>
              <a:spcAft>
                <a:spcPts val="1200"/>
              </a:spcAft>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200" dirty="0">
                <a:solidFill>
                  <a:schemeClr val="tx1">
                    <a:lumMod val="50000"/>
                    <a:lumOff val="50000"/>
                  </a:schemeClr>
                </a:solidFill>
                <a:latin typeface="微软雅黑" pitchFamily="34" charset="-122"/>
                <a:ea typeface="微软雅黑" pitchFamily="34" charset="-122"/>
              </a:rPr>
              <a:t>您的容打在这里。</a:t>
            </a:r>
            <a:endPar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48" name="Rectángulo 25"/>
          <p:cNvSpPr/>
          <p:nvPr/>
        </p:nvSpPr>
        <p:spPr>
          <a:xfrm>
            <a:off x="8543904" y="4647333"/>
            <a:ext cx="1903382" cy="904799"/>
          </a:xfrm>
          <a:prstGeom prst="rect">
            <a:avLst/>
          </a:prstGeom>
        </p:spPr>
        <p:txBody>
          <a:bodyPr wrap="square">
            <a:spAutoFit/>
          </a:bodyPr>
          <a:lstStyle/>
          <a:p>
            <a:pPr algn="just">
              <a:lnSpc>
                <a:spcPts val="2200"/>
              </a:lnSpc>
              <a:spcAft>
                <a:spcPts val="1200"/>
              </a:spcAft>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200" dirty="0">
                <a:solidFill>
                  <a:schemeClr val="tx1">
                    <a:lumMod val="50000"/>
                    <a:lumOff val="50000"/>
                  </a:schemeClr>
                </a:solidFill>
                <a:latin typeface="微软雅黑" pitchFamily="34" charset="-122"/>
                <a:ea typeface="微软雅黑" pitchFamily="34" charset="-122"/>
              </a:rPr>
              <a:t>您的容打在这里。</a:t>
            </a:r>
            <a:endPar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49" name="CuadroTexto 26"/>
          <p:cNvSpPr txBox="1"/>
          <p:nvPr/>
        </p:nvSpPr>
        <p:spPr>
          <a:xfrm>
            <a:off x="2413136" y="3003248"/>
            <a:ext cx="566530" cy="461665"/>
          </a:xfrm>
          <a:prstGeom prst="rect">
            <a:avLst/>
          </a:prstGeom>
          <a:noFill/>
        </p:spPr>
        <p:txBody>
          <a:bodyPr wrap="square" rtlCol="0">
            <a:spAutoFit/>
          </a:bodyPr>
          <a:lstStyle/>
          <a:p>
            <a:pPr algn="ctr"/>
            <a:r>
              <a:rPr lang="es-ES" sz="2400" dirty="0">
                <a:solidFill>
                  <a:schemeClr val="bg1"/>
                </a:solidFill>
                <a:latin typeface="微软雅黑" panose="020B0503020204020204" pitchFamily="34" charset="-122"/>
                <a:ea typeface="微软雅黑" panose="020B0503020204020204" pitchFamily="34" charset="-122"/>
              </a:rPr>
              <a:t>01</a:t>
            </a:r>
          </a:p>
        </p:txBody>
      </p:sp>
      <p:sp>
        <p:nvSpPr>
          <p:cNvPr id="50" name="CuadroTexto 27"/>
          <p:cNvSpPr txBox="1"/>
          <p:nvPr/>
        </p:nvSpPr>
        <p:spPr>
          <a:xfrm>
            <a:off x="4679534" y="3003248"/>
            <a:ext cx="566530" cy="461665"/>
          </a:xfrm>
          <a:prstGeom prst="rect">
            <a:avLst/>
          </a:prstGeom>
          <a:noFill/>
        </p:spPr>
        <p:txBody>
          <a:bodyPr wrap="square" rtlCol="0">
            <a:spAutoFit/>
          </a:bodyPr>
          <a:lstStyle/>
          <a:p>
            <a:pPr algn="ctr"/>
            <a:r>
              <a:rPr lang="es-ES" sz="2400" dirty="0">
                <a:solidFill>
                  <a:schemeClr val="bg1"/>
                </a:solidFill>
                <a:latin typeface="微软雅黑" panose="020B0503020204020204" pitchFamily="34" charset="-122"/>
                <a:ea typeface="微软雅黑" panose="020B0503020204020204" pitchFamily="34" charset="-122"/>
              </a:rPr>
              <a:t>02</a:t>
            </a:r>
          </a:p>
        </p:txBody>
      </p:sp>
      <p:sp>
        <p:nvSpPr>
          <p:cNvPr id="51" name="CuadroTexto 28"/>
          <p:cNvSpPr txBox="1"/>
          <p:nvPr/>
        </p:nvSpPr>
        <p:spPr>
          <a:xfrm>
            <a:off x="6945933" y="3003248"/>
            <a:ext cx="566530" cy="461665"/>
          </a:xfrm>
          <a:prstGeom prst="rect">
            <a:avLst/>
          </a:prstGeom>
          <a:noFill/>
        </p:spPr>
        <p:txBody>
          <a:bodyPr wrap="square" rtlCol="0">
            <a:spAutoFit/>
          </a:bodyPr>
          <a:lstStyle/>
          <a:p>
            <a:pPr algn="ctr"/>
            <a:r>
              <a:rPr lang="es-ES" sz="2400" dirty="0">
                <a:solidFill>
                  <a:schemeClr val="bg1"/>
                </a:solidFill>
                <a:latin typeface="微软雅黑" panose="020B0503020204020204" pitchFamily="34" charset="-122"/>
                <a:ea typeface="微软雅黑" panose="020B0503020204020204" pitchFamily="34" charset="-122"/>
              </a:rPr>
              <a:t>03</a:t>
            </a:r>
          </a:p>
        </p:txBody>
      </p:sp>
      <p:sp>
        <p:nvSpPr>
          <p:cNvPr id="52" name="CuadroTexto 29"/>
          <p:cNvSpPr txBox="1"/>
          <p:nvPr/>
        </p:nvSpPr>
        <p:spPr>
          <a:xfrm>
            <a:off x="9212330" y="3003248"/>
            <a:ext cx="566530" cy="461665"/>
          </a:xfrm>
          <a:prstGeom prst="rect">
            <a:avLst/>
          </a:prstGeom>
          <a:noFill/>
        </p:spPr>
        <p:txBody>
          <a:bodyPr wrap="square" rtlCol="0">
            <a:spAutoFit/>
          </a:bodyPr>
          <a:lstStyle/>
          <a:p>
            <a:pPr algn="ctr"/>
            <a:r>
              <a:rPr lang="es-ES" sz="2400" dirty="0">
                <a:solidFill>
                  <a:schemeClr val="bg1"/>
                </a:solidFill>
                <a:latin typeface="微软雅黑" panose="020B0503020204020204" pitchFamily="34" charset="-122"/>
                <a:ea typeface="微软雅黑" panose="020B0503020204020204" pitchFamily="34" charset="-122"/>
              </a:rPr>
              <a:t>04</a:t>
            </a:r>
          </a:p>
        </p:txBody>
      </p:sp>
      <p:sp>
        <p:nvSpPr>
          <p:cNvPr id="53" name="CuadroTexto 30"/>
          <p:cNvSpPr txBox="1"/>
          <p:nvPr/>
        </p:nvSpPr>
        <p:spPr>
          <a:xfrm>
            <a:off x="2021989" y="3497878"/>
            <a:ext cx="1348824"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es-ES" sz="1600" dirty="0">
              <a:solidFill>
                <a:schemeClr val="bg1"/>
              </a:solidFill>
              <a:latin typeface="微软雅黑" panose="020B0503020204020204" pitchFamily="34" charset="-122"/>
              <a:ea typeface="微软雅黑" panose="020B0503020204020204" pitchFamily="34" charset="-122"/>
            </a:endParaRPr>
          </a:p>
        </p:txBody>
      </p:sp>
      <p:sp>
        <p:nvSpPr>
          <p:cNvPr id="54" name="CuadroTexto 31"/>
          <p:cNvSpPr txBox="1"/>
          <p:nvPr/>
        </p:nvSpPr>
        <p:spPr>
          <a:xfrm>
            <a:off x="4285697" y="3497878"/>
            <a:ext cx="1348824"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es-ES" altLang="zh-CN" sz="1600" dirty="0">
              <a:solidFill>
                <a:schemeClr val="bg1"/>
              </a:solidFill>
              <a:latin typeface="微软雅黑" panose="020B0503020204020204" pitchFamily="34" charset="-122"/>
              <a:ea typeface="微软雅黑" panose="020B0503020204020204" pitchFamily="34" charset="-122"/>
            </a:endParaRPr>
          </a:p>
        </p:txBody>
      </p:sp>
      <p:sp>
        <p:nvSpPr>
          <p:cNvPr id="55" name="CuadroTexto 32"/>
          <p:cNvSpPr txBox="1"/>
          <p:nvPr/>
        </p:nvSpPr>
        <p:spPr>
          <a:xfrm>
            <a:off x="6554786" y="3497877"/>
            <a:ext cx="1348824"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es-ES" altLang="zh-CN" sz="1600" dirty="0">
              <a:solidFill>
                <a:schemeClr val="bg1"/>
              </a:solidFill>
              <a:latin typeface="微软雅黑" panose="020B0503020204020204" pitchFamily="34" charset="-122"/>
              <a:ea typeface="微软雅黑" panose="020B0503020204020204" pitchFamily="34" charset="-122"/>
            </a:endParaRPr>
          </a:p>
        </p:txBody>
      </p:sp>
      <p:sp>
        <p:nvSpPr>
          <p:cNvPr id="56" name="CuadroTexto 33"/>
          <p:cNvSpPr txBox="1"/>
          <p:nvPr/>
        </p:nvSpPr>
        <p:spPr>
          <a:xfrm>
            <a:off x="8821183" y="3497876"/>
            <a:ext cx="1348824"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es-ES" altLang="zh-CN" sz="1600" dirty="0">
              <a:solidFill>
                <a:schemeClr val="bg1"/>
              </a:solidFill>
              <a:latin typeface="微软雅黑" panose="020B0503020204020204" pitchFamily="34" charset="-122"/>
              <a:ea typeface="微软雅黑" panose="020B0503020204020204" pitchFamily="34" charset="-122"/>
            </a:endParaRPr>
          </a:p>
        </p:txBody>
      </p:sp>
      <p:sp>
        <p:nvSpPr>
          <p:cNvPr id="57" name="CuadroTexto 39"/>
          <p:cNvSpPr txBox="1"/>
          <p:nvPr/>
        </p:nvSpPr>
        <p:spPr>
          <a:xfrm>
            <a:off x="1910645" y="1394104"/>
            <a:ext cx="2108038" cy="400110"/>
          </a:xfrm>
          <a:prstGeom prst="rect">
            <a:avLst/>
          </a:prstGeom>
          <a:noFill/>
        </p:spPr>
        <p:txBody>
          <a:bodyPr wrap="square" rtlCol="0">
            <a:spAutoFit/>
          </a:bodyPr>
          <a:lstStyle/>
          <a:p>
            <a:pPr>
              <a:defRPr sz="1800">
                <a:solidFill>
                  <a:srgbClr val="000000"/>
                </a:solidFill>
              </a:defRPr>
            </a:pPr>
            <a:r>
              <a:rPr lang="zh-CN" altLang="en-US" sz="2000" dirty="0">
                <a:solidFill>
                  <a:srgbClr val="0070C0"/>
                </a:solidFill>
                <a:latin typeface="微软雅黑" panose="020B0503020204020204" pitchFamily="34" charset="-122"/>
                <a:ea typeface="微软雅黑" panose="020B0503020204020204" pitchFamily="34" charset="-122"/>
              </a:rPr>
              <a:t>处罚制度类型</a:t>
            </a:r>
            <a:endParaRPr lang="en-US" altLang="zh-CN" sz="2000" dirty="0">
              <a:solidFill>
                <a:srgbClr val="0070C0"/>
              </a:solidFill>
              <a:latin typeface="微软雅黑" panose="020B0503020204020204" pitchFamily="34" charset="-122"/>
              <a:ea typeface="微软雅黑" panose="020B0503020204020204" pitchFamily="34" charset="-122"/>
            </a:endParaRPr>
          </a:p>
        </p:txBody>
      </p:sp>
      <p:sp>
        <p:nvSpPr>
          <p:cNvPr id="58" name="Rectángulo 41"/>
          <p:cNvSpPr/>
          <p:nvPr/>
        </p:nvSpPr>
        <p:spPr>
          <a:xfrm>
            <a:off x="1917346" y="1750501"/>
            <a:ext cx="8390185" cy="622671"/>
          </a:xfrm>
          <a:prstGeom prst="rect">
            <a:avLst/>
          </a:prstGeom>
        </p:spPr>
        <p:txBody>
          <a:bodyPr wrap="square">
            <a:spAutoFit/>
          </a:bodyPr>
          <a:lstStyle/>
          <a:p>
            <a:pPr algn="just">
              <a:lnSpc>
                <a:spcPts val="2200"/>
              </a:lnSpc>
              <a:spcAft>
                <a:spcPts val="1200"/>
              </a:spcAft>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200" dirty="0">
                <a:solidFill>
                  <a:schemeClr val="tx1">
                    <a:lumMod val="50000"/>
                    <a:lumOff val="50000"/>
                  </a:schemeClr>
                </a:solidFill>
                <a:latin typeface="微软雅黑" pitchFamily="34" charset="-122"/>
                <a:ea typeface="微软雅黑" pitchFamily="34" charset="-122"/>
              </a:rPr>
              <a:t>您的容打在这里，或者通过复制您的文本后，在此框中选择粘贴，并选择只保留文字。您的容打在这里，或者通过复制您的文本后，在此框中选择粘贴，并选择只保留文字。</a:t>
            </a:r>
            <a:endPar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3636859312"/>
      </p:ext>
    </p:extLst>
  </p:cSld>
  <p:clrMapOvr>
    <a:masterClrMapping/>
  </p:clrMapOvr>
  <p:transition spd="slow"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par>
                                <p:cTn id="24" presetID="42" presetClass="entr" presetSubtype="0" fill="hold" nodeType="withEffect">
                                  <p:stCondLst>
                                    <p:cond delay="50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1000"/>
                                        <p:tgtEl>
                                          <p:spTgt spid="42"/>
                                        </p:tgtEl>
                                      </p:cBhvr>
                                    </p:animEffect>
                                    <p:anim calcmode="lin" valueType="num">
                                      <p:cBhvr>
                                        <p:cTn id="27" dur="1000" fill="hold"/>
                                        <p:tgtEl>
                                          <p:spTgt spid="42"/>
                                        </p:tgtEl>
                                        <p:attrNameLst>
                                          <p:attrName>ppt_x</p:attrName>
                                        </p:attrNameLst>
                                      </p:cBhvr>
                                      <p:tavLst>
                                        <p:tav tm="0">
                                          <p:val>
                                            <p:strVal val="#ppt_x"/>
                                          </p:val>
                                        </p:tav>
                                        <p:tav tm="100000">
                                          <p:val>
                                            <p:strVal val="#ppt_x"/>
                                          </p:val>
                                        </p:tav>
                                      </p:tavLst>
                                    </p:anim>
                                    <p:anim calcmode="lin" valueType="num">
                                      <p:cBhvr>
                                        <p:cTn id="28" dur="1000" fill="hold"/>
                                        <p:tgtEl>
                                          <p:spTgt spid="42"/>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50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1000"/>
                                        <p:tgtEl>
                                          <p:spTgt spid="39"/>
                                        </p:tgtEl>
                                      </p:cBhvr>
                                    </p:animEffect>
                                    <p:anim calcmode="lin" valueType="num">
                                      <p:cBhvr>
                                        <p:cTn id="32" dur="1000" fill="hold"/>
                                        <p:tgtEl>
                                          <p:spTgt spid="39"/>
                                        </p:tgtEl>
                                        <p:attrNameLst>
                                          <p:attrName>ppt_x</p:attrName>
                                        </p:attrNameLst>
                                      </p:cBhvr>
                                      <p:tavLst>
                                        <p:tav tm="0">
                                          <p:val>
                                            <p:strVal val="#ppt_x"/>
                                          </p:val>
                                        </p:tav>
                                        <p:tav tm="100000">
                                          <p:val>
                                            <p:strVal val="#ppt_x"/>
                                          </p:val>
                                        </p:tav>
                                      </p:tavLst>
                                    </p:anim>
                                    <p:anim calcmode="lin" valueType="num">
                                      <p:cBhvr>
                                        <p:cTn id="33" dur="1000" fill="hold"/>
                                        <p:tgtEl>
                                          <p:spTgt spid="39"/>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50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1000"/>
                                        <p:tgtEl>
                                          <p:spTgt spid="36"/>
                                        </p:tgtEl>
                                      </p:cBhvr>
                                    </p:animEffect>
                                    <p:anim calcmode="lin" valueType="num">
                                      <p:cBhvr>
                                        <p:cTn id="37" dur="1000" fill="hold"/>
                                        <p:tgtEl>
                                          <p:spTgt spid="36"/>
                                        </p:tgtEl>
                                        <p:attrNameLst>
                                          <p:attrName>ppt_x</p:attrName>
                                        </p:attrNameLst>
                                      </p:cBhvr>
                                      <p:tavLst>
                                        <p:tav tm="0">
                                          <p:val>
                                            <p:strVal val="#ppt_x"/>
                                          </p:val>
                                        </p:tav>
                                        <p:tav tm="100000">
                                          <p:val>
                                            <p:strVal val="#ppt_x"/>
                                          </p:val>
                                        </p:tav>
                                      </p:tavLst>
                                    </p:anim>
                                    <p:anim calcmode="lin" valueType="num">
                                      <p:cBhvr>
                                        <p:cTn id="38" dur="1000" fill="hold"/>
                                        <p:tgtEl>
                                          <p:spTgt spid="36"/>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50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1000"/>
                                        <p:tgtEl>
                                          <p:spTgt spid="33"/>
                                        </p:tgtEl>
                                      </p:cBhvr>
                                    </p:animEffect>
                                    <p:anim calcmode="lin" valueType="num">
                                      <p:cBhvr>
                                        <p:cTn id="42" dur="1000" fill="hold"/>
                                        <p:tgtEl>
                                          <p:spTgt spid="33"/>
                                        </p:tgtEl>
                                        <p:attrNameLst>
                                          <p:attrName>ppt_x</p:attrName>
                                        </p:attrNameLst>
                                      </p:cBhvr>
                                      <p:tavLst>
                                        <p:tav tm="0">
                                          <p:val>
                                            <p:strVal val="#ppt_x"/>
                                          </p:val>
                                        </p:tav>
                                        <p:tav tm="100000">
                                          <p:val>
                                            <p:strVal val="#ppt_x"/>
                                          </p:val>
                                        </p:tav>
                                      </p:tavLst>
                                    </p:anim>
                                    <p:anim calcmode="lin" valueType="num">
                                      <p:cBhvr>
                                        <p:cTn id="43" dur="1000" fill="hold"/>
                                        <p:tgtEl>
                                          <p:spTgt spid="33"/>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1250"/>
                                  </p:stCondLst>
                                  <p:childTnLst>
                                    <p:set>
                                      <p:cBhvr>
                                        <p:cTn id="45" dur="1" fill="hold">
                                          <p:stCondLst>
                                            <p:cond delay="0"/>
                                          </p:stCondLst>
                                        </p:cTn>
                                        <p:tgtEl>
                                          <p:spTgt spid="49"/>
                                        </p:tgtEl>
                                        <p:attrNameLst>
                                          <p:attrName>style.visibility</p:attrName>
                                        </p:attrNameLst>
                                      </p:cBhvr>
                                      <p:to>
                                        <p:strVal val="visible"/>
                                      </p:to>
                                    </p:set>
                                    <p:animEffect transition="in" filter="fade">
                                      <p:cBhvr>
                                        <p:cTn id="46" dur="500"/>
                                        <p:tgtEl>
                                          <p:spTgt spid="49"/>
                                        </p:tgtEl>
                                      </p:cBhvr>
                                    </p:animEffect>
                                  </p:childTnLst>
                                </p:cTn>
                              </p:par>
                              <p:par>
                                <p:cTn id="47" presetID="10" presetClass="entr" presetSubtype="0" fill="hold" grpId="0" nodeType="withEffect">
                                  <p:stCondLst>
                                    <p:cond delay="1250"/>
                                  </p:stCondLst>
                                  <p:childTnLst>
                                    <p:set>
                                      <p:cBhvr>
                                        <p:cTn id="48" dur="1" fill="hold">
                                          <p:stCondLst>
                                            <p:cond delay="0"/>
                                          </p:stCondLst>
                                        </p:cTn>
                                        <p:tgtEl>
                                          <p:spTgt spid="50"/>
                                        </p:tgtEl>
                                        <p:attrNameLst>
                                          <p:attrName>style.visibility</p:attrName>
                                        </p:attrNameLst>
                                      </p:cBhvr>
                                      <p:to>
                                        <p:strVal val="visible"/>
                                      </p:to>
                                    </p:set>
                                    <p:animEffect transition="in" filter="fade">
                                      <p:cBhvr>
                                        <p:cTn id="49" dur="500"/>
                                        <p:tgtEl>
                                          <p:spTgt spid="50"/>
                                        </p:tgtEl>
                                      </p:cBhvr>
                                    </p:animEffect>
                                  </p:childTnLst>
                                </p:cTn>
                              </p:par>
                              <p:par>
                                <p:cTn id="50" presetID="10" presetClass="entr" presetSubtype="0" fill="hold" grpId="0" nodeType="withEffect">
                                  <p:stCondLst>
                                    <p:cond delay="1250"/>
                                  </p:stCondLst>
                                  <p:childTnLst>
                                    <p:set>
                                      <p:cBhvr>
                                        <p:cTn id="51" dur="1" fill="hold">
                                          <p:stCondLst>
                                            <p:cond delay="0"/>
                                          </p:stCondLst>
                                        </p:cTn>
                                        <p:tgtEl>
                                          <p:spTgt spid="51"/>
                                        </p:tgtEl>
                                        <p:attrNameLst>
                                          <p:attrName>style.visibility</p:attrName>
                                        </p:attrNameLst>
                                      </p:cBhvr>
                                      <p:to>
                                        <p:strVal val="visible"/>
                                      </p:to>
                                    </p:set>
                                    <p:animEffect transition="in" filter="fade">
                                      <p:cBhvr>
                                        <p:cTn id="52" dur="500"/>
                                        <p:tgtEl>
                                          <p:spTgt spid="51"/>
                                        </p:tgtEl>
                                      </p:cBhvr>
                                    </p:animEffect>
                                  </p:childTnLst>
                                </p:cTn>
                              </p:par>
                              <p:par>
                                <p:cTn id="53" presetID="10" presetClass="entr" presetSubtype="0" fill="hold" grpId="0" nodeType="withEffect">
                                  <p:stCondLst>
                                    <p:cond delay="125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500"/>
                                        <p:tgtEl>
                                          <p:spTgt spid="52"/>
                                        </p:tgtEl>
                                      </p:cBhvr>
                                    </p:animEffect>
                                  </p:childTnLst>
                                </p:cTn>
                              </p:par>
                              <p:par>
                                <p:cTn id="56" presetID="10" presetClass="entr" presetSubtype="0" fill="hold" grpId="0" nodeType="withEffect">
                                  <p:stCondLst>
                                    <p:cond delay="1250"/>
                                  </p:stCondLst>
                                  <p:childTnLst>
                                    <p:set>
                                      <p:cBhvr>
                                        <p:cTn id="57" dur="1" fill="hold">
                                          <p:stCondLst>
                                            <p:cond delay="0"/>
                                          </p:stCondLst>
                                        </p:cTn>
                                        <p:tgtEl>
                                          <p:spTgt spid="53"/>
                                        </p:tgtEl>
                                        <p:attrNameLst>
                                          <p:attrName>style.visibility</p:attrName>
                                        </p:attrNameLst>
                                      </p:cBhvr>
                                      <p:to>
                                        <p:strVal val="visible"/>
                                      </p:to>
                                    </p:set>
                                    <p:animEffect transition="in" filter="fade">
                                      <p:cBhvr>
                                        <p:cTn id="58" dur="500"/>
                                        <p:tgtEl>
                                          <p:spTgt spid="53"/>
                                        </p:tgtEl>
                                      </p:cBhvr>
                                    </p:animEffect>
                                  </p:childTnLst>
                                </p:cTn>
                              </p:par>
                              <p:par>
                                <p:cTn id="59" presetID="10" presetClass="entr" presetSubtype="0" fill="hold" grpId="0" nodeType="withEffect">
                                  <p:stCondLst>
                                    <p:cond delay="1250"/>
                                  </p:stCondLst>
                                  <p:childTnLst>
                                    <p:set>
                                      <p:cBhvr>
                                        <p:cTn id="60" dur="1" fill="hold">
                                          <p:stCondLst>
                                            <p:cond delay="0"/>
                                          </p:stCondLst>
                                        </p:cTn>
                                        <p:tgtEl>
                                          <p:spTgt spid="54"/>
                                        </p:tgtEl>
                                        <p:attrNameLst>
                                          <p:attrName>style.visibility</p:attrName>
                                        </p:attrNameLst>
                                      </p:cBhvr>
                                      <p:to>
                                        <p:strVal val="visible"/>
                                      </p:to>
                                    </p:set>
                                    <p:animEffect transition="in" filter="fade">
                                      <p:cBhvr>
                                        <p:cTn id="61" dur="500"/>
                                        <p:tgtEl>
                                          <p:spTgt spid="54"/>
                                        </p:tgtEl>
                                      </p:cBhvr>
                                    </p:animEffect>
                                  </p:childTnLst>
                                </p:cTn>
                              </p:par>
                              <p:par>
                                <p:cTn id="62" presetID="10" presetClass="entr" presetSubtype="0" fill="hold" grpId="0" nodeType="withEffect">
                                  <p:stCondLst>
                                    <p:cond delay="1250"/>
                                  </p:stCondLst>
                                  <p:childTnLst>
                                    <p:set>
                                      <p:cBhvr>
                                        <p:cTn id="63" dur="1" fill="hold">
                                          <p:stCondLst>
                                            <p:cond delay="0"/>
                                          </p:stCondLst>
                                        </p:cTn>
                                        <p:tgtEl>
                                          <p:spTgt spid="55"/>
                                        </p:tgtEl>
                                        <p:attrNameLst>
                                          <p:attrName>style.visibility</p:attrName>
                                        </p:attrNameLst>
                                      </p:cBhvr>
                                      <p:to>
                                        <p:strVal val="visible"/>
                                      </p:to>
                                    </p:set>
                                    <p:animEffect transition="in" filter="fade">
                                      <p:cBhvr>
                                        <p:cTn id="64" dur="500"/>
                                        <p:tgtEl>
                                          <p:spTgt spid="55"/>
                                        </p:tgtEl>
                                      </p:cBhvr>
                                    </p:animEffect>
                                  </p:childTnLst>
                                </p:cTn>
                              </p:par>
                              <p:par>
                                <p:cTn id="65" presetID="10" presetClass="entr" presetSubtype="0" fill="hold" grpId="0" nodeType="withEffect">
                                  <p:stCondLst>
                                    <p:cond delay="1250"/>
                                  </p:stCondLst>
                                  <p:childTnLst>
                                    <p:set>
                                      <p:cBhvr>
                                        <p:cTn id="66" dur="1" fill="hold">
                                          <p:stCondLst>
                                            <p:cond delay="0"/>
                                          </p:stCondLst>
                                        </p:cTn>
                                        <p:tgtEl>
                                          <p:spTgt spid="56"/>
                                        </p:tgtEl>
                                        <p:attrNameLst>
                                          <p:attrName>style.visibility</p:attrName>
                                        </p:attrNameLst>
                                      </p:cBhvr>
                                      <p:to>
                                        <p:strVal val="visible"/>
                                      </p:to>
                                    </p:set>
                                    <p:animEffect transition="in" filter="fade">
                                      <p:cBhvr>
                                        <p:cTn id="67" dur="500"/>
                                        <p:tgtEl>
                                          <p:spTgt spid="56"/>
                                        </p:tgtEl>
                                      </p:cBhvr>
                                    </p:animEffect>
                                  </p:childTnLst>
                                </p:cTn>
                              </p:par>
                              <p:par>
                                <p:cTn id="68" presetID="42" presetClass="entr" presetSubtype="0" fill="hold" grpId="0" nodeType="withEffect">
                                  <p:stCondLst>
                                    <p:cond delay="2000"/>
                                  </p:stCondLst>
                                  <p:childTnLst>
                                    <p:set>
                                      <p:cBhvr>
                                        <p:cTn id="69" dur="1" fill="hold">
                                          <p:stCondLst>
                                            <p:cond delay="0"/>
                                          </p:stCondLst>
                                        </p:cTn>
                                        <p:tgtEl>
                                          <p:spTgt spid="45"/>
                                        </p:tgtEl>
                                        <p:attrNameLst>
                                          <p:attrName>style.visibility</p:attrName>
                                        </p:attrNameLst>
                                      </p:cBhvr>
                                      <p:to>
                                        <p:strVal val="visible"/>
                                      </p:to>
                                    </p:set>
                                    <p:animEffect transition="in" filter="fade">
                                      <p:cBhvr>
                                        <p:cTn id="70" dur="1000"/>
                                        <p:tgtEl>
                                          <p:spTgt spid="45"/>
                                        </p:tgtEl>
                                      </p:cBhvr>
                                    </p:animEffect>
                                    <p:anim calcmode="lin" valueType="num">
                                      <p:cBhvr>
                                        <p:cTn id="71" dur="1000" fill="hold"/>
                                        <p:tgtEl>
                                          <p:spTgt spid="45"/>
                                        </p:tgtEl>
                                        <p:attrNameLst>
                                          <p:attrName>ppt_x</p:attrName>
                                        </p:attrNameLst>
                                      </p:cBhvr>
                                      <p:tavLst>
                                        <p:tav tm="0">
                                          <p:val>
                                            <p:strVal val="#ppt_x"/>
                                          </p:val>
                                        </p:tav>
                                        <p:tav tm="100000">
                                          <p:val>
                                            <p:strVal val="#ppt_x"/>
                                          </p:val>
                                        </p:tav>
                                      </p:tavLst>
                                    </p:anim>
                                    <p:anim calcmode="lin" valueType="num">
                                      <p:cBhvr>
                                        <p:cTn id="72" dur="1000" fill="hold"/>
                                        <p:tgtEl>
                                          <p:spTgt spid="45"/>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2000"/>
                                  </p:stCondLst>
                                  <p:childTnLst>
                                    <p:set>
                                      <p:cBhvr>
                                        <p:cTn id="74" dur="1" fill="hold">
                                          <p:stCondLst>
                                            <p:cond delay="0"/>
                                          </p:stCondLst>
                                        </p:cTn>
                                        <p:tgtEl>
                                          <p:spTgt spid="46"/>
                                        </p:tgtEl>
                                        <p:attrNameLst>
                                          <p:attrName>style.visibility</p:attrName>
                                        </p:attrNameLst>
                                      </p:cBhvr>
                                      <p:to>
                                        <p:strVal val="visible"/>
                                      </p:to>
                                    </p:set>
                                    <p:animEffect transition="in" filter="fade">
                                      <p:cBhvr>
                                        <p:cTn id="75" dur="1000"/>
                                        <p:tgtEl>
                                          <p:spTgt spid="46"/>
                                        </p:tgtEl>
                                      </p:cBhvr>
                                    </p:animEffect>
                                    <p:anim calcmode="lin" valueType="num">
                                      <p:cBhvr>
                                        <p:cTn id="76" dur="1000" fill="hold"/>
                                        <p:tgtEl>
                                          <p:spTgt spid="46"/>
                                        </p:tgtEl>
                                        <p:attrNameLst>
                                          <p:attrName>ppt_x</p:attrName>
                                        </p:attrNameLst>
                                      </p:cBhvr>
                                      <p:tavLst>
                                        <p:tav tm="0">
                                          <p:val>
                                            <p:strVal val="#ppt_x"/>
                                          </p:val>
                                        </p:tav>
                                        <p:tav tm="100000">
                                          <p:val>
                                            <p:strVal val="#ppt_x"/>
                                          </p:val>
                                        </p:tav>
                                      </p:tavLst>
                                    </p:anim>
                                    <p:anim calcmode="lin" valueType="num">
                                      <p:cBhvr>
                                        <p:cTn id="77" dur="1000" fill="hold"/>
                                        <p:tgtEl>
                                          <p:spTgt spid="46"/>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2000"/>
                                  </p:stCondLst>
                                  <p:childTnLst>
                                    <p:set>
                                      <p:cBhvr>
                                        <p:cTn id="79" dur="1" fill="hold">
                                          <p:stCondLst>
                                            <p:cond delay="0"/>
                                          </p:stCondLst>
                                        </p:cTn>
                                        <p:tgtEl>
                                          <p:spTgt spid="47"/>
                                        </p:tgtEl>
                                        <p:attrNameLst>
                                          <p:attrName>style.visibility</p:attrName>
                                        </p:attrNameLst>
                                      </p:cBhvr>
                                      <p:to>
                                        <p:strVal val="visible"/>
                                      </p:to>
                                    </p:set>
                                    <p:animEffect transition="in" filter="fade">
                                      <p:cBhvr>
                                        <p:cTn id="80" dur="1000"/>
                                        <p:tgtEl>
                                          <p:spTgt spid="47"/>
                                        </p:tgtEl>
                                      </p:cBhvr>
                                    </p:animEffect>
                                    <p:anim calcmode="lin" valueType="num">
                                      <p:cBhvr>
                                        <p:cTn id="81" dur="1000" fill="hold"/>
                                        <p:tgtEl>
                                          <p:spTgt spid="47"/>
                                        </p:tgtEl>
                                        <p:attrNameLst>
                                          <p:attrName>ppt_x</p:attrName>
                                        </p:attrNameLst>
                                      </p:cBhvr>
                                      <p:tavLst>
                                        <p:tav tm="0">
                                          <p:val>
                                            <p:strVal val="#ppt_x"/>
                                          </p:val>
                                        </p:tav>
                                        <p:tav tm="100000">
                                          <p:val>
                                            <p:strVal val="#ppt_x"/>
                                          </p:val>
                                        </p:tav>
                                      </p:tavLst>
                                    </p:anim>
                                    <p:anim calcmode="lin" valueType="num">
                                      <p:cBhvr>
                                        <p:cTn id="82" dur="1000" fill="hold"/>
                                        <p:tgtEl>
                                          <p:spTgt spid="47"/>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2000"/>
                                  </p:stCondLst>
                                  <p:childTnLst>
                                    <p:set>
                                      <p:cBhvr>
                                        <p:cTn id="84" dur="1" fill="hold">
                                          <p:stCondLst>
                                            <p:cond delay="0"/>
                                          </p:stCondLst>
                                        </p:cTn>
                                        <p:tgtEl>
                                          <p:spTgt spid="48"/>
                                        </p:tgtEl>
                                        <p:attrNameLst>
                                          <p:attrName>style.visibility</p:attrName>
                                        </p:attrNameLst>
                                      </p:cBhvr>
                                      <p:to>
                                        <p:strVal val="visible"/>
                                      </p:to>
                                    </p:set>
                                    <p:animEffect transition="in" filter="fade">
                                      <p:cBhvr>
                                        <p:cTn id="85" dur="1000"/>
                                        <p:tgtEl>
                                          <p:spTgt spid="48"/>
                                        </p:tgtEl>
                                      </p:cBhvr>
                                    </p:animEffect>
                                    <p:anim calcmode="lin" valueType="num">
                                      <p:cBhvr>
                                        <p:cTn id="86" dur="1000" fill="hold"/>
                                        <p:tgtEl>
                                          <p:spTgt spid="48"/>
                                        </p:tgtEl>
                                        <p:attrNameLst>
                                          <p:attrName>ppt_x</p:attrName>
                                        </p:attrNameLst>
                                      </p:cBhvr>
                                      <p:tavLst>
                                        <p:tav tm="0">
                                          <p:val>
                                            <p:strVal val="#ppt_x"/>
                                          </p:val>
                                        </p:tav>
                                        <p:tav tm="100000">
                                          <p:val>
                                            <p:strVal val="#ppt_x"/>
                                          </p:val>
                                        </p:tav>
                                      </p:tavLst>
                                    </p:anim>
                                    <p:anim calcmode="lin" valueType="num">
                                      <p:cBhvr>
                                        <p:cTn id="87" dur="1000" fill="hold"/>
                                        <p:tgtEl>
                                          <p:spTgt spid="48"/>
                                        </p:tgtEl>
                                        <p:attrNameLst>
                                          <p:attrName>ppt_y</p:attrName>
                                        </p:attrNameLst>
                                      </p:cBhvr>
                                      <p:tavLst>
                                        <p:tav tm="0">
                                          <p:val>
                                            <p:strVal val="#ppt_y+.1"/>
                                          </p:val>
                                        </p:tav>
                                        <p:tav tm="100000">
                                          <p:val>
                                            <p:strVal val="#ppt_y"/>
                                          </p:val>
                                        </p:tav>
                                      </p:tavLst>
                                    </p:anim>
                                  </p:childTnLst>
                                </p:cTn>
                              </p:par>
                            </p:childTnLst>
                          </p:cTn>
                        </p:par>
                        <p:par>
                          <p:cTn id="88" fill="hold">
                            <p:stCondLst>
                              <p:cond delay="3750"/>
                            </p:stCondLst>
                            <p:childTnLst>
                              <p:par>
                                <p:cTn id="89" presetID="42" presetClass="entr" presetSubtype="0" fill="hold" grpId="0" nodeType="afterEffect">
                                  <p:stCondLst>
                                    <p:cond delay="0"/>
                                  </p:stCondLst>
                                  <p:childTnLst>
                                    <p:set>
                                      <p:cBhvr>
                                        <p:cTn id="90" dur="1" fill="hold">
                                          <p:stCondLst>
                                            <p:cond delay="0"/>
                                          </p:stCondLst>
                                        </p:cTn>
                                        <p:tgtEl>
                                          <p:spTgt spid="57"/>
                                        </p:tgtEl>
                                        <p:attrNameLst>
                                          <p:attrName>style.visibility</p:attrName>
                                        </p:attrNameLst>
                                      </p:cBhvr>
                                      <p:to>
                                        <p:strVal val="visible"/>
                                      </p:to>
                                    </p:set>
                                    <p:animEffect transition="in" filter="fade">
                                      <p:cBhvr>
                                        <p:cTn id="91" dur="1000"/>
                                        <p:tgtEl>
                                          <p:spTgt spid="57"/>
                                        </p:tgtEl>
                                      </p:cBhvr>
                                    </p:animEffect>
                                    <p:anim calcmode="lin" valueType="num">
                                      <p:cBhvr>
                                        <p:cTn id="92" dur="1000" fill="hold"/>
                                        <p:tgtEl>
                                          <p:spTgt spid="57"/>
                                        </p:tgtEl>
                                        <p:attrNameLst>
                                          <p:attrName>ppt_x</p:attrName>
                                        </p:attrNameLst>
                                      </p:cBhvr>
                                      <p:tavLst>
                                        <p:tav tm="0">
                                          <p:val>
                                            <p:strVal val="#ppt_x"/>
                                          </p:val>
                                        </p:tav>
                                        <p:tav tm="100000">
                                          <p:val>
                                            <p:strVal val="#ppt_x"/>
                                          </p:val>
                                        </p:tav>
                                      </p:tavLst>
                                    </p:anim>
                                    <p:anim calcmode="lin" valueType="num">
                                      <p:cBhvr>
                                        <p:cTn id="93" dur="1000" fill="hold"/>
                                        <p:tgtEl>
                                          <p:spTgt spid="57"/>
                                        </p:tgtEl>
                                        <p:attrNameLst>
                                          <p:attrName>ppt_y</p:attrName>
                                        </p:attrNameLst>
                                      </p:cBhvr>
                                      <p:tavLst>
                                        <p:tav tm="0">
                                          <p:val>
                                            <p:strVal val="#ppt_y+.1"/>
                                          </p:val>
                                        </p:tav>
                                        <p:tav tm="100000">
                                          <p:val>
                                            <p:strVal val="#ppt_y"/>
                                          </p:val>
                                        </p:tav>
                                      </p:tavLst>
                                    </p:anim>
                                  </p:childTnLst>
                                </p:cTn>
                              </p:par>
                            </p:childTnLst>
                          </p:cTn>
                        </p:par>
                        <p:par>
                          <p:cTn id="94" fill="hold">
                            <p:stCondLst>
                              <p:cond delay="4750"/>
                            </p:stCondLst>
                            <p:childTnLst>
                              <p:par>
                                <p:cTn id="95" presetID="42" presetClass="entr" presetSubtype="0" fill="hold" grpId="0" nodeType="afterEffect">
                                  <p:stCondLst>
                                    <p:cond delay="0"/>
                                  </p:stCondLst>
                                  <p:childTnLst>
                                    <p:set>
                                      <p:cBhvr>
                                        <p:cTn id="96" dur="1" fill="hold">
                                          <p:stCondLst>
                                            <p:cond delay="0"/>
                                          </p:stCondLst>
                                        </p:cTn>
                                        <p:tgtEl>
                                          <p:spTgt spid="58"/>
                                        </p:tgtEl>
                                        <p:attrNameLst>
                                          <p:attrName>style.visibility</p:attrName>
                                        </p:attrNameLst>
                                      </p:cBhvr>
                                      <p:to>
                                        <p:strVal val="visible"/>
                                      </p:to>
                                    </p:set>
                                    <p:animEffect transition="in" filter="fade">
                                      <p:cBhvr>
                                        <p:cTn id="97" dur="1000"/>
                                        <p:tgtEl>
                                          <p:spTgt spid="58"/>
                                        </p:tgtEl>
                                      </p:cBhvr>
                                    </p:animEffect>
                                    <p:anim calcmode="lin" valueType="num">
                                      <p:cBhvr>
                                        <p:cTn id="98" dur="1000" fill="hold"/>
                                        <p:tgtEl>
                                          <p:spTgt spid="58"/>
                                        </p:tgtEl>
                                        <p:attrNameLst>
                                          <p:attrName>ppt_x</p:attrName>
                                        </p:attrNameLst>
                                      </p:cBhvr>
                                      <p:tavLst>
                                        <p:tav tm="0">
                                          <p:val>
                                            <p:strVal val="#ppt_x"/>
                                          </p:val>
                                        </p:tav>
                                        <p:tav tm="100000">
                                          <p:val>
                                            <p:strVal val="#ppt_x"/>
                                          </p:val>
                                        </p:tav>
                                      </p:tavLst>
                                    </p:anim>
                                    <p:anim calcmode="lin" valueType="num">
                                      <p:cBhvr>
                                        <p:cTn id="99"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 descr="C:\Users\Administrator\Desktop\QQ截图2016051610433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539638" y="368862"/>
            <a:ext cx="252028" cy="252028"/>
          </a:xfrm>
          <a:prstGeom prst="rect">
            <a:avLst/>
          </a:prstGeom>
          <a:noFill/>
          <a:ln w="9525">
            <a:solidFill>
              <a:srgbClr val="00B0F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90550" y="116632"/>
            <a:ext cx="185641" cy="185641"/>
          </a:xfrm>
          <a:prstGeom prst="rect">
            <a:avLst/>
          </a:prstGeom>
          <a:noFill/>
          <a:ln w="9525">
            <a:solidFill>
              <a:schemeClr val="bg1">
                <a:lumMod val="8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17993" y="188640"/>
            <a:ext cx="360040" cy="3600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Shape 54"/>
          <p:cNvSpPr txBox="1">
            <a:spLocks/>
          </p:cNvSpPr>
          <p:nvPr/>
        </p:nvSpPr>
        <p:spPr>
          <a:xfrm>
            <a:off x="910630" y="316277"/>
            <a:ext cx="144016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rgbClr val="0070C0"/>
                </a:solidFill>
                <a:latin typeface="微软雅黑" panose="020B0503020204020204" pitchFamily="34" charset="-122"/>
                <a:ea typeface="微软雅黑" panose="020B0503020204020204" pitchFamily="34" charset="-122"/>
              </a:rPr>
              <a:t>岗位管理</a:t>
            </a:r>
            <a:endParaRPr lang="en-US" sz="2000" dirty="0">
              <a:solidFill>
                <a:srgbClr val="0070C0"/>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1342678" y="1560158"/>
            <a:ext cx="4478829" cy="901072"/>
            <a:chOff x="1361910" y="1894925"/>
            <a:chExt cx="4478829" cy="901072"/>
          </a:xfrm>
        </p:grpSpPr>
        <p:grpSp>
          <p:nvGrpSpPr>
            <p:cNvPr id="21" name="Group 332"/>
            <p:cNvGrpSpPr>
              <a:grpSpLocks noChangeAspect="1"/>
            </p:cNvGrpSpPr>
            <p:nvPr/>
          </p:nvGrpSpPr>
          <p:grpSpPr>
            <a:xfrm>
              <a:off x="1361910" y="2154848"/>
              <a:ext cx="540000" cy="540000"/>
              <a:chOff x="4643438" y="2786064"/>
              <a:chExt cx="288476" cy="288476"/>
            </a:xfrm>
          </p:grpSpPr>
          <p:sp>
            <p:nvSpPr>
              <p:cNvPr id="24" name="Oval 59"/>
              <p:cNvSpPr/>
              <p:nvPr/>
            </p:nvSpPr>
            <p:spPr>
              <a:xfrm>
                <a:off x="4643438" y="2786064"/>
                <a:ext cx="288476" cy="288476"/>
              </a:xfrm>
              <a:prstGeom prst="ellipse">
                <a:avLst/>
              </a:prstGeom>
              <a:gradFill>
                <a:gsLst>
                  <a:gs pos="0">
                    <a:srgbClr val="326698"/>
                  </a:gs>
                  <a:gs pos="100000">
                    <a:srgbClr val="00B0F0"/>
                  </a:gs>
                </a:gsLst>
                <a:lin ang="7200000" scaled="0"/>
              </a:gra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prstClr val="white"/>
                  </a:solidFill>
                  <a:latin typeface="Agency FB" panose="020B0503020202020204" pitchFamily="34" charset="0"/>
                </a:endParaRPr>
              </a:p>
            </p:txBody>
          </p:sp>
          <p:sp>
            <p:nvSpPr>
              <p:cNvPr id="25"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400" dirty="0">
                  <a:solidFill>
                    <a:prstClr val="black"/>
                  </a:solidFill>
                  <a:latin typeface="Agency FB" panose="020B0503020202020204" pitchFamily="34" charset="0"/>
                </a:endParaRPr>
              </a:p>
            </p:txBody>
          </p:sp>
        </p:grpSp>
        <p:sp>
          <p:nvSpPr>
            <p:cNvPr id="22" name="TextBox 21"/>
            <p:cNvSpPr txBox="1"/>
            <p:nvPr/>
          </p:nvSpPr>
          <p:spPr>
            <a:xfrm>
              <a:off x="1956335" y="2260466"/>
              <a:ext cx="3884404" cy="535531"/>
            </a:xfrm>
            <a:prstGeom prst="rect">
              <a:avLst/>
            </a:prstGeom>
            <a:noFill/>
          </p:spPr>
          <p:txBody>
            <a:bodyPr wrap="square" rtlCol="0">
              <a:spAutoFit/>
            </a:bodyPr>
            <a:lstStyle/>
            <a:p>
              <a:pPr>
                <a:lnSpc>
                  <a:spcPct val="120000"/>
                </a:lnSpc>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200" dirty="0">
                  <a:solidFill>
                    <a:schemeClr val="tx1">
                      <a:lumMod val="50000"/>
                      <a:lumOff val="50000"/>
                    </a:schemeClr>
                  </a:solidFill>
                  <a:latin typeface="微软雅黑" pitchFamily="34" charset="-122"/>
                  <a:ea typeface="微软雅黑" pitchFamily="34" charset="-122"/>
                </a:rPr>
                <a:t>您的容打在这里，或者通过复制您的文本。</a:t>
              </a:r>
              <a:endParaRPr lang="en-US" sz="1200" dirty="0">
                <a:solidFill>
                  <a:prstClr val="black"/>
                </a:solidFill>
                <a:latin typeface="Agency FB" panose="020B0503020202020204" pitchFamily="34" charset="0"/>
              </a:endParaRPr>
            </a:p>
          </p:txBody>
        </p:sp>
        <p:sp>
          <p:nvSpPr>
            <p:cNvPr id="23" name="TextBox 22"/>
            <p:cNvSpPr txBox="1"/>
            <p:nvPr/>
          </p:nvSpPr>
          <p:spPr>
            <a:xfrm>
              <a:off x="1874457" y="1894925"/>
              <a:ext cx="3035275" cy="492406"/>
            </a:xfrm>
            <a:prstGeom prst="rect">
              <a:avLst/>
            </a:prstGeom>
            <a:noFill/>
          </p:spPr>
          <p:txBody>
            <a:bodyPr wrap="square" lIns="182843" tIns="91422" rIns="182843" bIns="91422" rtlCol="0">
              <a:spAutoFit/>
            </a:bodyPr>
            <a:lstStyle/>
            <a:p>
              <a:r>
                <a:rPr lang="zh-CN" altLang="en-US" sz="2000" dirty="0">
                  <a:solidFill>
                    <a:srgbClr val="0070C0"/>
                  </a:solidFill>
                  <a:latin typeface="微软雅黑" panose="020B0503020204020204" pitchFamily="34" charset="-122"/>
                  <a:ea typeface="微软雅黑" panose="020B0503020204020204" pitchFamily="34" charset="-122"/>
                  <a:cs typeface="Lato Regular"/>
                </a:rPr>
                <a:t>添加标题内容</a:t>
              </a:r>
              <a:endParaRPr lang="en-US" sz="2000" dirty="0">
                <a:solidFill>
                  <a:srgbClr val="0070C0"/>
                </a:solidFill>
                <a:latin typeface="微软雅黑" panose="020B0503020204020204" pitchFamily="34" charset="-122"/>
                <a:ea typeface="微软雅黑" panose="020B0503020204020204" pitchFamily="34" charset="-122"/>
                <a:cs typeface="Lato Regular"/>
              </a:endParaRPr>
            </a:p>
          </p:txBody>
        </p:sp>
      </p:grpSp>
      <p:grpSp>
        <p:nvGrpSpPr>
          <p:cNvPr id="26" name="组合 25"/>
          <p:cNvGrpSpPr/>
          <p:nvPr/>
        </p:nvGrpSpPr>
        <p:grpSpPr>
          <a:xfrm>
            <a:off x="6584929" y="1556792"/>
            <a:ext cx="4478829" cy="901072"/>
            <a:chOff x="1361910" y="1894925"/>
            <a:chExt cx="4478829" cy="901072"/>
          </a:xfrm>
        </p:grpSpPr>
        <p:grpSp>
          <p:nvGrpSpPr>
            <p:cNvPr id="27" name="Group 332"/>
            <p:cNvGrpSpPr>
              <a:grpSpLocks noChangeAspect="1"/>
            </p:cNvGrpSpPr>
            <p:nvPr/>
          </p:nvGrpSpPr>
          <p:grpSpPr>
            <a:xfrm>
              <a:off x="1361910" y="2154848"/>
              <a:ext cx="540000" cy="540000"/>
              <a:chOff x="4643438" y="2786064"/>
              <a:chExt cx="288476" cy="288476"/>
            </a:xfrm>
          </p:grpSpPr>
          <p:sp>
            <p:nvSpPr>
              <p:cNvPr id="30" name="Oval 59"/>
              <p:cNvSpPr/>
              <p:nvPr/>
            </p:nvSpPr>
            <p:spPr>
              <a:xfrm>
                <a:off x="4643438" y="2786064"/>
                <a:ext cx="288476" cy="288476"/>
              </a:xfrm>
              <a:prstGeom prst="ellipse">
                <a:avLst/>
              </a:prstGeom>
              <a:gradFill>
                <a:gsLst>
                  <a:gs pos="0">
                    <a:srgbClr val="326698"/>
                  </a:gs>
                  <a:gs pos="100000">
                    <a:srgbClr val="00B0F0"/>
                  </a:gs>
                </a:gsLst>
                <a:lin ang="7200000" scaled="0"/>
              </a:gra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prstClr val="white"/>
                  </a:solidFill>
                  <a:latin typeface="Agency FB" panose="020B0503020202020204" pitchFamily="34" charset="0"/>
                </a:endParaRPr>
              </a:p>
            </p:txBody>
          </p:sp>
          <p:sp>
            <p:nvSpPr>
              <p:cNvPr id="31"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400" dirty="0">
                  <a:solidFill>
                    <a:prstClr val="black"/>
                  </a:solidFill>
                  <a:latin typeface="Agency FB" panose="020B0503020202020204" pitchFamily="34" charset="0"/>
                </a:endParaRPr>
              </a:p>
            </p:txBody>
          </p:sp>
        </p:grpSp>
        <p:sp>
          <p:nvSpPr>
            <p:cNvPr id="28" name="TextBox 27"/>
            <p:cNvSpPr txBox="1"/>
            <p:nvPr/>
          </p:nvSpPr>
          <p:spPr>
            <a:xfrm>
              <a:off x="1956335" y="2260466"/>
              <a:ext cx="3884404" cy="535531"/>
            </a:xfrm>
            <a:prstGeom prst="rect">
              <a:avLst/>
            </a:prstGeom>
            <a:noFill/>
          </p:spPr>
          <p:txBody>
            <a:bodyPr wrap="square" rtlCol="0">
              <a:spAutoFit/>
            </a:bodyPr>
            <a:lstStyle/>
            <a:p>
              <a:pPr>
                <a:lnSpc>
                  <a:spcPct val="120000"/>
                </a:lnSpc>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200" dirty="0">
                  <a:solidFill>
                    <a:schemeClr val="tx1">
                      <a:lumMod val="50000"/>
                      <a:lumOff val="50000"/>
                    </a:schemeClr>
                  </a:solidFill>
                  <a:latin typeface="微软雅黑" pitchFamily="34" charset="-122"/>
                  <a:ea typeface="微软雅黑" pitchFamily="34" charset="-122"/>
                </a:rPr>
                <a:t>您的容打在这里，或者通过复制您的文本。</a:t>
              </a:r>
              <a:endParaRPr lang="en-US" sz="1200" dirty="0">
                <a:solidFill>
                  <a:prstClr val="black"/>
                </a:solidFill>
                <a:latin typeface="Agency FB" panose="020B0503020202020204" pitchFamily="34" charset="0"/>
              </a:endParaRPr>
            </a:p>
          </p:txBody>
        </p:sp>
        <p:sp>
          <p:nvSpPr>
            <p:cNvPr id="29" name="TextBox 28"/>
            <p:cNvSpPr txBox="1"/>
            <p:nvPr/>
          </p:nvSpPr>
          <p:spPr>
            <a:xfrm>
              <a:off x="1874457" y="1894925"/>
              <a:ext cx="3035275" cy="492406"/>
            </a:xfrm>
            <a:prstGeom prst="rect">
              <a:avLst/>
            </a:prstGeom>
            <a:noFill/>
          </p:spPr>
          <p:txBody>
            <a:bodyPr wrap="square" lIns="182843" tIns="91422" rIns="182843" bIns="91422" rtlCol="0">
              <a:spAutoFit/>
            </a:bodyPr>
            <a:lstStyle/>
            <a:p>
              <a:r>
                <a:rPr lang="zh-CN" altLang="en-US" sz="2000" dirty="0">
                  <a:solidFill>
                    <a:srgbClr val="0070C0"/>
                  </a:solidFill>
                  <a:latin typeface="微软雅黑" panose="020B0503020204020204" pitchFamily="34" charset="-122"/>
                  <a:ea typeface="微软雅黑" panose="020B0503020204020204" pitchFamily="34" charset="-122"/>
                  <a:cs typeface="Lato Regular"/>
                </a:rPr>
                <a:t>添加标题内容</a:t>
              </a:r>
              <a:endParaRPr lang="en-US" sz="2000" dirty="0">
                <a:solidFill>
                  <a:srgbClr val="0070C0"/>
                </a:solidFill>
                <a:latin typeface="微软雅黑" panose="020B0503020204020204" pitchFamily="34" charset="-122"/>
                <a:ea typeface="微软雅黑" panose="020B0503020204020204" pitchFamily="34" charset="-122"/>
                <a:cs typeface="Lato Regular"/>
              </a:endParaRPr>
            </a:p>
          </p:txBody>
        </p:sp>
      </p:grpSp>
      <p:grpSp>
        <p:nvGrpSpPr>
          <p:cNvPr id="32" name="组合 31"/>
          <p:cNvGrpSpPr/>
          <p:nvPr/>
        </p:nvGrpSpPr>
        <p:grpSpPr>
          <a:xfrm>
            <a:off x="1342678" y="2455920"/>
            <a:ext cx="4478829" cy="901072"/>
            <a:chOff x="1361910" y="1894925"/>
            <a:chExt cx="4478829" cy="901072"/>
          </a:xfrm>
        </p:grpSpPr>
        <p:grpSp>
          <p:nvGrpSpPr>
            <p:cNvPr id="33" name="Group 332"/>
            <p:cNvGrpSpPr>
              <a:grpSpLocks noChangeAspect="1"/>
            </p:cNvGrpSpPr>
            <p:nvPr/>
          </p:nvGrpSpPr>
          <p:grpSpPr>
            <a:xfrm>
              <a:off x="1361910" y="2154848"/>
              <a:ext cx="540000" cy="540000"/>
              <a:chOff x="4643438" y="2786064"/>
              <a:chExt cx="288476" cy="288476"/>
            </a:xfrm>
          </p:grpSpPr>
          <p:sp>
            <p:nvSpPr>
              <p:cNvPr id="36" name="Oval 59"/>
              <p:cNvSpPr/>
              <p:nvPr/>
            </p:nvSpPr>
            <p:spPr>
              <a:xfrm>
                <a:off x="4643438" y="2786064"/>
                <a:ext cx="288476" cy="288476"/>
              </a:xfrm>
              <a:prstGeom prst="ellipse">
                <a:avLst/>
              </a:prstGeom>
              <a:gradFill>
                <a:gsLst>
                  <a:gs pos="0">
                    <a:srgbClr val="326698"/>
                  </a:gs>
                  <a:gs pos="100000">
                    <a:srgbClr val="00B0F0"/>
                  </a:gs>
                </a:gsLst>
                <a:lin ang="7200000" scaled="0"/>
              </a:gra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prstClr val="white"/>
                  </a:solidFill>
                  <a:latin typeface="Agency FB" panose="020B0503020202020204" pitchFamily="34" charset="0"/>
                </a:endParaRPr>
              </a:p>
            </p:txBody>
          </p:sp>
          <p:sp>
            <p:nvSpPr>
              <p:cNvPr id="37"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400" dirty="0">
                  <a:solidFill>
                    <a:prstClr val="black"/>
                  </a:solidFill>
                  <a:latin typeface="Agency FB" panose="020B0503020202020204" pitchFamily="34" charset="0"/>
                </a:endParaRPr>
              </a:p>
            </p:txBody>
          </p:sp>
        </p:grpSp>
        <p:sp>
          <p:nvSpPr>
            <p:cNvPr id="34" name="TextBox 33"/>
            <p:cNvSpPr txBox="1"/>
            <p:nvPr/>
          </p:nvSpPr>
          <p:spPr>
            <a:xfrm>
              <a:off x="1956335" y="2260466"/>
              <a:ext cx="3884404" cy="535531"/>
            </a:xfrm>
            <a:prstGeom prst="rect">
              <a:avLst/>
            </a:prstGeom>
            <a:noFill/>
          </p:spPr>
          <p:txBody>
            <a:bodyPr wrap="square" rtlCol="0">
              <a:spAutoFit/>
            </a:bodyPr>
            <a:lstStyle/>
            <a:p>
              <a:pPr>
                <a:lnSpc>
                  <a:spcPct val="120000"/>
                </a:lnSpc>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200" dirty="0">
                  <a:solidFill>
                    <a:schemeClr val="tx1">
                      <a:lumMod val="50000"/>
                      <a:lumOff val="50000"/>
                    </a:schemeClr>
                  </a:solidFill>
                  <a:latin typeface="微软雅黑" pitchFamily="34" charset="-122"/>
                  <a:ea typeface="微软雅黑" pitchFamily="34" charset="-122"/>
                </a:rPr>
                <a:t>您的容打在这里，或者通过复制您的文本。</a:t>
              </a:r>
              <a:endParaRPr lang="en-US" sz="1200" dirty="0">
                <a:solidFill>
                  <a:prstClr val="black"/>
                </a:solidFill>
                <a:latin typeface="Agency FB" panose="020B0503020202020204" pitchFamily="34" charset="0"/>
              </a:endParaRPr>
            </a:p>
          </p:txBody>
        </p:sp>
        <p:sp>
          <p:nvSpPr>
            <p:cNvPr id="35" name="TextBox 34"/>
            <p:cNvSpPr txBox="1"/>
            <p:nvPr/>
          </p:nvSpPr>
          <p:spPr>
            <a:xfrm>
              <a:off x="1874457" y="1894925"/>
              <a:ext cx="3035275" cy="492406"/>
            </a:xfrm>
            <a:prstGeom prst="rect">
              <a:avLst/>
            </a:prstGeom>
            <a:noFill/>
          </p:spPr>
          <p:txBody>
            <a:bodyPr wrap="square" lIns="182843" tIns="91422" rIns="182843" bIns="91422" rtlCol="0">
              <a:spAutoFit/>
            </a:bodyPr>
            <a:lstStyle/>
            <a:p>
              <a:r>
                <a:rPr lang="zh-CN" altLang="en-US" sz="2000" dirty="0">
                  <a:solidFill>
                    <a:srgbClr val="0070C0"/>
                  </a:solidFill>
                  <a:latin typeface="微软雅黑" panose="020B0503020204020204" pitchFamily="34" charset="-122"/>
                  <a:ea typeface="微软雅黑" panose="020B0503020204020204" pitchFamily="34" charset="-122"/>
                  <a:cs typeface="Lato Regular"/>
                </a:rPr>
                <a:t>添加标题内容</a:t>
              </a:r>
              <a:endParaRPr lang="en-US" sz="2000" dirty="0">
                <a:solidFill>
                  <a:srgbClr val="0070C0"/>
                </a:solidFill>
                <a:latin typeface="微软雅黑" panose="020B0503020204020204" pitchFamily="34" charset="-122"/>
                <a:ea typeface="微软雅黑" panose="020B0503020204020204" pitchFamily="34" charset="-122"/>
                <a:cs typeface="Lato Regular"/>
              </a:endParaRPr>
            </a:p>
          </p:txBody>
        </p:sp>
      </p:grpSp>
      <p:grpSp>
        <p:nvGrpSpPr>
          <p:cNvPr id="38" name="组合 37"/>
          <p:cNvGrpSpPr/>
          <p:nvPr/>
        </p:nvGrpSpPr>
        <p:grpSpPr>
          <a:xfrm>
            <a:off x="6584929" y="2452554"/>
            <a:ext cx="4478829" cy="901072"/>
            <a:chOff x="1361910" y="1894925"/>
            <a:chExt cx="4478829" cy="901072"/>
          </a:xfrm>
        </p:grpSpPr>
        <p:grpSp>
          <p:nvGrpSpPr>
            <p:cNvPr id="39" name="Group 332"/>
            <p:cNvGrpSpPr>
              <a:grpSpLocks noChangeAspect="1"/>
            </p:cNvGrpSpPr>
            <p:nvPr/>
          </p:nvGrpSpPr>
          <p:grpSpPr>
            <a:xfrm>
              <a:off x="1361910" y="2154848"/>
              <a:ext cx="540000" cy="540000"/>
              <a:chOff x="4643438" y="2786064"/>
              <a:chExt cx="288476" cy="288476"/>
            </a:xfrm>
          </p:grpSpPr>
          <p:sp>
            <p:nvSpPr>
              <p:cNvPr id="42" name="Oval 59"/>
              <p:cNvSpPr/>
              <p:nvPr/>
            </p:nvSpPr>
            <p:spPr>
              <a:xfrm>
                <a:off x="4643438" y="2786064"/>
                <a:ext cx="288476" cy="288476"/>
              </a:xfrm>
              <a:prstGeom prst="ellipse">
                <a:avLst/>
              </a:prstGeom>
              <a:gradFill>
                <a:gsLst>
                  <a:gs pos="0">
                    <a:srgbClr val="326698"/>
                  </a:gs>
                  <a:gs pos="100000">
                    <a:srgbClr val="00B0F0"/>
                  </a:gs>
                </a:gsLst>
                <a:lin ang="7200000" scaled="0"/>
              </a:gra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prstClr val="white"/>
                  </a:solidFill>
                  <a:latin typeface="Agency FB" panose="020B0503020202020204" pitchFamily="34" charset="0"/>
                </a:endParaRPr>
              </a:p>
            </p:txBody>
          </p:sp>
          <p:sp>
            <p:nvSpPr>
              <p:cNvPr id="43"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400" dirty="0">
                  <a:solidFill>
                    <a:prstClr val="black"/>
                  </a:solidFill>
                  <a:latin typeface="Agency FB" panose="020B0503020202020204" pitchFamily="34" charset="0"/>
                </a:endParaRPr>
              </a:p>
            </p:txBody>
          </p:sp>
        </p:grpSp>
        <p:sp>
          <p:nvSpPr>
            <p:cNvPr id="40" name="TextBox 39"/>
            <p:cNvSpPr txBox="1"/>
            <p:nvPr/>
          </p:nvSpPr>
          <p:spPr>
            <a:xfrm>
              <a:off x="1956335" y="2260466"/>
              <a:ext cx="3884404" cy="535531"/>
            </a:xfrm>
            <a:prstGeom prst="rect">
              <a:avLst/>
            </a:prstGeom>
            <a:noFill/>
          </p:spPr>
          <p:txBody>
            <a:bodyPr wrap="square" rtlCol="0">
              <a:spAutoFit/>
            </a:bodyPr>
            <a:lstStyle/>
            <a:p>
              <a:pPr>
                <a:lnSpc>
                  <a:spcPct val="120000"/>
                </a:lnSpc>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200" dirty="0">
                  <a:solidFill>
                    <a:schemeClr val="tx1">
                      <a:lumMod val="50000"/>
                      <a:lumOff val="50000"/>
                    </a:schemeClr>
                  </a:solidFill>
                  <a:latin typeface="微软雅黑" pitchFamily="34" charset="-122"/>
                  <a:ea typeface="微软雅黑" pitchFamily="34" charset="-122"/>
                </a:rPr>
                <a:t>您的容打在这里，或者通过复制您的文本。</a:t>
              </a:r>
              <a:endParaRPr lang="en-US" sz="1200" dirty="0">
                <a:solidFill>
                  <a:prstClr val="black"/>
                </a:solidFill>
                <a:latin typeface="Agency FB" panose="020B0503020202020204" pitchFamily="34" charset="0"/>
              </a:endParaRPr>
            </a:p>
          </p:txBody>
        </p:sp>
        <p:sp>
          <p:nvSpPr>
            <p:cNvPr id="41" name="TextBox 40"/>
            <p:cNvSpPr txBox="1"/>
            <p:nvPr/>
          </p:nvSpPr>
          <p:spPr>
            <a:xfrm>
              <a:off x="1874457" y="1894925"/>
              <a:ext cx="3035275" cy="492406"/>
            </a:xfrm>
            <a:prstGeom prst="rect">
              <a:avLst/>
            </a:prstGeom>
            <a:noFill/>
          </p:spPr>
          <p:txBody>
            <a:bodyPr wrap="square" lIns="182843" tIns="91422" rIns="182843" bIns="91422" rtlCol="0">
              <a:spAutoFit/>
            </a:bodyPr>
            <a:lstStyle/>
            <a:p>
              <a:r>
                <a:rPr lang="zh-CN" altLang="en-US" sz="2000" dirty="0">
                  <a:solidFill>
                    <a:srgbClr val="0070C0"/>
                  </a:solidFill>
                  <a:latin typeface="微软雅黑" panose="020B0503020204020204" pitchFamily="34" charset="-122"/>
                  <a:ea typeface="微软雅黑" panose="020B0503020204020204" pitchFamily="34" charset="-122"/>
                  <a:cs typeface="Lato Regular"/>
                </a:rPr>
                <a:t>添加标题内容</a:t>
              </a:r>
              <a:endParaRPr lang="en-US" sz="2000" dirty="0">
                <a:solidFill>
                  <a:srgbClr val="0070C0"/>
                </a:solidFill>
                <a:latin typeface="微软雅黑" panose="020B0503020204020204" pitchFamily="34" charset="-122"/>
                <a:ea typeface="微软雅黑" panose="020B0503020204020204" pitchFamily="34" charset="-122"/>
                <a:cs typeface="Lato Regular"/>
              </a:endParaRPr>
            </a:p>
          </p:txBody>
        </p:sp>
      </p:grpSp>
      <p:grpSp>
        <p:nvGrpSpPr>
          <p:cNvPr id="44" name="组合 43"/>
          <p:cNvGrpSpPr/>
          <p:nvPr/>
        </p:nvGrpSpPr>
        <p:grpSpPr>
          <a:xfrm>
            <a:off x="1342678" y="3395390"/>
            <a:ext cx="4478829" cy="901072"/>
            <a:chOff x="1361910" y="1894925"/>
            <a:chExt cx="4478829" cy="901072"/>
          </a:xfrm>
        </p:grpSpPr>
        <p:grpSp>
          <p:nvGrpSpPr>
            <p:cNvPr id="45" name="Group 332"/>
            <p:cNvGrpSpPr>
              <a:grpSpLocks noChangeAspect="1"/>
            </p:cNvGrpSpPr>
            <p:nvPr/>
          </p:nvGrpSpPr>
          <p:grpSpPr>
            <a:xfrm>
              <a:off x="1361910" y="2154848"/>
              <a:ext cx="540000" cy="540000"/>
              <a:chOff x="4643438" y="2786064"/>
              <a:chExt cx="288476" cy="288476"/>
            </a:xfrm>
          </p:grpSpPr>
          <p:sp>
            <p:nvSpPr>
              <p:cNvPr id="48" name="Oval 59"/>
              <p:cNvSpPr/>
              <p:nvPr/>
            </p:nvSpPr>
            <p:spPr>
              <a:xfrm>
                <a:off x="4643438" y="2786064"/>
                <a:ext cx="288476" cy="288476"/>
              </a:xfrm>
              <a:prstGeom prst="ellipse">
                <a:avLst/>
              </a:prstGeom>
              <a:gradFill>
                <a:gsLst>
                  <a:gs pos="0">
                    <a:srgbClr val="326698"/>
                  </a:gs>
                  <a:gs pos="100000">
                    <a:srgbClr val="00B0F0"/>
                  </a:gs>
                </a:gsLst>
                <a:lin ang="7200000" scaled="0"/>
              </a:gra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prstClr val="white"/>
                  </a:solidFill>
                  <a:latin typeface="Agency FB" panose="020B0503020202020204" pitchFamily="34" charset="0"/>
                </a:endParaRPr>
              </a:p>
            </p:txBody>
          </p:sp>
          <p:sp>
            <p:nvSpPr>
              <p:cNvPr id="49"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400" dirty="0">
                  <a:solidFill>
                    <a:prstClr val="black"/>
                  </a:solidFill>
                  <a:latin typeface="Agency FB" panose="020B0503020202020204" pitchFamily="34" charset="0"/>
                </a:endParaRPr>
              </a:p>
            </p:txBody>
          </p:sp>
        </p:grpSp>
        <p:sp>
          <p:nvSpPr>
            <p:cNvPr id="46" name="TextBox 45"/>
            <p:cNvSpPr txBox="1"/>
            <p:nvPr/>
          </p:nvSpPr>
          <p:spPr>
            <a:xfrm>
              <a:off x="1956335" y="2260466"/>
              <a:ext cx="3884404" cy="535531"/>
            </a:xfrm>
            <a:prstGeom prst="rect">
              <a:avLst/>
            </a:prstGeom>
            <a:noFill/>
          </p:spPr>
          <p:txBody>
            <a:bodyPr wrap="square" rtlCol="0">
              <a:spAutoFit/>
            </a:bodyPr>
            <a:lstStyle/>
            <a:p>
              <a:pPr>
                <a:lnSpc>
                  <a:spcPct val="120000"/>
                </a:lnSpc>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200" dirty="0">
                  <a:solidFill>
                    <a:schemeClr val="tx1">
                      <a:lumMod val="50000"/>
                      <a:lumOff val="50000"/>
                    </a:schemeClr>
                  </a:solidFill>
                  <a:latin typeface="微软雅黑" pitchFamily="34" charset="-122"/>
                  <a:ea typeface="微软雅黑" pitchFamily="34" charset="-122"/>
                </a:rPr>
                <a:t>您的容打在这里，或者通过复制您的文本。</a:t>
              </a:r>
              <a:endParaRPr lang="en-US" sz="1200" dirty="0">
                <a:solidFill>
                  <a:prstClr val="black"/>
                </a:solidFill>
                <a:latin typeface="Agency FB" panose="020B0503020202020204" pitchFamily="34" charset="0"/>
              </a:endParaRPr>
            </a:p>
          </p:txBody>
        </p:sp>
        <p:sp>
          <p:nvSpPr>
            <p:cNvPr id="47" name="TextBox 46"/>
            <p:cNvSpPr txBox="1"/>
            <p:nvPr/>
          </p:nvSpPr>
          <p:spPr>
            <a:xfrm>
              <a:off x="1874457" y="1894925"/>
              <a:ext cx="3035275" cy="492406"/>
            </a:xfrm>
            <a:prstGeom prst="rect">
              <a:avLst/>
            </a:prstGeom>
            <a:noFill/>
          </p:spPr>
          <p:txBody>
            <a:bodyPr wrap="square" lIns="182843" tIns="91422" rIns="182843" bIns="91422" rtlCol="0">
              <a:spAutoFit/>
            </a:bodyPr>
            <a:lstStyle/>
            <a:p>
              <a:r>
                <a:rPr lang="zh-CN" altLang="en-US" sz="2000" dirty="0">
                  <a:solidFill>
                    <a:srgbClr val="0070C0"/>
                  </a:solidFill>
                  <a:latin typeface="微软雅黑" panose="020B0503020204020204" pitchFamily="34" charset="-122"/>
                  <a:ea typeface="微软雅黑" panose="020B0503020204020204" pitchFamily="34" charset="-122"/>
                  <a:cs typeface="Lato Regular"/>
                </a:rPr>
                <a:t>添加标题内容</a:t>
              </a:r>
              <a:endParaRPr lang="en-US" sz="2000" dirty="0">
                <a:solidFill>
                  <a:srgbClr val="0070C0"/>
                </a:solidFill>
                <a:latin typeface="微软雅黑" panose="020B0503020204020204" pitchFamily="34" charset="-122"/>
                <a:ea typeface="微软雅黑" panose="020B0503020204020204" pitchFamily="34" charset="-122"/>
                <a:cs typeface="Lato Regular"/>
              </a:endParaRPr>
            </a:p>
          </p:txBody>
        </p:sp>
      </p:grpSp>
      <p:grpSp>
        <p:nvGrpSpPr>
          <p:cNvPr id="50" name="组合 49"/>
          <p:cNvGrpSpPr/>
          <p:nvPr/>
        </p:nvGrpSpPr>
        <p:grpSpPr>
          <a:xfrm>
            <a:off x="6584929" y="3392024"/>
            <a:ext cx="4478829" cy="901072"/>
            <a:chOff x="1361910" y="1894925"/>
            <a:chExt cx="4478829" cy="901072"/>
          </a:xfrm>
        </p:grpSpPr>
        <p:grpSp>
          <p:nvGrpSpPr>
            <p:cNvPr id="51" name="Group 332"/>
            <p:cNvGrpSpPr>
              <a:grpSpLocks noChangeAspect="1"/>
            </p:cNvGrpSpPr>
            <p:nvPr/>
          </p:nvGrpSpPr>
          <p:grpSpPr>
            <a:xfrm>
              <a:off x="1361910" y="2154848"/>
              <a:ext cx="540000" cy="540000"/>
              <a:chOff x="4643438" y="2786064"/>
              <a:chExt cx="288476" cy="288476"/>
            </a:xfrm>
          </p:grpSpPr>
          <p:sp>
            <p:nvSpPr>
              <p:cNvPr id="54" name="Oval 59"/>
              <p:cNvSpPr/>
              <p:nvPr/>
            </p:nvSpPr>
            <p:spPr>
              <a:xfrm>
                <a:off x="4643438" y="2786064"/>
                <a:ext cx="288476" cy="288476"/>
              </a:xfrm>
              <a:prstGeom prst="ellipse">
                <a:avLst/>
              </a:prstGeom>
              <a:gradFill>
                <a:gsLst>
                  <a:gs pos="0">
                    <a:srgbClr val="326698"/>
                  </a:gs>
                  <a:gs pos="100000">
                    <a:srgbClr val="00B0F0"/>
                  </a:gs>
                </a:gsLst>
                <a:lin ang="7200000" scaled="0"/>
              </a:gra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prstClr val="white"/>
                  </a:solidFill>
                  <a:latin typeface="Agency FB" panose="020B0503020202020204" pitchFamily="34" charset="0"/>
                </a:endParaRPr>
              </a:p>
            </p:txBody>
          </p:sp>
          <p:sp>
            <p:nvSpPr>
              <p:cNvPr id="55"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400" dirty="0">
                  <a:solidFill>
                    <a:prstClr val="black"/>
                  </a:solidFill>
                  <a:latin typeface="Agency FB" panose="020B0503020202020204" pitchFamily="34" charset="0"/>
                </a:endParaRPr>
              </a:p>
            </p:txBody>
          </p:sp>
        </p:grpSp>
        <p:sp>
          <p:nvSpPr>
            <p:cNvPr id="52" name="TextBox 51"/>
            <p:cNvSpPr txBox="1"/>
            <p:nvPr/>
          </p:nvSpPr>
          <p:spPr>
            <a:xfrm>
              <a:off x="1956335" y="2260466"/>
              <a:ext cx="3884404" cy="535531"/>
            </a:xfrm>
            <a:prstGeom prst="rect">
              <a:avLst/>
            </a:prstGeom>
            <a:noFill/>
          </p:spPr>
          <p:txBody>
            <a:bodyPr wrap="square" rtlCol="0">
              <a:spAutoFit/>
            </a:bodyPr>
            <a:lstStyle/>
            <a:p>
              <a:pPr>
                <a:lnSpc>
                  <a:spcPct val="120000"/>
                </a:lnSpc>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200" dirty="0">
                  <a:solidFill>
                    <a:schemeClr val="tx1">
                      <a:lumMod val="50000"/>
                      <a:lumOff val="50000"/>
                    </a:schemeClr>
                  </a:solidFill>
                  <a:latin typeface="微软雅黑" pitchFamily="34" charset="-122"/>
                  <a:ea typeface="微软雅黑" pitchFamily="34" charset="-122"/>
                </a:rPr>
                <a:t>您的容打在这里，或者通过复制您的文本。</a:t>
              </a:r>
              <a:endParaRPr lang="en-US" sz="1200" dirty="0">
                <a:solidFill>
                  <a:prstClr val="black"/>
                </a:solidFill>
                <a:latin typeface="Agency FB" panose="020B0503020202020204" pitchFamily="34" charset="0"/>
              </a:endParaRPr>
            </a:p>
          </p:txBody>
        </p:sp>
        <p:sp>
          <p:nvSpPr>
            <p:cNvPr id="53" name="TextBox 52"/>
            <p:cNvSpPr txBox="1"/>
            <p:nvPr/>
          </p:nvSpPr>
          <p:spPr>
            <a:xfrm>
              <a:off x="1874457" y="1894925"/>
              <a:ext cx="3035275" cy="492406"/>
            </a:xfrm>
            <a:prstGeom prst="rect">
              <a:avLst/>
            </a:prstGeom>
            <a:noFill/>
          </p:spPr>
          <p:txBody>
            <a:bodyPr wrap="square" lIns="182843" tIns="91422" rIns="182843" bIns="91422" rtlCol="0">
              <a:spAutoFit/>
            </a:bodyPr>
            <a:lstStyle/>
            <a:p>
              <a:r>
                <a:rPr lang="zh-CN" altLang="en-US" sz="2000" dirty="0">
                  <a:solidFill>
                    <a:srgbClr val="0070C0"/>
                  </a:solidFill>
                  <a:latin typeface="微软雅黑" panose="020B0503020204020204" pitchFamily="34" charset="-122"/>
                  <a:ea typeface="微软雅黑" panose="020B0503020204020204" pitchFamily="34" charset="-122"/>
                  <a:cs typeface="Lato Regular"/>
                </a:rPr>
                <a:t>添加标题内容</a:t>
              </a:r>
              <a:endParaRPr lang="en-US" sz="2000" dirty="0">
                <a:solidFill>
                  <a:srgbClr val="0070C0"/>
                </a:solidFill>
                <a:latin typeface="微软雅黑" panose="020B0503020204020204" pitchFamily="34" charset="-122"/>
                <a:ea typeface="微软雅黑" panose="020B0503020204020204" pitchFamily="34" charset="-122"/>
                <a:cs typeface="Lato Regular"/>
              </a:endParaRPr>
            </a:p>
          </p:txBody>
        </p:sp>
      </p:grpSp>
      <p:grpSp>
        <p:nvGrpSpPr>
          <p:cNvPr id="56" name="组合 55"/>
          <p:cNvGrpSpPr/>
          <p:nvPr/>
        </p:nvGrpSpPr>
        <p:grpSpPr>
          <a:xfrm>
            <a:off x="1342678" y="4328128"/>
            <a:ext cx="4478829" cy="901072"/>
            <a:chOff x="1361910" y="1894925"/>
            <a:chExt cx="4478829" cy="901072"/>
          </a:xfrm>
        </p:grpSpPr>
        <p:grpSp>
          <p:nvGrpSpPr>
            <p:cNvPr id="57" name="Group 332"/>
            <p:cNvGrpSpPr>
              <a:grpSpLocks noChangeAspect="1"/>
            </p:cNvGrpSpPr>
            <p:nvPr/>
          </p:nvGrpSpPr>
          <p:grpSpPr>
            <a:xfrm>
              <a:off x="1361910" y="2154848"/>
              <a:ext cx="540000" cy="540000"/>
              <a:chOff x="4643438" y="2786064"/>
              <a:chExt cx="288476" cy="288476"/>
            </a:xfrm>
          </p:grpSpPr>
          <p:sp>
            <p:nvSpPr>
              <p:cNvPr id="60" name="Oval 59"/>
              <p:cNvSpPr/>
              <p:nvPr/>
            </p:nvSpPr>
            <p:spPr>
              <a:xfrm>
                <a:off x="4643438" y="2786064"/>
                <a:ext cx="288476" cy="288476"/>
              </a:xfrm>
              <a:prstGeom prst="ellipse">
                <a:avLst/>
              </a:prstGeom>
              <a:gradFill>
                <a:gsLst>
                  <a:gs pos="0">
                    <a:srgbClr val="326698"/>
                  </a:gs>
                  <a:gs pos="100000">
                    <a:srgbClr val="00B0F0"/>
                  </a:gs>
                </a:gsLst>
                <a:lin ang="7200000" scaled="0"/>
              </a:gra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prstClr val="white"/>
                  </a:solidFill>
                  <a:latin typeface="Agency FB" panose="020B0503020202020204" pitchFamily="34" charset="0"/>
                </a:endParaRPr>
              </a:p>
            </p:txBody>
          </p:sp>
          <p:sp>
            <p:nvSpPr>
              <p:cNvPr id="61"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400" dirty="0">
                  <a:solidFill>
                    <a:prstClr val="black"/>
                  </a:solidFill>
                  <a:latin typeface="Agency FB" panose="020B0503020202020204" pitchFamily="34" charset="0"/>
                </a:endParaRPr>
              </a:p>
            </p:txBody>
          </p:sp>
        </p:grpSp>
        <p:sp>
          <p:nvSpPr>
            <p:cNvPr id="58" name="TextBox 57"/>
            <p:cNvSpPr txBox="1"/>
            <p:nvPr/>
          </p:nvSpPr>
          <p:spPr>
            <a:xfrm>
              <a:off x="1956335" y="2260466"/>
              <a:ext cx="3884404" cy="535531"/>
            </a:xfrm>
            <a:prstGeom prst="rect">
              <a:avLst/>
            </a:prstGeom>
            <a:noFill/>
          </p:spPr>
          <p:txBody>
            <a:bodyPr wrap="square" rtlCol="0">
              <a:spAutoFit/>
            </a:bodyPr>
            <a:lstStyle/>
            <a:p>
              <a:pPr>
                <a:lnSpc>
                  <a:spcPct val="120000"/>
                </a:lnSpc>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200" dirty="0">
                  <a:solidFill>
                    <a:schemeClr val="tx1">
                      <a:lumMod val="50000"/>
                      <a:lumOff val="50000"/>
                    </a:schemeClr>
                  </a:solidFill>
                  <a:latin typeface="微软雅黑" pitchFamily="34" charset="-122"/>
                  <a:ea typeface="微软雅黑" pitchFamily="34" charset="-122"/>
                </a:rPr>
                <a:t>您的容打在这里，或者通过复制您的文本。</a:t>
              </a:r>
              <a:endParaRPr lang="en-US" sz="1200" dirty="0">
                <a:solidFill>
                  <a:prstClr val="black"/>
                </a:solidFill>
                <a:latin typeface="Agency FB" panose="020B0503020202020204" pitchFamily="34" charset="0"/>
              </a:endParaRPr>
            </a:p>
          </p:txBody>
        </p:sp>
        <p:sp>
          <p:nvSpPr>
            <p:cNvPr id="59" name="TextBox 58"/>
            <p:cNvSpPr txBox="1"/>
            <p:nvPr/>
          </p:nvSpPr>
          <p:spPr>
            <a:xfrm>
              <a:off x="1874457" y="1894925"/>
              <a:ext cx="3035275" cy="492406"/>
            </a:xfrm>
            <a:prstGeom prst="rect">
              <a:avLst/>
            </a:prstGeom>
            <a:noFill/>
          </p:spPr>
          <p:txBody>
            <a:bodyPr wrap="square" lIns="182843" tIns="91422" rIns="182843" bIns="91422" rtlCol="0">
              <a:spAutoFit/>
            </a:bodyPr>
            <a:lstStyle/>
            <a:p>
              <a:r>
                <a:rPr lang="zh-CN" altLang="en-US" sz="2000" dirty="0">
                  <a:solidFill>
                    <a:srgbClr val="0070C0"/>
                  </a:solidFill>
                  <a:latin typeface="微软雅黑" panose="020B0503020204020204" pitchFamily="34" charset="-122"/>
                  <a:ea typeface="微软雅黑" panose="020B0503020204020204" pitchFamily="34" charset="-122"/>
                  <a:cs typeface="Lato Regular"/>
                </a:rPr>
                <a:t>添加标题内容</a:t>
              </a:r>
              <a:endParaRPr lang="en-US" sz="2000" dirty="0">
                <a:solidFill>
                  <a:srgbClr val="0070C0"/>
                </a:solidFill>
                <a:latin typeface="微软雅黑" panose="020B0503020204020204" pitchFamily="34" charset="-122"/>
                <a:ea typeface="微软雅黑" panose="020B0503020204020204" pitchFamily="34" charset="-122"/>
                <a:cs typeface="Lato Regular"/>
              </a:endParaRPr>
            </a:p>
          </p:txBody>
        </p:sp>
      </p:grpSp>
      <p:grpSp>
        <p:nvGrpSpPr>
          <p:cNvPr id="62" name="组合 61"/>
          <p:cNvGrpSpPr/>
          <p:nvPr/>
        </p:nvGrpSpPr>
        <p:grpSpPr>
          <a:xfrm>
            <a:off x="6584929" y="4324762"/>
            <a:ext cx="4478829" cy="901072"/>
            <a:chOff x="1361910" y="1894925"/>
            <a:chExt cx="4478829" cy="901072"/>
          </a:xfrm>
        </p:grpSpPr>
        <p:grpSp>
          <p:nvGrpSpPr>
            <p:cNvPr id="63" name="Group 332"/>
            <p:cNvGrpSpPr>
              <a:grpSpLocks noChangeAspect="1"/>
            </p:cNvGrpSpPr>
            <p:nvPr/>
          </p:nvGrpSpPr>
          <p:grpSpPr>
            <a:xfrm>
              <a:off x="1361910" y="2154848"/>
              <a:ext cx="540000" cy="540000"/>
              <a:chOff x="4643438" y="2786064"/>
              <a:chExt cx="288476" cy="288476"/>
            </a:xfrm>
          </p:grpSpPr>
          <p:sp>
            <p:nvSpPr>
              <p:cNvPr id="66" name="Oval 59"/>
              <p:cNvSpPr/>
              <p:nvPr/>
            </p:nvSpPr>
            <p:spPr>
              <a:xfrm>
                <a:off x="4643438" y="2786064"/>
                <a:ext cx="288476" cy="288476"/>
              </a:xfrm>
              <a:prstGeom prst="ellipse">
                <a:avLst/>
              </a:prstGeom>
              <a:gradFill>
                <a:gsLst>
                  <a:gs pos="0">
                    <a:srgbClr val="326698"/>
                  </a:gs>
                  <a:gs pos="100000">
                    <a:srgbClr val="00B0F0"/>
                  </a:gs>
                </a:gsLst>
                <a:lin ang="7200000" scaled="0"/>
              </a:gra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prstClr val="white"/>
                  </a:solidFill>
                  <a:latin typeface="Agency FB" panose="020B0503020202020204" pitchFamily="34" charset="0"/>
                </a:endParaRPr>
              </a:p>
            </p:txBody>
          </p:sp>
          <p:sp>
            <p:nvSpPr>
              <p:cNvPr id="67"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400" dirty="0">
                  <a:solidFill>
                    <a:prstClr val="black"/>
                  </a:solidFill>
                  <a:latin typeface="Agency FB" panose="020B0503020202020204" pitchFamily="34" charset="0"/>
                </a:endParaRPr>
              </a:p>
            </p:txBody>
          </p:sp>
        </p:grpSp>
        <p:sp>
          <p:nvSpPr>
            <p:cNvPr id="64" name="TextBox 63"/>
            <p:cNvSpPr txBox="1"/>
            <p:nvPr/>
          </p:nvSpPr>
          <p:spPr>
            <a:xfrm>
              <a:off x="1956335" y="2260466"/>
              <a:ext cx="3884404" cy="535531"/>
            </a:xfrm>
            <a:prstGeom prst="rect">
              <a:avLst/>
            </a:prstGeom>
            <a:noFill/>
          </p:spPr>
          <p:txBody>
            <a:bodyPr wrap="square" rtlCol="0">
              <a:spAutoFit/>
            </a:bodyPr>
            <a:lstStyle/>
            <a:p>
              <a:pPr>
                <a:lnSpc>
                  <a:spcPct val="120000"/>
                </a:lnSpc>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200" dirty="0">
                  <a:solidFill>
                    <a:schemeClr val="tx1">
                      <a:lumMod val="50000"/>
                      <a:lumOff val="50000"/>
                    </a:schemeClr>
                  </a:solidFill>
                  <a:latin typeface="微软雅黑" pitchFamily="34" charset="-122"/>
                  <a:ea typeface="微软雅黑" pitchFamily="34" charset="-122"/>
                </a:rPr>
                <a:t>您的容打在这里，或者通过复制您的文本。</a:t>
              </a:r>
              <a:endParaRPr lang="en-US" sz="1200" dirty="0">
                <a:solidFill>
                  <a:prstClr val="black"/>
                </a:solidFill>
                <a:latin typeface="Agency FB" panose="020B0503020202020204" pitchFamily="34" charset="0"/>
              </a:endParaRPr>
            </a:p>
          </p:txBody>
        </p:sp>
        <p:sp>
          <p:nvSpPr>
            <p:cNvPr id="65" name="TextBox 64"/>
            <p:cNvSpPr txBox="1"/>
            <p:nvPr/>
          </p:nvSpPr>
          <p:spPr>
            <a:xfrm>
              <a:off x="1874457" y="1894925"/>
              <a:ext cx="3035275" cy="492406"/>
            </a:xfrm>
            <a:prstGeom prst="rect">
              <a:avLst/>
            </a:prstGeom>
            <a:noFill/>
          </p:spPr>
          <p:txBody>
            <a:bodyPr wrap="square" lIns="182843" tIns="91422" rIns="182843" bIns="91422" rtlCol="0">
              <a:spAutoFit/>
            </a:bodyPr>
            <a:lstStyle/>
            <a:p>
              <a:r>
                <a:rPr lang="zh-CN" altLang="en-US" sz="2000" dirty="0">
                  <a:solidFill>
                    <a:srgbClr val="0070C0"/>
                  </a:solidFill>
                  <a:latin typeface="微软雅黑" panose="020B0503020204020204" pitchFamily="34" charset="-122"/>
                  <a:ea typeface="微软雅黑" panose="020B0503020204020204" pitchFamily="34" charset="-122"/>
                  <a:cs typeface="Lato Regular"/>
                </a:rPr>
                <a:t>添加标题内容</a:t>
              </a:r>
              <a:endParaRPr lang="en-US" sz="2000" dirty="0">
                <a:solidFill>
                  <a:srgbClr val="0070C0"/>
                </a:solidFill>
                <a:latin typeface="微软雅黑" panose="020B0503020204020204" pitchFamily="34" charset="-122"/>
                <a:ea typeface="微软雅黑" panose="020B0503020204020204" pitchFamily="34" charset="-122"/>
                <a:cs typeface="Lato Regular"/>
              </a:endParaRPr>
            </a:p>
          </p:txBody>
        </p:sp>
      </p:grpSp>
    </p:spTree>
    <p:extLst>
      <p:ext uri="{BB962C8B-B14F-4D97-AF65-F5344CB8AC3E}">
        <p14:creationId xmlns:p14="http://schemas.microsoft.com/office/powerpoint/2010/main" val="3829620281"/>
      </p:ext>
    </p:extLst>
  </p:cSld>
  <p:clrMapOvr>
    <a:masterClrMapping/>
  </p:clrMapOvr>
  <p:transition spd="slow"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par>
                                <p:cTn id="24" presetID="42" presetClass="entr" presetSubtype="0" fill="hold" nodeType="withEffect">
                                  <p:stCondLst>
                                    <p:cond delay="50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50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1000"/>
                                        <p:tgtEl>
                                          <p:spTgt spid="26"/>
                                        </p:tgtEl>
                                      </p:cBhvr>
                                    </p:animEffect>
                                    <p:anim calcmode="lin" valueType="num">
                                      <p:cBhvr>
                                        <p:cTn id="32" dur="1000" fill="hold"/>
                                        <p:tgtEl>
                                          <p:spTgt spid="26"/>
                                        </p:tgtEl>
                                        <p:attrNameLst>
                                          <p:attrName>ppt_x</p:attrName>
                                        </p:attrNameLst>
                                      </p:cBhvr>
                                      <p:tavLst>
                                        <p:tav tm="0">
                                          <p:val>
                                            <p:strVal val="#ppt_x"/>
                                          </p:val>
                                        </p:tav>
                                        <p:tav tm="100000">
                                          <p:val>
                                            <p:strVal val="#ppt_x"/>
                                          </p:val>
                                        </p:tav>
                                      </p:tavLst>
                                    </p:anim>
                                    <p:anim calcmode="lin" valueType="num">
                                      <p:cBhvr>
                                        <p:cTn id="33" dur="1000" fill="hold"/>
                                        <p:tgtEl>
                                          <p:spTgt spid="26"/>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50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1000"/>
                                        <p:tgtEl>
                                          <p:spTgt spid="32"/>
                                        </p:tgtEl>
                                      </p:cBhvr>
                                    </p:animEffect>
                                    <p:anim calcmode="lin" valueType="num">
                                      <p:cBhvr>
                                        <p:cTn id="37" dur="1000" fill="hold"/>
                                        <p:tgtEl>
                                          <p:spTgt spid="32"/>
                                        </p:tgtEl>
                                        <p:attrNameLst>
                                          <p:attrName>ppt_x</p:attrName>
                                        </p:attrNameLst>
                                      </p:cBhvr>
                                      <p:tavLst>
                                        <p:tav tm="0">
                                          <p:val>
                                            <p:strVal val="#ppt_x"/>
                                          </p:val>
                                        </p:tav>
                                        <p:tav tm="100000">
                                          <p:val>
                                            <p:strVal val="#ppt_x"/>
                                          </p:val>
                                        </p:tav>
                                      </p:tavLst>
                                    </p:anim>
                                    <p:anim calcmode="lin" valueType="num">
                                      <p:cBhvr>
                                        <p:cTn id="38" dur="1000" fill="hold"/>
                                        <p:tgtEl>
                                          <p:spTgt spid="32"/>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50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1000"/>
                                        <p:tgtEl>
                                          <p:spTgt spid="38"/>
                                        </p:tgtEl>
                                      </p:cBhvr>
                                    </p:animEffect>
                                    <p:anim calcmode="lin" valueType="num">
                                      <p:cBhvr>
                                        <p:cTn id="42" dur="1000" fill="hold"/>
                                        <p:tgtEl>
                                          <p:spTgt spid="38"/>
                                        </p:tgtEl>
                                        <p:attrNameLst>
                                          <p:attrName>ppt_x</p:attrName>
                                        </p:attrNameLst>
                                      </p:cBhvr>
                                      <p:tavLst>
                                        <p:tav tm="0">
                                          <p:val>
                                            <p:strVal val="#ppt_x"/>
                                          </p:val>
                                        </p:tav>
                                        <p:tav tm="100000">
                                          <p:val>
                                            <p:strVal val="#ppt_x"/>
                                          </p:val>
                                        </p:tav>
                                      </p:tavLst>
                                    </p:anim>
                                    <p:anim calcmode="lin" valueType="num">
                                      <p:cBhvr>
                                        <p:cTn id="43" dur="1000" fill="hold"/>
                                        <p:tgtEl>
                                          <p:spTgt spid="38"/>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500"/>
                                  </p:stCondLst>
                                  <p:childTnLst>
                                    <p:set>
                                      <p:cBhvr>
                                        <p:cTn id="45" dur="1" fill="hold">
                                          <p:stCondLst>
                                            <p:cond delay="0"/>
                                          </p:stCondLst>
                                        </p:cTn>
                                        <p:tgtEl>
                                          <p:spTgt spid="44"/>
                                        </p:tgtEl>
                                        <p:attrNameLst>
                                          <p:attrName>style.visibility</p:attrName>
                                        </p:attrNameLst>
                                      </p:cBhvr>
                                      <p:to>
                                        <p:strVal val="visible"/>
                                      </p:to>
                                    </p:set>
                                    <p:animEffect transition="in" filter="fade">
                                      <p:cBhvr>
                                        <p:cTn id="46" dur="1000"/>
                                        <p:tgtEl>
                                          <p:spTgt spid="44"/>
                                        </p:tgtEl>
                                      </p:cBhvr>
                                    </p:animEffect>
                                    <p:anim calcmode="lin" valueType="num">
                                      <p:cBhvr>
                                        <p:cTn id="47" dur="1000" fill="hold"/>
                                        <p:tgtEl>
                                          <p:spTgt spid="44"/>
                                        </p:tgtEl>
                                        <p:attrNameLst>
                                          <p:attrName>ppt_x</p:attrName>
                                        </p:attrNameLst>
                                      </p:cBhvr>
                                      <p:tavLst>
                                        <p:tav tm="0">
                                          <p:val>
                                            <p:strVal val="#ppt_x"/>
                                          </p:val>
                                        </p:tav>
                                        <p:tav tm="100000">
                                          <p:val>
                                            <p:strVal val="#ppt_x"/>
                                          </p:val>
                                        </p:tav>
                                      </p:tavLst>
                                    </p:anim>
                                    <p:anim calcmode="lin" valueType="num">
                                      <p:cBhvr>
                                        <p:cTn id="48" dur="1000" fill="hold"/>
                                        <p:tgtEl>
                                          <p:spTgt spid="44"/>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500"/>
                                  </p:stCondLst>
                                  <p:childTnLst>
                                    <p:set>
                                      <p:cBhvr>
                                        <p:cTn id="50" dur="1" fill="hold">
                                          <p:stCondLst>
                                            <p:cond delay="0"/>
                                          </p:stCondLst>
                                        </p:cTn>
                                        <p:tgtEl>
                                          <p:spTgt spid="50"/>
                                        </p:tgtEl>
                                        <p:attrNameLst>
                                          <p:attrName>style.visibility</p:attrName>
                                        </p:attrNameLst>
                                      </p:cBhvr>
                                      <p:to>
                                        <p:strVal val="visible"/>
                                      </p:to>
                                    </p:set>
                                    <p:animEffect transition="in" filter="fade">
                                      <p:cBhvr>
                                        <p:cTn id="51" dur="1000"/>
                                        <p:tgtEl>
                                          <p:spTgt spid="50"/>
                                        </p:tgtEl>
                                      </p:cBhvr>
                                    </p:animEffect>
                                    <p:anim calcmode="lin" valueType="num">
                                      <p:cBhvr>
                                        <p:cTn id="52" dur="1000" fill="hold"/>
                                        <p:tgtEl>
                                          <p:spTgt spid="50"/>
                                        </p:tgtEl>
                                        <p:attrNameLst>
                                          <p:attrName>ppt_x</p:attrName>
                                        </p:attrNameLst>
                                      </p:cBhvr>
                                      <p:tavLst>
                                        <p:tav tm="0">
                                          <p:val>
                                            <p:strVal val="#ppt_x"/>
                                          </p:val>
                                        </p:tav>
                                        <p:tav tm="100000">
                                          <p:val>
                                            <p:strVal val="#ppt_x"/>
                                          </p:val>
                                        </p:tav>
                                      </p:tavLst>
                                    </p:anim>
                                    <p:anim calcmode="lin" valueType="num">
                                      <p:cBhvr>
                                        <p:cTn id="53" dur="1000" fill="hold"/>
                                        <p:tgtEl>
                                          <p:spTgt spid="50"/>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500"/>
                                  </p:stCondLst>
                                  <p:childTnLst>
                                    <p:set>
                                      <p:cBhvr>
                                        <p:cTn id="55" dur="1" fill="hold">
                                          <p:stCondLst>
                                            <p:cond delay="0"/>
                                          </p:stCondLst>
                                        </p:cTn>
                                        <p:tgtEl>
                                          <p:spTgt spid="56"/>
                                        </p:tgtEl>
                                        <p:attrNameLst>
                                          <p:attrName>style.visibility</p:attrName>
                                        </p:attrNameLst>
                                      </p:cBhvr>
                                      <p:to>
                                        <p:strVal val="visible"/>
                                      </p:to>
                                    </p:set>
                                    <p:animEffect transition="in" filter="fade">
                                      <p:cBhvr>
                                        <p:cTn id="56" dur="1000"/>
                                        <p:tgtEl>
                                          <p:spTgt spid="56"/>
                                        </p:tgtEl>
                                      </p:cBhvr>
                                    </p:animEffect>
                                    <p:anim calcmode="lin" valueType="num">
                                      <p:cBhvr>
                                        <p:cTn id="57" dur="1000" fill="hold"/>
                                        <p:tgtEl>
                                          <p:spTgt spid="56"/>
                                        </p:tgtEl>
                                        <p:attrNameLst>
                                          <p:attrName>ppt_x</p:attrName>
                                        </p:attrNameLst>
                                      </p:cBhvr>
                                      <p:tavLst>
                                        <p:tav tm="0">
                                          <p:val>
                                            <p:strVal val="#ppt_x"/>
                                          </p:val>
                                        </p:tav>
                                        <p:tav tm="100000">
                                          <p:val>
                                            <p:strVal val="#ppt_x"/>
                                          </p:val>
                                        </p:tav>
                                      </p:tavLst>
                                    </p:anim>
                                    <p:anim calcmode="lin" valueType="num">
                                      <p:cBhvr>
                                        <p:cTn id="58" dur="1000" fill="hold"/>
                                        <p:tgtEl>
                                          <p:spTgt spid="56"/>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500"/>
                                  </p:stCondLst>
                                  <p:childTnLst>
                                    <p:set>
                                      <p:cBhvr>
                                        <p:cTn id="60" dur="1" fill="hold">
                                          <p:stCondLst>
                                            <p:cond delay="0"/>
                                          </p:stCondLst>
                                        </p:cTn>
                                        <p:tgtEl>
                                          <p:spTgt spid="62"/>
                                        </p:tgtEl>
                                        <p:attrNameLst>
                                          <p:attrName>style.visibility</p:attrName>
                                        </p:attrNameLst>
                                      </p:cBhvr>
                                      <p:to>
                                        <p:strVal val="visible"/>
                                      </p:to>
                                    </p:set>
                                    <p:animEffect transition="in" filter="fade">
                                      <p:cBhvr>
                                        <p:cTn id="61" dur="1000"/>
                                        <p:tgtEl>
                                          <p:spTgt spid="62"/>
                                        </p:tgtEl>
                                      </p:cBhvr>
                                    </p:animEffect>
                                    <p:anim calcmode="lin" valueType="num">
                                      <p:cBhvr>
                                        <p:cTn id="62" dur="1000" fill="hold"/>
                                        <p:tgtEl>
                                          <p:spTgt spid="62"/>
                                        </p:tgtEl>
                                        <p:attrNameLst>
                                          <p:attrName>ppt_x</p:attrName>
                                        </p:attrNameLst>
                                      </p:cBhvr>
                                      <p:tavLst>
                                        <p:tav tm="0">
                                          <p:val>
                                            <p:strVal val="#ppt_x"/>
                                          </p:val>
                                        </p:tav>
                                        <p:tav tm="100000">
                                          <p:val>
                                            <p:strVal val="#ppt_x"/>
                                          </p:val>
                                        </p:tav>
                                      </p:tavLst>
                                    </p:anim>
                                    <p:anim calcmode="lin" valueType="num">
                                      <p:cBhvr>
                                        <p:cTn id="63"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Picture 2" descr="C:\Users\Administrator\Desktop\QQ截图2016051610433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539638" y="368862"/>
            <a:ext cx="252028" cy="252028"/>
          </a:xfrm>
          <a:prstGeom prst="rect">
            <a:avLst/>
          </a:prstGeom>
          <a:noFill/>
          <a:ln w="9525">
            <a:solidFill>
              <a:srgbClr val="00B0F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90550" y="116632"/>
            <a:ext cx="185641" cy="185641"/>
          </a:xfrm>
          <a:prstGeom prst="rect">
            <a:avLst/>
          </a:prstGeom>
          <a:noFill/>
          <a:ln w="9525">
            <a:solidFill>
              <a:schemeClr val="bg1">
                <a:lumMod val="8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17993" y="188640"/>
            <a:ext cx="360040" cy="3600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rgbClr val="0070C0"/>
                </a:solidFill>
                <a:latin typeface="微软雅黑" panose="020B0503020204020204" pitchFamily="34" charset="-122"/>
                <a:ea typeface="微软雅黑" panose="020B0503020204020204" pitchFamily="34" charset="-122"/>
              </a:rPr>
              <a:t>岗位管理</a:t>
            </a:r>
            <a:endParaRPr lang="en-US" sz="2000" dirty="0">
              <a:solidFill>
                <a:srgbClr val="0070C0"/>
              </a:solidFill>
              <a:latin typeface="微软雅黑" panose="020B0503020204020204" pitchFamily="34" charset="-122"/>
              <a:ea typeface="微软雅黑" panose="020B0503020204020204" pitchFamily="34" charset="-122"/>
            </a:endParaRPr>
          </a:p>
        </p:txBody>
      </p:sp>
      <p:grpSp>
        <p:nvGrpSpPr>
          <p:cNvPr id="14" name="Group 1"/>
          <p:cNvGrpSpPr>
            <a:grpSpLocks/>
          </p:cNvGrpSpPr>
          <p:nvPr/>
        </p:nvGrpSpPr>
        <p:grpSpPr bwMode="auto">
          <a:xfrm>
            <a:off x="1558702" y="1663387"/>
            <a:ext cx="3290873" cy="3667835"/>
            <a:chOff x="-1" y="1586"/>
            <a:chExt cx="6056489" cy="6748553"/>
          </a:xfrm>
        </p:grpSpPr>
        <p:grpSp>
          <p:nvGrpSpPr>
            <p:cNvPr id="19" name="Group 2"/>
            <p:cNvGrpSpPr>
              <a:grpSpLocks/>
            </p:cNvGrpSpPr>
            <p:nvPr/>
          </p:nvGrpSpPr>
          <p:grpSpPr bwMode="auto">
            <a:xfrm>
              <a:off x="645729" y="636446"/>
              <a:ext cx="4772164" cy="5466138"/>
              <a:chOff x="9530" y="-128"/>
              <a:chExt cx="4772164" cy="5466138"/>
            </a:xfrm>
          </p:grpSpPr>
          <p:sp>
            <p:nvSpPr>
              <p:cNvPr id="30" name="Line 3"/>
              <p:cNvSpPr>
                <a:spLocks noChangeShapeType="1"/>
              </p:cNvSpPr>
              <p:nvPr/>
            </p:nvSpPr>
            <p:spPr bwMode="auto">
              <a:xfrm flipH="1">
                <a:off x="2395610" y="-128"/>
                <a:ext cx="0" cy="5466138"/>
              </a:xfrm>
              <a:prstGeom prst="line">
                <a:avLst/>
              </a:prstGeom>
              <a:noFill/>
              <a:ln w="25400" cap="flat" cmpd="sng">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lnSpc>
                    <a:spcPct val="100000"/>
                  </a:lnSpc>
                  <a:spcBef>
                    <a:spcPct val="0"/>
                  </a:spcBef>
                  <a:defRPr/>
                </a:pPr>
                <a:endParaRPr lang="en-US" sz="844">
                  <a:solidFill>
                    <a:srgbClr val="000000"/>
                  </a:solidFill>
                  <a:latin typeface="微软雅黑" panose="020B0503020204020204" pitchFamily="34" charset="-122"/>
                  <a:ea typeface="微软雅黑" panose="020B0503020204020204" pitchFamily="34" charset="-122"/>
                  <a:cs typeface="Helvetica" charset="0"/>
                  <a:sym typeface="Helvetica" charset="0"/>
                </a:endParaRPr>
              </a:p>
            </p:txBody>
          </p:sp>
          <p:sp>
            <p:nvSpPr>
              <p:cNvPr id="31" name="Line 4"/>
              <p:cNvSpPr>
                <a:spLocks noChangeShapeType="1"/>
              </p:cNvSpPr>
              <p:nvPr/>
            </p:nvSpPr>
            <p:spPr bwMode="auto">
              <a:xfrm flipH="1">
                <a:off x="9530" y="1366406"/>
                <a:ext cx="4772164" cy="2733070"/>
              </a:xfrm>
              <a:prstGeom prst="line">
                <a:avLst/>
              </a:prstGeom>
              <a:noFill/>
              <a:ln w="25400" cap="flat" cmpd="sng">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lnSpc>
                    <a:spcPct val="100000"/>
                  </a:lnSpc>
                  <a:spcBef>
                    <a:spcPct val="0"/>
                  </a:spcBef>
                  <a:defRPr/>
                </a:pPr>
                <a:endParaRPr lang="en-US" sz="844">
                  <a:solidFill>
                    <a:srgbClr val="000000"/>
                  </a:solidFill>
                  <a:latin typeface="微软雅黑" panose="020B0503020204020204" pitchFamily="34" charset="-122"/>
                  <a:ea typeface="微软雅黑" panose="020B0503020204020204" pitchFamily="34" charset="-122"/>
                  <a:cs typeface="Helvetica" charset="0"/>
                  <a:sym typeface="Helvetica" charset="0"/>
                </a:endParaRPr>
              </a:p>
            </p:txBody>
          </p:sp>
          <p:sp>
            <p:nvSpPr>
              <p:cNvPr id="32" name="Line 5"/>
              <p:cNvSpPr>
                <a:spLocks noChangeShapeType="1"/>
              </p:cNvSpPr>
              <p:nvPr/>
            </p:nvSpPr>
            <p:spPr bwMode="auto">
              <a:xfrm flipH="1" flipV="1">
                <a:off x="9530" y="1366406"/>
                <a:ext cx="4772164" cy="2733070"/>
              </a:xfrm>
              <a:prstGeom prst="line">
                <a:avLst/>
              </a:prstGeom>
              <a:noFill/>
              <a:ln w="25400" cap="flat" cmpd="sng">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lnSpc>
                    <a:spcPct val="100000"/>
                  </a:lnSpc>
                  <a:spcBef>
                    <a:spcPct val="0"/>
                  </a:spcBef>
                  <a:defRPr/>
                </a:pPr>
                <a:endParaRPr lang="en-US" sz="844">
                  <a:solidFill>
                    <a:srgbClr val="000000"/>
                  </a:solidFill>
                  <a:latin typeface="微软雅黑" panose="020B0503020204020204" pitchFamily="34" charset="-122"/>
                  <a:ea typeface="微软雅黑" panose="020B0503020204020204" pitchFamily="34" charset="-122"/>
                  <a:cs typeface="Helvetica" charset="0"/>
                  <a:sym typeface="Helvetica" charset="0"/>
                </a:endParaRPr>
              </a:p>
            </p:txBody>
          </p:sp>
        </p:grpSp>
        <p:grpSp>
          <p:nvGrpSpPr>
            <p:cNvPr id="20" name="Group 6"/>
            <p:cNvGrpSpPr>
              <a:grpSpLocks/>
            </p:cNvGrpSpPr>
            <p:nvPr/>
          </p:nvGrpSpPr>
          <p:grpSpPr bwMode="auto">
            <a:xfrm>
              <a:off x="1758243" y="2105069"/>
              <a:ext cx="2540001" cy="2540001"/>
              <a:chOff x="0" y="0"/>
              <a:chExt cx="2540000" cy="2540000"/>
            </a:xfrm>
          </p:grpSpPr>
          <p:sp>
            <p:nvSpPr>
              <p:cNvPr id="28" name="AutoShape 7"/>
              <p:cNvSpPr>
                <a:spLocks/>
              </p:cNvSpPr>
              <p:nvPr/>
            </p:nvSpPr>
            <p:spPr bwMode="auto">
              <a:xfrm>
                <a:off x="757" y="-512"/>
                <a:ext cx="2538486" cy="2541023"/>
              </a:xfrm>
              <a:custGeom>
                <a:avLst/>
                <a:gdLst>
                  <a:gd name="T0" fmla="*/ 1269179 w 19679"/>
                  <a:gd name="T1" fmla="*/ 1394535 h 19679"/>
                  <a:gd name="T2" fmla="*/ 1269179 w 19679"/>
                  <a:gd name="T3" fmla="*/ 1394535 h 19679"/>
                  <a:gd name="T4" fmla="*/ 1269179 w 19679"/>
                  <a:gd name="T5" fmla="*/ 1394535 h 19679"/>
                  <a:gd name="T6" fmla="*/ 1269179 w 19679"/>
                  <a:gd name="T7" fmla="*/ 139453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adFill>
                <a:gsLst>
                  <a:gs pos="0">
                    <a:srgbClr val="326698"/>
                  </a:gs>
                  <a:gs pos="100000">
                    <a:srgbClr val="00B0F0"/>
                  </a:gs>
                </a:gsLst>
                <a:lin ang="7200000" scaled="0"/>
              </a:gra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es-ES" sz="1266">
                  <a:latin typeface="微软雅黑" panose="020B0503020204020204" pitchFamily="34" charset="-122"/>
                  <a:ea typeface="微软雅黑" panose="020B0503020204020204" pitchFamily="34" charset="-122"/>
                </a:endParaRPr>
              </a:p>
            </p:txBody>
          </p:sp>
          <p:sp>
            <p:nvSpPr>
              <p:cNvPr id="29" name="AutoShape 8"/>
              <p:cNvSpPr>
                <a:spLocks/>
              </p:cNvSpPr>
              <p:nvPr/>
            </p:nvSpPr>
            <p:spPr bwMode="auto">
              <a:xfrm>
                <a:off x="1005674" y="586733"/>
                <a:ext cx="528652" cy="1366534"/>
              </a:xfrm>
              <a:custGeom>
                <a:avLst/>
                <a:gdLst>
                  <a:gd name="T0" fmla="*/ 264326 w 21600"/>
                  <a:gd name="T1" fmla="*/ 683267 h 21600"/>
                  <a:gd name="T2" fmla="*/ 264326 w 21600"/>
                  <a:gd name="T3" fmla="*/ 683267 h 21600"/>
                  <a:gd name="T4" fmla="*/ 264326 w 21600"/>
                  <a:gd name="T5" fmla="*/ 683267 h 21600"/>
                  <a:gd name="T6" fmla="*/ 264326 w 21600"/>
                  <a:gd name="T7" fmla="*/ 68326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899" y="3807"/>
                    </a:moveTo>
                    <a:lnTo>
                      <a:pt x="5701" y="3807"/>
                    </a:lnTo>
                    <a:cubicBezTo>
                      <a:pt x="2553" y="3809"/>
                      <a:pt x="0" y="4790"/>
                      <a:pt x="0" y="6001"/>
                    </a:cubicBezTo>
                    <a:lnTo>
                      <a:pt x="0" y="11708"/>
                    </a:lnTo>
                    <a:cubicBezTo>
                      <a:pt x="1" y="12111"/>
                      <a:pt x="852" y="12438"/>
                      <a:pt x="1901" y="12438"/>
                    </a:cubicBezTo>
                    <a:cubicBezTo>
                      <a:pt x="2950" y="12438"/>
                      <a:pt x="3801" y="12111"/>
                      <a:pt x="3801" y="11708"/>
                    </a:cubicBezTo>
                    <a:cubicBezTo>
                      <a:pt x="3801" y="11707"/>
                      <a:pt x="3801" y="11706"/>
                      <a:pt x="3801" y="11705"/>
                    </a:cubicBezTo>
                    <a:lnTo>
                      <a:pt x="3801" y="8762"/>
                    </a:lnTo>
                    <a:lnTo>
                      <a:pt x="3790" y="8762"/>
                    </a:lnTo>
                    <a:lnTo>
                      <a:pt x="3790" y="6809"/>
                    </a:lnTo>
                    <a:cubicBezTo>
                      <a:pt x="3790" y="6673"/>
                      <a:pt x="4081" y="6562"/>
                      <a:pt x="4433" y="6562"/>
                    </a:cubicBezTo>
                    <a:cubicBezTo>
                      <a:pt x="4789" y="6562"/>
                      <a:pt x="5076" y="6673"/>
                      <a:pt x="5076" y="6809"/>
                    </a:cubicBezTo>
                    <a:lnTo>
                      <a:pt x="5076" y="11811"/>
                    </a:lnTo>
                    <a:lnTo>
                      <a:pt x="5075" y="11811"/>
                    </a:lnTo>
                    <a:lnTo>
                      <a:pt x="5075" y="20671"/>
                    </a:lnTo>
                    <a:cubicBezTo>
                      <a:pt x="5075" y="21184"/>
                      <a:pt x="6158" y="21600"/>
                      <a:pt x="7494" y="21600"/>
                    </a:cubicBezTo>
                    <a:cubicBezTo>
                      <a:pt x="8830" y="21600"/>
                      <a:pt x="9913" y="21184"/>
                      <a:pt x="9913" y="20671"/>
                    </a:cubicBezTo>
                    <a:lnTo>
                      <a:pt x="9913" y="12560"/>
                    </a:lnTo>
                    <a:cubicBezTo>
                      <a:pt x="9945" y="12380"/>
                      <a:pt x="10327" y="12236"/>
                      <a:pt x="10800" y="12229"/>
                    </a:cubicBezTo>
                    <a:cubicBezTo>
                      <a:pt x="11273" y="12236"/>
                      <a:pt x="11655" y="12380"/>
                      <a:pt x="11687" y="12560"/>
                    </a:cubicBezTo>
                    <a:lnTo>
                      <a:pt x="11687" y="20671"/>
                    </a:lnTo>
                    <a:cubicBezTo>
                      <a:pt x="11687" y="21184"/>
                      <a:pt x="12770" y="21600"/>
                      <a:pt x="14106" y="21600"/>
                    </a:cubicBezTo>
                    <a:cubicBezTo>
                      <a:pt x="15442" y="21600"/>
                      <a:pt x="16525" y="21184"/>
                      <a:pt x="16525" y="20671"/>
                    </a:cubicBezTo>
                    <a:lnTo>
                      <a:pt x="16525" y="11811"/>
                    </a:lnTo>
                    <a:lnTo>
                      <a:pt x="16524" y="11811"/>
                    </a:lnTo>
                    <a:lnTo>
                      <a:pt x="16524" y="6809"/>
                    </a:lnTo>
                    <a:cubicBezTo>
                      <a:pt x="16524" y="6673"/>
                      <a:pt x="16811" y="6562"/>
                      <a:pt x="17167" y="6562"/>
                    </a:cubicBezTo>
                    <a:cubicBezTo>
                      <a:pt x="17519" y="6562"/>
                      <a:pt x="17810" y="6673"/>
                      <a:pt x="17810" y="6809"/>
                    </a:cubicBezTo>
                    <a:lnTo>
                      <a:pt x="17810" y="8762"/>
                    </a:lnTo>
                    <a:lnTo>
                      <a:pt x="17799" y="8762"/>
                    </a:lnTo>
                    <a:lnTo>
                      <a:pt x="17799" y="11705"/>
                    </a:lnTo>
                    <a:cubicBezTo>
                      <a:pt x="17799" y="11706"/>
                      <a:pt x="17799" y="11707"/>
                      <a:pt x="17799" y="11708"/>
                    </a:cubicBezTo>
                    <a:cubicBezTo>
                      <a:pt x="17799" y="12111"/>
                      <a:pt x="18650" y="12438"/>
                      <a:pt x="19699" y="12438"/>
                    </a:cubicBezTo>
                    <a:cubicBezTo>
                      <a:pt x="20748" y="12438"/>
                      <a:pt x="21599" y="12111"/>
                      <a:pt x="21600" y="11708"/>
                    </a:cubicBezTo>
                    <a:lnTo>
                      <a:pt x="21600" y="6001"/>
                    </a:lnTo>
                    <a:cubicBezTo>
                      <a:pt x="21600" y="4790"/>
                      <a:pt x="19047" y="3809"/>
                      <a:pt x="15899" y="3807"/>
                    </a:cubicBezTo>
                    <a:close/>
                    <a:moveTo>
                      <a:pt x="15076" y="1643"/>
                    </a:moveTo>
                    <a:cubicBezTo>
                      <a:pt x="15076" y="2551"/>
                      <a:pt x="13162" y="3286"/>
                      <a:pt x="10800" y="3286"/>
                    </a:cubicBezTo>
                    <a:cubicBezTo>
                      <a:pt x="8438" y="3286"/>
                      <a:pt x="6524" y="2551"/>
                      <a:pt x="6524" y="1643"/>
                    </a:cubicBezTo>
                    <a:cubicBezTo>
                      <a:pt x="6524" y="736"/>
                      <a:pt x="8438" y="0"/>
                      <a:pt x="10800" y="0"/>
                    </a:cubicBezTo>
                    <a:cubicBezTo>
                      <a:pt x="13162" y="0"/>
                      <a:pt x="15076" y="736"/>
                      <a:pt x="15076" y="1643"/>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es-ES" sz="1266">
                  <a:latin typeface="微软雅黑" panose="020B0503020204020204" pitchFamily="34" charset="-122"/>
                  <a:ea typeface="微软雅黑" panose="020B0503020204020204" pitchFamily="34" charset="-122"/>
                </a:endParaRPr>
              </a:p>
            </p:txBody>
          </p:sp>
        </p:grpSp>
        <p:grpSp>
          <p:nvGrpSpPr>
            <p:cNvPr id="21" name="Group 9"/>
            <p:cNvGrpSpPr>
              <a:grpSpLocks/>
            </p:cNvGrpSpPr>
            <p:nvPr/>
          </p:nvGrpSpPr>
          <p:grpSpPr bwMode="auto">
            <a:xfrm>
              <a:off x="-1" y="1586"/>
              <a:ext cx="6056489" cy="6748553"/>
              <a:chOff x="-1" y="1586"/>
              <a:chExt cx="6056489" cy="6748553"/>
            </a:xfrm>
          </p:grpSpPr>
          <p:sp>
            <p:nvSpPr>
              <p:cNvPr id="22" name="AutoShape 10"/>
              <p:cNvSpPr>
                <a:spLocks/>
              </p:cNvSpPr>
              <p:nvPr/>
            </p:nvSpPr>
            <p:spPr bwMode="auto">
              <a:xfrm>
                <a:off x="2394020" y="1586"/>
                <a:ext cx="1268448" cy="126971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adFill>
                <a:gsLst>
                  <a:gs pos="0">
                    <a:srgbClr val="326698"/>
                  </a:gs>
                  <a:gs pos="100000">
                    <a:srgbClr val="00B0F0"/>
                  </a:gs>
                </a:gsLst>
                <a:lin ang="7200000" scaled="0"/>
              </a:gra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0751">
                  <a:spcBef>
                    <a:spcPct val="0"/>
                  </a:spcBef>
                  <a:defRPr/>
                </a:pPr>
                <a:r>
                  <a:rPr lang="en-US" sz="2461" dirty="0">
                    <a:solidFill>
                      <a:srgbClr val="FFFFFF"/>
                    </a:solidFill>
                    <a:latin typeface="微软雅黑" panose="020B0503020204020204" pitchFamily="34" charset="-122"/>
                    <a:ea typeface="微软雅黑" panose="020B0503020204020204" pitchFamily="34" charset="-122"/>
                    <a:cs typeface="Helvetica Neue Thin" charset="0"/>
                  </a:rPr>
                  <a:t>1</a:t>
                </a:r>
                <a:endParaRPr lang="en-US" sz="1266" dirty="0">
                  <a:solidFill>
                    <a:srgbClr val="000000"/>
                  </a:solidFill>
                  <a:latin typeface="微软雅黑" panose="020B0503020204020204" pitchFamily="34" charset="-122"/>
                  <a:ea typeface="微软雅黑" panose="020B0503020204020204" pitchFamily="34" charset="-122"/>
                  <a:cs typeface="Helvetica Neue Thin" charset="0"/>
                </a:endParaRPr>
              </a:p>
            </p:txBody>
          </p:sp>
          <p:sp>
            <p:nvSpPr>
              <p:cNvPr id="23" name="AutoShape 11"/>
              <p:cNvSpPr>
                <a:spLocks/>
              </p:cNvSpPr>
              <p:nvPr/>
            </p:nvSpPr>
            <p:spPr bwMode="auto">
              <a:xfrm>
                <a:off x="2394018" y="5480421"/>
                <a:ext cx="1268450" cy="126971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adFill>
                <a:gsLst>
                  <a:gs pos="0">
                    <a:srgbClr val="326698"/>
                  </a:gs>
                  <a:gs pos="100000">
                    <a:srgbClr val="00B0F0"/>
                  </a:gs>
                </a:gsLst>
                <a:lin ang="7200000" scaled="0"/>
              </a:gra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0751">
                  <a:spcBef>
                    <a:spcPct val="0"/>
                  </a:spcBef>
                  <a:defRPr/>
                </a:pPr>
                <a:r>
                  <a:rPr lang="en-US" sz="2461">
                    <a:solidFill>
                      <a:srgbClr val="FFFFFF"/>
                    </a:solidFill>
                    <a:latin typeface="微软雅黑" panose="020B0503020204020204" pitchFamily="34" charset="-122"/>
                    <a:ea typeface="微软雅黑" panose="020B0503020204020204" pitchFamily="34" charset="-122"/>
                    <a:cs typeface="Helvetica Neue Thin" charset="0"/>
                  </a:rPr>
                  <a:t>4</a:t>
                </a:r>
                <a:endParaRPr lang="en-US" sz="1266">
                  <a:solidFill>
                    <a:srgbClr val="000000"/>
                  </a:solidFill>
                  <a:latin typeface="微软雅黑" panose="020B0503020204020204" pitchFamily="34" charset="-122"/>
                  <a:ea typeface="微软雅黑" panose="020B0503020204020204" pitchFamily="34" charset="-122"/>
                  <a:cs typeface="Helvetica Neue Thin" charset="0"/>
                </a:endParaRPr>
              </a:p>
            </p:txBody>
          </p:sp>
          <p:sp>
            <p:nvSpPr>
              <p:cNvPr id="24" name="AutoShape 12"/>
              <p:cNvSpPr>
                <a:spLocks/>
              </p:cNvSpPr>
              <p:nvPr/>
            </p:nvSpPr>
            <p:spPr bwMode="auto">
              <a:xfrm>
                <a:off x="-1" y="4123409"/>
                <a:ext cx="1270036" cy="126971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adFill>
                <a:gsLst>
                  <a:gs pos="0">
                    <a:srgbClr val="326698"/>
                  </a:gs>
                  <a:gs pos="100000">
                    <a:srgbClr val="00B0F0"/>
                  </a:gs>
                </a:gsLst>
                <a:lin ang="7200000" scaled="0"/>
              </a:gra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0751">
                  <a:spcBef>
                    <a:spcPct val="0"/>
                  </a:spcBef>
                  <a:defRPr/>
                </a:pPr>
                <a:r>
                  <a:rPr lang="en-US" sz="2461">
                    <a:solidFill>
                      <a:srgbClr val="FFFFFF"/>
                    </a:solidFill>
                    <a:latin typeface="微软雅黑" panose="020B0503020204020204" pitchFamily="34" charset="-122"/>
                    <a:ea typeface="微软雅黑" panose="020B0503020204020204" pitchFamily="34" charset="-122"/>
                    <a:cs typeface="Helvetica Neue Thin" charset="0"/>
                  </a:rPr>
                  <a:t>5</a:t>
                </a:r>
                <a:endParaRPr lang="en-US" sz="1266">
                  <a:solidFill>
                    <a:srgbClr val="000000"/>
                  </a:solidFill>
                  <a:latin typeface="微软雅黑" panose="020B0503020204020204" pitchFamily="34" charset="-122"/>
                  <a:ea typeface="微软雅黑" panose="020B0503020204020204" pitchFamily="34" charset="-122"/>
                  <a:cs typeface="Helvetica Neue Thin" charset="0"/>
                </a:endParaRPr>
              </a:p>
            </p:txBody>
          </p:sp>
          <p:sp>
            <p:nvSpPr>
              <p:cNvPr id="25" name="AutoShape 13"/>
              <p:cNvSpPr>
                <a:spLocks/>
              </p:cNvSpPr>
              <p:nvPr/>
            </p:nvSpPr>
            <p:spPr bwMode="auto">
              <a:xfrm>
                <a:off x="4786452" y="4123410"/>
                <a:ext cx="1270036" cy="126971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adFill>
                <a:gsLst>
                  <a:gs pos="0">
                    <a:srgbClr val="326698"/>
                  </a:gs>
                  <a:gs pos="100000">
                    <a:srgbClr val="00B0F0"/>
                  </a:gs>
                </a:gsLst>
                <a:lin ang="7200000" scaled="0"/>
              </a:gra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0751">
                  <a:spcBef>
                    <a:spcPct val="0"/>
                  </a:spcBef>
                  <a:defRPr/>
                </a:pPr>
                <a:r>
                  <a:rPr lang="en-US" sz="2461">
                    <a:solidFill>
                      <a:srgbClr val="FFFFFF"/>
                    </a:solidFill>
                    <a:latin typeface="微软雅黑" panose="020B0503020204020204" pitchFamily="34" charset="-122"/>
                    <a:ea typeface="微软雅黑" panose="020B0503020204020204" pitchFamily="34" charset="-122"/>
                    <a:cs typeface="Helvetica Neue Thin" charset="0"/>
                  </a:rPr>
                  <a:t>3</a:t>
                </a:r>
                <a:endParaRPr lang="en-US" sz="1266">
                  <a:solidFill>
                    <a:srgbClr val="000000"/>
                  </a:solidFill>
                  <a:latin typeface="微软雅黑" panose="020B0503020204020204" pitchFamily="34" charset="-122"/>
                  <a:ea typeface="微软雅黑" panose="020B0503020204020204" pitchFamily="34" charset="-122"/>
                  <a:cs typeface="Helvetica Neue Thin" charset="0"/>
                </a:endParaRPr>
              </a:p>
            </p:txBody>
          </p:sp>
          <p:sp>
            <p:nvSpPr>
              <p:cNvPr id="26" name="AutoShape 14"/>
              <p:cNvSpPr>
                <a:spLocks/>
              </p:cNvSpPr>
              <p:nvPr/>
            </p:nvSpPr>
            <p:spPr bwMode="auto">
              <a:xfrm>
                <a:off x="-1" y="1357010"/>
                <a:ext cx="1270037" cy="126971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adFill>
                <a:gsLst>
                  <a:gs pos="0">
                    <a:srgbClr val="326698"/>
                  </a:gs>
                  <a:gs pos="100000">
                    <a:srgbClr val="00B0F0"/>
                  </a:gs>
                </a:gsLst>
                <a:lin ang="7200000" scaled="0"/>
              </a:gra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0751">
                  <a:spcBef>
                    <a:spcPct val="0"/>
                  </a:spcBef>
                  <a:defRPr/>
                </a:pPr>
                <a:r>
                  <a:rPr lang="en-US" sz="2461">
                    <a:solidFill>
                      <a:srgbClr val="FFFFFF"/>
                    </a:solidFill>
                    <a:latin typeface="微软雅黑" panose="020B0503020204020204" pitchFamily="34" charset="-122"/>
                    <a:ea typeface="微软雅黑" panose="020B0503020204020204" pitchFamily="34" charset="-122"/>
                    <a:cs typeface="Helvetica Neue Thin" charset="0"/>
                  </a:rPr>
                  <a:t>6</a:t>
                </a:r>
                <a:endParaRPr lang="en-US" sz="1266">
                  <a:solidFill>
                    <a:srgbClr val="000000"/>
                  </a:solidFill>
                  <a:latin typeface="微软雅黑" panose="020B0503020204020204" pitchFamily="34" charset="-122"/>
                  <a:ea typeface="微软雅黑" panose="020B0503020204020204" pitchFamily="34" charset="-122"/>
                  <a:cs typeface="Helvetica Neue Thin" charset="0"/>
                </a:endParaRPr>
              </a:p>
            </p:txBody>
          </p:sp>
          <p:sp>
            <p:nvSpPr>
              <p:cNvPr id="27" name="AutoShape 15"/>
              <p:cNvSpPr>
                <a:spLocks/>
              </p:cNvSpPr>
              <p:nvPr/>
            </p:nvSpPr>
            <p:spPr bwMode="auto">
              <a:xfrm>
                <a:off x="4786452" y="1357009"/>
                <a:ext cx="1270036" cy="126971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adFill>
                <a:gsLst>
                  <a:gs pos="0">
                    <a:srgbClr val="326698"/>
                  </a:gs>
                  <a:gs pos="100000">
                    <a:srgbClr val="00B0F0"/>
                  </a:gs>
                </a:gsLst>
                <a:lin ang="7200000" scaled="0"/>
              </a:gra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0751">
                  <a:spcBef>
                    <a:spcPct val="0"/>
                  </a:spcBef>
                  <a:defRPr/>
                </a:pPr>
                <a:r>
                  <a:rPr lang="en-US" sz="2461" dirty="0">
                    <a:solidFill>
                      <a:srgbClr val="FFFFFF"/>
                    </a:solidFill>
                    <a:latin typeface="微软雅黑" panose="020B0503020204020204" pitchFamily="34" charset="-122"/>
                    <a:ea typeface="微软雅黑" panose="020B0503020204020204" pitchFamily="34" charset="-122"/>
                    <a:cs typeface="Helvetica Neue Thin" charset="0"/>
                  </a:rPr>
                  <a:t>2</a:t>
                </a:r>
                <a:endParaRPr lang="en-US" sz="1266" dirty="0">
                  <a:solidFill>
                    <a:srgbClr val="000000"/>
                  </a:solidFill>
                  <a:latin typeface="微软雅黑" panose="020B0503020204020204" pitchFamily="34" charset="-122"/>
                  <a:ea typeface="微软雅黑" panose="020B0503020204020204" pitchFamily="34" charset="-122"/>
                  <a:cs typeface="Helvetica Neue Thin" charset="0"/>
                </a:endParaRPr>
              </a:p>
            </p:txBody>
          </p:sp>
        </p:grpSp>
      </p:grpSp>
      <p:sp>
        <p:nvSpPr>
          <p:cNvPr id="33" name="Oval 29"/>
          <p:cNvSpPr/>
          <p:nvPr/>
        </p:nvSpPr>
        <p:spPr>
          <a:xfrm>
            <a:off x="5857687" y="1375355"/>
            <a:ext cx="595086" cy="595086"/>
          </a:xfrm>
          <a:prstGeom prst="ellipse">
            <a:avLst/>
          </a:prstGeom>
          <a:gradFill>
            <a:gsLst>
              <a:gs pos="0">
                <a:srgbClr val="326698"/>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a:latin typeface="微软雅黑" panose="020B0503020204020204" pitchFamily="34" charset="-122"/>
                <a:ea typeface="微软雅黑" panose="020B0503020204020204" pitchFamily="34" charset="-122"/>
              </a:rPr>
              <a:t>01</a:t>
            </a:r>
          </a:p>
        </p:txBody>
      </p:sp>
      <p:sp>
        <p:nvSpPr>
          <p:cNvPr id="34" name="TextBox 33"/>
          <p:cNvSpPr txBox="1"/>
          <p:nvPr/>
        </p:nvSpPr>
        <p:spPr>
          <a:xfrm>
            <a:off x="6452773" y="1430137"/>
            <a:ext cx="4368800" cy="461665"/>
          </a:xfrm>
          <a:prstGeom prst="rect">
            <a:avLst/>
          </a:prstGeom>
          <a:noFill/>
        </p:spPr>
        <p:txBody>
          <a:bodyPr wrap="square"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sp>
        <p:nvSpPr>
          <p:cNvPr id="35" name="Oval 31"/>
          <p:cNvSpPr/>
          <p:nvPr/>
        </p:nvSpPr>
        <p:spPr>
          <a:xfrm>
            <a:off x="5857687" y="2158073"/>
            <a:ext cx="595086" cy="595086"/>
          </a:xfrm>
          <a:prstGeom prst="ellipse">
            <a:avLst/>
          </a:prstGeom>
          <a:gradFill>
            <a:gsLst>
              <a:gs pos="0">
                <a:srgbClr val="326698"/>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a:latin typeface="微软雅黑" panose="020B0503020204020204" pitchFamily="34" charset="-122"/>
                <a:ea typeface="微软雅黑" panose="020B0503020204020204" pitchFamily="34" charset="-122"/>
              </a:rPr>
              <a:t>02</a:t>
            </a:r>
          </a:p>
        </p:txBody>
      </p:sp>
      <p:sp>
        <p:nvSpPr>
          <p:cNvPr id="36" name="TextBox 35"/>
          <p:cNvSpPr txBox="1"/>
          <p:nvPr/>
        </p:nvSpPr>
        <p:spPr>
          <a:xfrm>
            <a:off x="6452773" y="2212855"/>
            <a:ext cx="4368800" cy="461665"/>
          </a:xfrm>
          <a:prstGeom prst="rect">
            <a:avLst/>
          </a:prstGeom>
          <a:noFill/>
        </p:spPr>
        <p:txBody>
          <a:bodyPr wrap="square" rtlCol="0">
            <a:spAutoFit/>
          </a:bodyPr>
          <a:lstStyle/>
          <a:p>
            <a:pPr algn="just"/>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endParaRPr lang="id-ID"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7" name="Oval 33"/>
          <p:cNvSpPr/>
          <p:nvPr/>
        </p:nvSpPr>
        <p:spPr>
          <a:xfrm>
            <a:off x="5857687" y="2949215"/>
            <a:ext cx="595086" cy="595086"/>
          </a:xfrm>
          <a:prstGeom prst="ellipse">
            <a:avLst/>
          </a:prstGeom>
          <a:gradFill>
            <a:gsLst>
              <a:gs pos="0">
                <a:srgbClr val="326698"/>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a:latin typeface="微软雅黑" panose="020B0503020204020204" pitchFamily="34" charset="-122"/>
                <a:ea typeface="微软雅黑" panose="020B0503020204020204" pitchFamily="34" charset="-122"/>
              </a:rPr>
              <a:t>03</a:t>
            </a:r>
          </a:p>
        </p:txBody>
      </p:sp>
      <p:sp>
        <p:nvSpPr>
          <p:cNvPr id="38" name="TextBox 37"/>
          <p:cNvSpPr txBox="1"/>
          <p:nvPr/>
        </p:nvSpPr>
        <p:spPr>
          <a:xfrm>
            <a:off x="6452773" y="3003997"/>
            <a:ext cx="4368800" cy="461665"/>
          </a:xfrm>
          <a:prstGeom prst="rect">
            <a:avLst/>
          </a:prstGeom>
          <a:noFill/>
        </p:spPr>
        <p:txBody>
          <a:bodyPr wrap="square" rtlCol="0">
            <a:spAutoFit/>
          </a:bodyPr>
          <a:lstStyle/>
          <a:p>
            <a:pPr algn="just"/>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endParaRPr lang="id-ID"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9" name="Oval 35"/>
          <p:cNvSpPr/>
          <p:nvPr/>
        </p:nvSpPr>
        <p:spPr>
          <a:xfrm>
            <a:off x="5857687" y="3731933"/>
            <a:ext cx="595086" cy="595086"/>
          </a:xfrm>
          <a:prstGeom prst="ellipse">
            <a:avLst/>
          </a:prstGeom>
          <a:gradFill>
            <a:gsLst>
              <a:gs pos="0">
                <a:srgbClr val="326698"/>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a:latin typeface="微软雅黑" panose="020B0503020204020204" pitchFamily="34" charset="-122"/>
                <a:ea typeface="微软雅黑" panose="020B0503020204020204" pitchFamily="34" charset="-122"/>
              </a:rPr>
              <a:t>04</a:t>
            </a:r>
          </a:p>
        </p:txBody>
      </p:sp>
      <p:sp>
        <p:nvSpPr>
          <p:cNvPr id="40" name="TextBox 39"/>
          <p:cNvSpPr txBox="1"/>
          <p:nvPr/>
        </p:nvSpPr>
        <p:spPr>
          <a:xfrm>
            <a:off x="6452773" y="3786715"/>
            <a:ext cx="4368800" cy="461665"/>
          </a:xfrm>
          <a:prstGeom prst="rect">
            <a:avLst/>
          </a:prstGeom>
          <a:noFill/>
        </p:spPr>
        <p:txBody>
          <a:bodyPr wrap="square" rtlCol="0">
            <a:spAutoFit/>
          </a:bodyPr>
          <a:lstStyle/>
          <a:p>
            <a:pPr algn="just"/>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endParaRPr lang="id-ID"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41" name="Oval 37"/>
          <p:cNvSpPr/>
          <p:nvPr/>
        </p:nvSpPr>
        <p:spPr>
          <a:xfrm>
            <a:off x="5857687" y="4499468"/>
            <a:ext cx="595086" cy="595086"/>
          </a:xfrm>
          <a:prstGeom prst="ellipse">
            <a:avLst/>
          </a:prstGeom>
          <a:gradFill>
            <a:gsLst>
              <a:gs pos="0">
                <a:srgbClr val="326698"/>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a:latin typeface="微软雅黑" panose="020B0503020204020204" pitchFamily="34" charset="-122"/>
                <a:ea typeface="微软雅黑" panose="020B0503020204020204" pitchFamily="34" charset="-122"/>
              </a:rPr>
              <a:t>05</a:t>
            </a:r>
          </a:p>
        </p:txBody>
      </p:sp>
      <p:sp>
        <p:nvSpPr>
          <p:cNvPr id="42" name="TextBox 41"/>
          <p:cNvSpPr txBox="1"/>
          <p:nvPr/>
        </p:nvSpPr>
        <p:spPr>
          <a:xfrm>
            <a:off x="6452773" y="4554250"/>
            <a:ext cx="4368800" cy="461665"/>
          </a:xfrm>
          <a:prstGeom prst="rect">
            <a:avLst/>
          </a:prstGeom>
          <a:noFill/>
        </p:spPr>
        <p:txBody>
          <a:bodyPr wrap="square" rtlCol="0">
            <a:spAutoFit/>
          </a:bodyPr>
          <a:lstStyle/>
          <a:p>
            <a:pPr algn="just"/>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endParaRPr lang="id-ID"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43" name="Oval 39"/>
          <p:cNvSpPr/>
          <p:nvPr/>
        </p:nvSpPr>
        <p:spPr>
          <a:xfrm>
            <a:off x="5857687" y="5282186"/>
            <a:ext cx="595086" cy="595086"/>
          </a:xfrm>
          <a:prstGeom prst="ellipse">
            <a:avLst/>
          </a:prstGeom>
          <a:gradFill>
            <a:gsLst>
              <a:gs pos="0">
                <a:srgbClr val="326698"/>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a:latin typeface="微软雅黑" panose="020B0503020204020204" pitchFamily="34" charset="-122"/>
                <a:ea typeface="微软雅黑" panose="020B0503020204020204" pitchFamily="34" charset="-122"/>
              </a:rPr>
              <a:t>06</a:t>
            </a:r>
          </a:p>
        </p:txBody>
      </p:sp>
      <p:sp>
        <p:nvSpPr>
          <p:cNvPr id="44" name="TextBox 43"/>
          <p:cNvSpPr txBox="1"/>
          <p:nvPr/>
        </p:nvSpPr>
        <p:spPr>
          <a:xfrm>
            <a:off x="6452773" y="5336968"/>
            <a:ext cx="4368800" cy="461665"/>
          </a:xfrm>
          <a:prstGeom prst="rect">
            <a:avLst/>
          </a:prstGeom>
          <a:noFill/>
        </p:spPr>
        <p:txBody>
          <a:bodyPr wrap="square" rtlCol="0">
            <a:spAutoFit/>
          </a:bodyPr>
          <a:lstStyle/>
          <a:p>
            <a:pPr algn="just"/>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endParaRPr lang="id-ID"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33144959"/>
      </p:ext>
    </p:extLst>
  </p:cSld>
  <p:clrMapOvr>
    <a:masterClrMapping/>
  </p:clrMapOvr>
  <p:transition spd="slow"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1250"/>
                            </p:stCondLst>
                            <p:childTnLst>
                              <p:par>
                                <p:cTn id="25" presetID="42" presetClass="entr" presetSubtype="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childTnLst>
                          </p:cTn>
                        </p:par>
                        <p:par>
                          <p:cTn id="30" fill="hold">
                            <p:stCondLst>
                              <p:cond delay="2250"/>
                            </p:stCondLst>
                            <p:childTnLst>
                              <p:par>
                                <p:cTn id="31" presetID="10" presetClass="entr" presetSubtype="0" fill="hold" grpId="0"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fade">
                                      <p:cBhvr>
                                        <p:cTn id="33" dur="500"/>
                                        <p:tgtEl>
                                          <p:spTgt spid="3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500"/>
                                        <p:tgtEl>
                                          <p:spTgt spid="3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fade">
                                      <p:cBhvr>
                                        <p:cTn id="39" dur="500"/>
                                        <p:tgtEl>
                                          <p:spTgt spid="3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500"/>
                                        <p:tgtEl>
                                          <p:spTgt spid="39"/>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500"/>
                                        <p:tgtEl>
                                          <p:spTgt spid="4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fade">
                                      <p:cBhvr>
                                        <p:cTn id="48" dur="500"/>
                                        <p:tgtEl>
                                          <p:spTgt spid="43"/>
                                        </p:tgtEl>
                                      </p:cBhvr>
                                    </p:animEffect>
                                  </p:childTnLst>
                                </p:cTn>
                              </p:par>
                            </p:childTnLst>
                          </p:cTn>
                        </p:par>
                        <p:par>
                          <p:cTn id="49" fill="hold">
                            <p:stCondLst>
                              <p:cond delay="2750"/>
                            </p:stCondLst>
                            <p:childTnLst>
                              <p:par>
                                <p:cTn id="50" presetID="22" presetClass="entr" presetSubtype="8" fill="hold" grpId="0"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500"/>
                                        <p:tgtEl>
                                          <p:spTgt spid="34"/>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wipe(left)">
                                      <p:cBhvr>
                                        <p:cTn id="55" dur="500"/>
                                        <p:tgtEl>
                                          <p:spTgt spid="36"/>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wipe(left)">
                                      <p:cBhvr>
                                        <p:cTn id="58" dur="500"/>
                                        <p:tgtEl>
                                          <p:spTgt spid="38"/>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wipe(left)">
                                      <p:cBhvr>
                                        <p:cTn id="61" dur="500"/>
                                        <p:tgtEl>
                                          <p:spTgt spid="40"/>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wipe(left)">
                                      <p:cBhvr>
                                        <p:cTn id="64" dur="500"/>
                                        <p:tgtEl>
                                          <p:spTgt spid="42"/>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wipe(left)">
                                      <p:cBhvr>
                                        <p:cTn id="6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p:bldP spid="33" grpId="0" animBg="1"/>
      <p:bldP spid="34" grpId="0"/>
      <p:bldP spid="35" grpId="0" animBg="1"/>
      <p:bldP spid="36" grpId="0"/>
      <p:bldP spid="37" grpId="0" animBg="1"/>
      <p:bldP spid="38" grpId="0"/>
      <p:bldP spid="39" grpId="0" animBg="1"/>
      <p:bldP spid="40" grpId="0"/>
      <p:bldP spid="41" grpId="0" animBg="1"/>
      <p:bldP spid="42" grpId="0"/>
      <p:bldP spid="43" grpId="0" animBg="1"/>
      <p:bldP spid="4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2" descr="C:\Users\Administrator\Desktop\QQ截图2016051610433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503"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539638" y="368862"/>
            <a:ext cx="252028" cy="252028"/>
          </a:xfrm>
          <a:prstGeom prst="rect">
            <a:avLst/>
          </a:prstGeom>
          <a:noFill/>
          <a:ln w="9525">
            <a:solidFill>
              <a:srgbClr val="00B0F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90550" y="116632"/>
            <a:ext cx="185641" cy="185641"/>
          </a:xfrm>
          <a:prstGeom prst="rect">
            <a:avLst/>
          </a:prstGeom>
          <a:noFill/>
          <a:ln w="9525">
            <a:solidFill>
              <a:schemeClr val="bg1">
                <a:lumMod val="8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17993" y="188640"/>
            <a:ext cx="360040" cy="3600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Shape 54"/>
          <p:cNvSpPr txBox="1">
            <a:spLocks/>
          </p:cNvSpPr>
          <p:nvPr/>
        </p:nvSpPr>
        <p:spPr>
          <a:xfrm>
            <a:off x="910630" y="316277"/>
            <a:ext cx="1296144"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rgbClr val="0070C0"/>
                </a:solidFill>
                <a:latin typeface="微软雅黑" panose="020B0503020204020204" pitchFamily="34" charset="-122"/>
                <a:ea typeface="微软雅黑" panose="020B0503020204020204" pitchFamily="34" charset="-122"/>
              </a:rPr>
              <a:t>其他制度</a:t>
            </a:r>
            <a:endParaRPr lang="en-US" sz="2000" dirty="0">
              <a:solidFill>
                <a:srgbClr val="0070C0"/>
              </a:solidFill>
              <a:latin typeface="微软雅黑" panose="020B0503020204020204" pitchFamily="34" charset="-122"/>
              <a:ea typeface="微软雅黑" panose="020B0503020204020204" pitchFamily="34" charset="-122"/>
            </a:endParaRPr>
          </a:p>
        </p:txBody>
      </p:sp>
      <p:sp>
        <p:nvSpPr>
          <p:cNvPr id="137" name="矩形 136"/>
          <p:cNvSpPr/>
          <p:nvPr/>
        </p:nvSpPr>
        <p:spPr>
          <a:xfrm>
            <a:off x="1728371" y="2140752"/>
            <a:ext cx="2714265" cy="1372104"/>
          </a:xfrm>
          <a:prstGeom prst="rect">
            <a:avLst/>
          </a:prstGeom>
          <a:blipFill dpi="0" rotWithShape="0">
            <a:blip r:embed="rId4"/>
            <a:srcRect/>
            <a:stretch>
              <a:fillRect/>
            </a:stretch>
          </a:blip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142" name="矩形 141"/>
          <p:cNvSpPr/>
          <p:nvPr/>
        </p:nvSpPr>
        <p:spPr>
          <a:xfrm>
            <a:off x="4723441" y="2140752"/>
            <a:ext cx="2714265" cy="1372104"/>
          </a:xfrm>
          <a:prstGeom prst="rect">
            <a:avLst/>
          </a:prstGeom>
          <a:blipFill dpi="0" rotWithShape="0">
            <a:blip r:embed="rId5"/>
            <a:srcRect/>
            <a:stretch>
              <a:fillRect/>
            </a:stretch>
          </a:blip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143" name="矩形 142"/>
          <p:cNvSpPr/>
          <p:nvPr/>
        </p:nvSpPr>
        <p:spPr>
          <a:xfrm>
            <a:off x="7747777" y="2140752"/>
            <a:ext cx="2714265" cy="1372104"/>
          </a:xfrm>
          <a:prstGeom prst="rect">
            <a:avLst/>
          </a:prstGeom>
          <a:blipFill dpi="0" rotWithShape="0">
            <a:blip r:embed="rId6"/>
            <a:srcRect/>
            <a:stretch>
              <a:fillRect/>
            </a:stretch>
          </a:blip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144" name="矩形 143"/>
          <p:cNvSpPr/>
          <p:nvPr/>
        </p:nvSpPr>
        <p:spPr>
          <a:xfrm>
            <a:off x="1728370" y="1773448"/>
            <a:ext cx="2714265" cy="367304"/>
          </a:xfrm>
          <a:prstGeom prst="rect">
            <a:avLst/>
          </a:prstGeom>
          <a:gradFill>
            <a:gsLst>
              <a:gs pos="0">
                <a:srgbClr val="326698"/>
              </a:gs>
              <a:gs pos="100000">
                <a:srgbClr val="00B0F0"/>
              </a:gs>
            </a:gsLst>
            <a:lin ang="7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zh-CN" altLang="en-US" sz="1400" dirty="0">
                <a:latin typeface="微软雅黑" pitchFamily="34" charset="-122"/>
                <a:ea typeface="微软雅黑" pitchFamily="34" charset="-122"/>
              </a:rPr>
              <a:t>维护公司形象</a:t>
            </a:r>
          </a:p>
        </p:txBody>
      </p:sp>
      <p:sp>
        <p:nvSpPr>
          <p:cNvPr id="160" name="矩形 159"/>
          <p:cNvSpPr/>
          <p:nvPr/>
        </p:nvSpPr>
        <p:spPr>
          <a:xfrm>
            <a:off x="4723440" y="1773448"/>
            <a:ext cx="2714265" cy="367304"/>
          </a:xfrm>
          <a:prstGeom prst="rect">
            <a:avLst/>
          </a:prstGeom>
          <a:gradFill>
            <a:gsLst>
              <a:gs pos="0">
                <a:srgbClr val="326698"/>
              </a:gs>
              <a:gs pos="100000">
                <a:srgbClr val="00B0F0"/>
              </a:gs>
            </a:gsLst>
            <a:lin ang="7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zh-CN" altLang="en-US" sz="1400" dirty="0">
                <a:latin typeface="微软雅黑" pitchFamily="34" charset="-122"/>
                <a:ea typeface="微软雅黑" pitchFamily="34" charset="-122"/>
              </a:rPr>
              <a:t>维护公司财物</a:t>
            </a:r>
          </a:p>
        </p:txBody>
      </p:sp>
      <p:sp>
        <p:nvSpPr>
          <p:cNvPr id="161" name="矩形 160"/>
          <p:cNvSpPr/>
          <p:nvPr/>
        </p:nvSpPr>
        <p:spPr>
          <a:xfrm>
            <a:off x="7747776" y="1773448"/>
            <a:ext cx="2714265" cy="367304"/>
          </a:xfrm>
          <a:prstGeom prst="rect">
            <a:avLst/>
          </a:prstGeom>
          <a:gradFill>
            <a:gsLst>
              <a:gs pos="0">
                <a:srgbClr val="326698"/>
              </a:gs>
              <a:gs pos="100000">
                <a:srgbClr val="00B0F0"/>
              </a:gs>
            </a:gsLst>
            <a:lin ang="7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zh-CN" altLang="en-US" sz="1400" dirty="0">
                <a:latin typeface="微软雅黑" pitchFamily="34" charset="-122"/>
                <a:ea typeface="微软雅黑" pitchFamily="34" charset="-122"/>
              </a:rPr>
              <a:t>上班工作纪律</a:t>
            </a:r>
          </a:p>
        </p:txBody>
      </p:sp>
      <p:sp>
        <p:nvSpPr>
          <p:cNvPr id="162" name="TextBox 161"/>
          <p:cNvSpPr txBox="1"/>
          <p:nvPr/>
        </p:nvSpPr>
        <p:spPr>
          <a:xfrm>
            <a:off x="1630711" y="3675504"/>
            <a:ext cx="2811925" cy="789127"/>
          </a:xfrm>
          <a:prstGeom prst="rect">
            <a:avLst/>
          </a:prstGeom>
          <a:noFill/>
        </p:spPr>
        <p:txBody>
          <a:bodyPr wrap="square" rtlCol="0">
            <a:spAutoFit/>
          </a:bodyPr>
          <a:lstStyle/>
          <a:p>
            <a:pPr algn="just">
              <a:lnSpc>
                <a:spcPct val="130000"/>
              </a:lnSpc>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63" name="TextBox 162"/>
          <p:cNvSpPr txBox="1"/>
          <p:nvPr/>
        </p:nvSpPr>
        <p:spPr>
          <a:xfrm>
            <a:off x="4709327" y="3675504"/>
            <a:ext cx="2728379" cy="812530"/>
          </a:xfrm>
          <a:prstGeom prst="rect">
            <a:avLst/>
          </a:prstGeom>
          <a:noFill/>
        </p:spPr>
        <p:txBody>
          <a:bodyPr wrap="square" rtlCol="0">
            <a:spAutoFit/>
          </a:bodyPr>
          <a:lstStyle/>
          <a:p>
            <a:pPr algn="just">
              <a:lnSpc>
                <a:spcPct val="130000"/>
              </a:lnSpc>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64" name="TextBox 163"/>
          <p:cNvSpPr txBox="1"/>
          <p:nvPr/>
        </p:nvSpPr>
        <p:spPr>
          <a:xfrm>
            <a:off x="7747777" y="3675504"/>
            <a:ext cx="2714265" cy="812530"/>
          </a:xfrm>
          <a:prstGeom prst="rect">
            <a:avLst/>
          </a:prstGeom>
          <a:noFill/>
        </p:spPr>
        <p:txBody>
          <a:bodyPr wrap="square" rtlCol="0">
            <a:spAutoFit/>
          </a:bodyPr>
          <a:lstStyle/>
          <a:p>
            <a:pPr algn="just">
              <a:lnSpc>
                <a:spcPct val="130000"/>
              </a:lnSpc>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65" name="Rectangle 5"/>
          <p:cNvSpPr>
            <a:spLocks/>
          </p:cNvSpPr>
          <p:nvPr/>
        </p:nvSpPr>
        <p:spPr bwMode="auto">
          <a:xfrm>
            <a:off x="1728371" y="4941168"/>
            <a:ext cx="8733672" cy="713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200" dirty="0">
                <a:solidFill>
                  <a:schemeClr val="tx1">
                    <a:lumMod val="50000"/>
                    <a:lumOff val="50000"/>
                  </a:schemeClr>
                </a:solidFill>
                <a:latin typeface="微软雅黑"/>
                <a:ea typeface="微软雅黑"/>
                <a:sym typeface="Gill Sans" charset="0"/>
              </a:rPr>
              <a:t>      此处添加详细文本描述，建议与标题相关并符合整体语言风格，语言描述尽量简洁生动。尽量将每页幻灯片的字数控制在  </a:t>
            </a:r>
            <a:r>
              <a:rPr lang="en-US" altLang="zh-CN" sz="1200" dirty="0">
                <a:solidFill>
                  <a:schemeClr val="tx1">
                    <a:lumMod val="50000"/>
                    <a:lumOff val="50000"/>
                  </a:schemeClr>
                </a:solidFill>
                <a:latin typeface="微软雅黑"/>
                <a:ea typeface="微软雅黑"/>
                <a:sym typeface="Gill Sans" charset="0"/>
              </a:rPr>
              <a:t>200</a:t>
            </a:r>
            <a:r>
              <a:rPr lang="zh-CN" altLang="en-US" sz="1200" dirty="0">
                <a:solidFill>
                  <a:schemeClr val="tx1">
                    <a:lumMod val="50000"/>
                    <a:lumOff val="50000"/>
                  </a:schemeClr>
                </a:solidFill>
                <a:latin typeface="微软雅黑"/>
                <a:ea typeface="微软雅黑"/>
                <a:sym typeface="Gill Sans" charset="0"/>
              </a:rPr>
              <a:t>字以内，据统计每页幻灯片的最好控制在</a:t>
            </a:r>
            <a:r>
              <a:rPr lang="en-US" altLang="zh-CN" sz="1200" dirty="0">
                <a:solidFill>
                  <a:schemeClr val="tx1">
                    <a:lumMod val="50000"/>
                    <a:lumOff val="50000"/>
                  </a:schemeClr>
                </a:solidFill>
                <a:latin typeface="微软雅黑"/>
                <a:ea typeface="微软雅黑"/>
                <a:sym typeface="Gill Sans" charset="0"/>
              </a:rPr>
              <a:t>5</a:t>
            </a:r>
            <a:r>
              <a:rPr lang="zh-CN" altLang="en-US" sz="1200" dirty="0">
                <a:solidFill>
                  <a:schemeClr val="tx1">
                    <a:lumMod val="50000"/>
                    <a:lumOff val="50000"/>
                  </a:schemeClr>
                </a:solidFill>
                <a:latin typeface="微软雅黑"/>
                <a:ea typeface="微软雅黑"/>
                <a:sym typeface="Gill Sans" charset="0"/>
              </a:rPr>
              <a:t>分钟之内。此处添加详细文本描述，建议与标题相关并符合整体语言风格，语言描述尽量简洁生动。</a:t>
            </a:r>
            <a:endParaRPr lang="en-US" altLang="zh-CN" sz="1200" dirty="0">
              <a:solidFill>
                <a:schemeClr val="tx1">
                  <a:lumMod val="50000"/>
                  <a:lumOff val="50000"/>
                </a:schemeClr>
              </a:solidFill>
              <a:latin typeface="微软雅黑"/>
              <a:ea typeface="微软雅黑"/>
              <a:sym typeface="Gill Sans" charset="0"/>
            </a:endParaRPr>
          </a:p>
        </p:txBody>
      </p:sp>
    </p:spTree>
    <p:extLst>
      <p:ext uri="{BB962C8B-B14F-4D97-AF65-F5344CB8AC3E}">
        <p14:creationId xmlns:p14="http://schemas.microsoft.com/office/powerpoint/2010/main" val="1608197793"/>
      </p:ext>
    </p:extLst>
  </p:cSld>
  <p:clrMapOvr>
    <a:masterClrMapping/>
  </p:clrMapOvr>
  <p:transition spd="slow"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1250"/>
                            </p:stCondLst>
                            <p:childTnLst>
                              <p:par>
                                <p:cTn id="25" presetID="2" presetClass="entr" presetSubtype="2" decel="100000" fill="hold" grpId="0" nodeType="afterEffect">
                                  <p:stCondLst>
                                    <p:cond delay="0"/>
                                  </p:stCondLst>
                                  <p:childTnLst>
                                    <p:set>
                                      <p:cBhvr>
                                        <p:cTn id="26" dur="1" fill="hold">
                                          <p:stCondLst>
                                            <p:cond delay="0"/>
                                          </p:stCondLst>
                                        </p:cTn>
                                        <p:tgtEl>
                                          <p:spTgt spid="137"/>
                                        </p:tgtEl>
                                        <p:attrNameLst>
                                          <p:attrName>style.visibility</p:attrName>
                                        </p:attrNameLst>
                                      </p:cBhvr>
                                      <p:to>
                                        <p:strVal val="visible"/>
                                      </p:to>
                                    </p:set>
                                    <p:anim calcmode="lin" valueType="num">
                                      <p:cBhvr additive="base">
                                        <p:cTn id="27" dur="1000" fill="hold"/>
                                        <p:tgtEl>
                                          <p:spTgt spid="137"/>
                                        </p:tgtEl>
                                        <p:attrNameLst>
                                          <p:attrName>ppt_x</p:attrName>
                                        </p:attrNameLst>
                                      </p:cBhvr>
                                      <p:tavLst>
                                        <p:tav tm="0">
                                          <p:val>
                                            <p:strVal val="1+#ppt_w/2"/>
                                          </p:val>
                                        </p:tav>
                                        <p:tav tm="100000">
                                          <p:val>
                                            <p:strVal val="#ppt_x"/>
                                          </p:val>
                                        </p:tav>
                                      </p:tavLst>
                                    </p:anim>
                                    <p:anim calcmode="lin" valueType="num">
                                      <p:cBhvr additive="base">
                                        <p:cTn id="28" dur="1000" fill="hold"/>
                                        <p:tgtEl>
                                          <p:spTgt spid="137"/>
                                        </p:tgtEl>
                                        <p:attrNameLst>
                                          <p:attrName>ppt_y</p:attrName>
                                        </p:attrNameLst>
                                      </p:cBhvr>
                                      <p:tavLst>
                                        <p:tav tm="0">
                                          <p:val>
                                            <p:strVal val="#ppt_y"/>
                                          </p:val>
                                        </p:tav>
                                        <p:tav tm="100000">
                                          <p:val>
                                            <p:strVal val="#ppt_y"/>
                                          </p:val>
                                        </p:tav>
                                      </p:tavLst>
                                    </p:anim>
                                  </p:childTnLst>
                                </p:cTn>
                              </p:par>
                              <p:par>
                                <p:cTn id="29" presetID="2" presetClass="entr" presetSubtype="8" decel="100000" fill="hold" grpId="0" nodeType="withEffect">
                                  <p:stCondLst>
                                    <p:cond delay="0"/>
                                  </p:stCondLst>
                                  <p:childTnLst>
                                    <p:set>
                                      <p:cBhvr>
                                        <p:cTn id="30" dur="1" fill="hold">
                                          <p:stCondLst>
                                            <p:cond delay="0"/>
                                          </p:stCondLst>
                                        </p:cTn>
                                        <p:tgtEl>
                                          <p:spTgt spid="143"/>
                                        </p:tgtEl>
                                        <p:attrNameLst>
                                          <p:attrName>style.visibility</p:attrName>
                                        </p:attrNameLst>
                                      </p:cBhvr>
                                      <p:to>
                                        <p:strVal val="visible"/>
                                      </p:to>
                                    </p:set>
                                    <p:anim calcmode="lin" valueType="num">
                                      <p:cBhvr additive="base">
                                        <p:cTn id="31" dur="1000" fill="hold"/>
                                        <p:tgtEl>
                                          <p:spTgt spid="143"/>
                                        </p:tgtEl>
                                        <p:attrNameLst>
                                          <p:attrName>ppt_x</p:attrName>
                                        </p:attrNameLst>
                                      </p:cBhvr>
                                      <p:tavLst>
                                        <p:tav tm="0">
                                          <p:val>
                                            <p:strVal val="0-#ppt_w/2"/>
                                          </p:val>
                                        </p:tav>
                                        <p:tav tm="100000">
                                          <p:val>
                                            <p:strVal val="#ppt_x"/>
                                          </p:val>
                                        </p:tav>
                                      </p:tavLst>
                                    </p:anim>
                                    <p:anim calcmode="lin" valueType="num">
                                      <p:cBhvr additive="base">
                                        <p:cTn id="32" dur="1000" fill="hold"/>
                                        <p:tgtEl>
                                          <p:spTgt spid="143"/>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0"/>
                                  </p:stCondLst>
                                  <p:childTnLst>
                                    <p:set>
                                      <p:cBhvr>
                                        <p:cTn id="34" dur="1" fill="hold">
                                          <p:stCondLst>
                                            <p:cond delay="0"/>
                                          </p:stCondLst>
                                        </p:cTn>
                                        <p:tgtEl>
                                          <p:spTgt spid="142"/>
                                        </p:tgtEl>
                                        <p:attrNameLst>
                                          <p:attrName>style.visibility</p:attrName>
                                        </p:attrNameLst>
                                      </p:cBhvr>
                                      <p:to>
                                        <p:strVal val="visible"/>
                                      </p:to>
                                    </p:set>
                                    <p:anim calcmode="lin" valueType="num">
                                      <p:cBhvr additive="base">
                                        <p:cTn id="35" dur="1000" fill="hold"/>
                                        <p:tgtEl>
                                          <p:spTgt spid="142"/>
                                        </p:tgtEl>
                                        <p:attrNameLst>
                                          <p:attrName>ppt_x</p:attrName>
                                        </p:attrNameLst>
                                      </p:cBhvr>
                                      <p:tavLst>
                                        <p:tav tm="0">
                                          <p:val>
                                            <p:strVal val="0-#ppt_w/2"/>
                                          </p:val>
                                        </p:tav>
                                        <p:tav tm="100000">
                                          <p:val>
                                            <p:strVal val="#ppt_x"/>
                                          </p:val>
                                        </p:tav>
                                      </p:tavLst>
                                    </p:anim>
                                    <p:anim calcmode="lin" valueType="num">
                                      <p:cBhvr additive="base">
                                        <p:cTn id="36" dur="1000" fill="hold"/>
                                        <p:tgtEl>
                                          <p:spTgt spid="142"/>
                                        </p:tgtEl>
                                        <p:attrNameLst>
                                          <p:attrName>ppt_y</p:attrName>
                                        </p:attrNameLst>
                                      </p:cBhvr>
                                      <p:tavLst>
                                        <p:tav tm="0">
                                          <p:val>
                                            <p:strVal val="#ppt_y"/>
                                          </p:val>
                                        </p:tav>
                                        <p:tav tm="100000">
                                          <p:val>
                                            <p:strVal val="#ppt_y"/>
                                          </p:val>
                                        </p:tav>
                                      </p:tavLst>
                                    </p:anim>
                                  </p:childTnLst>
                                </p:cTn>
                              </p:par>
                            </p:childTnLst>
                          </p:cTn>
                        </p:par>
                        <p:par>
                          <p:cTn id="37" fill="hold">
                            <p:stCondLst>
                              <p:cond delay="2250"/>
                            </p:stCondLst>
                            <p:childTnLst>
                              <p:par>
                                <p:cTn id="38" presetID="12" presetClass="entr" presetSubtype="1" fill="hold" grpId="0" nodeType="afterEffect">
                                  <p:stCondLst>
                                    <p:cond delay="0"/>
                                  </p:stCondLst>
                                  <p:childTnLst>
                                    <p:set>
                                      <p:cBhvr>
                                        <p:cTn id="39" dur="1" fill="hold">
                                          <p:stCondLst>
                                            <p:cond delay="0"/>
                                          </p:stCondLst>
                                        </p:cTn>
                                        <p:tgtEl>
                                          <p:spTgt spid="144"/>
                                        </p:tgtEl>
                                        <p:attrNameLst>
                                          <p:attrName>style.visibility</p:attrName>
                                        </p:attrNameLst>
                                      </p:cBhvr>
                                      <p:to>
                                        <p:strVal val="visible"/>
                                      </p:to>
                                    </p:set>
                                    <p:anim calcmode="lin" valueType="num">
                                      <p:cBhvr additive="base">
                                        <p:cTn id="40" dur="500"/>
                                        <p:tgtEl>
                                          <p:spTgt spid="144"/>
                                        </p:tgtEl>
                                        <p:attrNameLst>
                                          <p:attrName>ppt_y</p:attrName>
                                        </p:attrNameLst>
                                      </p:cBhvr>
                                      <p:tavLst>
                                        <p:tav tm="0">
                                          <p:val>
                                            <p:strVal val="#ppt_y-#ppt_h*1.125000"/>
                                          </p:val>
                                        </p:tav>
                                        <p:tav tm="100000">
                                          <p:val>
                                            <p:strVal val="#ppt_y"/>
                                          </p:val>
                                        </p:tav>
                                      </p:tavLst>
                                    </p:anim>
                                    <p:animEffect transition="in" filter="wipe(down)">
                                      <p:cBhvr>
                                        <p:cTn id="41" dur="500"/>
                                        <p:tgtEl>
                                          <p:spTgt spid="144"/>
                                        </p:tgtEl>
                                      </p:cBhvr>
                                    </p:animEffect>
                                  </p:childTnLst>
                                </p:cTn>
                              </p:par>
                              <p:par>
                                <p:cTn id="42" presetID="12" presetClass="entr" presetSubtype="1" fill="hold" grpId="0" nodeType="withEffect">
                                  <p:stCondLst>
                                    <p:cond delay="0"/>
                                  </p:stCondLst>
                                  <p:childTnLst>
                                    <p:set>
                                      <p:cBhvr>
                                        <p:cTn id="43" dur="1" fill="hold">
                                          <p:stCondLst>
                                            <p:cond delay="0"/>
                                          </p:stCondLst>
                                        </p:cTn>
                                        <p:tgtEl>
                                          <p:spTgt spid="160"/>
                                        </p:tgtEl>
                                        <p:attrNameLst>
                                          <p:attrName>style.visibility</p:attrName>
                                        </p:attrNameLst>
                                      </p:cBhvr>
                                      <p:to>
                                        <p:strVal val="visible"/>
                                      </p:to>
                                    </p:set>
                                    <p:anim calcmode="lin" valueType="num">
                                      <p:cBhvr additive="base">
                                        <p:cTn id="44" dur="500"/>
                                        <p:tgtEl>
                                          <p:spTgt spid="160"/>
                                        </p:tgtEl>
                                        <p:attrNameLst>
                                          <p:attrName>ppt_y</p:attrName>
                                        </p:attrNameLst>
                                      </p:cBhvr>
                                      <p:tavLst>
                                        <p:tav tm="0">
                                          <p:val>
                                            <p:strVal val="#ppt_y-#ppt_h*1.125000"/>
                                          </p:val>
                                        </p:tav>
                                        <p:tav tm="100000">
                                          <p:val>
                                            <p:strVal val="#ppt_y"/>
                                          </p:val>
                                        </p:tav>
                                      </p:tavLst>
                                    </p:anim>
                                    <p:animEffect transition="in" filter="wipe(down)">
                                      <p:cBhvr>
                                        <p:cTn id="45" dur="500"/>
                                        <p:tgtEl>
                                          <p:spTgt spid="160"/>
                                        </p:tgtEl>
                                      </p:cBhvr>
                                    </p:animEffect>
                                  </p:childTnLst>
                                </p:cTn>
                              </p:par>
                              <p:par>
                                <p:cTn id="46" presetID="12" presetClass="entr" presetSubtype="1" fill="hold" grpId="0" nodeType="withEffect">
                                  <p:stCondLst>
                                    <p:cond delay="0"/>
                                  </p:stCondLst>
                                  <p:childTnLst>
                                    <p:set>
                                      <p:cBhvr>
                                        <p:cTn id="47" dur="1" fill="hold">
                                          <p:stCondLst>
                                            <p:cond delay="0"/>
                                          </p:stCondLst>
                                        </p:cTn>
                                        <p:tgtEl>
                                          <p:spTgt spid="161"/>
                                        </p:tgtEl>
                                        <p:attrNameLst>
                                          <p:attrName>style.visibility</p:attrName>
                                        </p:attrNameLst>
                                      </p:cBhvr>
                                      <p:to>
                                        <p:strVal val="visible"/>
                                      </p:to>
                                    </p:set>
                                    <p:anim calcmode="lin" valueType="num">
                                      <p:cBhvr additive="base">
                                        <p:cTn id="48" dur="500"/>
                                        <p:tgtEl>
                                          <p:spTgt spid="161"/>
                                        </p:tgtEl>
                                        <p:attrNameLst>
                                          <p:attrName>ppt_y</p:attrName>
                                        </p:attrNameLst>
                                      </p:cBhvr>
                                      <p:tavLst>
                                        <p:tav tm="0">
                                          <p:val>
                                            <p:strVal val="#ppt_y-#ppt_h*1.125000"/>
                                          </p:val>
                                        </p:tav>
                                        <p:tav tm="100000">
                                          <p:val>
                                            <p:strVal val="#ppt_y"/>
                                          </p:val>
                                        </p:tav>
                                      </p:tavLst>
                                    </p:anim>
                                    <p:animEffect transition="in" filter="wipe(down)">
                                      <p:cBhvr>
                                        <p:cTn id="49" dur="500"/>
                                        <p:tgtEl>
                                          <p:spTgt spid="161"/>
                                        </p:tgtEl>
                                      </p:cBhvr>
                                    </p:animEffect>
                                  </p:childTnLst>
                                </p:cTn>
                              </p:par>
                            </p:childTnLst>
                          </p:cTn>
                        </p:par>
                        <p:par>
                          <p:cTn id="50" fill="hold">
                            <p:stCondLst>
                              <p:cond delay="2750"/>
                            </p:stCondLst>
                            <p:childTnLst>
                              <p:par>
                                <p:cTn id="51" presetID="14" presetClass="entr" presetSubtype="10" fill="hold" grpId="0" nodeType="afterEffect">
                                  <p:stCondLst>
                                    <p:cond delay="0"/>
                                  </p:stCondLst>
                                  <p:iterate type="lt">
                                    <p:tmPct val="10000"/>
                                  </p:iterate>
                                  <p:childTnLst>
                                    <p:set>
                                      <p:cBhvr>
                                        <p:cTn id="52" dur="1" fill="hold">
                                          <p:stCondLst>
                                            <p:cond delay="0"/>
                                          </p:stCondLst>
                                        </p:cTn>
                                        <p:tgtEl>
                                          <p:spTgt spid="162"/>
                                        </p:tgtEl>
                                        <p:attrNameLst>
                                          <p:attrName>style.visibility</p:attrName>
                                        </p:attrNameLst>
                                      </p:cBhvr>
                                      <p:to>
                                        <p:strVal val="visible"/>
                                      </p:to>
                                    </p:set>
                                    <p:animEffect transition="in" filter="randombar(horizontal)">
                                      <p:cBhvr>
                                        <p:cTn id="53" dur="200"/>
                                        <p:tgtEl>
                                          <p:spTgt spid="162"/>
                                        </p:tgtEl>
                                      </p:cBhvr>
                                    </p:animEffect>
                                  </p:childTnLst>
                                </p:cTn>
                              </p:par>
                              <p:par>
                                <p:cTn id="54" presetID="14" presetClass="entr" presetSubtype="10" fill="hold" grpId="0" nodeType="withEffect">
                                  <p:stCondLst>
                                    <p:cond delay="0"/>
                                  </p:stCondLst>
                                  <p:iterate type="lt">
                                    <p:tmPct val="10000"/>
                                  </p:iterate>
                                  <p:childTnLst>
                                    <p:set>
                                      <p:cBhvr>
                                        <p:cTn id="55" dur="1" fill="hold">
                                          <p:stCondLst>
                                            <p:cond delay="0"/>
                                          </p:stCondLst>
                                        </p:cTn>
                                        <p:tgtEl>
                                          <p:spTgt spid="163"/>
                                        </p:tgtEl>
                                        <p:attrNameLst>
                                          <p:attrName>style.visibility</p:attrName>
                                        </p:attrNameLst>
                                      </p:cBhvr>
                                      <p:to>
                                        <p:strVal val="visible"/>
                                      </p:to>
                                    </p:set>
                                    <p:animEffect transition="in" filter="randombar(horizontal)">
                                      <p:cBhvr>
                                        <p:cTn id="56" dur="200"/>
                                        <p:tgtEl>
                                          <p:spTgt spid="163"/>
                                        </p:tgtEl>
                                      </p:cBhvr>
                                    </p:animEffect>
                                  </p:childTnLst>
                                </p:cTn>
                              </p:par>
                              <p:par>
                                <p:cTn id="57" presetID="14" presetClass="entr" presetSubtype="10" fill="hold" grpId="0" nodeType="withEffect">
                                  <p:stCondLst>
                                    <p:cond delay="0"/>
                                  </p:stCondLst>
                                  <p:iterate type="lt">
                                    <p:tmPct val="10000"/>
                                  </p:iterate>
                                  <p:childTnLst>
                                    <p:set>
                                      <p:cBhvr>
                                        <p:cTn id="58" dur="1" fill="hold">
                                          <p:stCondLst>
                                            <p:cond delay="0"/>
                                          </p:stCondLst>
                                        </p:cTn>
                                        <p:tgtEl>
                                          <p:spTgt spid="164"/>
                                        </p:tgtEl>
                                        <p:attrNameLst>
                                          <p:attrName>style.visibility</p:attrName>
                                        </p:attrNameLst>
                                      </p:cBhvr>
                                      <p:to>
                                        <p:strVal val="visible"/>
                                      </p:to>
                                    </p:set>
                                    <p:animEffect transition="in" filter="randombar(horizontal)">
                                      <p:cBhvr>
                                        <p:cTn id="59" dur="200"/>
                                        <p:tgtEl>
                                          <p:spTgt spid="164"/>
                                        </p:tgtEl>
                                      </p:cBhvr>
                                    </p:animEffect>
                                  </p:childTnLst>
                                </p:cTn>
                              </p:par>
                              <p:par>
                                <p:cTn id="60" presetID="22" presetClass="entr" presetSubtype="8" fill="hold" grpId="0" nodeType="withEffect">
                                  <p:stCondLst>
                                    <p:cond delay="500"/>
                                  </p:stCondLst>
                                  <p:childTnLst>
                                    <p:set>
                                      <p:cBhvr>
                                        <p:cTn id="61" dur="1" fill="hold">
                                          <p:stCondLst>
                                            <p:cond delay="0"/>
                                          </p:stCondLst>
                                        </p:cTn>
                                        <p:tgtEl>
                                          <p:spTgt spid="165"/>
                                        </p:tgtEl>
                                        <p:attrNameLst>
                                          <p:attrName>style.visibility</p:attrName>
                                        </p:attrNameLst>
                                      </p:cBhvr>
                                      <p:to>
                                        <p:strVal val="visible"/>
                                      </p:to>
                                    </p:set>
                                    <p:animEffect transition="in" filter="wipe(left)">
                                      <p:cBhvr>
                                        <p:cTn id="62" dur="500"/>
                                        <p:tgtEl>
                                          <p:spTgt spid="1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p:bldP spid="137" grpId="0" animBg="1"/>
      <p:bldP spid="142" grpId="0" animBg="1"/>
      <p:bldP spid="143" grpId="0" animBg="1"/>
      <p:bldP spid="144" grpId="0" animBg="1"/>
      <p:bldP spid="160" grpId="0" animBg="1"/>
      <p:bldP spid="161" grpId="0" animBg="1"/>
      <p:bldP spid="162" grpId="0"/>
      <p:bldP spid="163" grpId="0"/>
      <p:bldP spid="164" grpId="0"/>
      <p:bldP spid="16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 name="Picture 2" descr="C:\Users\Administrator\Desktop\QQ截图2016051610433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539638" y="368862"/>
            <a:ext cx="252028" cy="252028"/>
          </a:xfrm>
          <a:prstGeom prst="rect">
            <a:avLst/>
          </a:prstGeom>
          <a:noFill/>
          <a:ln w="9525">
            <a:solidFill>
              <a:srgbClr val="00B0F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90550" y="116632"/>
            <a:ext cx="185641" cy="185641"/>
          </a:xfrm>
          <a:prstGeom prst="rect">
            <a:avLst/>
          </a:prstGeom>
          <a:noFill/>
          <a:ln w="9525">
            <a:solidFill>
              <a:schemeClr val="bg1">
                <a:lumMod val="8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17993" y="188640"/>
            <a:ext cx="360040" cy="3600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Shape 54"/>
          <p:cNvSpPr txBox="1">
            <a:spLocks/>
          </p:cNvSpPr>
          <p:nvPr/>
        </p:nvSpPr>
        <p:spPr>
          <a:xfrm>
            <a:off x="910630" y="316277"/>
            <a:ext cx="1368152"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rgbClr val="0070C0"/>
                </a:solidFill>
                <a:latin typeface="微软雅黑" panose="020B0503020204020204" pitchFamily="34" charset="-122"/>
                <a:ea typeface="微软雅黑" panose="020B0503020204020204" pitchFamily="34" charset="-122"/>
              </a:rPr>
              <a:t>其他制度</a:t>
            </a:r>
            <a:endParaRPr lang="en-US" sz="2000" dirty="0">
              <a:solidFill>
                <a:srgbClr val="0070C0"/>
              </a:solidFill>
              <a:latin typeface="微软雅黑" panose="020B0503020204020204" pitchFamily="34" charset="-122"/>
              <a:ea typeface="微软雅黑" panose="020B0503020204020204" pitchFamily="34" charset="-122"/>
            </a:endParaRPr>
          </a:p>
        </p:txBody>
      </p:sp>
      <p:grpSp>
        <p:nvGrpSpPr>
          <p:cNvPr id="143" name="Group 7"/>
          <p:cNvGrpSpPr/>
          <p:nvPr/>
        </p:nvGrpSpPr>
        <p:grpSpPr>
          <a:xfrm>
            <a:off x="2000129" y="4160628"/>
            <a:ext cx="79244" cy="79008"/>
            <a:chOff x="3649517" y="2421483"/>
            <a:chExt cx="172215" cy="171701"/>
          </a:xfrm>
          <a:solidFill>
            <a:schemeClr val="bg1">
              <a:lumMod val="75000"/>
            </a:schemeClr>
          </a:solidFill>
        </p:grpSpPr>
        <p:sp>
          <p:nvSpPr>
            <p:cNvPr id="144" name="Oval 54"/>
            <p:cNvSpPr>
              <a:spLocks noChangeArrowheads="1"/>
            </p:cNvSpPr>
            <p:nvPr/>
          </p:nvSpPr>
          <p:spPr bwMode="auto">
            <a:xfrm>
              <a:off x="3693941" y="2465564"/>
              <a:ext cx="83369" cy="8353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160" name="Freeform 55"/>
            <p:cNvSpPr>
              <a:spLocks noEditPoints="1"/>
            </p:cNvSpPr>
            <p:nvPr/>
          </p:nvSpPr>
          <p:spPr bwMode="auto">
            <a:xfrm>
              <a:off x="3649517" y="2421483"/>
              <a:ext cx="172215" cy="171701"/>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cxnSp>
        <p:nvCxnSpPr>
          <p:cNvPr id="161" name="Straight Connector 48"/>
          <p:cNvCxnSpPr>
            <a:endCxn id="189" idx="0"/>
          </p:cNvCxnSpPr>
          <p:nvPr/>
        </p:nvCxnSpPr>
        <p:spPr>
          <a:xfrm>
            <a:off x="2039750" y="4235892"/>
            <a:ext cx="0" cy="622500"/>
          </a:xfrm>
          <a:prstGeom prst="line">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62" name="Group 65"/>
          <p:cNvGrpSpPr/>
          <p:nvPr/>
        </p:nvGrpSpPr>
        <p:grpSpPr>
          <a:xfrm>
            <a:off x="3622630" y="3366363"/>
            <a:ext cx="79244" cy="79008"/>
            <a:chOff x="3649517" y="2421483"/>
            <a:chExt cx="172215" cy="171701"/>
          </a:xfrm>
          <a:solidFill>
            <a:schemeClr val="bg1">
              <a:lumMod val="75000"/>
            </a:schemeClr>
          </a:solidFill>
        </p:grpSpPr>
        <p:sp>
          <p:nvSpPr>
            <p:cNvPr id="163" name="Oval 66"/>
            <p:cNvSpPr>
              <a:spLocks noChangeArrowheads="1"/>
            </p:cNvSpPr>
            <p:nvPr/>
          </p:nvSpPr>
          <p:spPr bwMode="auto">
            <a:xfrm>
              <a:off x="3693941" y="2465564"/>
              <a:ext cx="83369" cy="8353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164" name="Freeform 67"/>
            <p:cNvSpPr>
              <a:spLocks noEditPoints="1"/>
            </p:cNvSpPr>
            <p:nvPr/>
          </p:nvSpPr>
          <p:spPr bwMode="auto">
            <a:xfrm>
              <a:off x="3649517" y="2421483"/>
              <a:ext cx="172215" cy="171701"/>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cxnSp>
        <p:nvCxnSpPr>
          <p:cNvPr id="165" name="Straight Connector 68"/>
          <p:cNvCxnSpPr>
            <a:endCxn id="192" idx="0"/>
          </p:cNvCxnSpPr>
          <p:nvPr/>
        </p:nvCxnSpPr>
        <p:spPr>
          <a:xfrm>
            <a:off x="3662252" y="3462056"/>
            <a:ext cx="0" cy="1396336"/>
          </a:xfrm>
          <a:prstGeom prst="line">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66" name="Group 96"/>
          <p:cNvGrpSpPr/>
          <p:nvPr/>
        </p:nvGrpSpPr>
        <p:grpSpPr>
          <a:xfrm>
            <a:off x="5245131" y="4160628"/>
            <a:ext cx="79244" cy="79008"/>
            <a:chOff x="3649517" y="2421483"/>
            <a:chExt cx="172215" cy="171701"/>
          </a:xfrm>
          <a:solidFill>
            <a:schemeClr val="bg1">
              <a:lumMod val="75000"/>
            </a:schemeClr>
          </a:solidFill>
        </p:grpSpPr>
        <p:sp>
          <p:nvSpPr>
            <p:cNvPr id="167" name="Oval 97"/>
            <p:cNvSpPr>
              <a:spLocks noChangeArrowheads="1"/>
            </p:cNvSpPr>
            <p:nvPr/>
          </p:nvSpPr>
          <p:spPr bwMode="auto">
            <a:xfrm>
              <a:off x="3693941" y="2465564"/>
              <a:ext cx="83369" cy="8353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168" name="Freeform 98"/>
            <p:cNvSpPr>
              <a:spLocks noEditPoints="1"/>
            </p:cNvSpPr>
            <p:nvPr/>
          </p:nvSpPr>
          <p:spPr bwMode="auto">
            <a:xfrm>
              <a:off x="3649517" y="2421483"/>
              <a:ext cx="172215" cy="171701"/>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cxnSp>
        <p:nvCxnSpPr>
          <p:cNvPr id="169" name="Straight Connector 99"/>
          <p:cNvCxnSpPr>
            <a:endCxn id="195" idx="0"/>
          </p:cNvCxnSpPr>
          <p:nvPr/>
        </p:nvCxnSpPr>
        <p:spPr>
          <a:xfrm>
            <a:off x="5284752" y="4235892"/>
            <a:ext cx="0" cy="622500"/>
          </a:xfrm>
          <a:prstGeom prst="line">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70" name="Group 120"/>
          <p:cNvGrpSpPr/>
          <p:nvPr/>
        </p:nvGrpSpPr>
        <p:grpSpPr>
          <a:xfrm>
            <a:off x="6867630" y="3366363"/>
            <a:ext cx="79244" cy="79008"/>
            <a:chOff x="3649517" y="2421483"/>
            <a:chExt cx="172215" cy="171701"/>
          </a:xfrm>
          <a:solidFill>
            <a:schemeClr val="bg1">
              <a:lumMod val="75000"/>
            </a:schemeClr>
          </a:solidFill>
        </p:grpSpPr>
        <p:sp>
          <p:nvSpPr>
            <p:cNvPr id="171" name="Oval 121"/>
            <p:cNvSpPr>
              <a:spLocks noChangeArrowheads="1"/>
            </p:cNvSpPr>
            <p:nvPr/>
          </p:nvSpPr>
          <p:spPr bwMode="auto">
            <a:xfrm>
              <a:off x="3693941" y="2465564"/>
              <a:ext cx="83369" cy="8353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172" name="Freeform 122"/>
            <p:cNvSpPr>
              <a:spLocks noEditPoints="1"/>
            </p:cNvSpPr>
            <p:nvPr/>
          </p:nvSpPr>
          <p:spPr bwMode="auto">
            <a:xfrm>
              <a:off x="3649517" y="2421483"/>
              <a:ext cx="172215" cy="171701"/>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cxnSp>
        <p:nvCxnSpPr>
          <p:cNvPr id="173" name="Straight Connector 123"/>
          <p:cNvCxnSpPr>
            <a:endCxn id="198" idx="0"/>
          </p:cNvCxnSpPr>
          <p:nvPr/>
        </p:nvCxnSpPr>
        <p:spPr>
          <a:xfrm>
            <a:off x="6907252" y="3462056"/>
            <a:ext cx="0" cy="1396336"/>
          </a:xfrm>
          <a:prstGeom prst="line">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74" name="Group 132"/>
          <p:cNvGrpSpPr/>
          <p:nvPr/>
        </p:nvGrpSpPr>
        <p:grpSpPr>
          <a:xfrm>
            <a:off x="8491951" y="4160628"/>
            <a:ext cx="79244" cy="79008"/>
            <a:chOff x="3649517" y="2421483"/>
            <a:chExt cx="172215" cy="171701"/>
          </a:xfrm>
          <a:solidFill>
            <a:schemeClr val="bg1">
              <a:lumMod val="75000"/>
            </a:schemeClr>
          </a:solidFill>
        </p:grpSpPr>
        <p:sp>
          <p:nvSpPr>
            <p:cNvPr id="175" name="Oval 133"/>
            <p:cNvSpPr>
              <a:spLocks noChangeArrowheads="1"/>
            </p:cNvSpPr>
            <p:nvPr/>
          </p:nvSpPr>
          <p:spPr bwMode="auto">
            <a:xfrm>
              <a:off x="3693941" y="2465564"/>
              <a:ext cx="83369" cy="8353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176" name="Freeform 134"/>
            <p:cNvSpPr>
              <a:spLocks noEditPoints="1"/>
            </p:cNvSpPr>
            <p:nvPr/>
          </p:nvSpPr>
          <p:spPr bwMode="auto">
            <a:xfrm>
              <a:off x="3649517" y="2421483"/>
              <a:ext cx="172215" cy="171701"/>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cxnSp>
        <p:nvCxnSpPr>
          <p:cNvPr id="177" name="Straight Connector 135"/>
          <p:cNvCxnSpPr>
            <a:endCxn id="201" idx="0"/>
          </p:cNvCxnSpPr>
          <p:nvPr/>
        </p:nvCxnSpPr>
        <p:spPr>
          <a:xfrm>
            <a:off x="8531572" y="4235892"/>
            <a:ext cx="0" cy="622500"/>
          </a:xfrm>
          <a:prstGeom prst="line">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78" name="Freeform 7"/>
          <p:cNvSpPr>
            <a:spLocks/>
          </p:cNvSpPr>
          <p:nvPr/>
        </p:nvSpPr>
        <p:spPr bwMode="auto">
          <a:xfrm>
            <a:off x="1419166" y="2135033"/>
            <a:ext cx="1241169" cy="1959794"/>
          </a:xfrm>
          <a:custGeom>
            <a:avLst/>
            <a:gdLst>
              <a:gd name="T0" fmla="*/ 517 w 517"/>
              <a:gd name="T1" fmla="*/ 258 h 818"/>
              <a:gd name="T2" fmla="*/ 258 w 517"/>
              <a:gd name="T3" fmla="*/ 0 h 818"/>
              <a:gd name="T4" fmla="*/ 0 w 517"/>
              <a:gd name="T5" fmla="*/ 258 h 818"/>
              <a:gd name="T6" fmla="*/ 105 w 517"/>
              <a:gd name="T7" fmla="*/ 466 h 818"/>
              <a:gd name="T8" fmla="*/ 105 w 517"/>
              <a:gd name="T9" fmla="*/ 466 h 818"/>
              <a:gd name="T10" fmla="*/ 168 w 517"/>
              <a:gd name="T11" fmla="*/ 652 h 818"/>
              <a:gd name="T12" fmla="*/ 151 w 517"/>
              <a:gd name="T13" fmla="*/ 710 h 818"/>
              <a:gd name="T14" fmla="*/ 258 w 517"/>
              <a:gd name="T15" fmla="*/ 818 h 818"/>
              <a:gd name="T16" fmla="*/ 366 w 517"/>
              <a:gd name="T17" fmla="*/ 710 h 818"/>
              <a:gd name="T18" fmla="*/ 359 w 517"/>
              <a:gd name="T19" fmla="*/ 672 h 818"/>
              <a:gd name="T20" fmla="*/ 359 w 517"/>
              <a:gd name="T21" fmla="*/ 672 h 818"/>
              <a:gd name="T22" fmla="*/ 359 w 517"/>
              <a:gd name="T23" fmla="*/ 672 h 818"/>
              <a:gd name="T24" fmla="*/ 349 w 517"/>
              <a:gd name="T25" fmla="*/ 652 h 818"/>
              <a:gd name="T26" fmla="*/ 411 w 517"/>
              <a:gd name="T27" fmla="*/ 466 h 818"/>
              <a:gd name="T28" fmla="*/ 411 w 517"/>
              <a:gd name="T29" fmla="*/ 466 h 818"/>
              <a:gd name="T30" fmla="*/ 517 w 517"/>
              <a:gd name="T31" fmla="*/ 258 h 8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7" h="818">
                <a:moveTo>
                  <a:pt x="517" y="258"/>
                </a:moveTo>
                <a:cubicBezTo>
                  <a:pt x="517" y="115"/>
                  <a:pt x="401" y="0"/>
                  <a:pt x="258" y="0"/>
                </a:cubicBezTo>
                <a:cubicBezTo>
                  <a:pt x="116" y="0"/>
                  <a:pt x="0" y="115"/>
                  <a:pt x="0" y="258"/>
                </a:cubicBezTo>
                <a:cubicBezTo>
                  <a:pt x="0" y="343"/>
                  <a:pt x="42" y="419"/>
                  <a:pt x="105" y="466"/>
                </a:cubicBezTo>
                <a:cubicBezTo>
                  <a:pt x="105" y="466"/>
                  <a:pt x="105" y="466"/>
                  <a:pt x="105" y="466"/>
                </a:cubicBezTo>
                <a:cubicBezTo>
                  <a:pt x="196" y="541"/>
                  <a:pt x="182" y="616"/>
                  <a:pt x="168" y="652"/>
                </a:cubicBezTo>
                <a:cubicBezTo>
                  <a:pt x="157" y="669"/>
                  <a:pt x="151" y="688"/>
                  <a:pt x="151" y="710"/>
                </a:cubicBezTo>
                <a:cubicBezTo>
                  <a:pt x="151" y="769"/>
                  <a:pt x="199" y="818"/>
                  <a:pt x="258" y="818"/>
                </a:cubicBezTo>
                <a:cubicBezTo>
                  <a:pt x="318" y="818"/>
                  <a:pt x="366" y="769"/>
                  <a:pt x="366" y="710"/>
                </a:cubicBezTo>
                <a:cubicBezTo>
                  <a:pt x="366" y="697"/>
                  <a:pt x="364" y="684"/>
                  <a:pt x="359" y="672"/>
                </a:cubicBezTo>
                <a:cubicBezTo>
                  <a:pt x="359" y="672"/>
                  <a:pt x="359" y="672"/>
                  <a:pt x="359" y="672"/>
                </a:cubicBezTo>
                <a:cubicBezTo>
                  <a:pt x="359" y="672"/>
                  <a:pt x="359" y="672"/>
                  <a:pt x="359" y="672"/>
                </a:cubicBezTo>
                <a:cubicBezTo>
                  <a:pt x="357" y="665"/>
                  <a:pt x="353" y="658"/>
                  <a:pt x="349" y="652"/>
                </a:cubicBezTo>
                <a:cubicBezTo>
                  <a:pt x="335" y="616"/>
                  <a:pt x="321" y="541"/>
                  <a:pt x="411" y="466"/>
                </a:cubicBezTo>
                <a:cubicBezTo>
                  <a:pt x="411" y="466"/>
                  <a:pt x="411" y="466"/>
                  <a:pt x="411" y="466"/>
                </a:cubicBezTo>
                <a:cubicBezTo>
                  <a:pt x="475" y="419"/>
                  <a:pt x="517" y="343"/>
                  <a:pt x="517" y="258"/>
                </a:cubicBezTo>
                <a:close/>
              </a:path>
            </a:pathLst>
          </a:custGeom>
          <a:gradFill>
            <a:gsLst>
              <a:gs pos="0">
                <a:srgbClr val="326698"/>
              </a:gs>
              <a:gs pos="100000">
                <a:srgbClr val="00B0F0"/>
              </a:gs>
            </a:gsLst>
            <a:lin ang="7200000" scaled="0"/>
          </a:gradFill>
          <a:ln>
            <a:noFill/>
          </a:ln>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179" name="Freeform 7"/>
          <p:cNvSpPr>
            <a:spLocks/>
          </p:cNvSpPr>
          <p:nvPr/>
        </p:nvSpPr>
        <p:spPr bwMode="auto">
          <a:xfrm>
            <a:off x="3041667" y="1340768"/>
            <a:ext cx="1241169" cy="1959794"/>
          </a:xfrm>
          <a:custGeom>
            <a:avLst/>
            <a:gdLst>
              <a:gd name="T0" fmla="*/ 517 w 517"/>
              <a:gd name="T1" fmla="*/ 258 h 818"/>
              <a:gd name="T2" fmla="*/ 258 w 517"/>
              <a:gd name="T3" fmla="*/ 0 h 818"/>
              <a:gd name="T4" fmla="*/ 0 w 517"/>
              <a:gd name="T5" fmla="*/ 258 h 818"/>
              <a:gd name="T6" fmla="*/ 105 w 517"/>
              <a:gd name="T7" fmla="*/ 466 h 818"/>
              <a:gd name="T8" fmla="*/ 105 w 517"/>
              <a:gd name="T9" fmla="*/ 466 h 818"/>
              <a:gd name="T10" fmla="*/ 168 w 517"/>
              <a:gd name="T11" fmla="*/ 652 h 818"/>
              <a:gd name="T12" fmla="*/ 151 w 517"/>
              <a:gd name="T13" fmla="*/ 710 h 818"/>
              <a:gd name="T14" fmla="*/ 258 w 517"/>
              <a:gd name="T15" fmla="*/ 818 h 818"/>
              <a:gd name="T16" fmla="*/ 366 w 517"/>
              <a:gd name="T17" fmla="*/ 710 h 818"/>
              <a:gd name="T18" fmla="*/ 359 w 517"/>
              <a:gd name="T19" fmla="*/ 672 h 818"/>
              <a:gd name="T20" fmla="*/ 359 w 517"/>
              <a:gd name="T21" fmla="*/ 672 h 818"/>
              <a:gd name="T22" fmla="*/ 359 w 517"/>
              <a:gd name="T23" fmla="*/ 672 h 818"/>
              <a:gd name="T24" fmla="*/ 349 w 517"/>
              <a:gd name="T25" fmla="*/ 652 h 818"/>
              <a:gd name="T26" fmla="*/ 411 w 517"/>
              <a:gd name="T27" fmla="*/ 466 h 818"/>
              <a:gd name="T28" fmla="*/ 411 w 517"/>
              <a:gd name="T29" fmla="*/ 466 h 818"/>
              <a:gd name="T30" fmla="*/ 517 w 517"/>
              <a:gd name="T31" fmla="*/ 258 h 8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7" h="818">
                <a:moveTo>
                  <a:pt x="517" y="258"/>
                </a:moveTo>
                <a:cubicBezTo>
                  <a:pt x="517" y="115"/>
                  <a:pt x="401" y="0"/>
                  <a:pt x="258" y="0"/>
                </a:cubicBezTo>
                <a:cubicBezTo>
                  <a:pt x="116" y="0"/>
                  <a:pt x="0" y="115"/>
                  <a:pt x="0" y="258"/>
                </a:cubicBezTo>
                <a:cubicBezTo>
                  <a:pt x="0" y="343"/>
                  <a:pt x="42" y="419"/>
                  <a:pt x="105" y="466"/>
                </a:cubicBezTo>
                <a:cubicBezTo>
                  <a:pt x="105" y="466"/>
                  <a:pt x="105" y="466"/>
                  <a:pt x="105" y="466"/>
                </a:cubicBezTo>
                <a:cubicBezTo>
                  <a:pt x="196" y="541"/>
                  <a:pt x="182" y="616"/>
                  <a:pt x="168" y="652"/>
                </a:cubicBezTo>
                <a:cubicBezTo>
                  <a:pt x="157" y="669"/>
                  <a:pt x="151" y="688"/>
                  <a:pt x="151" y="710"/>
                </a:cubicBezTo>
                <a:cubicBezTo>
                  <a:pt x="151" y="769"/>
                  <a:pt x="199" y="818"/>
                  <a:pt x="258" y="818"/>
                </a:cubicBezTo>
                <a:cubicBezTo>
                  <a:pt x="318" y="818"/>
                  <a:pt x="366" y="769"/>
                  <a:pt x="366" y="710"/>
                </a:cubicBezTo>
                <a:cubicBezTo>
                  <a:pt x="366" y="697"/>
                  <a:pt x="364" y="684"/>
                  <a:pt x="359" y="672"/>
                </a:cubicBezTo>
                <a:cubicBezTo>
                  <a:pt x="359" y="672"/>
                  <a:pt x="359" y="672"/>
                  <a:pt x="359" y="672"/>
                </a:cubicBezTo>
                <a:cubicBezTo>
                  <a:pt x="359" y="672"/>
                  <a:pt x="359" y="672"/>
                  <a:pt x="359" y="672"/>
                </a:cubicBezTo>
                <a:cubicBezTo>
                  <a:pt x="357" y="665"/>
                  <a:pt x="353" y="658"/>
                  <a:pt x="349" y="652"/>
                </a:cubicBezTo>
                <a:cubicBezTo>
                  <a:pt x="335" y="616"/>
                  <a:pt x="321" y="541"/>
                  <a:pt x="411" y="466"/>
                </a:cubicBezTo>
                <a:cubicBezTo>
                  <a:pt x="411" y="466"/>
                  <a:pt x="411" y="466"/>
                  <a:pt x="411" y="466"/>
                </a:cubicBezTo>
                <a:cubicBezTo>
                  <a:pt x="475" y="419"/>
                  <a:pt x="517" y="343"/>
                  <a:pt x="517" y="258"/>
                </a:cubicBezTo>
                <a:close/>
              </a:path>
            </a:pathLst>
          </a:custGeom>
          <a:gradFill>
            <a:gsLst>
              <a:gs pos="0">
                <a:srgbClr val="326698"/>
              </a:gs>
              <a:gs pos="100000">
                <a:srgbClr val="00B0F0"/>
              </a:gs>
            </a:gsLst>
            <a:lin ang="7200000" scaled="0"/>
          </a:gradFill>
          <a:ln>
            <a:noFill/>
          </a:ln>
        </p:spPr>
        <p:txBody>
          <a:bodyPr vert="horz" wrap="square" lIns="91440" tIns="45720" rIns="91440" bIns="45720" numCol="1" anchor="t" anchorCtr="0" compatLnSpc="1">
            <a:prstTxWarp prst="textNoShape">
              <a:avLst/>
            </a:prstTxWarp>
          </a:bodyPr>
          <a:lstStyle/>
          <a:p>
            <a:endParaRPr lang="id-ID"/>
          </a:p>
        </p:txBody>
      </p:sp>
      <p:sp>
        <p:nvSpPr>
          <p:cNvPr id="180" name="Freeform 7"/>
          <p:cNvSpPr>
            <a:spLocks/>
          </p:cNvSpPr>
          <p:nvPr/>
        </p:nvSpPr>
        <p:spPr bwMode="auto">
          <a:xfrm>
            <a:off x="4664168" y="2135033"/>
            <a:ext cx="1241169" cy="1959794"/>
          </a:xfrm>
          <a:custGeom>
            <a:avLst/>
            <a:gdLst>
              <a:gd name="T0" fmla="*/ 517 w 517"/>
              <a:gd name="T1" fmla="*/ 258 h 818"/>
              <a:gd name="T2" fmla="*/ 258 w 517"/>
              <a:gd name="T3" fmla="*/ 0 h 818"/>
              <a:gd name="T4" fmla="*/ 0 w 517"/>
              <a:gd name="T5" fmla="*/ 258 h 818"/>
              <a:gd name="T6" fmla="*/ 105 w 517"/>
              <a:gd name="T7" fmla="*/ 466 h 818"/>
              <a:gd name="T8" fmla="*/ 105 w 517"/>
              <a:gd name="T9" fmla="*/ 466 h 818"/>
              <a:gd name="T10" fmla="*/ 168 w 517"/>
              <a:gd name="T11" fmla="*/ 652 h 818"/>
              <a:gd name="T12" fmla="*/ 151 w 517"/>
              <a:gd name="T13" fmla="*/ 710 h 818"/>
              <a:gd name="T14" fmla="*/ 258 w 517"/>
              <a:gd name="T15" fmla="*/ 818 h 818"/>
              <a:gd name="T16" fmla="*/ 366 w 517"/>
              <a:gd name="T17" fmla="*/ 710 h 818"/>
              <a:gd name="T18" fmla="*/ 359 w 517"/>
              <a:gd name="T19" fmla="*/ 672 h 818"/>
              <a:gd name="T20" fmla="*/ 359 w 517"/>
              <a:gd name="T21" fmla="*/ 672 h 818"/>
              <a:gd name="T22" fmla="*/ 359 w 517"/>
              <a:gd name="T23" fmla="*/ 672 h 818"/>
              <a:gd name="T24" fmla="*/ 349 w 517"/>
              <a:gd name="T25" fmla="*/ 652 h 818"/>
              <a:gd name="T26" fmla="*/ 411 w 517"/>
              <a:gd name="T27" fmla="*/ 466 h 818"/>
              <a:gd name="T28" fmla="*/ 411 w 517"/>
              <a:gd name="T29" fmla="*/ 466 h 818"/>
              <a:gd name="T30" fmla="*/ 517 w 517"/>
              <a:gd name="T31" fmla="*/ 258 h 8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7" h="818">
                <a:moveTo>
                  <a:pt x="517" y="258"/>
                </a:moveTo>
                <a:cubicBezTo>
                  <a:pt x="517" y="115"/>
                  <a:pt x="401" y="0"/>
                  <a:pt x="258" y="0"/>
                </a:cubicBezTo>
                <a:cubicBezTo>
                  <a:pt x="116" y="0"/>
                  <a:pt x="0" y="115"/>
                  <a:pt x="0" y="258"/>
                </a:cubicBezTo>
                <a:cubicBezTo>
                  <a:pt x="0" y="343"/>
                  <a:pt x="42" y="419"/>
                  <a:pt x="105" y="466"/>
                </a:cubicBezTo>
                <a:cubicBezTo>
                  <a:pt x="105" y="466"/>
                  <a:pt x="105" y="466"/>
                  <a:pt x="105" y="466"/>
                </a:cubicBezTo>
                <a:cubicBezTo>
                  <a:pt x="196" y="541"/>
                  <a:pt x="182" y="616"/>
                  <a:pt x="168" y="652"/>
                </a:cubicBezTo>
                <a:cubicBezTo>
                  <a:pt x="157" y="669"/>
                  <a:pt x="151" y="688"/>
                  <a:pt x="151" y="710"/>
                </a:cubicBezTo>
                <a:cubicBezTo>
                  <a:pt x="151" y="769"/>
                  <a:pt x="199" y="818"/>
                  <a:pt x="258" y="818"/>
                </a:cubicBezTo>
                <a:cubicBezTo>
                  <a:pt x="318" y="818"/>
                  <a:pt x="366" y="769"/>
                  <a:pt x="366" y="710"/>
                </a:cubicBezTo>
                <a:cubicBezTo>
                  <a:pt x="366" y="697"/>
                  <a:pt x="364" y="684"/>
                  <a:pt x="359" y="672"/>
                </a:cubicBezTo>
                <a:cubicBezTo>
                  <a:pt x="359" y="672"/>
                  <a:pt x="359" y="672"/>
                  <a:pt x="359" y="672"/>
                </a:cubicBezTo>
                <a:cubicBezTo>
                  <a:pt x="359" y="672"/>
                  <a:pt x="359" y="672"/>
                  <a:pt x="359" y="672"/>
                </a:cubicBezTo>
                <a:cubicBezTo>
                  <a:pt x="357" y="665"/>
                  <a:pt x="353" y="658"/>
                  <a:pt x="349" y="652"/>
                </a:cubicBezTo>
                <a:cubicBezTo>
                  <a:pt x="335" y="616"/>
                  <a:pt x="321" y="541"/>
                  <a:pt x="411" y="466"/>
                </a:cubicBezTo>
                <a:cubicBezTo>
                  <a:pt x="411" y="466"/>
                  <a:pt x="411" y="466"/>
                  <a:pt x="411" y="466"/>
                </a:cubicBezTo>
                <a:cubicBezTo>
                  <a:pt x="475" y="419"/>
                  <a:pt x="517" y="343"/>
                  <a:pt x="517" y="258"/>
                </a:cubicBezTo>
                <a:close/>
              </a:path>
            </a:pathLst>
          </a:custGeom>
          <a:gradFill>
            <a:gsLst>
              <a:gs pos="0">
                <a:srgbClr val="326698"/>
              </a:gs>
              <a:gs pos="100000">
                <a:srgbClr val="00B0F0"/>
              </a:gs>
            </a:gsLst>
            <a:lin ang="7200000" scaled="0"/>
          </a:gradFill>
          <a:ln>
            <a:noFill/>
          </a:ln>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181" name="Freeform 7"/>
          <p:cNvSpPr>
            <a:spLocks/>
          </p:cNvSpPr>
          <p:nvPr/>
        </p:nvSpPr>
        <p:spPr bwMode="auto">
          <a:xfrm>
            <a:off x="6286667" y="1340768"/>
            <a:ext cx="1241169" cy="1959794"/>
          </a:xfrm>
          <a:custGeom>
            <a:avLst/>
            <a:gdLst>
              <a:gd name="T0" fmla="*/ 517 w 517"/>
              <a:gd name="T1" fmla="*/ 258 h 818"/>
              <a:gd name="T2" fmla="*/ 258 w 517"/>
              <a:gd name="T3" fmla="*/ 0 h 818"/>
              <a:gd name="T4" fmla="*/ 0 w 517"/>
              <a:gd name="T5" fmla="*/ 258 h 818"/>
              <a:gd name="T6" fmla="*/ 105 w 517"/>
              <a:gd name="T7" fmla="*/ 466 h 818"/>
              <a:gd name="T8" fmla="*/ 105 w 517"/>
              <a:gd name="T9" fmla="*/ 466 h 818"/>
              <a:gd name="T10" fmla="*/ 168 w 517"/>
              <a:gd name="T11" fmla="*/ 652 h 818"/>
              <a:gd name="T12" fmla="*/ 151 w 517"/>
              <a:gd name="T13" fmla="*/ 710 h 818"/>
              <a:gd name="T14" fmla="*/ 258 w 517"/>
              <a:gd name="T15" fmla="*/ 818 h 818"/>
              <a:gd name="T16" fmla="*/ 366 w 517"/>
              <a:gd name="T17" fmla="*/ 710 h 818"/>
              <a:gd name="T18" fmla="*/ 359 w 517"/>
              <a:gd name="T19" fmla="*/ 672 h 818"/>
              <a:gd name="T20" fmla="*/ 359 w 517"/>
              <a:gd name="T21" fmla="*/ 672 h 818"/>
              <a:gd name="T22" fmla="*/ 359 w 517"/>
              <a:gd name="T23" fmla="*/ 672 h 818"/>
              <a:gd name="T24" fmla="*/ 349 w 517"/>
              <a:gd name="T25" fmla="*/ 652 h 818"/>
              <a:gd name="T26" fmla="*/ 411 w 517"/>
              <a:gd name="T27" fmla="*/ 466 h 818"/>
              <a:gd name="T28" fmla="*/ 411 w 517"/>
              <a:gd name="T29" fmla="*/ 466 h 818"/>
              <a:gd name="T30" fmla="*/ 517 w 517"/>
              <a:gd name="T31" fmla="*/ 258 h 8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7" h="818">
                <a:moveTo>
                  <a:pt x="517" y="258"/>
                </a:moveTo>
                <a:cubicBezTo>
                  <a:pt x="517" y="115"/>
                  <a:pt x="401" y="0"/>
                  <a:pt x="258" y="0"/>
                </a:cubicBezTo>
                <a:cubicBezTo>
                  <a:pt x="116" y="0"/>
                  <a:pt x="0" y="115"/>
                  <a:pt x="0" y="258"/>
                </a:cubicBezTo>
                <a:cubicBezTo>
                  <a:pt x="0" y="343"/>
                  <a:pt x="42" y="419"/>
                  <a:pt x="105" y="466"/>
                </a:cubicBezTo>
                <a:cubicBezTo>
                  <a:pt x="105" y="466"/>
                  <a:pt x="105" y="466"/>
                  <a:pt x="105" y="466"/>
                </a:cubicBezTo>
                <a:cubicBezTo>
                  <a:pt x="196" y="541"/>
                  <a:pt x="182" y="616"/>
                  <a:pt x="168" y="652"/>
                </a:cubicBezTo>
                <a:cubicBezTo>
                  <a:pt x="157" y="669"/>
                  <a:pt x="151" y="688"/>
                  <a:pt x="151" y="710"/>
                </a:cubicBezTo>
                <a:cubicBezTo>
                  <a:pt x="151" y="769"/>
                  <a:pt x="199" y="818"/>
                  <a:pt x="258" y="818"/>
                </a:cubicBezTo>
                <a:cubicBezTo>
                  <a:pt x="318" y="818"/>
                  <a:pt x="366" y="769"/>
                  <a:pt x="366" y="710"/>
                </a:cubicBezTo>
                <a:cubicBezTo>
                  <a:pt x="366" y="697"/>
                  <a:pt x="364" y="684"/>
                  <a:pt x="359" y="672"/>
                </a:cubicBezTo>
                <a:cubicBezTo>
                  <a:pt x="359" y="672"/>
                  <a:pt x="359" y="672"/>
                  <a:pt x="359" y="672"/>
                </a:cubicBezTo>
                <a:cubicBezTo>
                  <a:pt x="359" y="672"/>
                  <a:pt x="359" y="672"/>
                  <a:pt x="359" y="672"/>
                </a:cubicBezTo>
                <a:cubicBezTo>
                  <a:pt x="357" y="665"/>
                  <a:pt x="353" y="658"/>
                  <a:pt x="349" y="652"/>
                </a:cubicBezTo>
                <a:cubicBezTo>
                  <a:pt x="335" y="616"/>
                  <a:pt x="321" y="541"/>
                  <a:pt x="411" y="466"/>
                </a:cubicBezTo>
                <a:cubicBezTo>
                  <a:pt x="411" y="466"/>
                  <a:pt x="411" y="466"/>
                  <a:pt x="411" y="466"/>
                </a:cubicBezTo>
                <a:cubicBezTo>
                  <a:pt x="475" y="419"/>
                  <a:pt x="517" y="343"/>
                  <a:pt x="517" y="258"/>
                </a:cubicBezTo>
                <a:close/>
              </a:path>
            </a:pathLst>
          </a:custGeom>
          <a:gradFill>
            <a:gsLst>
              <a:gs pos="0">
                <a:srgbClr val="326698"/>
              </a:gs>
              <a:gs pos="100000">
                <a:srgbClr val="00B0F0"/>
              </a:gs>
            </a:gsLst>
            <a:lin ang="7200000" scaled="0"/>
          </a:gradFill>
          <a:ln>
            <a:noFill/>
          </a:ln>
        </p:spPr>
        <p:txBody>
          <a:bodyPr vert="horz" wrap="square" lIns="91440" tIns="45720" rIns="91440" bIns="45720" numCol="1" anchor="t" anchorCtr="0" compatLnSpc="1">
            <a:prstTxWarp prst="textNoShape">
              <a:avLst/>
            </a:prstTxWarp>
          </a:bodyPr>
          <a:lstStyle/>
          <a:p>
            <a:endParaRPr lang="id-ID"/>
          </a:p>
        </p:txBody>
      </p:sp>
      <p:sp>
        <p:nvSpPr>
          <p:cNvPr id="182" name="Freeform 7"/>
          <p:cNvSpPr>
            <a:spLocks/>
          </p:cNvSpPr>
          <p:nvPr/>
        </p:nvSpPr>
        <p:spPr bwMode="auto">
          <a:xfrm>
            <a:off x="7910988" y="2135033"/>
            <a:ext cx="1241169" cy="1959794"/>
          </a:xfrm>
          <a:custGeom>
            <a:avLst/>
            <a:gdLst>
              <a:gd name="T0" fmla="*/ 517 w 517"/>
              <a:gd name="T1" fmla="*/ 258 h 818"/>
              <a:gd name="T2" fmla="*/ 258 w 517"/>
              <a:gd name="T3" fmla="*/ 0 h 818"/>
              <a:gd name="T4" fmla="*/ 0 w 517"/>
              <a:gd name="T5" fmla="*/ 258 h 818"/>
              <a:gd name="T6" fmla="*/ 105 w 517"/>
              <a:gd name="T7" fmla="*/ 466 h 818"/>
              <a:gd name="T8" fmla="*/ 105 w 517"/>
              <a:gd name="T9" fmla="*/ 466 h 818"/>
              <a:gd name="T10" fmla="*/ 168 w 517"/>
              <a:gd name="T11" fmla="*/ 652 h 818"/>
              <a:gd name="T12" fmla="*/ 151 w 517"/>
              <a:gd name="T13" fmla="*/ 710 h 818"/>
              <a:gd name="T14" fmla="*/ 258 w 517"/>
              <a:gd name="T15" fmla="*/ 818 h 818"/>
              <a:gd name="T16" fmla="*/ 366 w 517"/>
              <a:gd name="T17" fmla="*/ 710 h 818"/>
              <a:gd name="T18" fmla="*/ 359 w 517"/>
              <a:gd name="T19" fmla="*/ 672 h 818"/>
              <a:gd name="T20" fmla="*/ 359 w 517"/>
              <a:gd name="T21" fmla="*/ 672 h 818"/>
              <a:gd name="T22" fmla="*/ 359 w 517"/>
              <a:gd name="T23" fmla="*/ 672 h 818"/>
              <a:gd name="T24" fmla="*/ 349 w 517"/>
              <a:gd name="T25" fmla="*/ 652 h 818"/>
              <a:gd name="T26" fmla="*/ 411 w 517"/>
              <a:gd name="T27" fmla="*/ 466 h 818"/>
              <a:gd name="T28" fmla="*/ 411 w 517"/>
              <a:gd name="T29" fmla="*/ 466 h 818"/>
              <a:gd name="T30" fmla="*/ 517 w 517"/>
              <a:gd name="T31" fmla="*/ 258 h 8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7" h="818">
                <a:moveTo>
                  <a:pt x="517" y="258"/>
                </a:moveTo>
                <a:cubicBezTo>
                  <a:pt x="517" y="115"/>
                  <a:pt x="401" y="0"/>
                  <a:pt x="258" y="0"/>
                </a:cubicBezTo>
                <a:cubicBezTo>
                  <a:pt x="116" y="0"/>
                  <a:pt x="0" y="115"/>
                  <a:pt x="0" y="258"/>
                </a:cubicBezTo>
                <a:cubicBezTo>
                  <a:pt x="0" y="343"/>
                  <a:pt x="42" y="419"/>
                  <a:pt x="105" y="466"/>
                </a:cubicBezTo>
                <a:cubicBezTo>
                  <a:pt x="105" y="466"/>
                  <a:pt x="105" y="466"/>
                  <a:pt x="105" y="466"/>
                </a:cubicBezTo>
                <a:cubicBezTo>
                  <a:pt x="196" y="541"/>
                  <a:pt x="182" y="616"/>
                  <a:pt x="168" y="652"/>
                </a:cubicBezTo>
                <a:cubicBezTo>
                  <a:pt x="157" y="669"/>
                  <a:pt x="151" y="688"/>
                  <a:pt x="151" y="710"/>
                </a:cubicBezTo>
                <a:cubicBezTo>
                  <a:pt x="151" y="769"/>
                  <a:pt x="199" y="818"/>
                  <a:pt x="258" y="818"/>
                </a:cubicBezTo>
                <a:cubicBezTo>
                  <a:pt x="318" y="818"/>
                  <a:pt x="366" y="769"/>
                  <a:pt x="366" y="710"/>
                </a:cubicBezTo>
                <a:cubicBezTo>
                  <a:pt x="366" y="697"/>
                  <a:pt x="364" y="684"/>
                  <a:pt x="359" y="672"/>
                </a:cubicBezTo>
                <a:cubicBezTo>
                  <a:pt x="359" y="672"/>
                  <a:pt x="359" y="672"/>
                  <a:pt x="359" y="672"/>
                </a:cubicBezTo>
                <a:cubicBezTo>
                  <a:pt x="359" y="672"/>
                  <a:pt x="359" y="672"/>
                  <a:pt x="359" y="672"/>
                </a:cubicBezTo>
                <a:cubicBezTo>
                  <a:pt x="357" y="665"/>
                  <a:pt x="353" y="658"/>
                  <a:pt x="349" y="652"/>
                </a:cubicBezTo>
                <a:cubicBezTo>
                  <a:pt x="335" y="616"/>
                  <a:pt x="321" y="541"/>
                  <a:pt x="411" y="466"/>
                </a:cubicBezTo>
                <a:cubicBezTo>
                  <a:pt x="411" y="466"/>
                  <a:pt x="411" y="466"/>
                  <a:pt x="411" y="466"/>
                </a:cubicBezTo>
                <a:cubicBezTo>
                  <a:pt x="475" y="419"/>
                  <a:pt x="517" y="343"/>
                  <a:pt x="517" y="258"/>
                </a:cubicBezTo>
                <a:close/>
              </a:path>
            </a:pathLst>
          </a:custGeom>
          <a:gradFill>
            <a:gsLst>
              <a:gs pos="0">
                <a:srgbClr val="326698"/>
              </a:gs>
              <a:gs pos="100000">
                <a:srgbClr val="00B0F0"/>
              </a:gs>
            </a:gsLst>
            <a:lin ang="7200000" scaled="0"/>
          </a:gradFill>
          <a:ln>
            <a:noFill/>
          </a:ln>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183" name="Freeform 7"/>
          <p:cNvSpPr>
            <a:spLocks/>
          </p:cNvSpPr>
          <p:nvPr/>
        </p:nvSpPr>
        <p:spPr bwMode="auto">
          <a:xfrm>
            <a:off x="9531666" y="1340768"/>
            <a:ext cx="1241169" cy="1959794"/>
          </a:xfrm>
          <a:custGeom>
            <a:avLst/>
            <a:gdLst>
              <a:gd name="T0" fmla="*/ 517 w 517"/>
              <a:gd name="T1" fmla="*/ 258 h 818"/>
              <a:gd name="T2" fmla="*/ 258 w 517"/>
              <a:gd name="T3" fmla="*/ 0 h 818"/>
              <a:gd name="T4" fmla="*/ 0 w 517"/>
              <a:gd name="T5" fmla="*/ 258 h 818"/>
              <a:gd name="T6" fmla="*/ 105 w 517"/>
              <a:gd name="T7" fmla="*/ 466 h 818"/>
              <a:gd name="T8" fmla="*/ 105 w 517"/>
              <a:gd name="T9" fmla="*/ 466 h 818"/>
              <a:gd name="T10" fmla="*/ 168 w 517"/>
              <a:gd name="T11" fmla="*/ 652 h 818"/>
              <a:gd name="T12" fmla="*/ 151 w 517"/>
              <a:gd name="T13" fmla="*/ 710 h 818"/>
              <a:gd name="T14" fmla="*/ 258 w 517"/>
              <a:gd name="T15" fmla="*/ 818 h 818"/>
              <a:gd name="T16" fmla="*/ 366 w 517"/>
              <a:gd name="T17" fmla="*/ 710 h 818"/>
              <a:gd name="T18" fmla="*/ 359 w 517"/>
              <a:gd name="T19" fmla="*/ 672 h 818"/>
              <a:gd name="T20" fmla="*/ 359 w 517"/>
              <a:gd name="T21" fmla="*/ 672 h 818"/>
              <a:gd name="T22" fmla="*/ 359 w 517"/>
              <a:gd name="T23" fmla="*/ 672 h 818"/>
              <a:gd name="T24" fmla="*/ 349 w 517"/>
              <a:gd name="T25" fmla="*/ 652 h 818"/>
              <a:gd name="T26" fmla="*/ 411 w 517"/>
              <a:gd name="T27" fmla="*/ 466 h 818"/>
              <a:gd name="T28" fmla="*/ 411 w 517"/>
              <a:gd name="T29" fmla="*/ 466 h 818"/>
              <a:gd name="T30" fmla="*/ 517 w 517"/>
              <a:gd name="T31" fmla="*/ 258 h 8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7" h="818">
                <a:moveTo>
                  <a:pt x="517" y="258"/>
                </a:moveTo>
                <a:cubicBezTo>
                  <a:pt x="517" y="115"/>
                  <a:pt x="401" y="0"/>
                  <a:pt x="258" y="0"/>
                </a:cubicBezTo>
                <a:cubicBezTo>
                  <a:pt x="116" y="0"/>
                  <a:pt x="0" y="115"/>
                  <a:pt x="0" y="258"/>
                </a:cubicBezTo>
                <a:cubicBezTo>
                  <a:pt x="0" y="343"/>
                  <a:pt x="42" y="419"/>
                  <a:pt x="105" y="466"/>
                </a:cubicBezTo>
                <a:cubicBezTo>
                  <a:pt x="105" y="466"/>
                  <a:pt x="105" y="466"/>
                  <a:pt x="105" y="466"/>
                </a:cubicBezTo>
                <a:cubicBezTo>
                  <a:pt x="196" y="541"/>
                  <a:pt x="182" y="616"/>
                  <a:pt x="168" y="652"/>
                </a:cubicBezTo>
                <a:cubicBezTo>
                  <a:pt x="157" y="669"/>
                  <a:pt x="151" y="688"/>
                  <a:pt x="151" y="710"/>
                </a:cubicBezTo>
                <a:cubicBezTo>
                  <a:pt x="151" y="769"/>
                  <a:pt x="199" y="818"/>
                  <a:pt x="258" y="818"/>
                </a:cubicBezTo>
                <a:cubicBezTo>
                  <a:pt x="318" y="818"/>
                  <a:pt x="366" y="769"/>
                  <a:pt x="366" y="710"/>
                </a:cubicBezTo>
                <a:cubicBezTo>
                  <a:pt x="366" y="697"/>
                  <a:pt x="364" y="684"/>
                  <a:pt x="359" y="672"/>
                </a:cubicBezTo>
                <a:cubicBezTo>
                  <a:pt x="359" y="672"/>
                  <a:pt x="359" y="672"/>
                  <a:pt x="359" y="672"/>
                </a:cubicBezTo>
                <a:cubicBezTo>
                  <a:pt x="359" y="672"/>
                  <a:pt x="359" y="672"/>
                  <a:pt x="359" y="672"/>
                </a:cubicBezTo>
                <a:cubicBezTo>
                  <a:pt x="357" y="665"/>
                  <a:pt x="353" y="658"/>
                  <a:pt x="349" y="652"/>
                </a:cubicBezTo>
                <a:cubicBezTo>
                  <a:pt x="335" y="616"/>
                  <a:pt x="321" y="541"/>
                  <a:pt x="411" y="466"/>
                </a:cubicBezTo>
                <a:cubicBezTo>
                  <a:pt x="411" y="466"/>
                  <a:pt x="411" y="466"/>
                  <a:pt x="411" y="466"/>
                </a:cubicBezTo>
                <a:cubicBezTo>
                  <a:pt x="475" y="419"/>
                  <a:pt x="517" y="343"/>
                  <a:pt x="517" y="258"/>
                </a:cubicBezTo>
                <a:close/>
              </a:path>
            </a:pathLst>
          </a:custGeom>
          <a:gradFill>
            <a:gsLst>
              <a:gs pos="0">
                <a:srgbClr val="326698"/>
              </a:gs>
              <a:gs pos="100000">
                <a:srgbClr val="00B0F0"/>
              </a:gs>
            </a:gsLst>
            <a:lin ang="7200000" scaled="0"/>
          </a:gradFill>
          <a:ln>
            <a:noFill/>
          </a:ln>
        </p:spPr>
        <p:txBody>
          <a:bodyPr vert="horz" wrap="square" lIns="91440" tIns="45720" rIns="91440" bIns="45720" numCol="1" anchor="t" anchorCtr="0" compatLnSpc="1">
            <a:prstTxWarp prst="textNoShape">
              <a:avLst/>
            </a:prstTxWarp>
          </a:bodyPr>
          <a:lstStyle/>
          <a:p>
            <a:endParaRPr lang="id-ID"/>
          </a:p>
        </p:txBody>
      </p:sp>
      <p:grpSp>
        <p:nvGrpSpPr>
          <p:cNvPr id="184" name="Group 162"/>
          <p:cNvGrpSpPr/>
          <p:nvPr/>
        </p:nvGrpSpPr>
        <p:grpSpPr>
          <a:xfrm>
            <a:off x="10112629" y="3366363"/>
            <a:ext cx="79244" cy="79008"/>
            <a:chOff x="3649517" y="2421483"/>
            <a:chExt cx="172215" cy="171701"/>
          </a:xfrm>
          <a:solidFill>
            <a:schemeClr val="bg1">
              <a:lumMod val="75000"/>
            </a:schemeClr>
          </a:solidFill>
        </p:grpSpPr>
        <p:sp>
          <p:nvSpPr>
            <p:cNvPr id="185" name="Oval 163"/>
            <p:cNvSpPr>
              <a:spLocks noChangeArrowheads="1"/>
            </p:cNvSpPr>
            <p:nvPr/>
          </p:nvSpPr>
          <p:spPr bwMode="auto">
            <a:xfrm>
              <a:off x="3693941" y="2465564"/>
              <a:ext cx="83369" cy="8353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186" name="Freeform 164"/>
            <p:cNvSpPr>
              <a:spLocks noEditPoints="1"/>
            </p:cNvSpPr>
            <p:nvPr/>
          </p:nvSpPr>
          <p:spPr bwMode="auto">
            <a:xfrm>
              <a:off x="3649517" y="2421483"/>
              <a:ext cx="172215" cy="171701"/>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cxnSp>
        <p:nvCxnSpPr>
          <p:cNvPr id="187" name="Straight Connector 165"/>
          <p:cNvCxnSpPr>
            <a:endCxn id="204" idx="0"/>
          </p:cNvCxnSpPr>
          <p:nvPr/>
        </p:nvCxnSpPr>
        <p:spPr>
          <a:xfrm>
            <a:off x="10152251" y="3462056"/>
            <a:ext cx="0" cy="1396336"/>
          </a:xfrm>
          <a:prstGeom prst="line">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88" name="Group 61"/>
          <p:cNvGrpSpPr/>
          <p:nvPr/>
        </p:nvGrpSpPr>
        <p:grpSpPr>
          <a:xfrm>
            <a:off x="1802253" y="4858392"/>
            <a:ext cx="474994" cy="474994"/>
            <a:chOff x="1802253" y="5505131"/>
            <a:chExt cx="474994" cy="474994"/>
          </a:xfrm>
        </p:grpSpPr>
        <p:sp>
          <p:nvSpPr>
            <p:cNvPr id="189" name="Oval 93"/>
            <p:cNvSpPr/>
            <p:nvPr/>
          </p:nvSpPr>
          <p:spPr>
            <a:xfrm>
              <a:off x="1802253" y="5505131"/>
              <a:ext cx="474994" cy="474994"/>
            </a:xfrm>
            <a:prstGeom prst="ellipse">
              <a:avLst/>
            </a:prstGeom>
            <a:gradFill>
              <a:gsLst>
                <a:gs pos="0">
                  <a:srgbClr val="326698"/>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0" name="TextBox 189"/>
            <p:cNvSpPr txBox="1"/>
            <p:nvPr/>
          </p:nvSpPr>
          <p:spPr>
            <a:xfrm>
              <a:off x="1843222" y="5577312"/>
              <a:ext cx="393057" cy="338554"/>
            </a:xfrm>
            <a:prstGeom prst="rect">
              <a:avLst/>
            </a:prstGeom>
            <a:noFill/>
          </p:spPr>
          <p:txBody>
            <a:bodyPr wrap="none" rtlCol="0">
              <a:spAutoFit/>
            </a:bodyPr>
            <a:lstStyle/>
            <a:p>
              <a:pPr algn="ctr"/>
              <a:r>
                <a:rPr lang="id-ID" sz="1600" b="1" dirty="0">
                  <a:solidFill>
                    <a:schemeClr val="bg1"/>
                  </a:solidFill>
                </a:rPr>
                <a:t>01</a:t>
              </a:r>
            </a:p>
          </p:txBody>
        </p:sp>
      </p:grpSp>
      <p:grpSp>
        <p:nvGrpSpPr>
          <p:cNvPr id="191" name="Group 511"/>
          <p:cNvGrpSpPr/>
          <p:nvPr/>
        </p:nvGrpSpPr>
        <p:grpSpPr>
          <a:xfrm>
            <a:off x="3424754" y="4858392"/>
            <a:ext cx="474994" cy="474994"/>
            <a:chOff x="3424754" y="5505131"/>
            <a:chExt cx="474994" cy="474994"/>
          </a:xfrm>
        </p:grpSpPr>
        <p:sp>
          <p:nvSpPr>
            <p:cNvPr id="192" name="Oval 53"/>
            <p:cNvSpPr/>
            <p:nvPr/>
          </p:nvSpPr>
          <p:spPr>
            <a:xfrm>
              <a:off x="3424754" y="5505131"/>
              <a:ext cx="474994" cy="474994"/>
            </a:xfrm>
            <a:prstGeom prst="ellipse">
              <a:avLst/>
            </a:prstGeom>
            <a:gradFill>
              <a:gsLst>
                <a:gs pos="0">
                  <a:srgbClr val="326698"/>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3" name="TextBox 192"/>
            <p:cNvSpPr txBox="1"/>
            <p:nvPr/>
          </p:nvSpPr>
          <p:spPr>
            <a:xfrm>
              <a:off x="3465723" y="5577312"/>
              <a:ext cx="393057" cy="338554"/>
            </a:xfrm>
            <a:prstGeom prst="rect">
              <a:avLst/>
            </a:prstGeom>
            <a:noFill/>
          </p:spPr>
          <p:txBody>
            <a:bodyPr wrap="none" rtlCol="0">
              <a:spAutoFit/>
            </a:bodyPr>
            <a:lstStyle/>
            <a:p>
              <a:pPr algn="ctr"/>
              <a:r>
                <a:rPr lang="id-ID" sz="1600" b="1" dirty="0">
                  <a:solidFill>
                    <a:schemeClr val="bg1"/>
                  </a:solidFill>
                </a:rPr>
                <a:t>02</a:t>
              </a:r>
            </a:p>
          </p:txBody>
        </p:sp>
      </p:grpSp>
      <p:grpSp>
        <p:nvGrpSpPr>
          <p:cNvPr id="194" name="Group 512"/>
          <p:cNvGrpSpPr/>
          <p:nvPr/>
        </p:nvGrpSpPr>
        <p:grpSpPr>
          <a:xfrm>
            <a:off x="5047255" y="4858392"/>
            <a:ext cx="474994" cy="474994"/>
            <a:chOff x="5047255" y="5505131"/>
            <a:chExt cx="474994" cy="474994"/>
          </a:xfrm>
        </p:grpSpPr>
        <p:sp>
          <p:nvSpPr>
            <p:cNvPr id="195" name="Oval 106"/>
            <p:cNvSpPr/>
            <p:nvPr/>
          </p:nvSpPr>
          <p:spPr>
            <a:xfrm>
              <a:off x="5047255" y="5505131"/>
              <a:ext cx="474994" cy="474994"/>
            </a:xfrm>
            <a:prstGeom prst="ellipse">
              <a:avLst/>
            </a:prstGeom>
            <a:gradFill>
              <a:gsLst>
                <a:gs pos="0">
                  <a:srgbClr val="326698"/>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6" name="TextBox 195"/>
            <p:cNvSpPr txBox="1"/>
            <p:nvPr/>
          </p:nvSpPr>
          <p:spPr>
            <a:xfrm>
              <a:off x="5088224" y="5577312"/>
              <a:ext cx="393057" cy="338554"/>
            </a:xfrm>
            <a:prstGeom prst="rect">
              <a:avLst/>
            </a:prstGeom>
            <a:noFill/>
          </p:spPr>
          <p:txBody>
            <a:bodyPr wrap="none" rtlCol="0">
              <a:spAutoFit/>
            </a:bodyPr>
            <a:lstStyle/>
            <a:p>
              <a:pPr algn="ctr"/>
              <a:r>
                <a:rPr lang="id-ID" sz="1600" b="1" dirty="0">
                  <a:solidFill>
                    <a:schemeClr val="bg1"/>
                  </a:solidFill>
                </a:rPr>
                <a:t>03</a:t>
              </a:r>
            </a:p>
          </p:txBody>
        </p:sp>
      </p:grpSp>
      <p:grpSp>
        <p:nvGrpSpPr>
          <p:cNvPr id="197" name="Group 513"/>
          <p:cNvGrpSpPr/>
          <p:nvPr/>
        </p:nvGrpSpPr>
        <p:grpSpPr>
          <a:xfrm>
            <a:off x="6669754" y="4858392"/>
            <a:ext cx="474994" cy="474994"/>
            <a:chOff x="6669754" y="5505131"/>
            <a:chExt cx="474994" cy="474994"/>
          </a:xfrm>
        </p:grpSpPr>
        <p:sp>
          <p:nvSpPr>
            <p:cNvPr id="198" name="Oval 124"/>
            <p:cNvSpPr/>
            <p:nvPr/>
          </p:nvSpPr>
          <p:spPr>
            <a:xfrm>
              <a:off x="6669754" y="5505131"/>
              <a:ext cx="474994" cy="474994"/>
            </a:xfrm>
            <a:prstGeom prst="ellipse">
              <a:avLst/>
            </a:prstGeom>
            <a:gradFill>
              <a:gsLst>
                <a:gs pos="0">
                  <a:srgbClr val="326698"/>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9" name="TextBox 198"/>
            <p:cNvSpPr txBox="1"/>
            <p:nvPr/>
          </p:nvSpPr>
          <p:spPr>
            <a:xfrm>
              <a:off x="6710723" y="5577312"/>
              <a:ext cx="393057" cy="338554"/>
            </a:xfrm>
            <a:prstGeom prst="rect">
              <a:avLst/>
            </a:prstGeom>
            <a:noFill/>
          </p:spPr>
          <p:txBody>
            <a:bodyPr wrap="none" rtlCol="0">
              <a:spAutoFit/>
            </a:bodyPr>
            <a:lstStyle/>
            <a:p>
              <a:pPr algn="ctr"/>
              <a:r>
                <a:rPr lang="id-ID" sz="1600" b="1" dirty="0">
                  <a:solidFill>
                    <a:schemeClr val="bg1"/>
                  </a:solidFill>
                </a:rPr>
                <a:t>04</a:t>
              </a:r>
            </a:p>
          </p:txBody>
        </p:sp>
      </p:grpSp>
      <p:grpSp>
        <p:nvGrpSpPr>
          <p:cNvPr id="200" name="Group 514"/>
          <p:cNvGrpSpPr/>
          <p:nvPr/>
        </p:nvGrpSpPr>
        <p:grpSpPr>
          <a:xfrm>
            <a:off x="8294075" y="4858392"/>
            <a:ext cx="474994" cy="474994"/>
            <a:chOff x="8294075" y="5505131"/>
            <a:chExt cx="474994" cy="474994"/>
          </a:xfrm>
        </p:grpSpPr>
        <p:sp>
          <p:nvSpPr>
            <p:cNvPr id="201" name="Oval 136"/>
            <p:cNvSpPr/>
            <p:nvPr/>
          </p:nvSpPr>
          <p:spPr>
            <a:xfrm>
              <a:off x="8294075" y="5505131"/>
              <a:ext cx="474994" cy="474994"/>
            </a:xfrm>
            <a:prstGeom prst="ellipse">
              <a:avLst/>
            </a:prstGeom>
            <a:gradFill>
              <a:gsLst>
                <a:gs pos="0">
                  <a:srgbClr val="326698"/>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2" name="TextBox 201"/>
            <p:cNvSpPr txBox="1"/>
            <p:nvPr/>
          </p:nvSpPr>
          <p:spPr>
            <a:xfrm>
              <a:off x="8335044" y="5577312"/>
              <a:ext cx="393057" cy="338554"/>
            </a:xfrm>
            <a:prstGeom prst="rect">
              <a:avLst/>
            </a:prstGeom>
            <a:noFill/>
          </p:spPr>
          <p:txBody>
            <a:bodyPr wrap="none" rtlCol="0">
              <a:spAutoFit/>
            </a:bodyPr>
            <a:lstStyle/>
            <a:p>
              <a:pPr algn="ctr"/>
              <a:r>
                <a:rPr lang="id-ID" sz="1600" b="1" dirty="0">
                  <a:solidFill>
                    <a:schemeClr val="bg1"/>
                  </a:solidFill>
                </a:rPr>
                <a:t>05</a:t>
              </a:r>
            </a:p>
          </p:txBody>
        </p:sp>
      </p:grpSp>
      <p:grpSp>
        <p:nvGrpSpPr>
          <p:cNvPr id="203" name="Group 515"/>
          <p:cNvGrpSpPr/>
          <p:nvPr/>
        </p:nvGrpSpPr>
        <p:grpSpPr>
          <a:xfrm>
            <a:off x="9914753" y="4858392"/>
            <a:ext cx="474994" cy="474994"/>
            <a:chOff x="9914753" y="5505131"/>
            <a:chExt cx="474994" cy="474994"/>
          </a:xfrm>
        </p:grpSpPr>
        <p:sp>
          <p:nvSpPr>
            <p:cNvPr id="204" name="Oval 166"/>
            <p:cNvSpPr/>
            <p:nvPr/>
          </p:nvSpPr>
          <p:spPr>
            <a:xfrm>
              <a:off x="9914753" y="5505131"/>
              <a:ext cx="474994" cy="474994"/>
            </a:xfrm>
            <a:prstGeom prst="ellipse">
              <a:avLst/>
            </a:prstGeom>
            <a:gradFill>
              <a:gsLst>
                <a:gs pos="0">
                  <a:srgbClr val="326698"/>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5" name="TextBox 204"/>
            <p:cNvSpPr txBox="1"/>
            <p:nvPr/>
          </p:nvSpPr>
          <p:spPr>
            <a:xfrm>
              <a:off x="9955722" y="5577312"/>
              <a:ext cx="393057" cy="338554"/>
            </a:xfrm>
            <a:prstGeom prst="rect">
              <a:avLst/>
            </a:prstGeom>
            <a:noFill/>
          </p:spPr>
          <p:txBody>
            <a:bodyPr wrap="none" rtlCol="0">
              <a:spAutoFit/>
            </a:bodyPr>
            <a:lstStyle/>
            <a:p>
              <a:pPr algn="ctr"/>
              <a:r>
                <a:rPr lang="id-ID" sz="1600" b="1" dirty="0">
                  <a:solidFill>
                    <a:schemeClr val="bg1"/>
                  </a:solidFill>
                </a:rPr>
                <a:t>06</a:t>
              </a:r>
            </a:p>
          </p:txBody>
        </p:sp>
      </p:grpSp>
      <p:sp>
        <p:nvSpPr>
          <p:cNvPr id="206" name="Rectangle 176"/>
          <p:cNvSpPr/>
          <p:nvPr/>
        </p:nvSpPr>
        <p:spPr>
          <a:xfrm>
            <a:off x="1275027" y="5446644"/>
            <a:ext cx="1766640" cy="400110"/>
          </a:xfrm>
          <a:prstGeom prst="rect">
            <a:avLst/>
          </a:prstGeom>
        </p:spPr>
        <p:txBody>
          <a:bodyPr wrap="square">
            <a:spAutoFit/>
          </a:bodyPr>
          <a:lstStyle/>
          <a:p>
            <a:pPr algn="ctr"/>
            <a:r>
              <a:rPr lang="zh-CN" altLang="en-US" sz="10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a:t>
            </a:r>
            <a:endParaRPr lang="en-US" altLang="zh-CN" sz="1000" dirty="0">
              <a:solidFill>
                <a:prstClr val="black"/>
              </a:solidFill>
              <a:latin typeface="Agency FB" panose="020B0503020202020204" pitchFamily="34" charset="0"/>
            </a:endParaRPr>
          </a:p>
        </p:txBody>
      </p:sp>
      <p:sp>
        <p:nvSpPr>
          <p:cNvPr id="207" name="TextBox 206"/>
          <p:cNvSpPr txBox="1"/>
          <p:nvPr/>
        </p:nvSpPr>
        <p:spPr>
          <a:xfrm>
            <a:off x="1680064" y="2919470"/>
            <a:ext cx="723275" cy="307777"/>
          </a:xfrm>
          <a:prstGeom prst="rect">
            <a:avLst/>
          </a:prstGeom>
          <a:noFill/>
        </p:spPr>
        <p:txBody>
          <a:bodyPr wrap="none" rtlCol="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关键字</a:t>
            </a:r>
            <a:endParaRPr lang="id-ID" altLang="zh-CN" sz="1400" b="1" dirty="0">
              <a:solidFill>
                <a:schemeClr val="bg1"/>
              </a:solidFill>
              <a:latin typeface="微软雅黑" panose="020B0503020204020204" pitchFamily="34" charset="-122"/>
              <a:ea typeface="微软雅黑" panose="020B0503020204020204" pitchFamily="34" charset="-122"/>
            </a:endParaRPr>
          </a:p>
        </p:txBody>
      </p:sp>
      <p:sp>
        <p:nvSpPr>
          <p:cNvPr id="208" name="Rectangle 180"/>
          <p:cNvSpPr/>
          <p:nvPr/>
        </p:nvSpPr>
        <p:spPr>
          <a:xfrm>
            <a:off x="2897527" y="5446644"/>
            <a:ext cx="1622501" cy="400110"/>
          </a:xfrm>
          <a:prstGeom prst="rect">
            <a:avLst/>
          </a:prstGeom>
        </p:spPr>
        <p:txBody>
          <a:bodyPr wrap="square">
            <a:spAutoFit/>
          </a:bodyPr>
          <a:lstStyle/>
          <a:p>
            <a:pPr algn="ctr"/>
            <a:r>
              <a:rPr lang="zh-CN" altLang="en-US" sz="10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a:t>
            </a:r>
            <a:endParaRPr lang="en-US" altLang="zh-CN" sz="1000" dirty="0">
              <a:solidFill>
                <a:prstClr val="black"/>
              </a:solidFill>
              <a:latin typeface="Agency FB" panose="020B0503020202020204" pitchFamily="34" charset="0"/>
            </a:endParaRPr>
          </a:p>
        </p:txBody>
      </p:sp>
      <p:sp>
        <p:nvSpPr>
          <p:cNvPr id="209" name="Rectangle 181"/>
          <p:cNvSpPr/>
          <p:nvPr/>
        </p:nvSpPr>
        <p:spPr>
          <a:xfrm>
            <a:off x="4520029" y="5446644"/>
            <a:ext cx="1529446" cy="400110"/>
          </a:xfrm>
          <a:prstGeom prst="rect">
            <a:avLst/>
          </a:prstGeom>
        </p:spPr>
        <p:txBody>
          <a:bodyPr wrap="square">
            <a:spAutoFit/>
          </a:bodyPr>
          <a:lstStyle/>
          <a:p>
            <a:pPr algn="ctr"/>
            <a:r>
              <a:rPr lang="zh-CN" altLang="en-US" sz="10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a:t>
            </a:r>
            <a:endParaRPr lang="id-ID" sz="1000" dirty="0">
              <a:solidFill>
                <a:schemeClr val="bg1">
                  <a:lumMod val="65000"/>
                </a:schemeClr>
              </a:solidFill>
            </a:endParaRPr>
          </a:p>
        </p:txBody>
      </p:sp>
      <p:sp>
        <p:nvSpPr>
          <p:cNvPr id="210" name="Rectangle 182"/>
          <p:cNvSpPr/>
          <p:nvPr/>
        </p:nvSpPr>
        <p:spPr>
          <a:xfrm>
            <a:off x="6142530" y="5446644"/>
            <a:ext cx="1529446" cy="400110"/>
          </a:xfrm>
          <a:prstGeom prst="rect">
            <a:avLst/>
          </a:prstGeom>
        </p:spPr>
        <p:txBody>
          <a:bodyPr wrap="square">
            <a:spAutoFit/>
          </a:bodyPr>
          <a:lstStyle/>
          <a:p>
            <a:pPr algn="ctr"/>
            <a:r>
              <a:rPr lang="zh-CN" altLang="en-US" sz="10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a:t>
            </a:r>
            <a:endParaRPr lang="id-ID" sz="1000" dirty="0">
              <a:solidFill>
                <a:schemeClr val="bg1">
                  <a:lumMod val="65000"/>
                </a:schemeClr>
              </a:solidFill>
            </a:endParaRPr>
          </a:p>
        </p:txBody>
      </p:sp>
      <p:sp>
        <p:nvSpPr>
          <p:cNvPr id="211" name="Rectangle 183"/>
          <p:cNvSpPr/>
          <p:nvPr/>
        </p:nvSpPr>
        <p:spPr>
          <a:xfrm>
            <a:off x="7765031" y="5446644"/>
            <a:ext cx="1529446" cy="400110"/>
          </a:xfrm>
          <a:prstGeom prst="rect">
            <a:avLst/>
          </a:prstGeom>
        </p:spPr>
        <p:txBody>
          <a:bodyPr wrap="square">
            <a:spAutoFit/>
          </a:bodyPr>
          <a:lstStyle/>
          <a:p>
            <a:pPr algn="ctr"/>
            <a:r>
              <a:rPr lang="zh-CN" altLang="en-US" sz="10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a:t>
            </a:r>
            <a:endParaRPr lang="id-ID" sz="1000" dirty="0">
              <a:solidFill>
                <a:schemeClr val="bg1">
                  <a:lumMod val="65000"/>
                </a:schemeClr>
              </a:solidFill>
            </a:endParaRPr>
          </a:p>
        </p:txBody>
      </p:sp>
      <p:sp>
        <p:nvSpPr>
          <p:cNvPr id="212" name="Rectangle 184"/>
          <p:cNvSpPr/>
          <p:nvPr/>
        </p:nvSpPr>
        <p:spPr>
          <a:xfrm>
            <a:off x="9387527" y="5446644"/>
            <a:ext cx="1529446" cy="400110"/>
          </a:xfrm>
          <a:prstGeom prst="rect">
            <a:avLst/>
          </a:prstGeom>
        </p:spPr>
        <p:txBody>
          <a:bodyPr wrap="square">
            <a:spAutoFit/>
          </a:bodyPr>
          <a:lstStyle/>
          <a:p>
            <a:pPr algn="ctr"/>
            <a:r>
              <a:rPr lang="zh-CN" altLang="en-US" sz="10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a:t>
            </a:r>
            <a:endParaRPr lang="id-ID" sz="1000" dirty="0">
              <a:solidFill>
                <a:schemeClr val="bg1">
                  <a:lumMod val="65000"/>
                </a:schemeClr>
              </a:solidFill>
            </a:endParaRPr>
          </a:p>
        </p:txBody>
      </p:sp>
      <p:sp>
        <p:nvSpPr>
          <p:cNvPr id="213" name="TextBox 212"/>
          <p:cNvSpPr txBox="1"/>
          <p:nvPr/>
        </p:nvSpPr>
        <p:spPr>
          <a:xfrm>
            <a:off x="4942298" y="2919470"/>
            <a:ext cx="723275" cy="307777"/>
          </a:xfrm>
          <a:prstGeom prst="rect">
            <a:avLst/>
          </a:prstGeom>
          <a:noFill/>
        </p:spPr>
        <p:txBody>
          <a:bodyPr wrap="none" rtlCol="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关键字</a:t>
            </a:r>
            <a:endParaRPr lang="id-ID" altLang="zh-CN" sz="1400" b="1" dirty="0">
              <a:solidFill>
                <a:schemeClr val="bg1"/>
              </a:solidFill>
              <a:latin typeface="微软雅黑" panose="020B0503020204020204" pitchFamily="34" charset="-122"/>
              <a:ea typeface="微软雅黑" panose="020B0503020204020204" pitchFamily="34" charset="-122"/>
            </a:endParaRPr>
          </a:p>
        </p:txBody>
      </p:sp>
      <p:sp>
        <p:nvSpPr>
          <p:cNvPr id="214" name="TextBox 213"/>
          <p:cNvSpPr txBox="1"/>
          <p:nvPr/>
        </p:nvSpPr>
        <p:spPr>
          <a:xfrm>
            <a:off x="3302284" y="2172870"/>
            <a:ext cx="723275" cy="307777"/>
          </a:xfrm>
          <a:prstGeom prst="rect">
            <a:avLst/>
          </a:prstGeom>
          <a:noFill/>
        </p:spPr>
        <p:txBody>
          <a:bodyPr wrap="none" rtlCol="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关键字</a:t>
            </a:r>
            <a:endParaRPr lang="id-ID" altLang="zh-CN" sz="1400" b="1" dirty="0">
              <a:solidFill>
                <a:schemeClr val="bg1"/>
              </a:solidFill>
              <a:latin typeface="微软雅黑" panose="020B0503020204020204" pitchFamily="34" charset="-122"/>
              <a:ea typeface="微软雅黑" panose="020B0503020204020204" pitchFamily="34" charset="-122"/>
            </a:endParaRPr>
          </a:p>
        </p:txBody>
      </p:sp>
      <p:sp>
        <p:nvSpPr>
          <p:cNvPr id="215" name="TextBox 214"/>
          <p:cNvSpPr txBox="1"/>
          <p:nvPr/>
        </p:nvSpPr>
        <p:spPr>
          <a:xfrm>
            <a:off x="8168116" y="2919470"/>
            <a:ext cx="723275" cy="307777"/>
          </a:xfrm>
          <a:prstGeom prst="rect">
            <a:avLst/>
          </a:prstGeom>
          <a:noFill/>
        </p:spPr>
        <p:txBody>
          <a:bodyPr wrap="none" rtlCol="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关键字</a:t>
            </a:r>
            <a:endParaRPr lang="id-ID" altLang="zh-CN" sz="1400" b="1" dirty="0">
              <a:solidFill>
                <a:schemeClr val="bg1"/>
              </a:solidFill>
              <a:latin typeface="微软雅黑" panose="020B0503020204020204" pitchFamily="34" charset="-122"/>
              <a:ea typeface="微软雅黑" panose="020B0503020204020204" pitchFamily="34" charset="-122"/>
            </a:endParaRPr>
          </a:p>
        </p:txBody>
      </p:sp>
      <p:sp>
        <p:nvSpPr>
          <p:cNvPr id="216" name="TextBox 215"/>
          <p:cNvSpPr txBox="1"/>
          <p:nvPr/>
        </p:nvSpPr>
        <p:spPr>
          <a:xfrm>
            <a:off x="6545615" y="2172870"/>
            <a:ext cx="723275" cy="307777"/>
          </a:xfrm>
          <a:prstGeom prst="rect">
            <a:avLst/>
          </a:prstGeom>
          <a:noFill/>
        </p:spPr>
        <p:txBody>
          <a:bodyPr wrap="none" rtlCol="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关键字</a:t>
            </a:r>
            <a:endParaRPr lang="id-ID" altLang="zh-CN" sz="1400" b="1" dirty="0">
              <a:solidFill>
                <a:schemeClr val="bg1"/>
              </a:solidFill>
              <a:latin typeface="微软雅黑" panose="020B0503020204020204" pitchFamily="34" charset="-122"/>
              <a:ea typeface="微软雅黑" panose="020B0503020204020204" pitchFamily="34" charset="-122"/>
            </a:endParaRPr>
          </a:p>
        </p:txBody>
      </p:sp>
      <p:sp>
        <p:nvSpPr>
          <p:cNvPr id="217" name="TextBox 216"/>
          <p:cNvSpPr txBox="1"/>
          <p:nvPr/>
        </p:nvSpPr>
        <p:spPr>
          <a:xfrm>
            <a:off x="9790612" y="2172870"/>
            <a:ext cx="723276" cy="307777"/>
          </a:xfrm>
          <a:prstGeom prst="rect">
            <a:avLst/>
          </a:prstGeom>
          <a:noFill/>
        </p:spPr>
        <p:txBody>
          <a:bodyPr wrap="none" rtlCol="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关键字</a:t>
            </a:r>
            <a:endParaRPr lang="id-ID" sz="1400" b="1" dirty="0">
              <a:solidFill>
                <a:schemeClr val="bg1"/>
              </a:solidFill>
              <a:latin typeface="微软雅黑" panose="020B0503020204020204" pitchFamily="34" charset="-122"/>
              <a:ea typeface="微软雅黑" panose="020B0503020204020204" pitchFamily="34" charset="-122"/>
            </a:endParaRPr>
          </a:p>
        </p:txBody>
      </p:sp>
      <p:grpSp>
        <p:nvGrpSpPr>
          <p:cNvPr id="218" name="Group 192"/>
          <p:cNvGrpSpPr/>
          <p:nvPr/>
        </p:nvGrpSpPr>
        <p:grpSpPr>
          <a:xfrm>
            <a:off x="1859454" y="2447437"/>
            <a:ext cx="358775" cy="358775"/>
            <a:chOff x="1839913" y="1474788"/>
            <a:chExt cx="358775" cy="358775"/>
          </a:xfrm>
          <a:solidFill>
            <a:schemeClr val="bg1"/>
          </a:solidFill>
        </p:grpSpPr>
        <p:sp>
          <p:nvSpPr>
            <p:cNvPr id="219" name="Freeform 12"/>
            <p:cNvSpPr>
              <a:spLocks/>
            </p:cNvSpPr>
            <p:nvPr/>
          </p:nvSpPr>
          <p:spPr bwMode="auto">
            <a:xfrm>
              <a:off x="1930400" y="1565276"/>
              <a:ext cx="138112" cy="136525"/>
            </a:xfrm>
            <a:custGeom>
              <a:avLst/>
              <a:gdLst>
                <a:gd name="T0" fmla="*/ 58 w 87"/>
                <a:gd name="T1" fmla="*/ 0 h 86"/>
                <a:gd name="T2" fmla="*/ 29 w 87"/>
                <a:gd name="T3" fmla="*/ 0 h 86"/>
                <a:gd name="T4" fmla="*/ 29 w 87"/>
                <a:gd name="T5" fmla="*/ 29 h 86"/>
                <a:gd name="T6" fmla="*/ 0 w 87"/>
                <a:gd name="T7" fmla="*/ 29 h 86"/>
                <a:gd name="T8" fmla="*/ 0 w 87"/>
                <a:gd name="T9" fmla="*/ 58 h 86"/>
                <a:gd name="T10" fmla="*/ 29 w 87"/>
                <a:gd name="T11" fmla="*/ 58 h 86"/>
                <a:gd name="T12" fmla="*/ 29 w 87"/>
                <a:gd name="T13" fmla="*/ 86 h 86"/>
                <a:gd name="T14" fmla="*/ 58 w 87"/>
                <a:gd name="T15" fmla="*/ 86 h 86"/>
                <a:gd name="T16" fmla="*/ 58 w 87"/>
                <a:gd name="T17" fmla="*/ 58 h 86"/>
                <a:gd name="T18" fmla="*/ 87 w 87"/>
                <a:gd name="T19" fmla="*/ 58 h 86"/>
                <a:gd name="T20" fmla="*/ 87 w 87"/>
                <a:gd name="T21" fmla="*/ 29 h 86"/>
                <a:gd name="T22" fmla="*/ 58 w 87"/>
                <a:gd name="T23" fmla="*/ 29 h 86"/>
                <a:gd name="T24" fmla="*/ 58 w 87"/>
                <a:gd name="T25"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86">
                  <a:moveTo>
                    <a:pt x="58" y="0"/>
                  </a:moveTo>
                  <a:lnTo>
                    <a:pt x="29" y="0"/>
                  </a:lnTo>
                  <a:lnTo>
                    <a:pt x="29" y="29"/>
                  </a:lnTo>
                  <a:lnTo>
                    <a:pt x="0" y="29"/>
                  </a:lnTo>
                  <a:lnTo>
                    <a:pt x="0" y="58"/>
                  </a:lnTo>
                  <a:lnTo>
                    <a:pt x="29" y="58"/>
                  </a:lnTo>
                  <a:lnTo>
                    <a:pt x="29" y="86"/>
                  </a:lnTo>
                  <a:lnTo>
                    <a:pt x="58" y="86"/>
                  </a:lnTo>
                  <a:lnTo>
                    <a:pt x="58" y="58"/>
                  </a:lnTo>
                  <a:lnTo>
                    <a:pt x="87" y="58"/>
                  </a:lnTo>
                  <a:lnTo>
                    <a:pt x="87" y="29"/>
                  </a:lnTo>
                  <a:lnTo>
                    <a:pt x="58" y="29"/>
                  </a:lnTo>
                  <a:lnTo>
                    <a:pt x="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220" name="Freeform 13"/>
            <p:cNvSpPr>
              <a:spLocks noEditPoints="1"/>
            </p:cNvSpPr>
            <p:nvPr/>
          </p:nvSpPr>
          <p:spPr bwMode="auto">
            <a:xfrm>
              <a:off x="1839913" y="1474788"/>
              <a:ext cx="358775" cy="358775"/>
            </a:xfrm>
            <a:custGeom>
              <a:avLst/>
              <a:gdLst>
                <a:gd name="T0" fmla="*/ 62 w 63"/>
                <a:gd name="T1" fmla="*/ 54 h 63"/>
                <a:gd name="T2" fmla="*/ 51 w 63"/>
                <a:gd name="T3" fmla="*/ 43 h 63"/>
                <a:gd name="T4" fmla="*/ 56 w 63"/>
                <a:gd name="T5" fmla="*/ 28 h 63"/>
                <a:gd name="T6" fmla="*/ 28 w 63"/>
                <a:gd name="T7" fmla="*/ 0 h 63"/>
                <a:gd name="T8" fmla="*/ 0 w 63"/>
                <a:gd name="T9" fmla="*/ 28 h 63"/>
                <a:gd name="T10" fmla="*/ 28 w 63"/>
                <a:gd name="T11" fmla="*/ 56 h 63"/>
                <a:gd name="T12" fmla="*/ 43 w 63"/>
                <a:gd name="T13" fmla="*/ 52 h 63"/>
                <a:gd name="T14" fmla="*/ 54 w 63"/>
                <a:gd name="T15" fmla="*/ 63 h 63"/>
                <a:gd name="T16" fmla="*/ 57 w 63"/>
                <a:gd name="T17" fmla="*/ 63 h 63"/>
                <a:gd name="T18" fmla="*/ 62 w 63"/>
                <a:gd name="T19" fmla="*/ 57 h 63"/>
                <a:gd name="T20" fmla="*/ 62 w 63"/>
                <a:gd name="T21" fmla="*/ 54 h 63"/>
                <a:gd name="T22" fmla="*/ 28 w 63"/>
                <a:gd name="T23" fmla="*/ 48 h 63"/>
                <a:gd name="T24" fmla="*/ 8 w 63"/>
                <a:gd name="T25" fmla="*/ 28 h 63"/>
                <a:gd name="T26" fmla="*/ 28 w 63"/>
                <a:gd name="T27" fmla="*/ 8 h 63"/>
                <a:gd name="T28" fmla="*/ 48 w 63"/>
                <a:gd name="T29" fmla="*/ 28 h 63"/>
                <a:gd name="T30" fmla="*/ 28 w 63"/>
                <a:gd name="T31" fmla="*/ 4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 h="63">
                  <a:moveTo>
                    <a:pt x="62" y="54"/>
                  </a:moveTo>
                  <a:cubicBezTo>
                    <a:pt x="51" y="43"/>
                    <a:pt x="51" y="43"/>
                    <a:pt x="51" y="43"/>
                  </a:cubicBezTo>
                  <a:cubicBezTo>
                    <a:pt x="54" y="39"/>
                    <a:pt x="56" y="34"/>
                    <a:pt x="56" y="28"/>
                  </a:cubicBezTo>
                  <a:cubicBezTo>
                    <a:pt x="56" y="13"/>
                    <a:pt x="43" y="0"/>
                    <a:pt x="28" y="0"/>
                  </a:cubicBezTo>
                  <a:cubicBezTo>
                    <a:pt x="12" y="0"/>
                    <a:pt x="0" y="13"/>
                    <a:pt x="0" y="28"/>
                  </a:cubicBezTo>
                  <a:cubicBezTo>
                    <a:pt x="0" y="43"/>
                    <a:pt x="12" y="56"/>
                    <a:pt x="28" y="56"/>
                  </a:cubicBezTo>
                  <a:cubicBezTo>
                    <a:pt x="33" y="56"/>
                    <a:pt x="39" y="54"/>
                    <a:pt x="43" y="52"/>
                  </a:cubicBezTo>
                  <a:cubicBezTo>
                    <a:pt x="54" y="63"/>
                    <a:pt x="54" y="63"/>
                    <a:pt x="54" y="63"/>
                  </a:cubicBezTo>
                  <a:cubicBezTo>
                    <a:pt x="55" y="63"/>
                    <a:pt x="56" y="63"/>
                    <a:pt x="57" y="63"/>
                  </a:cubicBezTo>
                  <a:cubicBezTo>
                    <a:pt x="62" y="57"/>
                    <a:pt x="62" y="57"/>
                    <a:pt x="62" y="57"/>
                  </a:cubicBezTo>
                  <a:cubicBezTo>
                    <a:pt x="63" y="56"/>
                    <a:pt x="63" y="55"/>
                    <a:pt x="62" y="54"/>
                  </a:cubicBezTo>
                  <a:close/>
                  <a:moveTo>
                    <a:pt x="28" y="48"/>
                  </a:moveTo>
                  <a:cubicBezTo>
                    <a:pt x="17" y="48"/>
                    <a:pt x="8" y="39"/>
                    <a:pt x="8" y="28"/>
                  </a:cubicBezTo>
                  <a:cubicBezTo>
                    <a:pt x="8" y="17"/>
                    <a:pt x="17" y="8"/>
                    <a:pt x="28" y="8"/>
                  </a:cubicBezTo>
                  <a:cubicBezTo>
                    <a:pt x="39" y="8"/>
                    <a:pt x="48" y="17"/>
                    <a:pt x="48" y="28"/>
                  </a:cubicBezTo>
                  <a:cubicBezTo>
                    <a:pt x="48" y="39"/>
                    <a:pt x="39" y="48"/>
                    <a:pt x="28"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grpSp>
        <p:nvGrpSpPr>
          <p:cNvPr id="221" name="Group 198"/>
          <p:cNvGrpSpPr/>
          <p:nvPr/>
        </p:nvGrpSpPr>
        <p:grpSpPr>
          <a:xfrm>
            <a:off x="3413785" y="1614875"/>
            <a:ext cx="496931" cy="496931"/>
            <a:chOff x="3275013" y="2108200"/>
            <a:chExt cx="376238" cy="376238"/>
          </a:xfrm>
          <a:solidFill>
            <a:schemeClr val="bg1"/>
          </a:solidFill>
        </p:grpSpPr>
        <p:sp>
          <p:nvSpPr>
            <p:cNvPr id="222" name="Freeform 58"/>
            <p:cNvSpPr>
              <a:spLocks/>
            </p:cNvSpPr>
            <p:nvPr/>
          </p:nvSpPr>
          <p:spPr bwMode="auto">
            <a:xfrm>
              <a:off x="3333750" y="2149475"/>
              <a:ext cx="41275" cy="41275"/>
            </a:xfrm>
            <a:custGeom>
              <a:avLst/>
              <a:gdLst>
                <a:gd name="T0" fmla="*/ 6 w 7"/>
                <a:gd name="T1" fmla="*/ 4 h 7"/>
                <a:gd name="T2" fmla="*/ 4 w 7"/>
                <a:gd name="T3" fmla="*/ 1 h 7"/>
                <a:gd name="T4" fmla="*/ 1 w 7"/>
                <a:gd name="T5" fmla="*/ 1 h 7"/>
                <a:gd name="T6" fmla="*/ 1 w 7"/>
                <a:gd name="T7" fmla="*/ 4 h 7"/>
                <a:gd name="T8" fmla="*/ 4 w 7"/>
                <a:gd name="T9" fmla="*/ 7 h 7"/>
                <a:gd name="T10" fmla="*/ 6 w 7"/>
                <a:gd name="T11" fmla="*/ 7 h 7"/>
                <a:gd name="T12" fmla="*/ 6 w 7"/>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6" y="4"/>
                  </a:moveTo>
                  <a:cubicBezTo>
                    <a:pt x="4" y="1"/>
                    <a:pt x="4" y="1"/>
                    <a:pt x="4" y="1"/>
                  </a:cubicBezTo>
                  <a:cubicBezTo>
                    <a:pt x="3" y="0"/>
                    <a:pt x="2" y="0"/>
                    <a:pt x="1" y="1"/>
                  </a:cubicBezTo>
                  <a:cubicBezTo>
                    <a:pt x="0" y="2"/>
                    <a:pt x="0" y="3"/>
                    <a:pt x="1" y="4"/>
                  </a:cubicBezTo>
                  <a:cubicBezTo>
                    <a:pt x="4" y="7"/>
                    <a:pt x="4" y="7"/>
                    <a:pt x="4" y="7"/>
                  </a:cubicBezTo>
                  <a:cubicBezTo>
                    <a:pt x="4" y="7"/>
                    <a:pt x="6" y="7"/>
                    <a:pt x="6" y="7"/>
                  </a:cubicBezTo>
                  <a:cubicBezTo>
                    <a:pt x="7" y="6"/>
                    <a:pt x="7" y="5"/>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3" name="Freeform 59"/>
            <p:cNvSpPr>
              <a:spLocks/>
            </p:cNvSpPr>
            <p:nvPr/>
          </p:nvSpPr>
          <p:spPr bwMode="auto">
            <a:xfrm>
              <a:off x="3275013" y="2273300"/>
              <a:ext cx="47625" cy="22225"/>
            </a:xfrm>
            <a:custGeom>
              <a:avLst/>
              <a:gdLst>
                <a:gd name="T0" fmla="*/ 6 w 8"/>
                <a:gd name="T1" fmla="*/ 0 h 4"/>
                <a:gd name="T2" fmla="*/ 2 w 8"/>
                <a:gd name="T3" fmla="*/ 0 h 4"/>
                <a:gd name="T4" fmla="*/ 0 w 8"/>
                <a:gd name="T5" fmla="*/ 2 h 4"/>
                <a:gd name="T6" fmla="*/ 2 w 8"/>
                <a:gd name="T7" fmla="*/ 4 h 4"/>
                <a:gd name="T8" fmla="*/ 6 w 8"/>
                <a:gd name="T9" fmla="*/ 4 h 4"/>
                <a:gd name="T10" fmla="*/ 8 w 8"/>
                <a:gd name="T11" fmla="*/ 2 h 4"/>
                <a:gd name="T12" fmla="*/ 6 w 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6" y="0"/>
                  </a:moveTo>
                  <a:cubicBezTo>
                    <a:pt x="2" y="0"/>
                    <a:pt x="2" y="0"/>
                    <a:pt x="2" y="0"/>
                  </a:cubicBezTo>
                  <a:cubicBezTo>
                    <a:pt x="1" y="0"/>
                    <a:pt x="0" y="1"/>
                    <a:pt x="0" y="2"/>
                  </a:cubicBezTo>
                  <a:cubicBezTo>
                    <a:pt x="0" y="3"/>
                    <a:pt x="1" y="4"/>
                    <a:pt x="2" y="4"/>
                  </a:cubicBezTo>
                  <a:cubicBezTo>
                    <a:pt x="6" y="4"/>
                    <a:pt x="6" y="4"/>
                    <a:pt x="6" y="4"/>
                  </a:cubicBezTo>
                  <a:cubicBezTo>
                    <a:pt x="7" y="4"/>
                    <a:pt x="8" y="3"/>
                    <a:pt x="8" y="2"/>
                  </a:cubicBezTo>
                  <a:cubicBezTo>
                    <a:pt x="8" y="1"/>
                    <a:pt x="7"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4" name="Freeform 60"/>
            <p:cNvSpPr>
              <a:spLocks/>
            </p:cNvSpPr>
            <p:nvPr/>
          </p:nvSpPr>
          <p:spPr bwMode="auto">
            <a:xfrm>
              <a:off x="3605213" y="2295525"/>
              <a:ext cx="46038" cy="23813"/>
            </a:xfrm>
            <a:custGeom>
              <a:avLst/>
              <a:gdLst>
                <a:gd name="T0" fmla="*/ 6 w 8"/>
                <a:gd name="T1" fmla="*/ 0 h 4"/>
                <a:gd name="T2" fmla="*/ 2 w 8"/>
                <a:gd name="T3" fmla="*/ 0 h 4"/>
                <a:gd name="T4" fmla="*/ 0 w 8"/>
                <a:gd name="T5" fmla="*/ 2 h 4"/>
                <a:gd name="T6" fmla="*/ 2 w 8"/>
                <a:gd name="T7" fmla="*/ 4 h 4"/>
                <a:gd name="T8" fmla="*/ 6 w 8"/>
                <a:gd name="T9" fmla="*/ 4 h 4"/>
                <a:gd name="T10" fmla="*/ 8 w 8"/>
                <a:gd name="T11" fmla="*/ 2 h 4"/>
                <a:gd name="T12" fmla="*/ 6 w 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6" y="0"/>
                  </a:moveTo>
                  <a:cubicBezTo>
                    <a:pt x="2" y="0"/>
                    <a:pt x="2" y="0"/>
                    <a:pt x="2" y="0"/>
                  </a:cubicBezTo>
                  <a:cubicBezTo>
                    <a:pt x="1" y="0"/>
                    <a:pt x="0" y="1"/>
                    <a:pt x="0" y="2"/>
                  </a:cubicBezTo>
                  <a:cubicBezTo>
                    <a:pt x="0" y="3"/>
                    <a:pt x="1" y="4"/>
                    <a:pt x="2" y="4"/>
                  </a:cubicBezTo>
                  <a:cubicBezTo>
                    <a:pt x="6" y="4"/>
                    <a:pt x="6" y="4"/>
                    <a:pt x="6" y="4"/>
                  </a:cubicBezTo>
                  <a:cubicBezTo>
                    <a:pt x="7" y="4"/>
                    <a:pt x="8" y="3"/>
                    <a:pt x="8" y="2"/>
                  </a:cubicBezTo>
                  <a:cubicBezTo>
                    <a:pt x="8" y="1"/>
                    <a:pt x="7"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5" name="Freeform 61"/>
            <p:cNvSpPr>
              <a:spLocks/>
            </p:cNvSpPr>
            <p:nvPr/>
          </p:nvSpPr>
          <p:spPr bwMode="auto">
            <a:xfrm>
              <a:off x="3568700" y="2166938"/>
              <a:ext cx="41275" cy="41275"/>
            </a:xfrm>
            <a:custGeom>
              <a:avLst/>
              <a:gdLst>
                <a:gd name="T0" fmla="*/ 6 w 7"/>
                <a:gd name="T1" fmla="*/ 1 h 7"/>
                <a:gd name="T2" fmla="*/ 3 w 7"/>
                <a:gd name="T3" fmla="*/ 1 h 7"/>
                <a:gd name="T4" fmla="*/ 0 w 7"/>
                <a:gd name="T5" fmla="*/ 4 h 7"/>
                <a:gd name="T6" fmla="*/ 0 w 7"/>
                <a:gd name="T7" fmla="*/ 6 h 7"/>
                <a:gd name="T8" fmla="*/ 3 w 7"/>
                <a:gd name="T9" fmla="*/ 6 h 7"/>
                <a:gd name="T10" fmla="*/ 6 w 7"/>
                <a:gd name="T11" fmla="*/ 4 h 7"/>
                <a:gd name="T12" fmla="*/ 6 w 7"/>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6" y="1"/>
                  </a:moveTo>
                  <a:cubicBezTo>
                    <a:pt x="5" y="0"/>
                    <a:pt x="4" y="0"/>
                    <a:pt x="3" y="1"/>
                  </a:cubicBezTo>
                  <a:cubicBezTo>
                    <a:pt x="0" y="4"/>
                    <a:pt x="0" y="4"/>
                    <a:pt x="0" y="4"/>
                  </a:cubicBezTo>
                  <a:cubicBezTo>
                    <a:pt x="0" y="4"/>
                    <a:pt x="0" y="6"/>
                    <a:pt x="0" y="6"/>
                  </a:cubicBezTo>
                  <a:cubicBezTo>
                    <a:pt x="1" y="7"/>
                    <a:pt x="2" y="7"/>
                    <a:pt x="3" y="6"/>
                  </a:cubicBezTo>
                  <a:cubicBezTo>
                    <a:pt x="6" y="4"/>
                    <a:pt x="6" y="4"/>
                    <a:pt x="6" y="4"/>
                  </a:cubicBezTo>
                  <a:cubicBezTo>
                    <a:pt x="7" y="3"/>
                    <a:pt x="7" y="2"/>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6" name="Freeform 62"/>
            <p:cNvSpPr>
              <a:spLocks/>
            </p:cNvSpPr>
            <p:nvPr/>
          </p:nvSpPr>
          <p:spPr bwMode="auto">
            <a:xfrm>
              <a:off x="3463925" y="2108200"/>
              <a:ext cx="23813" cy="47625"/>
            </a:xfrm>
            <a:custGeom>
              <a:avLst/>
              <a:gdLst>
                <a:gd name="T0" fmla="*/ 2 w 4"/>
                <a:gd name="T1" fmla="*/ 8 h 8"/>
                <a:gd name="T2" fmla="*/ 3 w 4"/>
                <a:gd name="T3" fmla="*/ 7 h 8"/>
                <a:gd name="T4" fmla="*/ 4 w 4"/>
                <a:gd name="T5" fmla="*/ 6 h 8"/>
                <a:gd name="T6" fmla="*/ 4 w 4"/>
                <a:gd name="T7" fmla="*/ 2 h 8"/>
                <a:gd name="T8" fmla="*/ 2 w 4"/>
                <a:gd name="T9" fmla="*/ 0 h 8"/>
                <a:gd name="T10" fmla="*/ 0 w 4"/>
                <a:gd name="T11" fmla="*/ 1 h 8"/>
                <a:gd name="T12" fmla="*/ 0 w 4"/>
                <a:gd name="T13" fmla="*/ 2 h 8"/>
                <a:gd name="T14" fmla="*/ 0 w 4"/>
                <a:gd name="T15" fmla="*/ 6 h 8"/>
                <a:gd name="T16" fmla="*/ 2 w 4"/>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8">
                  <a:moveTo>
                    <a:pt x="2" y="8"/>
                  </a:moveTo>
                  <a:cubicBezTo>
                    <a:pt x="3" y="8"/>
                    <a:pt x="3" y="8"/>
                    <a:pt x="3" y="7"/>
                  </a:cubicBezTo>
                  <a:cubicBezTo>
                    <a:pt x="4" y="7"/>
                    <a:pt x="4" y="7"/>
                    <a:pt x="4" y="6"/>
                  </a:cubicBezTo>
                  <a:cubicBezTo>
                    <a:pt x="4" y="2"/>
                    <a:pt x="4" y="2"/>
                    <a:pt x="4" y="2"/>
                  </a:cubicBezTo>
                  <a:cubicBezTo>
                    <a:pt x="4" y="1"/>
                    <a:pt x="3" y="0"/>
                    <a:pt x="2" y="0"/>
                  </a:cubicBezTo>
                  <a:cubicBezTo>
                    <a:pt x="1" y="0"/>
                    <a:pt x="0" y="1"/>
                    <a:pt x="0" y="1"/>
                  </a:cubicBezTo>
                  <a:cubicBezTo>
                    <a:pt x="0" y="2"/>
                    <a:pt x="0" y="2"/>
                    <a:pt x="0" y="2"/>
                  </a:cubicBezTo>
                  <a:cubicBezTo>
                    <a:pt x="0" y="6"/>
                    <a:pt x="0" y="6"/>
                    <a:pt x="0"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7" name="Freeform 63"/>
            <p:cNvSpPr>
              <a:spLocks noEditPoints="1"/>
            </p:cNvSpPr>
            <p:nvPr/>
          </p:nvSpPr>
          <p:spPr bwMode="auto">
            <a:xfrm>
              <a:off x="3368675" y="2201863"/>
              <a:ext cx="188913" cy="211138"/>
            </a:xfrm>
            <a:custGeom>
              <a:avLst/>
              <a:gdLst>
                <a:gd name="T0" fmla="*/ 16 w 32"/>
                <a:gd name="T1" fmla="*/ 0 h 36"/>
                <a:gd name="T2" fmla="*/ 0 w 32"/>
                <a:gd name="T3" fmla="*/ 16 h 36"/>
                <a:gd name="T4" fmla="*/ 8 w 32"/>
                <a:gd name="T5" fmla="*/ 30 h 36"/>
                <a:gd name="T6" fmla="*/ 8 w 32"/>
                <a:gd name="T7" fmla="*/ 36 h 36"/>
                <a:gd name="T8" fmla="*/ 24 w 32"/>
                <a:gd name="T9" fmla="*/ 36 h 36"/>
                <a:gd name="T10" fmla="*/ 24 w 32"/>
                <a:gd name="T11" fmla="*/ 30 h 36"/>
                <a:gd name="T12" fmla="*/ 32 w 32"/>
                <a:gd name="T13" fmla="*/ 16 h 36"/>
                <a:gd name="T14" fmla="*/ 16 w 32"/>
                <a:gd name="T15" fmla="*/ 0 h 36"/>
                <a:gd name="T16" fmla="*/ 22 w 32"/>
                <a:gd name="T17" fmla="*/ 26 h 36"/>
                <a:gd name="T18" fmla="*/ 20 w 32"/>
                <a:gd name="T19" fmla="*/ 27 h 36"/>
                <a:gd name="T20" fmla="*/ 20 w 32"/>
                <a:gd name="T21" fmla="*/ 30 h 36"/>
                <a:gd name="T22" fmla="*/ 20 w 32"/>
                <a:gd name="T23" fmla="*/ 32 h 36"/>
                <a:gd name="T24" fmla="*/ 12 w 32"/>
                <a:gd name="T25" fmla="*/ 32 h 36"/>
                <a:gd name="T26" fmla="*/ 12 w 32"/>
                <a:gd name="T27" fmla="*/ 30 h 36"/>
                <a:gd name="T28" fmla="*/ 12 w 32"/>
                <a:gd name="T29" fmla="*/ 27 h 36"/>
                <a:gd name="T30" fmla="*/ 10 w 32"/>
                <a:gd name="T31" fmla="*/ 26 h 36"/>
                <a:gd name="T32" fmla="*/ 4 w 32"/>
                <a:gd name="T33" fmla="*/ 16 h 36"/>
                <a:gd name="T34" fmla="*/ 16 w 32"/>
                <a:gd name="T35" fmla="*/ 4 h 36"/>
                <a:gd name="T36" fmla="*/ 28 w 32"/>
                <a:gd name="T37" fmla="*/ 16 h 36"/>
                <a:gd name="T38" fmla="*/ 22 w 32"/>
                <a:gd name="T39"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 h="36">
                  <a:moveTo>
                    <a:pt x="16" y="0"/>
                  </a:moveTo>
                  <a:cubicBezTo>
                    <a:pt x="7" y="0"/>
                    <a:pt x="0" y="7"/>
                    <a:pt x="0" y="16"/>
                  </a:cubicBezTo>
                  <a:cubicBezTo>
                    <a:pt x="0" y="22"/>
                    <a:pt x="3" y="27"/>
                    <a:pt x="8" y="30"/>
                  </a:cubicBezTo>
                  <a:cubicBezTo>
                    <a:pt x="8" y="36"/>
                    <a:pt x="8" y="36"/>
                    <a:pt x="8" y="36"/>
                  </a:cubicBezTo>
                  <a:cubicBezTo>
                    <a:pt x="24" y="36"/>
                    <a:pt x="24" y="36"/>
                    <a:pt x="24" y="36"/>
                  </a:cubicBezTo>
                  <a:cubicBezTo>
                    <a:pt x="24" y="30"/>
                    <a:pt x="24" y="30"/>
                    <a:pt x="24" y="30"/>
                  </a:cubicBezTo>
                  <a:cubicBezTo>
                    <a:pt x="29" y="27"/>
                    <a:pt x="32" y="22"/>
                    <a:pt x="32" y="16"/>
                  </a:cubicBezTo>
                  <a:cubicBezTo>
                    <a:pt x="32" y="7"/>
                    <a:pt x="25" y="0"/>
                    <a:pt x="16" y="0"/>
                  </a:cubicBezTo>
                  <a:close/>
                  <a:moveTo>
                    <a:pt x="22" y="26"/>
                  </a:moveTo>
                  <a:cubicBezTo>
                    <a:pt x="20" y="27"/>
                    <a:pt x="20" y="27"/>
                    <a:pt x="20" y="27"/>
                  </a:cubicBezTo>
                  <a:cubicBezTo>
                    <a:pt x="20" y="30"/>
                    <a:pt x="20" y="30"/>
                    <a:pt x="20" y="30"/>
                  </a:cubicBezTo>
                  <a:cubicBezTo>
                    <a:pt x="20" y="32"/>
                    <a:pt x="20" y="32"/>
                    <a:pt x="20" y="32"/>
                  </a:cubicBezTo>
                  <a:cubicBezTo>
                    <a:pt x="12" y="32"/>
                    <a:pt x="12" y="32"/>
                    <a:pt x="12" y="32"/>
                  </a:cubicBezTo>
                  <a:cubicBezTo>
                    <a:pt x="12" y="30"/>
                    <a:pt x="12" y="30"/>
                    <a:pt x="12" y="30"/>
                  </a:cubicBezTo>
                  <a:cubicBezTo>
                    <a:pt x="12" y="27"/>
                    <a:pt x="12" y="27"/>
                    <a:pt x="12" y="27"/>
                  </a:cubicBezTo>
                  <a:cubicBezTo>
                    <a:pt x="10" y="26"/>
                    <a:pt x="10" y="26"/>
                    <a:pt x="10" y="26"/>
                  </a:cubicBezTo>
                  <a:cubicBezTo>
                    <a:pt x="6" y="24"/>
                    <a:pt x="4" y="20"/>
                    <a:pt x="4" y="16"/>
                  </a:cubicBezTo>
                  <a:cubicBezTo>
                    <a:pt x="4" y="9"/>
                    <a:pt x="9" y="4"/>
                    <a:pt x="16" y="4"/>
                  </a:cubicBezTo>
                  <a:cubicBezTo>
                    <a:pt x="23" y="4"/>
                    <a:pt x="28" y="9"/>
                    <a:pt x="28" y="16"/>
                  </a:cubicBezTo>
                  <a:cubicBezTo>
                    <a:pt x="28" y="20"/>
                    <a:pt x="26" y="24"/>
                    <a:pt x="22"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8" name="Freeform 64"/>
            <p:cNvSpPr>
              <a:spLocks/>
            </p:cNvSpPr>
            <p:nvPr/>
          </p:nvSpPr>
          <p:spPr bwMode="auto">
            <a:xfrm>
              <a:off x="3416300" y="2436813"/>
              <a:ext cx="93663" cy="47625"/>
            </a:xfrm>
            <a:custGeom>
              <a:avLst/>
              <a:gdLst>
                <a:gd name="T0" fmla="*/ 0 w 16"/>
                <a:gd name="T1" fmla="*/ 4 h 8"/>
                <a:gd name="T2" fmla="*/ 4 w 16"/>
                <a:gd name="T3" fmla="*/ 4 h 8"/>
                <a:gd name="T4" fmla="*/ 4 w 16"/>
                <a:gd name="T5" fmla="*/ 4 h 8"/>
                <a:gd name="T6" fmla="*/ 8 w 16"/>
                <a:gd name="T7" fmla="*/ 8 h 8"/>
                <a:gd name="T8" fmla="*/ 12 w 16"/>
                <a:gd name="T9" fmla="*/ 4 h 8"/>
                <a:gd name="T10" fmla="*/ 12 w 16"/>
                <a:gd name="T11" fmla="*/ 4 h 8"/>
                <a:gd name="T12" fmla="*/ 16 w 16"/>
                <a:gd name="T13" fmla="*/ 4 h 8"/>
                <a:gd name="T14" fmla="*/ 16 w 16"/>
                <a:gd name="T15" fmla="*/ 0 h 8"/>
                <a:gd name="T16" fmla="*/ 0 w 16"/>
                <a:gd name="T17" fmla="*/ 0 h 8"/>
                <a:gd name="T18" fmla="*/ 0 w 16"/>
                <a:gd name="T1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8">
                  <a:moveTo>
                    <a:pt x="0" y="4"/>
                  </a:moveTo>
                  <a:cubicBezTo>
                    <a:pt x="4" y="4"/>
                    <a:pt x="4" y="4"/>
                    <a:pt x="4" y="4"/>
                  </a:cubicBezTo>
                  <a:cubicBezTo>
                    <a:pt x="4" y="4"/>
                    <a:pt x="4" y="4"/>
                    <a:pt x="4" y="4"/>
                  </a:cubicBezTo>
                  <a:cubicBezTo>
                    <a:pt x="4" y="6"/>
                    <a:pt x="6" y="8"/>
                    <a:pt x="8" y="8"/>
                  </a:cubicBezTo>
                  <a:cubicBezTo>
                    <a:pt x="10" y="8"/>
                    <a:pt x="12" y="6"/>
                    <a:pt x="12" y="4"/>
                  </a:cubicBezTo>
                  <a:cubicBezTo>
                    <a:pt x="12" y="4"/>
                    <a:pt x="12" y="4"/>
                    <a:pt x="12" y="4"/>
                  </a:cubicBezTo>
                  <a:cubicBezTo>
                    <a:pt x="16" y="4"/>
                    <a:pt x="16" y="4"/>
                    <a:pt x="16" y="4"/>
                  </a:cubicBezTo>
                  <a:cubicBezTo>
                    <a:pt x="16" y="0"/>
                    <a:pt x="16" y="0"/>
                    <a:pt x="16" y="0"/>
                  </a:cubicBezTo>
                  <a:cubicBezTo>
                    <a:pt x="0" y="0"/>
                    <a:pt x="0" y="0"/>
                    <a:pt x="0" y="0"/>
                  </a:cubicBez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29" name="Group 206"/>
          <p:cNvGrpSpPr/>
          <p:nvPr/>
        </p:nvGrpSpPr>
        <p:grpSpPr>
          <a:xfrm>
            <a:off x="5105043" y="2462373"/>
            <a:ext cx="376238" cy="376238"/>
            <a:chOff x="2522538" y="2108200"/>
            <a:chExt cx="376238" cy="376238"/>
          </a:xfrm>
          <a:solidFill>
            <a:schemeClr val="bg1"/>
          </a:solidFill>
        </p:grpSpPr>
        <p:sp>
          <p:nvSpPr>
            <p:cNvPr id="230" name="Freeform 54"/>
            <p:cNvSpPr>
              <a:spLocks/>
            </p:cNvSpPr>
            <p:nvPr/>
          </p:nvSpPr>
          <p:spPr bwMode="auto">
            <a:xfrm>
              <a:off x="2522538" y="2319338"/>
              <a:ext cx="163513" cy="71438"/>
            </a:xfrm>
            <a:custGeom>
              <a:avLst/>
              <a:gdLst>
                <a:gd name="T0" fmla="*/ 3 w 28"/>
                <a:gd name="T1" fmla="*/ 10 h 12"/>
                <a:gd name="T2" fmla="*/ 10 w 28"/>
                <a:gd name="T3" fmla="*/ 12 h 12"/>
                <a:gd name="T4" fmla="*/ 28 w 28"/>
                <a:gd name="T5" fmla="*/ 8 h 12"/>
                <a:gd name="T6" fmla="*/ 5 w 28"/>
                <a:gd name="T7" fmla="*/ 1 h 12"/>
                <a:gd name="T8" fmla="*/ 2 w 28"/>
                <a:gd name="T9" fmla="*/ 1 h 12"/>
                <a:gd name="T10" fmla="*/ 0 w 28"/>
                <a:gd name="T11" fmla="*/ 5 h 12"/>
                <a:gd name="T12" fmla="*/ 0 w 28"/>
                <a:gd name="T13" fmla="*/ 6 h 12"/>
                <a:gd name="T14" fmla="*/ 3 w 28"/>
                <a:gd name="T15" fmla="*/ 1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2">
                  <a:moveTo>
                    <a:pt x="3" y="10"/>
                  </a:moveTo>
                  <a:cubicBezTo>
                    <a:pt x="10" y="12"/>
                    <a:pt x="10" y="12"/>
                    <a:pt x="10" y="12"/>
                  </a:cubicBezTo>
                  <a:cubicBezTo>
                    <a:pt x="28" y="8"/>
                    <a:pt x="28" y="8"/>
                    <a:pt x="28" y="8"/>
                  </a:cubicBezTo>
                  <a:cubicBezTo>
                    <a:pt x="5" y="1"/>
                    <a:pt x="5" y="1"/>
                    <a:pt x="5" y="1"/>
                  </a:cubicBezTo>
                  <a:cubicBezTo>
                    <a:pt x="4" y="0"/>
                    <a:pt x="3" y="1"/>
                    <a:pt x="2" y="1"/>
                  </a:cubicBezTo>
                  <a:cubicBezTo>
                    <a:pt x="1" y="2"/>
                    <a:pt x="0" y="3"/>
                    <a:pt x="0" y="5"/>
                  </a:cubicBezTo>
                  <a:cubicBezTo>
                    <a:pt x="0" y="6"/>
                    <a:pt x="0" y="6"/>
                    <a:pt x="0" y="6"/>
                  </a:cubicBezTo>
                  <a:cubicBezTo>
                    <a:pt x="0" y="8"/>
                    <a:pt x="1" y="9"/>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231" name="Freeform 55"/>
            <p:cNvSpPr>
              <a:spLocks/>
            </p:cNvSpPr>
            <p:nvPr/>
          </p:nvSpPr>
          <p:spPr bwMode="auto">
            <a:xfrm>
              <a:off x="2774950" y="2425700"/>
              <a:ext cx="123825" cy="58738"/>
            </a:xfrm>
            <a:custGeom>
              <a:avLst/>
              <a:gdLst>
                <a:gd name="T0" fmla="*/ 18 w 21"/>
                <a:gd name="T1" fmla="*/ 0 h 10"/>
                <a:gd name="T2" fmla="*/ 18 w 21"/>
                <a:gd name="T3" fmla="*/ 0 h 10"/>
                <a:gd name="T4" fmla="*/ 0 w 21"/>
                <a:gd name="T5" fmla="*/ 5 h 10"/>
                <a:gd name="T6" fmla="*/ 16 w 21"/>
                <a:gd name="T7" fmla="*/ 10 h 10"/>
                <a:gd name="T8" fmla="*/ 19 w 21"/>
                <a:gd name="T9" fmla="*/ 9 h 10"/>
                <a:gd name="T10" fmla="*/ 21 w 21"/>
                <a:gd name="T11" fmla="*/ 6 h 10"/>
                <a:gd name="T12" fmla="*/ 21 w 21"/>
                <a:gd name="T13" fmla="*/ 4 h 10"/>
                <a:gd name="T14" fmla="*/ 18 w 21"/>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0">
                  <a:moveTo>
                    <a:pt x="18" y="0"/>
                  </a:moveTo>
                  <a:cubicBezTo>
                    <a:pt x="18" y="0"/>
                    <a:pt x="18" y="0"/>
                    <a:pt x="18" y="0"/>
                  </a:cubicBezTo>
                  <a:cubicBezTo>
                    <a:pt x="0" y="5"/>
                    <a:pt x="0" y="5"/>
                    <a:pt x="0" y="5"/>
                  </a:cubicBezTo>
                  <a:cubicBezTo>
                    <a:pt x="16" y="10"/>
                    <a:pt x="16" y="10"/>
                    <a:pt x="16" y="10"/>
                  </a:cubicBezTo>
                  <a:cubicBezTo>
                    <a:pt x="17" y="10"/>
                    <a:pt x="18" y="10"/>
                    <a:pt x="19" y="9"/>
                  </a:cubicBezTo>
                  <a:cubicBezTo>
                    <a:pt x="20" y="8"/>
                    <a:pt x="21" y="7"/>
                    <a:pt x="21" y="6"/>
                  </a:cubicBezTo>
                  <a:cubicBezTo>
                    <a:pt x="21" y="4"/>
                    <a:pt x="21" y="4"/>
                    <a:pt x="21" y="4"/>
                  </a:cubicBezTo>
                  <a:cubicBezTo>
                    <a:pt x="21" y="2"/>
                    <a:pt x="20" y="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232" name="Freeform 56"/>
            <p:cNvSpPr>
              <a:spLocks/>
            </p:cNvSpPr>
            <p:nvPr/>
          </p:nvSpPr>
          <p:spPr bwMode="auto">
            <a:xfrm>
              <a:off x="2522538" y="2343150"/>
              <a:ext cx="376238" cy="141288"/>
            </a:xfrm>
            <a:custGeom>
              <a:avLst/>
              <a:gdLst>
                <a:gd name="T0" fmla="*/ 62 w 64"/>
                <a:gd name="T1" fmla="*/ 1 h 24"/>
                <a:gd name="T2" fmla="*/ 60 w 64"/>
                <a:gd name="T3" fmla="*/ 0 h 24"/>
                <a:gd name="T4" fmla="*/ 59 w 64"/>
                <a:gd name="T5" fmla="*/ 0 h 24"/>
                <a:gd name="T6" fmla="*/ 3 w 64"/>
                <a:gd name="T7" fmla="*/ 14 h 24"/>
                <a:gd name="T8" fmla="*/ 0 w 64"/>
                <a:gd name="T9" fmla="*/ 18 h 24"/>
                <a:gd name="T10" fmla="*/ 0 w 64"/>
                <a:gd name="T11" fmla="*/ 20 h 24"/>
                <a:gd name="T12" fmla="*/ 2 w 64"/>
                <a:gd name="T13" fmla="*/ 23 h 24"/>
                <a:gd name="T14" fmla="*/ 4 w 64"/>
                <a:gd name="T15" fmla="*/ 24 h 24"/>
                <a:gd name="T16" fmla="*/ 5 w 64"/>
                <a:gd name="T17" fmla="*/ 24 h 24"/>
                <a:gd name="T18" fmla="*/ 61 w 64"/>
                <a:gd name="T19" fmla="*/ 10 h 24"/>
                <a:gd name="T20" fmla="*/ 64 w 64"/>
                <a:gd name="T21" fmla="*/ 6 h 24"/>
                <a:gd name="T22" fmla="*/ 64 w 64"/>
                <a:gd name="T23" fmla="*/ 4 h 24"/>
                <a:gd name="T24" fmla="*/ 62 w 64"/>
                <a:gd name="T25"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24">
                  <a:moveTo>
                    <a:pt x="62" y="1"/>
                  </a:moveTo>
                  <a:cubicBezTo>
                    <a:pt x="62" y="1"/>
                    <a:pt x="61" y="0"/>
                    <a:pt x="60" y="0"/>
                  </a:cubicBezTo>
                  <a:cubicBezTo>
                    <a:pt x="59" y="0"/>
                    <a:pt x="59" y="0"/>
                    <a:pt x="59" y="0"/>
                  </a:cubicBezTo>
                  <a:cubicBezTo>
                    <a:pt x="3" y="14"/>
                    <a:pt x="3" y="14"/>
                    <a:pt x="3" y="14"/>
                  </a:cubicBezTo>
                  <a:cubicBezTo>
                    <a:pt x="1" y="15"/>
                    <a:pt x="0" y="16"/>
                    <a:pt x="0" y="18"/>
                  </a:cubicBezTo>
                  <a:cubicBezTo>
                    <a:pt x="0" y="20"/>
                    <a:pt x="0" y="20"/>
                    <a:pt x="0" y="20"/>
                  </a:cubicBezTo>
                  <a:cubicBezTo>
                    <a:pt x="0" y="21"/>
                    <a:pt x="1" y="22"/>
                    <a:pt x="2" y="23"/>
                  </a:cubicBezTo>
                  <a:cubicBezTo>
                    <a:pt x="2" y="24"/>
                    <a:pt x="3" y="24"/>
                    <a:pt x="4" y="24"/>
                  </a:cubicBezTo>
                  <a:cubicBezTo>
                    <a:pt x="5" y="24"/>
                    <a:pt x="5" y="24"/>
                    <a:pt x="5" y="24"/>
                  </a:cubicBezTo>
                  <a:cubicBezTo>
                    <a:pt x="61" y="10"/>
                    <a:pt x="61" y="10"/>
                    <a:pt x="61" y="10"/>
                  </a:cubicBezTo>
                  <a:cubicBezTo>
                    <a:pt x="63" y="9"/>
                    <a:pt x="64" y="8"/>
                    <a:pt x="64" y="6"/>
                  </a:cubicBezTo>
                  <a:cubicBezTo>
                    <a:pt x="64" y="4"/>
                    <a:pt x="64" y="4"/>
                    <a:pt x="64" y="4"/>
                  </a:cubicBezTo>
                  <a:cubicBezTo>
                    <a:pt x="64" y="3"/>
                    <a:pt x="63" y="2"/>
                    <a:pt x="6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233" name="Freeform 57"/>
            <p:cNvSpPr>
              <a:spLocks noEditPoints="1"/>
            </p:cNvSpPr>
            <p:nvPr/>
          </p:nvSpPr>
          <p:spPr bwMode="auto">
            <a:xfrm>
              <a:off x="2605088" y="2108200"/>
              <a:ext cx="217488" cy="258763"/>
            </a:xfrm>
            <a:custGeom>
              <a:avLst/>
              <a:gdLst>
                <a:gd name="T0" fmla="*/ 8 w 37"/>
                <a:gd name="T1" fmla="*/ 32 h 44"/>
                <a:gd name="T2" fmla="*/ 31 w 37"/>
                <a:gd name="T3" fmla="*/ 35 h 44"/>
                <a:gd name="T4" fmla="*/ 20 w 37"/>
                <a:gd name="T5" fmla="*/ 0 h 44"/>
                <a:gd name="T6" fmla="*/ 8 w 37"/>
                <a:gd name="T7" fmla="*/ 32 h 44"/>
                <a:gd name="T8" fmla="*/ 15 w 37"/>
                <a:gd name="T9" fmla="*/ 28 h 44"/>
                <a:gd name="T10" fmla="*/ 21 w 37"/>
                <a:gd name="T11" fmla="*/ 16 h 44"/>
                <a:gd name="T12" fmla="*/ 20 w 37"/>
                <a:gd name="T13" fmla="*/ 36 h 44"/>
                <a:gd name="T14" fmla="*/ 15 w 37"/>
                <a:gd name="T15" fmla="*/ 28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44">
                  <a:moveTo>
                    <a:pt x="8" y="32"/>
                  </a:moveTo>
                  <a:cubicBezTo>
                    <a:pt x="11" y="40"/>
                    <a:pt x="24" y="44"/>
                    <a:pt x="31" y="35"/>
                  </a:cubicBezTo>
                  <a:cubicBezTo>
                    <a:pt x="37" y="25"/>
                    <a:pt x="31" y="10"/>
                    <a:pt x="20" y="0"/>
                  </a:cubicBezTo>
                  <a:cubicBezTo>
                    <a:pt x="22" y="11"/>
                    <a:pt x="0" y="15"/>
                    <a:pt x="8" y="32"/>
                  </a:cubicBezTo>
                  <a:close/>
                  <a:moveTo>
                    <a:pt x="15" y="28"/>
                  </a:moveTo>
                  <a:cubicBezTo>
                    <a:pt x="17" y="26"/>
                    <a:pt x="21" y="24"/>
                    <a:pt x="21" y="16"/>
                  </a:cubicBezTo>
                  <a:cubicBezTo>
                    <a:pt x="31" y="22"/>
                    <a:pt x="27" y="38"/>
                    <a:pt x="20" y="36"/>
                  </a:cubicBezTo>
                  <a:cubicBezTo>
                    <a:pt x="13" y="35"/>
                    <a:pt x="13" y="30"/>
                    <a:pt x="15"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sp>
        <p:nvSpPr>
          <p:cNvPr id="234" name="Freeform 22"/>
          <p:cNvSpPr>
            <a:spLocks noEditPoints="1"/>
          </p:cNvSpPr>
          <p:nvPr/>
        </p:nvSpPr>
        <p:spPr bwMode="auto">
          <a:xfrm>
            <a:off x="6733443" y="1688484"/>
            <a:ext cx="347616" cy="347616"/>
          </a:xfrm>
          <a:custGeom>
            <a:avLst/>
            <a:gdLst>
              <a:gd name="T0" fmla="*/ 42 w 44"/>
              <a:gd name="T1" fmla="*/ 18 h 44"/>
              <a:gd name="T2" fmla="*/ 35 w 44"/>
              <a:gd name="T3" fmla="*/ 18 h 44"/>
              <a:gd name="T4" fmla="*/ 34 w 44"/>
              <a:gd name="T5" fmla="*/ 14 h 44"/>
              <a:gd name="T6" fmla="*/ 38 w 44"/>
              <a:gd name="T7" fmla="*/ 10 h 44"/>
              <a:gd name="T8" fmla="*/ 38 w 44"/>
              <a:gd name="T9" fmla="*/ 7 h 44"/>
              <a:gd name="T10" fmla="*/ 36 w 44"/>
              <a:gd name="T11" fmla="*/ 5 h 44"/>
              <a:gd name="T12" fmla="*/ 33 w 44"/>
              <a:gd name="T13" fmla="*/ 5 h 44"/>
              <a:gd name="T14" fmla="*/ 29 w 44"/>
              <a:gd name="T15" fmla="*/ 9 h 44"/>
              <a:gd name="T16" fmla="*/ 25 w 44"/>
              <a:gd name="T17" fmla="*/ 8 h 44"/>
              <a:gd name="T18" fmla="*/ 25 w 44"/>
              <a:gd name="T19" fmla="*/ 2 h 44"/>
              <a:gd name="T20" fmla="*/ 23 w 44"/>
              <a:gd name="T21" fmla="*/ 0 h 44"/>
              <a:gd name="T22" fmla="*/ 20 w 44"/>
              <a:gd name="T23" fmla="*/ 0 h 44"/>
              <a:gd name="T24" fmla="*/ 18 w 44"/>
              <a:gd name="T25" fmla="*/ 2 h 44"/>
              <a:gd name="T26" fmla="*/ 18 w 44"/>
              <a:gd name="T27" fmla="*/ 8 h 44"/>
              <a:gd name="T28" fmla="*/ 14 w 44"/>
              <a:gd name="T29" fmla="*/ 9 h 44"/>
              <a:gd name="T30" fmla="*/ 10 w 44"/>
              <a:gd name="T31" fmla="*/ 6 h 44"/>
              <a:gd name="T32" fmla="*/ 7 w 44"/>
              <a:gd name="T33" fmla="*/ 6 h 44"/>
              <a:gd name="T34" fmla="*/ 5 w 44"/>
              <a:gd name="T35" fmla="*/ 8 h 44"/>
              <a:gd name="T36" fmla="*/ 5 w 44"/>
              <a:gd name="T37" fmla="*/ 11 h 44"/>
              <a:gd name="T38" fmla="*/ 9 w 44"/>
              <a:gd name="T39" fmla="*/ 15 h 44"/>
              <a:gd name="T40" fmla="*/ 7 w 44"/>
              <a:gd name="T41" fmla="*/ 19 h 44"/>
              <a:gd name="T42" fmla="*/ 2 w 44"/>
              <a:gd name="T43" fmla="*/ 19 h 44"/>
              <a:gd name="T44" fmla="*/ 0 w 44"/>
              <a:gd name="T45" fmla="*/ 21 h 44"/>
              <a:gd name="T46" fmla="*/ 0 w 44"/>
              <a:gd name="T47" fmla="*/ 24 h 44"/>
              <a:gd name="T48" fmla="*/ 2 w 44"/>
              <a:gd name="T49" fmla="*/ 26 h 44"/>
              <a:gd name="T50" fmla="*/ 7 w 44"/>
              <a:gd name="T51" fmla="*/ 26 h 44"/>
              <a:gd name="T52" fmla="*/ 9 w 44"/>
              <a:gd name="T53" fmla="*/ 30 h 44"/>
              <a:gd name="T54" fmla="*/ 6 w 44"/>
              <a:gd name="T55" fmla="*/ 34 h 44"/>
              <a:gd name="T56" fmla="*/ 6 w 44"/>
              <a:gd name="T57" fmla="*/ 37 h 44"/>
              <a:gd name="T58" fmla="*/ 8 w 44"/>
              <a:gd name="T59" fmla="*/ 39 h 44"/>
              <a:gd name="T60" fmla="*/ 11 w 44"/>
              <a:gd name="T61" fmla="*/ 39 h 44"/>
              <a:gd name="T62" fmla="*/ 15 w 44"/>
              <a:gd name="T63" fmla="*/ 35 h 44"/>
              <a:gd name="T64" fmla="*/ 19 w 44"/>
              <a:gd name="T65" fmla="*/ 36 h 44"/>
              <a:gd name="T66" fmla="*/ 19 w 44"/>
              <a:gd name="T67" fmla="*/ 42 h 44"/>
              <a:gd name="T68" fmla="*/ 21 w 44"/>
              <a:gd name="T69" fmla="*/ 44 h 44"/>
              <a:gd name="T70" fmla="*/ 24 w 44"/>
              <a:gd name="T71" fmla="*/ 44 h 44"/>
              <a:gd name="T72" fmla="*/ 26 w 44"/>
              <a:gd name="T73" fmla="*/ 42 h 44"/>
              <a:gd name="T74" fmla="*/ 26 w 44"/>
              <a:gd name="T75" fmla="*/ 36 h 44"/>
              <a:gd name="T76" fmla="*/ 30 w 44"/>
              <a:gd name="T77" fmla="*/ 34 h 44"/>
              <a:gd name="T78" fmla="*/ 34 w 44"/>
              <a:gd name="T79" fmla="*/ 38 h 44"/>
              <a:gd name="T80" fmla="*/ 37 w 44"/>
              <a:gd name="T81" fmla="*/ 38 h 44"/>
              <a:gd name="T82" fmla="*/ 39 w 44"/>
              <a:gd name="T83" fmla="*/ 36 h 44"/>
              <a:gd name="T84" fmla="*/ 39 w 44"/>
              <a:gd name="T85" fmla="*/ 33 h 44"/>
              <a:gd name="T86" fmla="*/ 35 w 44"/>
              <a:gd name="T87" fmla="*/ 28 h 44"/>
              <a:gd name="T88" fmla="*/ 36 w 44"/>
              <a:gd name="T89" fmla="*/ 25 h 44"/>
              <a:gd name="T90" fmla="*/ 42 w 44"/>
              <a:gd name="T91" fmla="*/ 25 h 44"/>
              <a:gd name="T92" fmla="*/ 44 w 44"/>
              <a:gd name="T93" fmla="*/ 23 h 44"/>
              <a:gd name="T94" fmla="*/ 44 w 44"/>
              <a:gd name="T95" fmla="*/ 20 h 44"/>
              <a:gd name="T96" fmla="*/ 42 w 44"/>
              <a:gd name="T97" fmla="*/ 18 h 44"/>
              <a:gd name="T98" fmla="*/ 21 w 44"/>
              <a:gd name="T99" fmla="*/ 28 h 44"/>
              <a:gd name="T100" fmla="*/ 15 w 44"/>
              <a:gd name="T101" fmla="*/ 22 h 44"/>
              <a:gd name="T102" fmla="*/ 21 w 44"/>
              <a:gd name="T103" fmla="*/ 16 h 44"/>
              <a:gd name="T104" fmla="*/ 28 w 44"/>
              <a:gd name="T105" fmla="*/ 22 h 44"/>
              <a:gd name="T106" fmla="*/ 21 w 44"/>
              <a:gd name="T107" fmla="*/ 2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 h="44">
                <a:moveTo>
                  <a:pt x="42" y="18"/>
                </a:moveTo>
                <a:cubicBezTo>
                  <a:pt x="35" y="18"/>
                  <a:pt x="35" y="18"/>
                  <a:pt x="35" y="18"/>
                </a:cubicBezTo>
                <a:cubicBezTo>
                  <a:pt x="35" y="17"/>
                  <a:pt x="35" y="15"/>
                  <a:pt x="34" y="14"/>
                </a:cubicBezTo>
                <a:cubicBezTo>
                  <a:pt x="38" y="10"/>
                  <a:pt x="38" y="10"/>
                  <a:pt x="38" y="10"/>
                </a:cubicBezTo>
                <a:cubicBezTo>
                  <a:pt x="39" y="9"/>
                  <a:pt x="39" y="8"/>
                  <a:pt x="38" y="7"/>
                </a:cubicBezTo>
                <a:cubicBezTo>
                  <a:pt x="36" y="5"/>
                  <a:pt x="36" y="5"/>
                  <a:pt x="36" y="5"/>
                </a:cubicBezTo>
                <a:cubicBezTo>
                  <a:pt x="35" y="4"/>
                  <a:pt x="34" y="4"/>
                  <a:pt x="33" y="5"/>
                </a:cubicBezTo>
                <a:cubicBezTo>
                  <a:pt x="29" y="9"/>
                  <a:pt x="29" y="9"/>
                  <a:pt x="29" y="9"/>
                </a:cubicBezTo>
                <a:cubicBezTo>
                  <a:pt x="28" y="9"/>
                  <a:pt x="26" y="8"/>
                  <a:pt x="25" y="8"/>
                </a:cubicBezTo>
                <a:cubicBezTo>
                  <a:pt x="25" y="2"/>
                  <a:pt x="25" y="2"/>
                  <a:pt x="25" y="2"/>
                </a:cubicBezTo>
                <a:cubicBezTo>
                  <a:pt x="25" y="1"/>
                  <a:pt x="24" y="0"/>
                  <a:pt x="23" y="0"/>
                </a:cubicBezTo>
                <a:cubicBezTo>
                  <a:pt x="20" y="0"/>
                  <a:pt x="20" y="0"/>
                  <a:pt x="20" y="0"/>
                </a:cubicBezTo>
                <a:cubicBezTo>
                  <a:pt x="19" y="0"/>
                  <a:pt x="18" y="1"/>
                  <a:pt x="18" y="2"/>
                </a:cubicBezTo>
                <a:cubicBezTo>
                  <a:pt x="18" y="8"/>
                  <a:pt x="18" y="8"/>
                  <a:pt x="18" y="8"/>
                </a:cubicBezTo>
                <a:cubicBezTo>
                  <a:pt x="16" y="8"/>
                  <a:pt x="15" y="9"/>
                  <a:pt x="14" y="9"/>
                </a:cubicBezTo>
                <a:cubicBezTo>
                  <a:pt x="10" y="6"/>
                  <a:pt x="10" y="6"/>
                  <a:pt x="10" y="6"/>
                </a:cubicBezTo>
                <a:cubicBezTo>
                  <a:pt x="9" y="5"/>
                  <a:pt x="8" y="5"/>
                  <a:pt x="7" y="6"/>
                </a:cubicBezTo>
                <a:cubicBezTo>
                  <a:pt x="5" y="8"/>
                  <a:pt x="5" y="8"/>
                  <a:pt x="5" y="8"/>
                </a:cubicBezTo>
                <a:cubicBezTo>
                  <a:pt x="4" y="9"/>
                  <a:pt x="4" y="10"/>
                  <a:pt x="5" y="11"/>
                </a:cubicBezTo>
                <a:cubicBezTo>
                  <a:pt x="9" y="15"/>
                  <a:pt x="9" y="15"/>
                  <a:pt x="9" y="15"/>
                </a:cubicBezTo>
                <a:cubicBezTo>
                  <a:pt x="8" y="16"/>
                  <a:pt x="7" y="17"/>
                  <a:pt x="7" y="19"/>
                </a:cubicBezTo>
                <a:cubicBezTo>
                  <a:pt x="2" y="19"/>
                  <a:pt x="2" y="19"/>
                  <a:pt x="2" y="19"/>
                </a:cubicBezTo>
                <a:cubicBezTo>
                  <a:pt x="1" y="19"/>
                  <a:pt x="0" y="20"/>
                  <a:pt x="0" y="21"/>
                </a:cubicBezTo>
                <a:cubicBezTo>
                  <a:pt x="0" y="24"/>
                  <a:pt x="0" y="24"/>
                  <a:pt x="0" y="24"/>
                </a:cubicBezTo>
                <a:cubicBezTo>
                  <a:pt x="0" y="25"/>
                  <a:pt x="1" y="26"/>
                  <a:pt x="2" y="26"/>
                </a:cubicBezTo>
                <a:cubicBezTo>
                  <a:pt x="7" y="26"/>
                  <a:pt x="7" y="26"/>
                  <a:pt x="7" y="26"/>
                </a:cubicBezTo>
                <a:cubicBezTo>
                  <a:pt x="8" y="28"/>
                  <a:pt x="8" y="29"/>
                  <a:pt x="9" y="30"/>
                </a:cubicBezTo>
                <a:cubicBezTo>
                  <a:pt x="6" y="34"/>
                  <a:pt x="6" y="34"/>
                  <a:pt x="6" y="34"/>
                </a:cubicBezTo>
                <a:cubicBezTo>
                  <a:pt x="5" y="35"/>
                  <a:pt x="5" y="36"/>
                  <a:pt x="6" y="37"/>
                </a:cubicBezTo>
                <a:cubicBezTo>
                  <a:pt x="8" y="39"/>
                  <a:pt x="8" y="39"/>
                  <a:pt x="8" y="39"/>
                </a:cubicBezTo>
                <a:cubicBezTo>
                  <a:pt x="9" y="40"/>
                  <a:pt x="10" y="40"/>
                  <a:pt x="11" y="39"/>
                </a:cubicBezTo>
                <a:cubicBezTo>
                  <a:pt x="15" y="35"/>
                  <a:pt x="15" y="35"/>
                  <a:pt x="15" y="35"/>
                </a:cubicBezTo>
                <a:cubicBezTo>
                  <a:pt x="16" y="36"/>
                  <a:pt x="18" y="36"/>
                  <a:pt x="19" y="36"/>
                </a:cubicBezTo>
                <a:cubicBezTo>
                  <a:pt x="19" y="42"/>
                  <a:pt x="19" y="42"/>
                  <a:pt x="19" y="42"/>
                </a:cubicBezTo>
                <a:cubicBezTo>
                  <a:pt x="19" y="43"/>
                  <a:pt x="20" y="44"/>
                  <a:pt x="21" y="44"/>
                </a:cubicBezTo>
                <a:cubicBezTo>
                  <a:pt x="24" y="44"/>
                  <a:pt x="24" y="44"/>
                  <a:pt x="24" y="44"/>
                </a:cubicBezTo>
                <a:cubicBezTo>
                  <a:pt x="25" y="44"/>
                  <a:pt x="26" y="43"/>
                  <a:pt x="26" y="42"/>
                </a:cubicBezTo>
                <a:cubicBezTo>
                  <a:pt x="26" y="36"/>
                  <a:pt x="26" y="36"/>
                  <a:pt x="26" y="36"/>
                </a:cubicBezTo>
                <a:cubicBezTo>
                  <a:pt x="28" y="35"/>
                  <a:pt x="29" y="35"/>
                  <a:pt x="30" y="34"/>
                </a:cubicBezTo>
                <a:cubicBezTo>
                  <a:pt x="34" y="38"/>
                  <a:pt x="34" y="38"/>
                  <a:pt x="34" y="38"/>
                </a:cubicBezTo>
                <a:cubicBezTo>
                  <a:pt x="35" y="39"/>
                  <a:pt x="36" y="39"/>
                  <a:pt x="37" y="38"/>
                </a:cubicBezTo>
                <a:cubicBezTo>
                  <a:pt x="39" y="36"/>
                  <a:pt x="39" y="36"/>
                  <a:pt x="39" y="36"/>
                </a:cubicBezTo>
                <a:cubicBezTo>
                  <a:pt x="40" y="35"/>
                  <a:pt x="40" y="34"/>
                  <a:pt x="39" y="33"/>
                </a:cubicBezTo>
                <a:cubicBezTo>
                  <a:pt x="35" y="28"/>
                  <a:pt x="35" y="28"/>
                  <a:pt x="35" y="28"/>
                </a:cubicBezTo>
                <a:cubicBezTo>
                  <a:pt x="35" y="27"/>
                  <a:pt x="35" y="26"/>
                  <a:pt x="36" y="25"/>
                </a:cubicBezTo>
                <a:cubicBezTo>
                  <a:pt x="42" y="25"/>
                  <a:pt x="42" y="25"/>
                  <a:pt x="42" y="25"/>
                </a:cubicBezTo>
                <a:cubicBezTo>
                  <a:pt x="43" y="25"/>
                  <a:pt x="44" y="24"/>
                  <a:pt x="44" y="23"/>
                </a:cubicBezTo>
                <a:cubicBezTo>
                  <a:pt x="44" y="20"/>
                  <a:pt x="44" y="20"/>
                  <a:pt x="44" y="20"/>
                </a:cubicBezTo>
                <a:cubicBezTo>
                  <a:pt x="44" y="19"/>
                  <a:pt x="43" y="18"/>
                  <a:pt x="42" y="18"/>
                </a:cubicBezTo>
                <a:close/>
                <a:moveTo>
                  <a:pt x="21" y="28"/>
                </a:moveTo>
                <a:cubicBezTo>
                  <a:pt x="18" y="28"/>
                  <a:pt x="15" y="25"/>
                  <a:pt x="15" y="22"/>
                </a:cubicBezTo>
                <a:cubicBezTo>
                  <a:pt x="15" y="19"/>
                  <a:pt x="18" y="16"/>
                  <a:pt x="21" y="16"/>
                </a:cubicBezTo>
                <a:cubicBezTo>
                  <a:pt x="25" y="16"/>
                  <a:pt x="28" y="19"/>
                  <a:pt x="28" y="22"/>
                </a:cubicBezTo>
                <a:cubicBezTo>
                  <a:pt x="28" y="25"/>
                  <a:pt x="25" y="28"/>
                  <a:pt x="21" y="2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235" name="Freeform 102"/>
          <p:cNvSpPr>
            <a:spLocks noEditPoints="1"/>
          </p:cNvSpPr>
          <p:nvPr/>
        </p:nvSpPr>
        <p:spPr bwMode="auto">
          <a:xfrm>
            <a:off x="8341635" y="2447437"/>
            <a:ext cx="376238" cy="376238"/>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28 w 64"/>
              <a:gd name="T11" fmla="*/ 8 h 64"/>
              <a:gd name="T12" fmla="*/ 36 w 64"/>
              <a:gd name="T13" fmla="*/ 8 h 64"/>
              <a:gd name="T14" fmla="*/ 36 w 64"/>
              <a:gd name="T15" fmla="*/ 28 h 64"/>
              <a:gd name="T16" fmla="*/ 28 w 64"/>
              <a:gd name="T17" fmla="*/ 28 h 64"/>
              <a:gd name="T18" fmla="*/ 28 w 64"/>
              <a:gd name="T19" fmla="*/ 8 h 64"/>
              <a:gd name="T20" fmla="*/ 32 w 64"/>
              <a:gd name="T21" fmla="*/ 53 h 64"/>
              <a:gd name="T22" fmla="*/ 11 w 64"/>
              <a:gd name="T23" fmla="*/ 32 h 64"/>
              <a:gd name="T24" fmla="*/ 24 w 64"/>
              <a:gd name="T25" fmla="*/ 13 h 64"/>
              <a:gd name="T26" fmla="*/ 24 w 64"/>
              <a:gd name="T27" fmla="*/ 12 h 64"/>
              <a:gd name="T28" fmla="*/ 24 w 64"/>
              <a:gd name="T29" fmla="*/ 20 h 64"/>
              <a:gd name="T30" fmla="*/ 17 w 64"/>
              <a:gd name="T31" fmla="*/ 32 h 64"/>
              <a:gd name="T32" fmla="*/ 32 w 64"/>
              <a:gd name="T33" fmla="*/ 47 h 64"/>
              <a:gd name="T34" fmla="*/ 47 w 64"/>
              <a:gd name="T35" fmla="*/ 32 h 64"/>
              <a:gd name="T36" fmla="*/ 40 w 64"/>
              <a:gd name="T37" fmla="*/ 20 h 64"/>
              <a:gd name="T38" fmla="*/ 40 w 64"/>
              <a:gd name="T39" fmla="*/ 12 h 64"/>
              <a:gd name="T40" fmla="*/ 40 w 64"/>
              <a:gd name="T41" fmla="*/ 13 h 64"/>
              <a:gd name="T42" fmla="*/ 53 w 64"/>
              <a:gd name="T43" fmla="*/ 32 h 64"/>
              <a:gd name="T44" fmla="*/ 32 w 64"/>
              <a:gd name="T45" fmla="*/ 5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28" y="8"/>
                </a:moveTo>
                <a:cubicBezTo>
                  <a:pt x="36" y="8"/>
                  <a:pt x="36" y="8"/>
                  <a:pt x="36" y="8"/>
                </a:cubicBezTo>
                <a:cubicBezTo>
                  <a:pt x="36" y="28"/>
                  <a:pt x="36" y="28"/>
                  <a:pt x="36" y="28"/>
                </a:cubicBezTo>
                <a:cubicBezTo>
                  <a:pt x="28" y="28"/>
                  <a:pt x="28" y="28"/>
                  <a:pt x="28" y="28"/>
                </a:cubicBezTo>
                <a:lnTo>
                  <a:pt x="28" y="8"/>
                </a:lnTo>
                <a:close/>
                <a:moveTo>
                  <a:pt x="32" y="53"/>
                </a:moveTo>
                <a:cubicBezTo>
                  <a:pt x="20" y="53"/>
                  <a:pt x="11" y="44"/>
                  <a:pt x="11" y="32"/>
                </a:cubicBezTo>
                <a:cubicBezTo>
                  <a:pt x="11" y="24"/>
                  <a:pt x="16" y="16"/>
                  <a:pt x="24" y="13"/>
                </a:cubicBezTo>
                <a:cubicBezTo>
                  <a:pt x="24" y="12"/>
                  <a:pt x="24" y="12"/>
                  <a:pt x="24" y="12"/>
                </a:cubicBezTo>
                <a:cubicBezTo>
                  <a:pt x="24" y="20"/>
                  <a:pt x="24" y="20"/>
                  <a:pt x="24" y="20"/>
                </a:cubicBezTo>
                <a:cubicBezTo>
                  <a:pt x="20" y="22"/>
                  <a:pt x="17" y="27"/>
                  <a:pt x="17" y="32"/>
                </a:cubicBezTo>
                <a:cubicBezTo>
                  <a:pt x="17" y="40"/>
                  <a:pt x="24" y="47"/>
                  <a:pt x="32" y="47"/>
                </a:cubicBezTo>
                <a:cubicBezTo>
                  <a:pt x="40" y="47"/>
                  <a:pt x="47" y="40"/>
                  <a:pt x="47" y="32"/>
                </a:cubicBezTo>
                <a:cubicBezTo>
                  <a:pt x="47" y="27"/>
                  <a:pt x="44" y="22"/>
                  <a:pt x="40" y="20"/>
                </a:cubicBezTo>
                <a:cubicBezTo>
                  <a:pt x="40" y="12"/>
                  <a:pt x="40" y="12"/>
                  <a:pt x="40" y="12"/>
                </a:cubicBezTo>
                <a:cubicBezTo>
                  <a:pt x="40" y="13"/>
                  <a:pt x="40" y="13"/>
                  <a:pt x="40" y="13"/>
                </a:cubicBezTo>
                <a:cubicBezTo>
                  <a:pt x="48" y="16"/>
                  <a:pt x="53" y="24"/>
                  <a:pt x="53" y="32"/>
                </a:cubicBezTo>
                <a:cubicBezTo>
                  <a:pt x="53" y="44"/>
                  <a:pt x="44" y="53"/>
                  <a:pt x="32" y="5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nvGrpSpPr>
          <p:cNvPr id="236" name="Group 213"/>
          <p:cNvGrpSpPr/>
          <p:nvPr/>
        </p:nvGrpSpPr>
        <p:grpSpPr>
          <a:xfrm>
            <a:off x="9987943" y="1659495"/>
            <a:ext cx="328613" cy="376238"/>
            <a:chOff x="9953626" y="3624263"/>
            <a:chExt cx="328613" cy="376238"/>
          </a:xfrm>
          <a:solidFill>
            <a:schemeClr val="bg1"/>
          </a:solidFill>
        </p:grpSpPr>
        <p:sp>
          <p:nvSpPr>
            <p:cNvPr id="237" name="Freeform 98"/>
            <p:cNvSpPr>
              <a:spLocks noEditPoints="1"/>
            </p:cNvSpPr>
            <p:nvPr/>
          </p:nvSpPr>
          <p:spPr bwMode="auto">
            <a:xfrm>
              <a:off x="10023476" y="3624263"/>
              <a:ext cx="188913" cy="93663"/>
            </a:xfrm>
            <a:custGeom>
              <a:avLst/>
              <a:gdLst>
                <a:gd name="T0" fmla="*/ 32 w 32"/>
                <a:gd name="T1" fmla="*/ 8 h 16"/>
                <a:gd name="T2" fmla="*/ 24 w 32"/>
                <a:gd name="T3" fmla="*/ 8 h 16"/>
                <a:gd name="T4" fmla="*/ 16 w 32"/>
                <a:gd name="T5" fmla="*/ 0 h 16"/>
                <a:gd name="T6" fmla="*/ 8 w 32"/>
                <a:gd name="T7" fmla="*/ 8 h 16"/>
                <a:gd name="T8" fmla="*/ 0 w 32"/>
                <a:gd name="T9" fmla="*/ 8 h 16"/>
                <a:gd name="T10" fmla="*/ 0 w 32"/>
                <a:gd name="T11" fmla="*/ 16 h 16"/>
                <a:gd name="T12" fmla="*/ 32 w 32"/>
                <a:gd name="T13" fmla="*/ 16 h 16"/>
                <a:gd name="T14" fmla="*/ 32 w 32"/>
                <a:gd name="T15" fmla="*/ 8 h 16"/>
                <a:gd name="T16" fmla="*/ 16 w 32"/>
                <a:gd name="T17" fmla="*/ 12 h 16"/>
                <a:gd name="T18" fmla="*/ 12 w 32"/>
                <a:gd name="T19" fmla="*/ 8 h 16"/>
                <a:gd name="T20" fmla="*/ 16 w 32"/>
                <a:gd name="T21" fmla="*/ 4 h 16"/>
                <a:gd name="T22" fmla="*/ 20 w 32"/>
                <a:gd name="T23" fmla="*/ 8 h 16"/>
                <a:gd name="T24" fmla="*/ 16 w 32"/>
                <a:gd name="T25"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16">
                  <a:moveTo>
                    <a:pt x="32" y="8"/>
                  </a:moveTo>
                  <a:cubicBezTo>
                    <a:pt x="24" y="8"/>
                    <a:pt x="24" y="8"/>
                    <a:pt x="24" y="8"/>
                  </a:cubicBezTo>
                  <a:cubicBezTo>
                    <a:pt x="24" y="4"/>
                    <a:pt x="20" y="0"/>
                    <a:pt x="16" y="0"/>
                  </a:cubicBezTo>
                  <a:cubicBezTo>
                    <a:pt x="12" y="0"/>
                    <a:pt x="8" y="4"/>
                    <a:pt x="8" y="8"/>
                  </a:cubicBezTo>
                  <a:cubicBezTo>
                    <a:pt x="0" y="8"/>
                    <a:pt x="0" y="8"/>
                    <a:pt x="0" y="8"/>
                  </a:cubicBezTo>
                  <a:cubicBezTo>
                    <a:pt x="0" y="16"/>
                    <a:pt x="0" y="16"/>
                    <a:pt x="0" y="16"/>
                  </a:cubicBezTo>
                  <a:cubicBezTo>
                    <a:pt x="32" y="16"/>
                    <a:pt x="32" y="16"/>
                    <a:pt x="32" y="16"/>
                  </a:cubicBezTo>
                  <a:lnTo>
                    <a:pt x="32" y="8"/>
                  </a:lnTo>
                  <a:close/>
                  <a:moveTo>
                    <a:pt x="16" y="12"/>
                  </a:moveTo>
                  <a:cubicBezTo>
                    <a:pt x="14" y="12"/>
                    <a:pt x="12" y="10"/>
                    <a:pt x="12" y="8"/>
                  </a:cubicBezTo>
                  <a:cubicBezTo>
                    <a:pt x="12" y="6"/>
                    <a:pt x="14" y="4"/>
                    <a:pt x="16" y="4"/>
                  </a:cubicBezTo>
                  <a:cubicBezTo>
                    <a:pt x="18" y="4"/>
                    <a:pt x="20" y="6"/>
                    <a:pt x="20" y="8"/>
                  </a:cubicBezTo>
                  <a:cubicBezTo>
                    <a:pt x="20" y="10"/>
                    <a:pt x="18" y="12"/>
                    <a:pt x="1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8" name="Freeform 99"/>
            <p:cNvSpPr>
              <a:spLocks noEditPoints="1"/>
            </p:cNvSpPr>
            <p:nvPr/>
          </p:nvSpPr>
          <p:spPr bwMode="auto">
            <a:xfrm>
              <a:off x="9953626" y="3671888"/>
              <a:ext cx="328613" cy="328613"/>
            </a:xfrm>
            <a:custGeom>
              <a:avLst/>
              <a:gdLst>
                <a:gd name="T0" fmla="*/ 178 w 207"/>
                <a:gd name="T1" fmla="*/ 0 h 207"/>
                <a:gd name="T2" fmla="*/ 178 w 207"/>
                <a:gd name="T3" fmla="*/ 44 h 207"/>
                <a:gd name="T4" fmla="*/ 29 w 207"/>
                <a:gd name="T5" fmla="*/ 44 h 207"/>
                <a:gd name="T6" fmla="*/ 29 w 207"/>
                <a:gd name="T7" fmla="*/ 0 h 207"/>
                <a:gd name="T8" fmla="*/ 0 w 207"/>
                <a:gd name="T9" fmla="*/ 0 h 207"/>
                <a:gd name="T10" fmla="*/ 0 w 207"/>
                <a:gd name="T11" fmla="*/ 207 h 207"/>
                <a:gd name="T12" fmla="*/ 207 w 207"/>
                <a:gd name="T13" fmla="*/ 207 h 207"/>
                <a:gd name="T14" fmla="*/ 207 w 207"/>
                <a:gd name="T15" fmla="*/ 0 h 207"/>
                <a:gd name="T16" fmla="*/ 178 w 207"/>
                <a:gd name="T17" fmla="*/ 0 h 207"/>
                <a:gd name="T18" fmla="*/ 96 w 207"/>
                <a:gd name="T19" fmla="*/ 174 h 207"/>
                <a:gd name="T20" fmla="*/ 85 w 207"/>
                <a:gd name="T21" fmla="*/ 166 h 207"/>
                <a:gd name="T22" fmla="*/ 44 w 207"/>
                <a:gd name="T23" fmla="*/ 122 h 207"/>
                <a:gd name="T24" fmla="*/ 67 w 207"/>
                <a:gd name="T25" fmla="*/ 103 h 207"/>
                <a:gd name="T26" fmla="*/ 96 w 207"/>
                <a:gd name="T27" fmla="*/ 133 h 207"/>
                <a:gd name="T28" fmla="*/ 155 w 207"/>
                <a:gd name="T29" fmla="*/ 74 h 207"/>
                <a:gd name="T30" fmla="*/ 178 w 207"/>
                <a:gd name="T31" fmla="*/ 96 h 207"/>
                <a:gd name="T32" fmla="*/ 96 w 207"/>
                <a:gd name="T33" fmla="*/ 174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7" h="207">
                  <a:moveTo>
                    <a:pt x="178" y="0"/>
                  </a:moveTo>
                  <a:lnTo>
                    <a:pt x="178" y="44"/>
                  </a:lnTo>
                  <a:lnTo>
                    <a:pt x="29" y="44"/>
                  </a:lnTo>
                  <a:lnTo>
                    <a:pt x="29" y="0"/>
                  </a:lnTo>
                  <a:lnTo>
                    <a:pt x="0" y="0"/>
                  </a:lnTo>
                  <a:lnTo>
                    <a:pt x="0" y="207"/>
                  </a:lnTo>
                  <a:lnTo>
                    <a:pt x="207" y="207"/>
                  </a:lnTo>
                  <a:lnTo>
                    <a:pt x="207" y="0"/>
                  </a:lnTo>
                  <a:lnTo>
                    <a:pt x="178" y="0"/>
                  </a:lnTo>
                  <a:close/>
                  <a:moveTo>
                    <a:pt x="96" y="174"/>
                  </a:moveTo>
                  <a:lnTo>
                    <a:pt x="85" y="166"/>
                  </a:lnTo>
                  <a:lnTo>
                    <a:pt x="44" y="122"/>
                  </a:lnTo>
                  <a:lnTo>
                    <a:pt x="67" y="103"/>
                  </a:lnTo>
                  <a:lnTo>
                    <a:pt x="96" y="133"/>
                  </a:lnTo>
                  <a:lnTo>
                    <a:pt x="155" y="74"/>
                  </a:lnTo>
                  <a:lnTo>
                    <a:pt x="178" y="96"/>
                  </a:lnTo>
                  <a:lnTo>
                    <a:pt x="96" y="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1116987168"/>
      </p:ext>
    </p:extLst>
  </p:cSld>
  <p:clrMapOvr>
    <a:masterClrMapping/>
  </p:clrMapOvr>
  <p:transition spd="slow"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1250"/>
                            </p:stCondLst>
                            <p:childTnLst>
                              <p:par>
                                <p:cTn id="25" presetID="53" presetClass="entr" presetSubtype="16" fill="hold" nodeType="afterEffect">
                                  <p:stCondLst>
                                    <p:cond delay="0"/>
                                  </p:stCondLst>
                                  <p:childTnLst>
                                    <p:set>
                                      <p:cBhvr>
                                        <p:cTn id="26" dur="1" fill="hold">
                                          <p:stCondLst>
                                            <p:cond delay="0"/>
                                          </p:stCondLst>
                                        </p:cTn>
                                        <p:tgtEl>
                                          <p:spTgt spid="188"/>
                                        </p:tgtEl>
                                        <p:attrNameLst>
                                          <p:attrName>style.visibility</p:attrName>
                                        </p:attrNameLst>
                                      </p:cBhvr>
                                      <p:to>
                                        <p:strVal val="visible"/>
                                      </p:to>
                                    </p:set>
                                    <p:anim calcmode="lin" valueType="num">
                                      <p:cBhvr>
                                        <p:cTn id="27" dur="500" fill="hold"/>
                                        <p:tgtEl>
                                          <p:spTgt spid="188"/>
                                        </p:tgtEl>
                                        <p:attrNameLst>
                                          <p:attrName>ppt_w</p:attrName>
                                        </p:attrNameLst>
                                      </p:cBhvr>
                                      <p:tavLst>
                                        <p:tav tm="0">
                                          <p:val>
                                            <p:fltVal val="0"/>
                                          </p:val>
                                        </p:tav>
                                        <p:tav tm="100000">
                                          <p:val>
                                            <p:strVal val="#ppt_w"/>
                                          </p:val>
                                        </p:tav>
                                      </p:tavLst>
                                    </p:anim>
                                    <p:anim calcmode="lin" valueType="num">
                                      <p:cBhvr>
                                        <p:cTn id="28" dur="500" fill="hold"/>
                                        <p:tgtEl>
                                          <p:spTgt spid="188"/>
                                        </p:tgtEl>
                                        <p:attrNameLst>
                                          <p:attrName>ppt_h</p:attrName>
                                        </p:attrNameLst>
                                      </p:cBhvr>
                                      <p:tavLst>
                                        <p:tav tm="0">
                                          <p:val>
                                            <p:fltVal val="0"/>
                                          </p:val>
                                        </p:tav>
                                        <p:tav tm="100000">
                                          <p:val>
                                            <p:strVal val="#ppt_h"/>
                                          </p:val>
                                        </p:tav>
                                      </p:tavLst>
                                    </p:anim>
                                    <p:animEffect transition="in" filter="fade">
                                      <p:cBhvr>
                                        <p:cTn id="29" dur="500"/>
                                        <p:tgtEl>
                                          <p:spTgt spid="18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06"/>
                                        </p:tgtEl>
                                        <p:attrNameLst>
                                          <p:attrName>style.visibility</p:attrName>
                                        </p:attrNameLst>
                                      </p:cBhvr>
                                      <p:to>
                                        <p:strVal val="visible"/>
                                      </p:to>
                                    </p:set>
                                    <p:animEffect transition="in" filter="fade">
                                      <p:cBhvr>
                                        <p:cTn id="32" dur="500"/>
                                        <p:tgtEl>
                                          <p:spTgt spid="206"/>
                                        </p:tgtEl>
                                      </p:cBhvr>
                                    </p:animEffect>
                                  </p:childTnLst>
                                </p:cTn>
                              </p:par>
                            </p:childTnLst>
                          </p:cTn>
                        </p:par>
                        <p:par>
                          <p:cTn id="33" fill="hold">
                            <p:stCondLst>
                              <p:cond delay="1750"/>
                            </p:stCondLst>
                            <p:childTnLst>
                              <p:par>
                                <p:cTn id="34" presetID="10" presetClass="entr" presetSubtype="0" fill="hold" nodeType="afterEffect">
                                  <p:stCondLst>
                                    <p:cond delay="0"/>
                                  </p:stCondLst>
                                  <p:childTnLst>
                                    <p:set>
                                      <p:cBhvr>
                                        <p:cTn id="35" dur="1" fill="hold">
                                          <p:stCondLst>
                                            <p:cond delay="0"/>
                                          </p:stCondLst>
                                        </p:cTn>
                                        <p:tgtEl>
                                          <p:spTgt spid="161"/>
                                        </p:tgtEl>
                                        <p:attrNameLst>
                                          <p:attrName>style.visibility</p:attrName>
                                        </p:attrNameLst>
                                      </p:cBhvr>
                                      <p:to>
                                        <p:strVal val="visible"/>
                                      </p:to>
                                    </p:set>
                                    <p:animEffect transition="in" filter="fade">
                                      <p:cBhvr>
                                        <p:cTn id="36" dur="500"/>
                                        <p:tgtEl>
                                          <p:spTgt spid="161"/>
                                        </p:tgtEl>
                                      </p:cBhvr>
                                    </p:animEffect>
                                  </p:childTnLst>
                                </p:cTn>
                              </p:par>
                            </p:childTnLst>
                          </p:cTn>
                        </p:par>
                        <p:par>
                          <p:cTn id="37" fill="hold">
                            <p:stCondLst>
                              <p:cond delay="2250"/>
                            </p:stCondLst>
                            <p:childTnLst>
                              <p:par>
                                <p:cTn id="38" presetID="53" presetClass="entr" presetSubtype="16" fill="hold" nodeType="afterEffect">
                                  <p:stCondLst>
                                    <p:cond delay="0"/>
                                  </p:stCondLst>
                                  <p:childTnLst>
                                    <p:set>
                                      <p:cBhvr>
                                        <p:cTn id="39" dur="1" fill="hold">
                                          <p:stCondLst>
                                            <p:cond delay="0"/>
                                          </p:stCondLst>
                                        </p:cTn>
                                        <p:tgtEl>
                                          <p:spTgt spid="143"/>
                                        </p:tgtEl>
                                        <p:attrNameLst>
                                          <p:attrName>style.visibility</p:attrName>
                                        </p:attrNameLst>
                                      </p:cBhvr>
                                      <p:to>
                                        <p:strVal val="visible"/>
                                      </p:to>
                                    </p:set>
                                    <p:anim calcmode="lin" valueType="num">
                                      <p:cBhvr>
                                        <p:cTn id="40" dur="500" fill="hold"/>
                                        <p:tgtEl>
                                          <p:spTgt spid="143"/>
                                        </p:tgtEl>
                                        <p:attrNameLst>
                                          <p:attrName>ppt_w</p:attrName>
                                        </p:attrNameLst>
                                      </p:cBhvr>
                                      <p:tavLst>
                                        <p:tav tm="0">
                                          <p:val>
                                            <p:fltVal val="0"/>
                                          </p:val>
                                        </p:tav>
                                        <p:tav tm="100000">
                                          <p:val>
                                            <p:strVal val="#ppt_w"/>
                                          </p:val>
                                        </p:tav>
                                      </p:tavLst>
                                    </p:anim>
                                    <p:anim calcmode="lin" valueType="num">
                                      <p:cBhvr>
                                        <p:cTn id="41" dur="500" fill="hold"/>
                                        <p:tgtEl>
                                          <p:spTgt spid="143"/>
                                        </p:tgtEl>
                                        <p:attrNameLst>
                                          <p:attrName>ppt_h</p:attrName>
                                        </p:attrNameLst>
                                      </p:cBhvr>
                                      <p:tavLst>
                                        <p:tav tm="0">
                                          <p:val>
                                            <p:fltVal val="0"/>
                                          </p:val>
                                        </p:tav>
                                        <p:tav tm="100000">
                                          <p:val>
                                            <p:strVal val="#ppt_h"/>
                                          </p:val>
                                        </p:tav>
                                      </p:tavLst>
                                    </p:anim>
                                    <p:animEffect transition="in" filter="fade">
                                      <p:cBhvr>
                                        <p:cTn id="42" dur="500"/>
                                        <p:tgtEl>
                                          <p:spTgt spid="143"/>
                                        </p:tgtEl>
                                      </p:cBhvr>
                                    </p:animEffect>
                                  </p:childTnLst>
                                </p:cTn>
                              </p:par>
                            </p:childTnLst>
                          </p:cTn>
                        </p:par>
                        <p:par>
                          <p:cTn id="43" fill="hold">
                            <p:stCondLst>
                              <p:cond delay="2750"/>
                            </p:stCondLst>
                            <p:childTnLst>
                              <p:par>
                                <p:cTn id="44" presetID="42" presetClass="entr" presetSubtype="0" fill="hold" grpId="0" nodeType="afterEffect">
                                  <p:stCondLst>
                                    <p:cond delay="0"/>
                                  </p:stCondLst>
                                  <p:childTnLst>
                                    <p:set>
                                      <p:cBhvr>
                                        <p:cTn id="45" dur="1" fill="hold">
                                          <p:stCondLst>
                                            <p:cond delay="0"/>
                                          </p:stCondLst>
                                        </p:cTn>
                                        <p:tgtEl>
                                          <p:spTgt spid="178"/>
                                        </p:tgtEl>
                                        <p:attrNameLst>
                                          <p:attrName>style.visibility</p:attrName>
                                        </p:attrNameLst>
                                      </p:cBhvr>
                                      <p:to>
                                        <p:strVal val="visible"/>
                                      </p:to>
                                    </p:set>
                                    <p:animEffect transition="in" filter="fade">
                                      <p:cBhvr>
                                        <p:cTn id="46" dur="1000"/>
                                        <p:tgtEl>
                                          <p:spTgt spid="178"/>
                                        </p:tgtEl>
                                      </p:cBhvr>
                                    </p:animEffect>
                                    <p:anim calcmode="lin" valueType="num">
                                      <p:cBhvr>
                                        <p:cTn id="47" dur="1000" fill="hold"/>
                                        <p:tgtEl>
                                          <p:spTgt spid="178"/>
                                        </p:tgtEl>
                                        <p:attrNameLst>
                                          <p:attrName>ppt_x</p:attrName>
                                        </p:attrNameLst>
                                      </p:cBhvr>
                                      <p:tavLst>
                                        <p:tav tm="0">
                                          <p:val>
                                            <p:strVal val="#ppt_x"/>
                                          </p:val>
                                        </p:tav>
                                        <p:tav tm="100000">
                                          <p:val>
                                            <p:strVal val="#ppt_x"/>
                                          </p:val>
                                        </p:tav>
                                      </p:tavLst>
                                    </p:anim>
                                    <p:anim calcmode="lin" valueType="num">
                                      <p:cBhvr>
                                        <p:cTn id="48" dur="1000" fill="hold"/>
                                        <p:tgtEl>
                                          <p:spTgt spid="178"/>
                                        </p:tgtEl>
                                        <p:attrNameLst>
                                          <p:attrName>ppt_y</p:attrName>
                                        </p:attrNameLst>
                                      </p:cBhvr>
                                      <p:tavLst>
                                        <p:tav tm="0">
                                          <p:val>
                                            <p:strVal val="#ppt_y+.1"/>
                                          </p:val>
                                        </p:tav>
                                        <p:tav tm="100000">
                                          <p:val>
                                            <p:strVal val="#ppt_y"/>
                                          </p:val>
                                        </p:tav>
                                      </p:tavLst>
                                    </p:anim>
                                  </p:childTnLst>
                                </p:cTn>
                              </p:par>
                            </p:childTnLst>
                          </p:cTn>
                        </p:par>
                        <p:par>
                          <p:cTn id="49" fill="hold">
                            <p:stCondLst>
                              <p:cond delay="3750"/>
                            </p:stCondLst>
                            <p:childTnLst>
                              <p:par>
                                <p:cTn id="50" presetID="53" presetClass="entr" presetSubtype="16" fill="hold" nodeType="afterEffect">
                                  <p:stCondLst>
                                    <p:cond delay="0"/>
                                  </p:stCondLst>
                                  <p:childTnLst>
                                    <p:set>
                                      <p:cBhvr>
                                        <p:cTn id="51" dur="1" fill="hold">
                                          <p:stCondLst>
                                            <p:cond delay="0"/>
                                          </p:stCondLst>
                                        </p:cTn>
                                        <p:tgtEl>
                                          <p:spTgt spid="218"/>
                                        </p:tgtEl>
                                        <p:attrNameLst>
                                          <p:attrName>style.visibility</p:attrName>
                                        </p:attrNameLst>
                                      </p:cBhvr>
                                      <p:to>
                                        <p:strVal val="visible"/>
                                      </p:to>
                                    </p:set>
                                    <p:anim calcmode="lin" valueType="num">
                                      <p:cBhvr>
                                        <p:cTn id="52" dur="500" fill="hold"/>
                                        <p:tgtEl>
                                          <p:spTgt spid="218"/>
                                        </p:tgtEl>
                                        <p:attrNameLst>
                                          <p:attrName>ppt_w</p:attrName>
                                        </p:attrNameLst>
                                      </p:cBhvr>
                                      <p:tavLst>
                                        <p:tav tm="0">
                                          <p:val>
                                            <p:fltVal val="0"/>
                                          </p:val>
                                        </p:tav>
                                        <p:tav tm="100000">
                                          <p:val>
                                            <p:strVal val="#ppt_w"/>
                                          </p:val>
                                        </p:tav>
                                      </p:tavLst>
                                    </p:anim>
                                    <p:anim calcmode="lin" valueType="num">
                                      <p:cBhvr>
                                        <p:cTn id="53" dur="500" fill="hold"/>
                                        <p:tgtEl>
                                          <p:spTgt spid="218"/>
                                        </p:tgtEl>
                                        <p:attrNameLst>
                                          <p:attrName>ppt_h</p:attrName>
                                        </p:attrNameLst>
                                      </p:cBhvr>
                                      <p:tavLst>
                                        <p:tav tm="0">
                                          <p:val>
                                            <p:fltVal val="0"/>
                                          </p:val>
                                        </p:tav>
                                        <p:tav tm="100000">
                                          <p:val>
                                            <p:strVal val="#ppt_h"/>
                                          </p:val>
                                        </p:tav>
                                      </p:tavLst>
                                    </p:anim>
                                    <p:animEffect transition="in" filter="fade">
                                      <p:cBhvr>
                                        <p:cTn id="54" dur="500"/>
                                        <p:tgtEl>
                                          <p:spTgt spid="218"/>
                                        </p:tgtEl>
                                      </p:cBhvr>
                                    </p:animEffect>
                                  </p:childTnLst>
                                </p:cTn>
                              </p:par>
                            </p:childTnLst>
                          </p:cTn>
                        </p:par>
                        <p:par>
                          <p:cTn id="55" fill="hold">
                            <p:stCondLst>
                              <p:cond delay="4250"/>
                            </p:stCondLst>
                            <p:childTnLst>
                              <p:par>
                                <p:cTn id="56" presetID="10" presetClass="entr" presetSubtype="0" fill="hold" grpId="0" nodeType="afterEffect">
                                  <p:stCondLst>
                                    <p:cond delay="0"/>
                                  </p:stCondLst>
                                  <p:childTnLst>
                                    <p:set>
                                      <p:cBhvr>
                                        <p:cTn id="57" dur="1" fill="hold">
                                          <p:stCondLst>
                                            <p:cond delay="0"/>
                                          </p:stCondLst>
                                        </p:cTn>
                                        <p:tgtEl>
                                          <p:spTgt spid="207"/>
                                        </p:tgtEl>
                                        <p:attrNameLst>
                                          <p:attrName>style.visibility</p:attrName>
                                        </p:attrNameLst>
                                      </p:cBhvr>
                                      <p:to>
                                        <p:strVal val="visible"/>
                                      </p:to>
                                    </p:set>
                                    <p:animEffect transition="in" filter="fade">
                                      <p:cBhvr>
                                        <p:cTn id="58" dur="500"/>
                                        <p:tgtEl>
                                          <p:spTgt spid="207"/>
                                        </p:tgtEl>
                                      </p:cBhvr>
                                    </p:animEffect>
                                  </p:childTnLst>
                                </p:cTn>
                              </p:par>
                            </p:childTnLst>
                          </p:cTn>
                        </p:par>
                        <p:par>
                          <p:cTn id="59" fill="hold">
                            <p:stCondLst>
                              <p:cond delay="4750"/>
                            </p:stCondLst>
                            <p:childTnLst>
                              <p:par>
                                <p:cTn id="60" presetID="53" presetClass="entr" presetSubtype="16" fill="hold" nodeType="afterEffect">
                                  <p:stCondLst>
                                    <p:cond delay="0"/>
                                  </p:stCondLst>
                                  <p:childTnLst>
                                    <p:set>
                                      <p:cBhvr>
                                        <p:cTn id="61" dur="1" fill="hold">
                                          <p:stCondLst>
                                            <p:cond delay="0"/>
                                          </p:stCondLst>
                                        </p:cTn>
                                        <p:tgtEl>
                                          <p:spTgt spid="191"/>
                                        </p:tgtEl>
                                        <p:attrNameLst>
                                          <p:attrName>style.visibility</p:attrName>
                                        </p:attrNameLst>
                                      </p:cBhvr>
                                      <p:to>
                                        <p:strVal val="visible"/>
                                      </p:to>
                                    </p:set>
                                    <p:anim calcmode="lin" valueType="num">
                                      <p:cBhvr>
                                        <p:cTn id="62" dur="500" fill="hold"/>
                                        <p:tgtEl>
                                          <p:spTgt spid="191"/>
                                        </p:tgtEl>
                                        <p:attrNameLst>
                                          <p:attrName>ppt_w</p:attrName>
                                        </p:attrNameLst>
                                      </p:cBhvr>
                                      <p:tavLst>
                                        <p:tav tm="0">
                                          <p:val>
                                            <p:fltVal val="0"/>
                                          </p:val>
                                        </p:tav>
                                        <p:tav tm="100000">
                                          <p:val>
                                            <p:strVal val="#ppt_w"/>
                                          </p:val>
                                        </p:tav>
                                      </p:tavLst>
                                    </p:anim>
                                    <p:anim calcmode="lin" valueType="num">
                                      <p:cBhvr>
                                        <p:cTn id="63" dur="500" fill="hold"/>
                                        <p:tgtEl>
                                          <p:spTgt spid="191"/>
                                        </p:tgtEl>
                                        <p:attrNameLst>
                                          <p:attrName>ppt_h</p:attrName>
                                        </p:attrNameLst>
                                      </p:cBhvr>
                                      <p:tavLst>
                                        <p:tav tm="0">
                                          <p:val>
                                            <p:fltVal val="0"/>
                                          </p:val>
                                        </p:tav>
                                        <p:tav tm="100000">
                                          <p:val>
                                            <p:strVal val="#ppt_h"/>
                                          </p:val>
                                        </p:tav>
                                      </p:tavLst>
                                    </p:anim>
                                    <p:animEffect transition="in" filter="fade">
                                      <p:cBhvr>
                                        <p:cTn id="64" dur="500"/>
                                        <p:tgtEl>
                                          <p:spTgt spid="19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08"/>
                                        </p:tgtEl>
                                        <p:attrNameLst>
                                          <p:attrName>style.visibility</p:attrName>
                                        </p:attrNameLst>
                                      </p:cBhvr>
                                      <p:to>
                                        <p:strVal val="visible"/>
                                      </p:to>
                                    </p:set>
                                    <p:animEffect transition="in" filter="fade">
                                      <p:cBhvr>
                                        <p:cTn id="67" dur="500"/>
                                        <p:tgtEl>
                                          <p:spTgt spid="208"/>
                                        </p:tgtEl>
                                      </p:cBhvr>
                                    </p:animEffect>
                                  </p:childTnLst>
                                </p:cTn>
                              </p:par>
                            </p:childTnLst>
                          </p:cTn>
                        </p:par>
                        <p:par>
                          <p:cTn id="68" fill="hold">
                            <p:stCondLst>
                              <p:cond delay="5250"/>
                            </p:stCondLst>
                            <p:childTnLst>
                              <p:par>
                                <p:cTn id="69" presetID="10" presetClass="entr" presetSubtype="0" fill="hold" nodeType="afterEffect">
                                  <p:stCondLst>
                                    <p:cond delay="0"/>
                                  </p:stCondLst>
                                  <p:childTnLst>
                                    <p:set>
                                      <p:cBhvr>
                                        <p:cTn id="70" dur="1" fill="hold">
                                          <p:stCondLst>
                                            <p:cond delay="0"/>
                                          </p:stCondLst>
                                        </p:cTn>
                                        <p:tgtEl>
                                          <p:spTgt spid="165"/>
                                        </p:tgtEl>
                                        <p:attrNameLst>
                                          <p:attrName>style.visibility</p:attrName>
                                        </p:attrNameLst>
                                      </p:cBhvr>
                                      <p:to>
                                        <p:strVal val="visible"/>
                                      </p:to>
                                    </p:set>
                                    <p:animEffect transition="in" filter="fade">
                                      <p:cBhvr>
                                        <p:cTn id="71" dur="500"/>
                                        <p:tgtEl>
                                          <p:spTgt spid="165"/>
                                        </p:tgtEl>
                                      </p:cBhvr>
                                    </p:animEffect>
                                  </p:childTnLst>
                                </p:cTn>
                              </p:par>
                            </p:childTnLst>
                          </p:cTn>
                        </p:par>
                        <p:par>
                          <p:cTn id="72" fill="hold">
                            <p:stCondLst>
                              <p:cond delay="5750"/>
                            </p:stCondLst>
                            <p:childTnLst>
                              <p:par>
                                <p:cTn id="73" presetID="53" presetClass="entr" presetSubtype="16" fill="hold" nodeType="afterEffect">
                                  <p:stCondLst>
                                    <p:cond delay="0"/>
                                  </p:stCondLst>
                                  <p:childTnLst>
                                    <p:set>
                                      <p:cBhvr>
                                        <p:cTn id="74" dur="1" fill="hold">
                                          <p:stCondLst>
                                            <p:cond delay="0"/>
                                          </p:stCondLst>
                                        </p:cTn>
                                        <p:tgtEl>
                                          <p:spTgt spid="162"/>
                                        </p:tgtEl>
                                        <p:attrNameLst>
                                          <p:attrName>style.visibility</p:attrName>
                                        </p:attrNameLst>
                                      </p:cBhvr>
                                      <p:to>
                                        <p:strVal val="visible"/>
                                      </p:to>
                                    </p:set>
                                    <p:anim calcmode="lin" valueType="num">
                                      <p:cBhvr>
                                        <p:cTn id="75" dur="500" fill="hold"/>
                                        <p:tgtEl>
                                          <p:spTgt spid="162"/>
                                        </p:tgtEl>
                                        <p:attrNameLst>
                                          <p:attrName>ppt_w</p:attrName>
                                        </p:attrNameLst>
                                      </p:cBhvr>
                                      <p:tavLst>
                                        <p:tav tm="0">
                                          <p:val>
                                            <p:fltVal val="0"/>
                                          </p:val>
                                        </p:tav>
                                        <p:tav tm="100000">
                                          <p:val>
                                            <p:strVal val="#ppt_w"/>
                                          </p:val>
                                        </p:tav>
                                      </p:tavLst>
                                    </p:anim>
                                    <p:anim calcmode="lin" valueType="num">
                                      <p:cBhvr>
                                        <p:cTn id="76" dur="500" fill="hold"/>
                                        <p:tgtEl>
                                          <p:spTgt spid="162"/>
                                        </p:tgtEl>
                                        <p:attrNameLst>
                                          <p:attrName>ppt_h</p:attrName>
                                        </p:attrNameLst>
                                      </p:cBhvr>
                                      <p:tavLst>
                                        <p:tav tm="0">
                                          <p:val>
                                            <p:fltVal val="0"/>
                                          </p:val>
                                        </p:tav>
                                        <p:tav tm="100000">
                                          <p:val>
                                            <p:strVal val="#ppt_h"/>
                                          </p:val>
                                        </p:tav>
                                      </p:tavLst>
                                    </p:anim>
                                    <p:animEffect transition="in" filter="fade">
                                      <p:cBhvr>
                                        <p:cTn id="77" dur="500"/>
                                        <p:tgtEl>
                                          <p:spTgt spid="162"/>
                                        </p:tgtEl>
                                      </p:cBhvr>
                                    </p:animEffect>
                                  </p:childTnLst>
                                </p:cTn>
                              </p:par>
                            </p:childTnLst>
                          </p:cTn>
                        </p:par>
                        <p:par>
                          <p:cTn id="78" fill="hold">
                            <p:stCondLst>
                              <p:cond delay="6250"/>
                            </p:stCondLst>
                            <p:childTnLst>
                              <p:par>
                                <p:cTn id="79" presetID="42" presetClass="entr" presetSubtype="0" fill="hold" grpId="0" nodeType="afterEffect">
                                  <p:stCondLst>
                                    <p:cond delay="0"/>
                                  </p:stCondLst>
                                  <p:childTnLst>
                                    <p:set>
                                      <p:cBhvr>
                                        <p:cTn id="80" dur="1" fill="hold">
                                          <p:stCondLst>
                                            <p:cond delay="0"/>
                                          </p:stCondLst>
                                        </p:cTn>
                                        <p:tgtEl>
                                          <p:spTgt spid="179"/>
                                        </p:tgtEl>
                                        <p:attrNameLst>
                                          <p:attrName>style.visibility</p:attrName>
                                        </p:attrNameLst>
                                      </p:cBhvr>
                                      <p:to>
                                        <p:strVal val="visible"/>
                                      </p:to>
                                    </p:set>
                                    <p:animEffect transition="in" filter="fade">
                                      <p:cBhvr>
                                        <p:cTn id="81" dur="1000"/>
                                        <p:tgtEl>
                                          <p:spTgt spid="179"/>
                                        </p:tgtEl>
                                      </p:cBhvr>
                                    </p:animEffect>
                                    <p:anim calcmode="lin" valueType="num">
                                      <p:cBhvr>
                                        <p:cTn id="82" dur="1000" fill="hold"/>
                                        <p:tgtEl>
                                          <p:spTgt spid="179"/>
                                        </p:tgtEl>
                                        <p:attrNameLst>
                                          <p:attrName>ppt_x</p:attrName>
                                        </p:attrNameLst>
                                      </p:cBhvr>
                                      <p:tavLst>
                                        <p:tav tm="0">
                                          <p:val>
                                            <p:strVal val="#ppt_x"/>
                                          </p:val>
                                        </p:tav>
                                        <p:tav tm="100000">
                                          <p:val>
                                            <p:strVal val="#ppt_x"/>
                                          </p:val>
                                        </p:tav>
                                      </p:tavLst>
                                    </p:anim>
                                    <p:anim calcmode="lin" valueType="num">
                                      <p:cBhvr>
                                        <p:cTn id="83" dur="1000" fill="hold"/>
                                        <p:tgtEl>
                                          <p:spTgt spid="179"/>
                                        </p:tgtEl>
                                        <p:attrNameLst>
                                          <p:attrName>ppt_y</p:attrName>
                                        </p:attrNameLst>
                                      </p:cBhvr>
                                      <p:tavLst>
                                        <p:tav tm="0">
                                          <p:val>
                                            <p:strVal val="#ppt_y+.1"/>
                                          </p:val>
                                        </p:tav>
                                        <p:tav tm="100000">
                                          <p:val>
                                            <p:strVal val="#ppt_y"/>
                                          </p:val>
                                        </p:tav>
                                      </p:tavLst>
                                    </p:anim>
                                  </p:childTnLst>
                                </p:cTn>
                              </p:par>
                            </p:childTnLst>
                          </p:cTn>
                        </p:par>
                        <p:par>
                          <p:cTn id="84" fill="hold">
                            <p:stCondLst>
                              <p:cond delay="7250"/>
                            </p:stCondLst>
                            <p:childTnLst>
                              <p:par>
                                <p:cTn id="85" presetID="53" presetClass="entr" presetSubtype="16" fill="hold" nodeType="afterEffect">
                                  <p:stCondLst>
                                    <p:cond delay="0"/>
                                  </p:stCondLst>
                                  <p:childTnLst>
                                    <p:set>
                                      <p:cBhvr>
                                        <p:cTn id="86" dur="1" fill="hold">
                                          <p:stCondLst>
                                            <p:cond delay="0"/>
                                          </p:stCondLst>
                                        </p:cTn>
                                        <p:tgtEl>
                                          <p:spTgt spid="221"/>
                                        </p:tgtEl>
                                        <p:attrNameLst>
                                          <p:attrName>style.visibility</p:attrName>
                                        </p:attrNameLst>
                                      </p:cBhvr>
                                      <p:to>
                                        <p:strVal val="visible"/>
                                      </p:to>
                                    </p:set>
                                    <p:anim calcmode="lin" valueType="num">
                                      <p:cBhvr>
                                        <p:cTn id="87" dur="500" fill="hold"/>
                                        <p:tgtEl>
                                          <p:spTgt spid="221"/>
                                        </p:tgtEl>
                                        <p:attrNameLst>
                                          <p:attrName>ppt_w</p:attrName>
                                        </p:attrNameLst>
                                      </p:cBhvr>
                                      <p:tavLst>
                                        <p:tav tm="0">
                                          <p:val>
                                            <p:fltVal val="0"/>
                                          </p:val>
                                        </p:tav>
                                        <p:tav tm="100000">
                                          <p:val>
                                            <p:strVal val="#ppt_w"/>
                                          </p:val>
                                        </p:tav>
                                      </p:tavLst>
                                    </p:anim>
                                    <p:anim calcmode="lin" valueType="num">
                                      <p:cBhvr>
                                        <p:cTn id="88" dur="500" fill="hold"/>
                                        <p:tgtEl>
                                          <p:spTgt spid="221"/>
                                        </p:tgtEl>
                                        <p:attrNameLst>
                                          <p:attrName>ppt_h</p:attrName>
                                        </p:attrNameLst>
                                      </p:cBhvr>
                                      <p:tavLst>
                                        <p:tav tm="0">
                                          <p:val>
                                            <p:fltVal val="0"/>
                                          </p:val>
                                        </p:tav>
                                        <p:tav tm="100000">
                                          <p:val>
                                            <p:strVal val="#ppt_h"/>
                                          </p:val>
                                        </p:tav>
                                      </p:tavLst>
                                    </p:anim>
                                    <p:animEffect transition="in" filter="fade">
                                      <p:cBhvr>
                                        <p:cTn id="89" dur="500"/>
                                        <p:tgtEl>
                                          <p:spTgt spid="221"/>
                                        </p:tgtEl>
                                      </p:cBhvr>
                                    </p:animEffect>
                                  </p:childTnLst>
                                </p:cTn>
                              </p:par>
                            </p:childTnLst>
                          </p:cTn>
                        </p:par>
                        <p:par>
                          <p:cTn id="90" fill="hold">
                            <p:stCondLst>
                              <p:cond delay="7750"/>
                            </p:stCondLst>
                            <p:childTnLst>
                              <p:par>
                                <p:cTn id="91" presetID="10" presetClass="entr" presetSubtype="0" fill="hold" grpId="0" nodeType="afterEffect">
                                  <p:stCondLst>
                                    <p:cond delay="0"/>
                                  </p:stCondLst>
                                  <p:childTnLst>
                                    <p:set>
                                      <p:cBhvr>
                                        <p:cTn id="92" dur="1" fill="hold">
                                          <p:stCondLst>
                                            <p:cond delay="0"/>
                                          </p:stCondLst>
                                        </p:cTn>
                                        <p:tgtEl>
                                          <p:spTgt spid="214"/>
                                        </p:tgtEl>
                                        <p:attrNameLst>
                                          <p:attrName>style.visibility</p:attrName>
                                        </p:attrNameLst>
                                      </p:cBhvr>
                                      <p:to>
                                        <p:strVal val="visible"/>
                                      </p:to>
                                    </p:set>
                                    <p:animEffect transition="in" filter="fade">
                                      <p:cBhvr>
                                        <p:cTn id="93" dur="500"/>
                                        <p:tgtEl>
                                          <p:spTgt spid="214"/>
                                        </p:tgtEl>
                                      </p:cBhvr>
                                    </p:animEffect>
                                  </p:childTnLst>
                                </p:cTn>
                              </p:par>
                            </p:childTnLst>
                          </p:cTn>
                        </p:par>
                        <p:par>
                          <p:cTn id="94" fill="hold">
                            <p:stCondLst>
                              <p:cond delay="8250"/>
                            </p:stCondLst>
                            <p:childTnLst>
                              <p:par>
                                <p:cTn id="95" presetID="53" presetClass="entr" presetSubtype="16" fill="hold" nodeType="afterEffect">
                                  <p:stCondLst>
                                    <p:cond delay="0"/>
                                  </p:stCondLst>
                                  <p:childTnLst>
                                    <p:set>
                                      <p:cBhvr>
                                        <p:cTn id="96" dur="1" fill="hold">
                                          <p:stCondLst>
                                            <p:cond delay="0"/>
                                          </p:stCondLst>
                                        </p:cTn>
                                        <p:tgtEl>
                                          <p:spTgt spid="194"/>
                                        </p:tgtEl>
                                        <p:attrNameLst>
                                          <p:attrName>style.visibility</p:attrName>
                                        </p:attrNameLst>
                                      </p:cBhvr>
                                      <p:to>
                                        <p:strVal val="visible"/>
                                      </p:to>
                                    </p:set>
                                    <p:anim calcmode="lin" valueType="num">
                                      <p:cBhvr>
                                        <p:cTn id="97" dur="500" fill="hold"/>
                                        <p:tgtEl>
                                          <p:spTgt spid="194"/>
                                        </p:tgtEl>
                                        <p:attrNameLst>
                                          <p:attrName>ppt_w</p:attrName>
                                        </p:attrNameLst>
                                      </p:cBhvr>
                                      <p:tavLst>
                                        <p:tav tm="0">
                                          <p:val>
                                            <p:fltVal val="0"/>
                                          </p:val>
                                        </p:tav>
                                        <p:tav tm="100000">
                                          <p:val>
                                            <p:strVal val="#ppt_w"/>
                                          </p:val>
                                        </p:tav>
                                      </p:tavLst>
                                    </p:anim>
                                    <p:anim calcmode="lin" valueType="num">
                                      <p:cBhvr>
                                        <p:cTn id="98" dur="500" fill="hold"/>
                                        <p:tgtEl>
                                          <p:spTgt spid="194"/>
                                        </p:tgtEl>
                                        <p:attrNameLst>
                                          <p:attrName>ppt_h</p:attrName>
                                        </p:attrNameLst>
                                      </p:cBhvr>
                                      <p:tavLst>
                                        <p:tav tm="0">
                                          <p:val>
                                            <p:fltVal val="0"/>
                                          </p:val>
                                        </p:tav>
                                        <p:tav tm="100000">
                                          <p:val>
                                            <p:strVal val="#ppt_h"/>
                                          </p:val>
                                        </p:tav>
                                      </p:tavLst>
                                    </p:anim>
                                    <p:animEffect transition="in" filter="fade">
                                      <p:cBhvr>
                                        <p:cTn id="99" dur="500"/>
                                        <p:tgtEl>
                                          <p:spTgt spid="194"/>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209"/>
                                        </p:tgtEl>
                                        <p:attrNameLst>
                                          <p:attrName>style.visibility</p:attrName>
                                        </p:attrNameLst>
                                      </p:cBhvr>
                                      <p:to>
                                        <p:strVal val="visible"/>
                                      </p:to>
                                    </p:set>
                                    <p:animEffect transition="in" filter="fade">
                                      <p:cBhvr>
                                        <p:cTn id="102" dur="500"/>
                                        <p:tgtEl>
                                          <p:spTgt spid="209"/>
                                        </p:tgtEl>
                                      </p:cBhvr>
                                    </p:animEffect>
                                  </p:childTnLst>
                                </p:cTn>
                              </p:par>
                            </p:childTnLst>
                          </p:cTn>
                        </p:par>
                        <p:par>
                          <p:cTn id="103" fill="hold">
                            <p:stCondLst>
                              <p:cond delay="8750"/>
                            </p:stCondLst>
                            <p:childTnLst>
                              <p:par>
                                <p:cTn id="104" presetID="10" presetClass="entr" presetSubtype="0" fill="hold" nodeType="afterEffect">
                                  <p:stCondLst>
                                    <p:cond delay="0"/>
                                  </p:stCondLst>
                                  <p:childTnLst>
                                    <p:set>
                                      <p:cBhvr>
                                        <p:cTn id="105" dur="1" fill="hold">
                                          <p:stCondLst>
                                            <p:cond delay="0"/>
                                          </p:stCondLst>
                                        </p:cTn>
                                        <p:tgtEl>
                                          <p:spTgt spid="169"/>
                                        </p:tgtEl>
                                        <p:attrNameLst>
                                          <p:attrName>style.visibility</p:attrName>
                                        </p:attrNameLst>
                                      </p:cBhvr>
                                      <p:to>
                                        <p:strVal val="visible"/>
                                      </p:to>
                                    </p:set>
                                    <p:animEffect transition="in" filter="fade">
                                      <p:cBhvr>
                                        <p:cTn id="106" dur="500"/>
                                        <p:tgtEl>
                                          <p:spTgt spid="169"/>
                                        </p:tgtEl>
                                      </p:cBhvr>
                                    </p:animEffect>
                                  </p:childTnLst>
                                </p:cTn>
                              </p:par>
                            </p:childTnLst>
                          </p:cTn>
                        </p:par>
                        <p:par>
                          <p:cTn id="107" fill="hold">
                            <p:stCondLst>
                              <p:cond delay="9250"/>
                            </p:stCondLst>
                            <p:childTnLst>
                              <p:par>
                                <p:cTn id="108" presetID="53" presetClass="entr" presetSubtype="16" fill="hold" nodeType="afterEffect">
                                  <p:stCondLst>
                                    <p:cond delay="0"/>
                                  </p:stCondLst>
                                  <p:childTnLst>
                                    <p:set>
                                      <p:cBhvr>
                                        <p:cTn id="109" dur="1" fill="hold">
                                          <p:stCondLst>
                                            <p:cond delay="0"/>
                                          </p:stCondLst>
                                        </p:cTn>
                                        <p:tgtEl>
                                          <p:spTgt spid="166"/>
                                        </p:tgtEl>
                                        <p:attrNameLst>
                                          <p:attrName>style.visibility</p:attrName>
                                        </p:attrNameLst>
                                      </p:cBhvr>
                                      <p:to>
                                        <p:strVal val="visible"/>
                                      </p:to>
                                    </p:set>
                                    <p:anim calcmode="lin" valueType="num">
                                      <p:cBhvr>
                                        <p:cTn id="110" dur="500" fill="hold"/>
                                        <p:tgtEl>
                                          <p:spTgt spid="166"/>
                                        </p:tgtEl>
                                        <p:attrNameLst>
                                          <p:attrName>ppt_w</p:attrName>
                                        </p:attrNameLst>
                                      </p:cBhvr>
                                      <p:tavLst>
                                        <p:tav tm="0">
                                          <p:val>
                                            <p:fltVal val="0"/>
                                          </p:val>
                                        </p:tav>
                                        <p:tav tm="100000">
                                          <p:val>
                                            <p:strVal val="#ppt_w"/>
                                          </p:val>
                                        </p:tav>
                                      </p:tavLst>
                                    </p:anim>
                                    <p:anim calcmode="lin" valueType="num">
                                      <p:cBhvr>
                                        <p:cTn id="111" dur="500" fill="hold"/>
                                        <p:tgtEl>
                                          <p:spTgt spid="166"/>
                                        </p:tgtEl>
                                        <p:attrNameLst>
                                          <p:attrName>ppt_h</p:attrName>
                                        </p:attrNameLst>
                                      </p:cBhvr>
                                      <p:tavLst>
                                        <p:tav tm="0">
                                          <p:val>
                                            <p:fltVal val="0"/>
                                          </p:val>
                                        </p:tav>
                                        <p:tav tm="100000">
                                          <p:val>
                                            <p:strVal val="#ppt_h"/>
                                          </p:val>
                                        </p:tav>
                                      </p:tavLst>
                                    </p:anim>
                                    <p:animEffect transition="in" filter="fade">
                                      <p:cBhvr>
                                        <p:cTn id="112" dur="500"/>
                                        <p:tgtEl>
                                          <p:spTgt spid="166"/>
                                        </p:tgtEl>
                                      </p:cBhvr>
                                    </p:animEffect>
                                  </p:childTnLst>
                                </p:cTn>
                              </p:par>
                            </p:childTnLst>
                          </p:cTn>
                        </p:par>
                        <p:par>
                          <p:cTn id="113" fill="hold">
                            <p:stCondLst>
                              <p:cond delay="9750"/>
                            </p:stCondLst>
                            <p:childTnLst>
                              <p:par>
                                <p:cTn id="114" presetID="42" presetClass="entr" presetSubtype="0" fill="hold" grpId="0" nodeType="afterEffect">
                                  <p:stCondLst>
                                    <p:cond delay="0"/>
                                  </p:stCondLst>
                                  <p:childTnLst>
                                    <p:set>
                                      <p:cBhvr>
                                        <p:cTn id="115" dur="1" fill="hold">
                                          <p:stCondLst>
                                            <p:cond delay="0"/>
                                          </p:stCondLst>
                                        </p:cTn>
                                        <p:tgtEl>
                                          <p:spTgt spid="180"/>
                                        </p:tgtEl>
                                        <p:attrNameLst>
                                          <p:attrName>style.visibility</p:attrName>
                                        </p:attrNameLst>
                                      </p:cBhvr>
                                      <p:to>
                                        <p:strVal val="visible"/>
                                      </p:to>
                                    </p:set>
                                    <p:animEffect transition="in" filter="fade">
                                      <p:cBhvr>
                                        <p:cTn id="116" dur="1000"/>
                                        <p:tgtEl>
                                          <p:spTgt spid="180"/>
                                        </p:tgtEl>
                                      </p:cBhvr>
                                    </p:animEffect>
                                    <p:anim calcmode="lin" valueType="num">
                                      <p:cBhvr>
                                        <p:cTn id="117" dur="1000" fill="hold"/>
                                        <p:tgtEl>
                                          <p:spTgt spid="180"/>
                                        </p:tgtEl>
                                        <p:attrNameLst>
                                          <p:attrName>ppt_x</p:attrName>
                                        </p:attrNameLst>
                                      </p:cBhvr>
                                      <p:tavLst>
                                        <p:tav tm="0">
                                          <p:val>
                                            <p:strVal val="#ppt_x"/>
                                          </p:val>
                                        </p:tav>
                                        <p:tav tm="100000">
                                          <p:val>
                                            <p:strVal val="#ppt_x"/>
                                          </p:val>
                                        </p:tav>
                                      </p:tavLst>
                                    </p:anim>
                                    <p:anim calcmode="lin" valueType="num">
                                      <p:cBhvr>
                                        <p:cTn id="118" dur="1000" fill="hold"/>
                                        <p:tgtEl>
                                          <p:spTgt spid="180"/>
                                        </p:tgtEl>
                                        <p:attrNameLst>
                                          <p:attrName>ppt_y</p:attrName>
                                        </p:attrNameLst>
                                      </p:cBhvr>
                                      <p:tavLst>
                                        <p:tav tm="0">
                                          <p:val>
                                            <p:strVal val="#ppt_y+.1"/>
                                          </p:val>
                                        </p:tav>
                                        <p:tav tm="100000">
                                          <p:val>
                                            <p:strVal val="#ppt_y"/>
                                          </p:val>
                                        </p:tav>
                                      </p:tavLst>
                                    </p:anim>
                                  </p:childTnLst>
                                </p:cTn>
                              </p:par>
                            </p:childTnLst>
                          </p:cTn>
                        </p:par>
                        <p:par>
                          <p:cTn id="119" fill="hold">
                            <p:stCondLst>
                              <p:cond delay="10750"/>
                            </p:stCondLst>
                            <p:childTnLst>
                              <p:par>
                                <p:cTn id="120" presetID="53" presetClass="entr" presetSubtype="16" fill="hold" nodeType="afterEffect">
                                  <p:stCondLst>
                                    <p:cond delay="0"/>
                                  </p:stCondLst>
                                  <p:childTnLst>
                                    <p:set>
                                      <p:cBhvr>
                                        <p:cTn id="121" dur="1" fill="hold">
                                          <p:stCondLst>
                                            <p:cond delay="0"/>
                                          </p:stCondLst>
                                        </p:cTn>
                                        <p:tgtEl>
                                          <p:spTgt spid="229"/>
                                        </p:tgtEl>
                                        <p:attrNameLst>
                                          <p:attrName>style.visibility</p:attrName>
                                        </p:attrNameLst>
                                      </p:cBhvr>
                                      <p:to>
                                        <p:strVal val="visible"/>
                                      </p:to>
                                    </p:set>
                                    <p:anim calcmode="lin" valueType="num">
                                      <p:cBhvr>
                                        <p:cTn id="122" dur="500" fill="hold"/>
                                        <p:tgtEl>
                                          <p:spTgt spid="229"/>
                                        </p:tgtEl>
                                        <p:attrNameLst>
                                          <p:attrName>ppt_w</p:attrName>
                                        </p:attrNameLst>
                                      </p:cBhvr>
                                      <p:tavLst>
                                        <p:tav tm="0">
                                          <p:val>
                                            <p:fltVal val="0"/>
                                          </p:val>
                                        </p:tav>
                                        <p:tav tm="100000">
                                          <p:val>
                                            <p:strVal val="#ppt_w"/>
                                          </p:val>
                                        </p:tav>
                                      </p:tavLst>
                                    </p:anim>
                                    <p:anim calcmode="lin" valueType="num">
                                      <p:cBhvr>
                                        <p:cTn id="123" dur="500" fill="hold"/>
                                        <p:tgtEl>
                                          <p:spTgt spid="229"/>
                                        </p:tgtEl>
                                        <p:attrNameLst>
                                          <p:attrName>ppt_h</p:attrName>
                                        </p:attrNameLst>
                                      </p:cBhvr>
                                      <p:tavLst>
                                        <p:tav tm="0">
                                          <p:val>
                                            <p:fltVal val="0"/>
                                          </p:val>
                                        </p:tav>
                                        <p:tav tm="100000">
                                          <p:val>
                                            <p:strVal val="#ppt_h"/>
                                          </p:val>
                                        </p:tav>
                                      </p:tavLst>
                                    </p:anim>
                                    <p:animEffect transition="in" filter="fade">
                                      <p:cBhvr>
                                        <p:cTn id="124" dur="500"/>
                                        <p:tgtEl>
                                          <p:spTgt spid="229"/>
                                        </p:tgtEl>
                                      </p:cBhvr>
                                    </p:animEffect>
                                  </p:childTnLst>
                                </p:cTn>
                              </p:par>
                            </p:childTnLst>
                          </p:cTn>
                        </p:par>
                        <p:par>
                          <p:cTn id="125" fill="hold">
                            <p:stCondLst>
                              <p:cond delay="11250"/>
                            </p:stCondLst>
                            <p:childTnLst>
                              <p:par>
                                <p:cTn id="126" presetID="10" presetClass="entr" presetSubtype="0" fill="hold" grpId="0" nodeType="afterEffect">
                                  <p:stCondLst>
                                    <p:cond delay="0"/>
                                  </p:stCondLst>
                                  <p:childTnLst>
                                    <p:set>
                                      <p:cBhvr>
                                        <p:cTn id="127" dur="1" fill="hold">
                                          <p:stCondLst>
                                            <p:cond delay="0"/>
                                          </p:stCondLst>
                                        </p:cTn>
                                        <p:tgtEl>
                                          <p:spTgt spid="213"/>
                                        </p:tgtEl>
                                        <p:attrNameLst>
                                          <p:attrName>style.visibility</p:attrName>
                                        </p:attrNameLst>
                                      </p:cBhvr>
                                      <p:to>
                                        <p:strVal val="visible"/>
                                      </p:to>
                                    </p:set>
                                    <p:animEffect transition="in" filter="fade">
                                      <p:cBhvr>
                                        <p:cTn id="128" dur="500"/>
                                        <p:tgtEl>
                                          <p:spTgt spid="213"/>
                                        </p:tgtEl>
                                      </p:cBhvr>
                                    </p:animEffect>
                                  </p:childTnLst>
                                </p:cTn>
                              </p:par>
                            </p:childTnLst>
                          </p:cTn>
                        </p:par>
                        <p:par>
                          <p:cTn id="129" fill="hold">
                            <p:stCondLst>
                              <p:cond delay="11750"/>
                            </p:stCondLst>
                            <p:childTnLst>
                              <p:par>
                                <p:cTn id="130" presetID="53" presetClass="entr" presetSubtype="16" fill="hold" nodeType="afterEffect">
                                  <p:stCondLst>
                                    <p:cond delay="0"/>
                                  </p:stCondLst>
                                  <p:childTnLst>
                                    <p:set>
                                      <p:cBhvr>
                                        <p:cTn id="131" dur="1" fill="hold">
                                          <p:stCondLst>
                                            <p:cond delay="0"/>
                                          </p:stCondLst>
                                        </p:cTn>
                                        <p:tgtEl>
                                          <p:spTgt spid="197"/>
                                        </p:tgtEl>
                                        <p:attrNameLst>
                                          <p:attrName>style.visibility</p:attrName>
                                        </p:attrNameLst>
                                      </p:cBhvr>
                                      <p:to>
                                        <p:strVal val="visible"/>
                                      </p:to>
                                    </p:set>
                                    <p:anim calcmode="lin" valueType="num">
                                      <p:cBhvr>
                                        <p:cTn id="132" dur="500" fill="hold"/>
                                        <p:tgtEl>
                                          <p:spTgt spid="197"/>
                                        </p:tgtEl>
                                        <p:attrNameLst>
                                          <p:attrName>ppt_w</p:attrName>
                                        </p:attrNameLst>
                                      </p:cBhvr>
                                      <p:tavLst>
                                        <p:tav tm="0">
                                          <p:val>
                                            <p:fltVal val="0"/>
                                          </p:val>
                                        </p:tav>
                                        <p:tav tm="100000">
                                          <p:val>
                                            <p:strVal val="#ppt_w"/>
                                          </p:val>
                                        </p:tav>
                                      </p:tavLst>
                                    </p:anim>
                                    <p:anim calcmode="lin" valueType="num">
                                      <p:cBhvr>
                                        <p:cTn id="133" dur="500" fill="hold"/>
                                        <p:tgtEl>
                                          <p:spTgt spid="197"/>
                                        </p:tgtEl>
                                        <p:attrNameLst>
                                          <p:attrName>ppt_h</p:attrName>
                                        </p:attrNameLst>
                                      </p:cBhvr>
                                      <p:tavLst>
                                        <p:tav tm="0">
                                          <p:val>
                                            <p:fltVal val="0"/>
                                          </p:val>
                                        </p:tav>
                                        <p:tav tm="100000">
                                          <p:val>
                                            <p:strVal val="#ppt_h"/>
                                          </p:val>
                                        </p:tav>
                                      </p:tavLst>
                                    </p:anim>
                                    <p:animEffect transition="in" filter="fade">
                                      <p:cBhvr>
                                        <p:cTn id="134" dur="500"/>
                                        <p:tgtEl>
                                          <p:spTgt spid="197"/>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210"/>
                                        </p:tgtEl>
                                        <p:attrNameLst>
                                          <p:attrName>style.visibility</p:attrName>
                                        </p:attrNameLst>
                                      </p:cBhvr>
                                      <p:to>
                                        <p:strVal val="visible"/>
                                      </p:to>
                                    </p:set>
                                    <p:animEffect transition="in" filter="fade">
                                      <p:cBhvr>
                                        <p:cTn id="137" dur="500"/>
                                        <p:tgtEl>
                                          <p:spTgt spid="210"/>
                                        </p:tgtEl>
                                      </p:cBhvr>
                                    </p:animEffect>
                                  </p:childTnLst>
                                </p:cTn>
                              </p:par>
                            </p:childTnLst>
                          </p:cTn>
                        </p:par>
                        <p:par>
                          <p:cTn id="138" fill="hold">
                            <p:stCondLst>
                              <p:cond delay="12250"/>
                            </p:stCondLst>
                            <p:childTnLst>
                              <p:par>
                                <p:cTn id="139" presetID="10" presetClass="entr" presetSubtype="0" fill="hold" nodeType="afterEffect">
                                  <p:stCondLst>
                                    <p:cond delay="0"/>
                                  </p:stCondLst>
                                  <p:childTnLst>
                                    <p:set>
                                      <p:cBhvr>
                                        <p:cTn id="140" dur="1" fill="hold">
                                          <p:stCondLst>
                                            <p:cond delay="0"/>
                                          </p:stCondLst>
                                        </p:cTn>
                                        <p:tgtEl>
                                          <p:spTgt spid="173"/>
                                        </p:tgtEl>
                                        <p:attrNameLst>
                                          <p:attrName>style.visibility</p:attrName>
                                        </p:attrNameLst>
                                      </p:cBhvr>
                                      <p:to>
                                        <p:strVal val="visible"/>
                                      </p:to>
                                    </p:set>
                                    <p:animEffect transition="in" filter="fade">
                                      <p:cBhvr>
                                        <p:cTn id="141" dur="500"/>
                                        <p:tgtEl>
                                          <p:spTgt spid="173"/>
                                        </p:tgtEl>
                                      </p:cBhvr>
                                    </p:animEffect>
                                  </p:childTnLst>
                                </p:cTn>
                              </p:par>
                            </p:childTnLst>
                          </p:cTn>
                        </p:par>
                        <p:par>
                          <p:cTn id="142" fill="hold">
                            <p:stCondLst>
                              <p:cond delay="12750"/>
                            </p:stCondLst>
                            <p:childTnLst>
                              <p:par>
                                <p:cTn id="143" presetID="53" presetClass="entr" presetSubtype="16" fill="hold" nodeType="afterEffect">
                                  <p:stCondLst>
                                    <p:cond delay="0"/>
                                  </p:stCondLst>
                                  <p:childTnLst>
                                    <p:set>
                                      <p:cBhvr>
                                        <p:cTn id="144" dur="1" fill="hold">
                                          <p:stCondLst>
                                            <p:cond delay="0"/>
                                          </p:stCondLst>
                                        </p:cTn>
                                        <p:tgtEl>
                                          <p:spTgt spid="170"/>
                                        </p:tgtEl>
                                        <p:attrNameLst>
                                          <p:attrName>style.visibility</p:attrName>
                                        </p:attrNameLst>
                                      </p:cBhvr>
                                      <p:to>
                                        <p:strVal val="visible"/>
                                      </p:to>
                                    </p:set>
                                    <p:anim calcmode="lin" valueType="num">
                                      <p:cBhvr>
                                        <p:cTn id="145" dur="500" fill="hold"/>
                                        <p:tgtEl>
                                          <p:spTgt spid="170"/>
                                        </p:tgtEl>
                                        <p:attrNameLst>
                                          <p:attrName>ppt_w</p:attrName>
                                        </p:attrNameLst>
                                      </p:cBhvr>
                                      <p:tavLst>
                                        <p:tav tm="0">
                                          <p:val>
                                            <p:fltVal val="0"/>
                                          </p:val>
                                        </p:tav>
                                        <p:tav tm="100000">
                                          <p:val>
                                            <p:strVal val="#ppt_w"/>
                                          </p:val>
                                        </p:tav>
                                      </p:tavLst>
                                    </p:anim>
                                    <p:anim calcmode="lin" valueType="num">
                                      <p:cBhvr>
                                        <p:cTn id="146" dur="500" fill="hold"/>
                                        <p:tgtEl>
                                          <p:spTgt spid="170"/>
                                        </p:tgtEl>
                                        <p:attrNameLst>
                                          <p:attrName>ppt_h</p:attrName>
                                        </p:attrNameLst>
                                      </p:cBhvr>
                                      <p:tavLst>
                                        <p:tav tm="0">
                                          <p:val>
                                            <p:fltVal val="0"/>
                                          </p:val>
                                        </p:tav>
                                        <p:tav tm="100000">
                                          <p:val>
                                            <p:strVal val="#ppt_h"/>
                                          </p:val>
                                        </p:tav>
                                      </p:tavLst>
                                    </p:anim>
                                    <p:animEffect transition="in" filter="fade">
                                      <p:cBhvr>
                                        <p:cTn id="147" dur="500"/>
                                        <p:tgtEl>
                                          <p:spTgt spid="170"/>
                                        </p:tgtEl>
                                      </p:cBhvr>
                                    </p:animEffect>
                                  </p:childTnLst>
                                </p:cTn>
                              </p:par>
                            </p:childTnLst>
                          </p:cTn>
                        </p:par>
                        <p:par>
                          <p:cTn id="148" fill="hold">
                            <p:stCondLst>
                              <p:cond delay="13250"/>
                            </p:stCondLst>
                            <p:childTnLst>
                              <p:par>
                                <p:cTn id="149" presetID="42" presetClass="entr" presetSubtype="0" fill="hold" grpId="0" nodeType="afterEffect">
                                  <p:stCondLst>
                                    <p:cond delay="0"/>
                                  </p:stCondLst>
                                  <p:childTnLst>
                                    <p:set>
                                      <p:cBhvr>
                                        <p:cTn id="150" dur="1" fill="hold">
                                          <p:stCondLst>
                                            <p:cond delay="0"/>
                                          </p:stCondLst>
                                        </p:cTn>
                                        <p:tgtEl>
                                          <p:spTgt spid="181"/>
                                        </p:tgtEl>
                                        <p:attrNameLst>
                                          <p:attrName>style.visibility</p:attrName>
                                        </p:attrNameLst>
                                      </p:cBhvr>
                                      <p:to>
                                        <p:strVal val="visible"/>
                                      </p:to>
                                    </p:set>
                                    <p:animEffect transition="in" filter="fade">
                                      <p:cBhvr>
                                        <p:cTn id="151" dur="1000"/>
                                        <p:tgtEl>
                                          <p:spTgt spid="181"/>
                                        </p:tgtEl>
                                      </p:cBhvr>
                                    </p:animEffect>
                                    <p:anim calcmode="lin" valueType="num">
                                      <p:cBhvr>
                                        <p:cTn id="152" dur="1000" fill="hold"/>
                                        <p:tgtEl>
                                          <p:spTgt spid="181"/>
                                        </p:tgtEl>
                                        <p:attrNameLst>
                                          <p:attrName>ppt_x</p:attrName>
                                        </p:attrNameLst>
                                      </p:cBhvr>
                                      <p:tavLst>
                                        <p:tav tm="0">
                                          <p:val>
                                            <p:strVal val="#ppt_x"/>
                                          </p:val>
                                        </p:tav>
                                        <p:tav tm="100000">
                                          <p:val>
                                            <p:strVal val="#ppt_x"/>
                                          </p:val>
                                        </p:tav>
                                      </p:tavLst>
                                    </p:anim>
                                    <p:anim calcmode="lin" valueType="num">
                                      <p:cBhvr>
                                        <p:cTn id="153" dur="1000" fill="hold"/>
                                        <p:tgtEl>
                                          <p:spTgt spid="181"/>
                                        </p:tgtEl>
                                        <p:attrNameLst>
                                          <p:attrName>ppt_y</p:attrName>
                                        </p:attrNameLst>
                                      </p:cBhvr>
                                      <p:tavLst>
                                        <p:tav tm="0">
                                          <p:val>
                                            <p:strVal val="#ppt_y+.1"/>
                                          </p:val>
                                        </p:tav>
                                        <p:tav tm="100000">
                                          <p:val>
                                            <p:strVal val="#ppt_y"/>
                                          </p:val>
                                        </p:tav>
                                      </p:tavLst>
                                    </p:anim>
                                  </p:childTnLst>
                                </p:cTn>
                              </p:par>
                            </p:childTnLst>
                          </p:cTn>
                        </p:par>
                        <p:par>
                          <p:cTn id="154" fill="hold">
                            <p:stCondLst>
                              <p:cond delay="14250"/>
                            </p:stCondLst>
                            <p:childTnLst>
                              <p:par>
                                <p:cTn id="155" presetID="53" presetClass="entr" presetSubtype="16" fill="hold" grpId="0" nodeType="afterEffect">
                                  <p:stCondLst>
                                    <p:cond delay="0"/>
                                  </p:stCondLst>
                                  <p:childTnLst>
                                    <p:set>
                                      <p:cBhvr>
                                        <p:cTn id="156" dur="1" fill="hold">
                                          <p:stCondLst>
                                            <p:cond delay="0"/>
                                          </p:stCondLst>
                                        </p:cTn>
                                        <p:tgtEl>
                                          <p:spTgt spid="234"/>
                                        </p:tgtEl>
                                        <p:attrNameLst>
                                          <p:attrName>style.visibility</p:attrName>
                                        </p:attrNameLst>
                                      </p:cBhvr>
                                      <p:to>
                                        <p:strVal val="visible"/>
                                      </p:to>
                                    </p:set>
                                    <p:anim calcmode="lin" valueType="num">
                                      <p:cBhvr>
                                        <p:cTn id="157" dur="500" fill="hold"/>
                                        <p:tgtEl>
                                          <p:spTgt spid="234"/>
                                        </p:tgtEl>
                                        <p:attrNameLst>
                                          <p:attrName>ppt_w</p:attrName>
                                        </p:attrNameLst>
                                      </p:cBhvr>
                                      <p:tavLst>
                                        <p:tav tm="0">
                                          <p:val>
                                            <p:fltVal val="0"/>
                                          </p:val>
                                        </p:tav>
                                        <p:tav tm="100000">
                                          <p:val>
                                            <p:strVal val="#ppt_w"/>
                                          </p:val>
                                        </p:tav>
                                      </p:tavLst>
                                    </p:anim>
                                    <p:anim calcmode="lin" valueType="num">
                                      <p:cBhvr>
                                        <p:cTn id="158" dur="500" fill="hold"/>
                                        <p:tgtEl>
                                          <p:spTgt spid="234"/>
                                        </p:tgtEl>
                                        <p:attrNameLst>
                                          <p:attrName>ppt_h</p:attrName>
                                        </p:attrNameLst>
                                      </p:cBhvr>
                                      <p:tavLst>
                                        <p:tav tm="0">
                                          <p:val>
                                            <p:fltVal val="0"/>
                                          </p:val>
                                        </p:tav>
                                        <p:tav tm="100000">
                                          <p:val>
                                            <p:strVal val="#ppt_h"/>
                                          </p:val>
                                        </p:tav>
                                      </p:tavLst>
                                    </p:anim>
                                    <p:animEffect transition="in" filter="fade">
                                      <p:cBhvr>
                                        <p:cTn id="159" dur="500"/>
                                        <p:tgtEl>
                                          <p:spTgt spid="234"/>
                                        </p:tgtEl>
                                      </p:cBhvr>
                                    </p:animEffect>
                                  </p:childTnLst>
                                </p:cTn>
                              </p:par>
                            </p:childTnLst>
                          </p:cTn>
                        </p:par>
                        <p:par>
                          <p:cTn id="160" fill="hold">
                            <p:stCondLst>
                              <p:cond delay="14750"/>
                            </p:stCondLst>
                            <p:childTnLst>
                              <p:par>
                                <p:cTn id="161" presetID="10" presetClass="entr" presetSubtype="0" fill="hold" grpId="0" nodeType="afterEffect">
                                  <p:stCondLst>
                                    <p:cond delay="0"/>
                                  </p:stCondLst>
                                  <p:childTnLst>
                                    <p:set>
                                      <p:cBhvr>
                                        <p:cTn id="162" dur="1" fill="hold">
                                          <p:stCondLst>
                                            <p:cond delay="0"/>
                                          </p:stCondLst>
                                        </p:cTn>
                                        <p:tgtEl>
                                          <p:spTgt spid="216"/>
                                        </p:tgtEl>
                                        <p:attrNameLst>
                                          <p:attrName>style.visibility</p:attrName>
                                        </p:attrNameLst>
                                      </p:cBhvr>
                                      <p:to>
                                        <p:strVal val="visible"/>
                                      </p:to>
                                    </p:set>
                                    <p:animEffect transition="in" filter="fade">
                                      <p:cBhvr>
                                        <p:cTn id="163" dur="500"/>
                                        <p:tgtEl>
                                          <p:spTgt spid="216"/>
                                        </p:tgtEl>
                                      </p:cBhvr>
                                    </p:animEffect>
                                  </p:childTnLst>
                                </p:cTn>
                              </p:par>
                            </p:childTnLst>
                          </p:cTn>
                        </p:par>
                        <p:par>
                          <p:cTn id="164" fill="hold">
                            <p:stCondLst>
                              <p:cond delay="15250"/>
                            </p:stCondLst>
                            <p:childTnLst>
                              <p:par>
                                <p:cTn id="165" presetID="53" presetClass="entr" presetSubtype="16" fill="hold" nodeType="afterEffect">
                                  <p:stCondLst>
                                    <p:cond delay="0"/>
                                  </p:stCondLst>
                                  <p:childTnLst>
                                    <p:set>
                                      <p:cBhvr>
                                        <p:cTn id="166" dur="1" fill="hold">
                                          <p:stCondLst>
                                            <p:cond delay="0"/>
                                          </p:stCondLst>
                                        </p:cTn>
                                        <p:tgtEl>
                                          <p:spTgt spid="200"/>
                                        </p:tgtEl>
                                        <p:attrNameLst>
                                          <p:attrName>style.visibility</p:attrName>
                                        </p:attrNameLst>
                                      </p:cBhvr>
                                      <p:to>
                                        <p:strVal val="visible"/>
                                      </p:to>
                                    </p:set>
                                    <p:anim calcmode="lin" valueType="num">
                                      <p:cBhvr>
                                        <p:cTn id="167" dur="500" fill="hold"/>
                                        <p:tgtEl>
                                          <p:spTgt spid="200"/>
                                        </p:tgtEl>
                                        <p:attrNameLst>
                                          <p:attrName>ppt_w</p:attrName>
                                        </p:attrNameLst>
                                      </p:cBhvr>
                                      <p:tavLst>
                                        <p:tav tm="0">
                                          <p:val>
                                            <p:fltVal val="0"/>
                                          </p:val>
                                        </p:tav>
                                        <p:tav tm="100000">
                                          <p:val>
                                            <p:strVal val="#ppt_w"/>
                                          </p:val>
                                        </p:tav>
                                      </p:tavLst>
                                    </p:anim>
                                    <p:anim calcmode="lin" valueType="num">
                                      <p:cBhvr>
                                        <p:cTn id="168" dur="500" fill="hold"/>
                                        <p:tgtEl>
                                          <p:spTgt spid="200"/>
                                        </p:tgtEl>
                                        <p:attrNameLst>
                                          <p:attrName>ppt_h</p:attrName>
                                        </p:attrNameLst>
                                      </p:cBhvr>
                                      <p:tavLst>
                                        <p:tav tm="0">
                                          <p:val>
                                            <p:fltVal val="0"/>
                                          </p:val>
                                        </p:tav>
                                        <p:tav tm="100000">
                                          <p:val>
                                            <p:strVal val="#ppt_h"/>
                                          </p:val>
                                        </p:tav>
                                      </p:tavLst>
                                    </p:anim>
                                    <p:animEffect transition="in" filter="fade">
                                      <p:cBhvr>
                                        <p:cTn id="169" dur="500"/>
                                        <p:tgtEl>
                                          <p:spTgt spid="200"/>
                                        </p:tgtEl>
                                      </p:cBhvr>
                                    </p:animEffect>
                                  </p:childTnLst>
                                </p:cTn>
                              </p:par>
                              <p:par>
                                <p:cTn id="170" presetID="10" presetClass="entr" presetSubtype="0" fill="hold" grpId="0" nodeType="withEffect">
                                  <p:stCondLst>
                                    <p:cond delay="0"/>
                                  </p:stCondLst>
                                  <p:childTnLst>
                                    <p:set>
                                      <p:cBhvr>
                                        <p:cTn id="171" dur="1" fill="hold">
                                          <p:stCondLst>
                                            <p:cond delay="0"/>
                                          </p:stCondLst>
                                        </p:cTn>
                                        <p:tgtEl>
                                          <p:spTgt spid="211"/>
                                        </p:tgtEl>
                                        <p:attrNameLst>
                                          <p:attrName>style.visibility</p:attrName>
                                        </p:attrNameLst>
                                      </p:cBhvr>
                                      <p:to>
                                        <p:strVal val="visible"/>
                                      </p:to>
                                    </p:set>
                                    <p:animEffect transition="in" filter="fade">
                                      <p:cBhvr>
                                        <p:cTn id="172" dur="500"/>
                                        <p:tgtEl>
                                          <p:spTgt spid="211"/>
                                        </p:tgtEl>
                                      </p:cBhvr>
                                    </p:animEffect>
                                  </p:childTnLst>
                                </p:cTn>
                              </p:par>
                            </p:childTnLst>
                          </p:cTn>
                        </p:par>
                        <p:par>
                          <p:cTn id="173" fill="hold">
                            <p:stCondLst>
                              <p:cond delay="15750"/>
                            </p:stCondLst>
                            <p:childTnLst>
                              <p:par>
                                <p:cTn id="174" presetID="10" presetClass="entr" presetSubtype="0" fill="hold" nodeType="afterEffect">
                                  <p:stCondLst>
                                    <p:cond delay="0"/>
                                  </p:stCondLst>
                                  <p:childTnLst>
                                    <p:set>
                                      <p:cBhvr>
                                        <p:cTn id="175" dur="1" fill="hold">
                                          <p:stCondLst>
                                            <p:cond delay="0"/>
                                          </p:stCondLst>
                                        </p:cTn>
                                        <p:tgtEl>
                                          <p:spTgt spid="177"/>
                                        </p:tgtEl>
                                        <p:attrNameLst>
                                          <p:attrName>style.visibility</p:attrName>
                                        </p:attrNameLst>
                                      </p:cBhvr>
                                      <p:to>
                                        <p:strVal val="visible"/>
                                      </p:to>
                                    </p:set>
                                    <p:animEffect transition="in" filter="fade">
                                      <p:cBhvr>
                                        <p:cTn id="176" dur="500"/>
                                        <p:tgtEl>
                                          <p:spTgt spid="177"/>
                                        </p:tgtEl>
                                      </p:cBhvr>
                                    </p:animEffect>
                                  </p:childTnLst>
                                </p:cTn>
                              </p:par>
                            </p:childTnLst>
                          </p:cTn>
                        </p:par>
                        <p:par>
                          <p:cTn id="177" fill="hold">
                            <p:stCondLst>
                              <p:cond delay="16250"/>
                            </p:stCondLst>
                            <p:childTnLst>
                              <p:par>
                                <p:cTn id="178" presetID="53" presetClass="entr" presetSubtype="16" fill="hold" nodeType="afterEffect">
                                  <p:stCondLst>
                                    <p:cond delay="0"/>
                                  </p:stCondLst>
                                  <p:childTnLst>
                                    <p:set>
                                      <p:cBhvr>
                                        <p:cTn id="179" dur="1" fill="hold">
                                          <p:stCondLst>
                                            <p:cond delay="0"/>
                                          </p:stCondLst>
                                        </p:cTn>
                                        <p:tgtEl>
                                          <p:spTgt spid="174"/>
                                        </p:tgtEl>
                                        <p:attrNameLst>
                                          <p:attrName>style.visibility</p:attrName>
                                        </p:attrNameLst>
                                      </p:cBhvr>
                                      <p:to>
                                        <p:strVal val="visible"/>
                                      </p:to>
                                    </p:set>
                                    <p:anim calcmode="lin" valueType="num">
                                      <p:cBhvr>
                                        <p:cTn id="180" dur="500" fill="hold"/>
                                        <p:tgtEl>
                                          <p:spTgt spid="174"/>
                                        </p:tgtEl>
                                        <p:attrNameLst>
                                          <p:attrName>ppt_w</p:attrName>
                                        </p:attrNameLst>
                                      </p:cBhvr>
                                      <p:tavLst>
                                        <p:tav tm="0">
                                          <p:val>
                                            <p:fltVal val="0"/>
                                          </p:val>
                                        </p:tav>
                                        <p:tav tm="100000">
                                          <p:val>
                                            <p:strVal val="#ppt_w"/>
                                          </p:val>
                                        </p:tav>
                                      </p:tavLst>
                                    </p:anim>
                                    <p:anim calcmode="lin" valueType="num">
                                      <p:cBhvr>
                                        <p:cTn id="181" dur="500" fill="hold"/>
                                        <p:tgtEl>
                                          <p:spTgt spid="174"/>
                                        </p:tgtEl>
                                        <p:attrNameLst>
                                          <p:attrName>ppt_h</p:attrName>
                                        </p:attrNameLst>
                                      </p:cBhvr>
                                      <p:tavLst>
                                        <p:tav tm="0">
                                          <p:val>
                                            <p:fltVal val="0"/>
                                          </p:val>
                                        </p:tav>
                                        <p:tav tm="100000">
                                          <p:val>
                                            <p:strVal val="#ppt_h"/>
                                          </p:val>
                                        </p:tav>
                                      </p:tavLst>
                                    </p:anim>
                                    <p:animEffect transition="in" filter="fade">
                                      <p:cBhvr>
                                        <p:cTn id="182" dur="500"/>
                                        <p:tgtEl>
                                          <p:spTgt spid="174"/>
                                        </p:tgtEl>
                                      </p:cBhvr>
                                    </p:animEffect>
                                  </p:childTnLst>
                                </p:cTn>
                              </p:par>
                            </p:childTnLst>
                          </p:cTn>
                        </p:par>
                        <p:par>
                          <p:cTn id="183" fill="hold">
                            <p:stCondLst>
                              <p:cond delay="16750"/>
                            </p:stCondLst>
                            <p:childTnLst>
                              <p:par>
                                <p:cTn id="184" presetID="42" presetClass="entr" presetSubtype="0" fill="hold" grpId="0" nodeType="afterEffect">
                                  <p:stCondLst>
                                    <p:cond delay="0"/>
                                  </p:stCondLst>
                                  <p:childTnLst>
                                    <p:set>
                                      <p:cBhvr>
                                        <p:cTn id="185" dur="1" fill="hold">
                                          <p:stCondLst>
                                            <p:cond delay="0"/>
                                          </p:stCondLst>
                                        </p:cTn>
                                        <p:tgtEl>
                                          <p:spTgt spid="182"/>
                                        </p:tgtEl>
                                        <p:attrNameLst>
                                          <p:attrName>style.visibility</p:attrName>
                                        </p:attrNameLst>
                                      </p:cBhvr>
                                      <p:to>
                                        <p:strVal val="visible"/>
                                      </p:to>
                                    </p:set>
                                    <p:animEffect transition="in" filter="fade">
                                      <p:cBhvr>
                                        <p:cTn id="186" dur="1000"/>
                                        <p:tgtEl>
                                          <p:spTgt spid="182"/>
                                        </p:tgtEl>
                                      </p:cBhvr>
                                    </p:animEffect>
                                    <p:anim calcmode="lin" valueType="num">
                                      <p:cBhvr>
                                        <p:cTn id="187" dur="1000" fill="hold"/>
                                        <p:tgtEl>
                                          <p:spTgt spid="182"/>
                                        </p:tgtEl>
                                        <p:attrNameLst>
                                          <p:attrName>ppt_x</p:attrName>
                                        </p:attrNameLst>
                                      </p:cBhvr>
                                      <p:tavLst>
                                        <p:tav tm="0">
                                          <p:val>
                                            <p:strVal val="#ppt_x"/>
                                          </p:val>
                                        </p:tav>
                                        <p:tav tm="100000">
                                          <p:val>
                                            <p:strVal val="#ppt_x"/>
                                          </p:val>
                                        </p:tav>
                                      </p:tavLst>
                                    </p:anim>
                                    <p:anim calcmode="lin" valueType="num">
                                      <p:cBhvr>
                                        <p:cTn id="188" dur="1000" fill="hold"/>
                                        <p:tgtEl>
                                          <p:spTgt spid="182"/>
                                        </p:tgtEl>
                                        <p:attrNameLst>
                                          <p:attrName>ppt_y</p:attrName>
                                        </p:attrNameLst>
                                      </p:cBhvr>
                                      <p:tavLst>
                                        <p:tav tm="0">
                                          <p:val>
                                            <p:strVal val="#ppt_y+.1"/>
                                          </p:val>
                                        </p:tav>
                                        <p:tav tm="100000">
                                          <p:val>
                                            <p:strVal val="#ppt_y"/>
                                          </p:val>
                                        </p:tav>
                                      </p:tavLst>
                                    </p:anim>
                                  </p:childTnLst>
                                </p:cTn>
                              </p:par>
                            </p:childTnLst>
                          </p:cTn>
                        </p:par>
                        <p:par>
                          <p:cTn id="189" fill="hold">
                            <p:stCondLst>
                              <p:cond delay="17750"/>
                            </p:stCondLst>
                            <p:childTnLst>
                              <p:par>
                                <p:cTn id="190" presetID="53" presetClass="entr" presetSubtype="16" fill="hold" grpId="0" nodeType="afterEffect">
                                  <p:stCondLst>
                                    <p:cond delay="0"/>
                                  </p:stCondLst>
                                  <p:childTnLst>
                                    <p:set>
                                      <p:cBhvr>
                                        <p:cTn id="191" dur="1" fill="hold">
                                          <p:stCondLst>
                                            <p:cond delay="0"/>
                                          </p:stCondLst>
                                        </p:cTn>
                                        <p:tgtEl>
                                          <p:spTgt spid="235"/>
                                        </p:tgtEl>
                                        <p:attrNameLst>
                                          <p:attrName>style.visibility</p:attrName>
                                        </p:attrNameLst>
                                      </p:cBhvr>
                                      <p:to>
                                        <p:strVal val="visible"/>
                                      </p:to>
                                    </p:set>
                                    <p:anim calcmode="lin" valueType="num">
                                      <p:cBhvr>
                                        <p:cTn id="192" dur="500" fill="hold"/>
                                        <p:tgtEl>
                                          <p:spTgt spid="235"/>
                                        </p:tgtEl>
                                        <p:attrNameLst>
                                          <p:attrName>ppt_w</p:attrName>
                                        </p:attrNameLst>
                                      </p:cBhvr>
                                      <p:tavLst>
                                        <p:tav tm="0">
                                          <p:val>
                                            <p:fltVal val="0"/>
                                          </p:val>
                                        </p:tav>
                                        <p:tav tm="100000">
                                          <p:val>
                                            <p:strVal val="#ppt_w"/>
                                          </p:val>
                                        </p:tav>
                                      </p:tavLst>
                                    </p:anim>
                                    <p:anim calcmode="lin" valueType="num">
                                      <p:cBhvr>
                                        <p:cTn id="193" dur="500" fill="hold"/>
                                        <p:tgtEl>
                                          <p:spTgt spid="235"/>
                                        </p:tgtEl>
                                        <p:attrNameLst>
                                          <p:attrName>ppt_h</p:attrName>
                                        </p:attrNameLst>
                                      </p:cBhvr>
                                      <p:tavLst>
                                        <p:tav tm="0">
                                          <p:val>
                                            <p:fltVal val="0"/>
                                          </p:val>
                                        </p:tav>
                                        <p:tav tm="100000">
                                          <p:val>
                                            <p:strVal val="#ppt_h"/>
                                          </p:val>
                                        </p:tav>
                                      </p:tavLst>
                                    </p:anim>
                                    <p:animEffect transition="in" filter="fade">
                                      <p:cBhvr>
                                        <p:cTn id="194" dur="500"/>
                                        <p:tgtEl>
                                          <p:spTgt spid="235"/>
                                        </p:tgtEl>
                                      </p:cBhvr>
                                    </p:animEffect>
                                  </p:childTnLst>
                                </p:cTn>
                              </p:par>
                            </p:childTnLst>
                          </p:cTn>
                        </p:par>
                        <p:par>
                          <p:cTn id="195" fill="hold">
                            <p:stCondLst>
                              <p:cond delay="18250"/>
                            </p:stCondLst>
                            <p:childTnLst>
                              <p:par>
                                <p:cTn id="196" presetID="10" presetClass="entr" presetSubtype="0" fill="hold" grpId="0" nodeType="afterEffect">
                                  <p:stCondLst>
                                    <p:cond delay="0"/>
                                  </p:stCondLst>
                                  <p:childTnLst>
                                    <p:set>
                                      <p:cBhvr>
                                        <p:cTn id="197" dur="1" fill="hold">
                                          <p:stCondLst>
                                            <p:cond delay="0"/>
                                          </p:stCondLst>
                                        </p:cTn>
                                        <p:tgtEl>
                                          <p:spTgt spid="215"/>
                                        </p:tgtEl>
                                        <p:attrNameLst>
                                          <p:attrName>style.visibility</p:attrName>
                                        </p:attrNameLst>
                                      </p:cBhvr>
                                      <p:to>
                                        <p:strVal val="visible"/>
                                      </p:to>
                                    </p:set>
                                    <p:animEffect transition="in" filter="fade">
                                      <p:cBhvr>
                                        <p:cTn id="198" dur="500"/>
                                        <p:tgtEl>
                                          <p:spTgt spid="215"/>
                                        </p:tgtEl>
                                      </p:cBhvr>
                                    </p:animEffect>
                                  </p:childTnLst>
                                </p:cTn>
                              </p:par>
                            </p:childTnLst>
                          </p:cTn>
                        </p:par>
                        <p:par>
                          <p:cTn id="199" fill="hold">
                            <p:stCondLst>
                              <p:cond delay="18750"/>
                            </p:stCondLst>
                            <p:childTnLst>
                              <p:par>
                                <p:cTn id="200" presetID="53" presetClass="entr" presetSubtype="16" fill="hold" nodeType="afterEffect">
                                  <p:stCondLst>
                                    <p:cond delay="0"/>
                                  </p:stCondLst>
                                  <p:childTnLst>
                                    <p:set>
                                      <p:cBhvr>
                                        <p:cTn id="201" dur="1" fill="hold">
                                          <p:stCondLst>
                                            <p:cond delay="0"/>
                                          </p:stCondLst>
                                        </p:cTn>
                                        <p:tgtEl>
                                          <p:spTgt spid="203"/>
                                        </p:tgtEl>
                                        <p:attrNameLst>
                                          <p:attrName>style.visibility</p:attrName>
                                        </p:attrNameLst>
                                      </p:cBhvr>
                                      <p:to>
                                        <p:strVal val="visible"/>
                                      </p:to>
                                    </p:set>
                                    <p:anim calcmode="lin" valueType="num">
                                      <p:cBhvr>
                                        <p:cTn id="202" dur="500" fill="hold"/>
                                        <p:tgtEl>
                                          <p:spTgt spid="203"/>
                                        </p:tgtEl>
                                        <p:attrNameLst>
                                          <p:attrName>ppt_w</p:attrName>
                                        </p:attrNameLst>
                                      </p:cBhvr>
                                      <p:tavLst>
                                        <p:tav tm="0">
                                          <p:val>
                                            <p:fltVal val="0"/>
                                          </p:val>
                                        </p:tav>
                                        <p:tav tm="100000">
                                          <p:val>
                                            <p:strVal val="#ppt_w"/>
                                          </p:val>
                                        </p:tav>
                                      </p:tavLst>
                                    </p:anim>
                                    <p:anim calcmode="lin" valueType="num">
                                      <p:cBhvr>
                                        <p:cTn id="203" dur="500" fill="hold"/>
                                        <p:tgtEl>
                                          <p:spTgt spid="203"/>
                                        </p:tgtEl>
                                        <p:attrNameLst>
                                          <p:attrName>ppt_h</p:attrName>
                                        </p:attrNameLst>
                                      </p:cBhvr>
                                      <p:tavLst>
                                        <p:tav tm="0">
                                          <p:val>
                                            <p:fltVal val="0"/>
                                          </p:val>
                                        </p:tav>
                                        <p:tav tm="100000">
                                          <p:val>
                                            <p:strVal val="#ppt_h"/>
                                          </p:val>
                                        </p:tav>
                                      </p:tavLst>
                                    </p:anim>
                                    <p:animEffect transition="in" filter="fade">
                                      <p:cBhvr>
                                        <p:cTn id="204" dur="500"/>
                                        <p:tgtEl>
                                          <p:spTgt spid="203"/>
                                        </p:tgtEl>
                                      </p:cBhvr>
                                    </p:animEffect>
                                  </p:childTnLst>
                                </p:cTn>
                              </p:par>
                              <p:par>
                                <p:cTn id="205" presetID="10" presetClass="entr" presetSubtype="0" fill="hold" grpId="0" nodeType="withEffect">
                                  <p:stCondLst>
                                    <p:cond delay="0"/>
                                  </p:stCondLst>
                                  <p:childTnLst>
                                    <p:set>
                                      <p:cBhvr>
                                        <p:cTn id="206" dur="1" fill="hold">
                                          <p:stCondLst>
                                            <p:cond delay="0"/>
                                          </p:stCondLst>
                                        </p:cTn>
                                        <p:tgtEl>
                                          <p:spTgt spid="212"/>
                                        </p:tgtEl>
                                        <p:attrNameLst>
                                          <p:attrName>style.visibility</p:attrName>
                                        </p:attrNameLst>
                                      </p:cBhvr>
                                      <p:to>
                                        <p:strVal val="visible"/>
                                      </p:to>
                                    </p:set>
                                    <p:animEffect transition="in" filter="fade">
                                      <p:cBhvr>
                                        <p:cTn id="207" dur="500"/>
                                        <p:tgtEl>
                                          <p:spTgt spid="212"/>
                                        </p:tgtEl>
                                      </p:cBhvr>
                                    </p:animEffect>
                                  </p:childTnLst>
                                </p:cTn>
                              </p:par>
                            </p:childTnLst>
                          </p:cTn>
                        </p:par>
                        <p:par>
                          <p:cTn id="208" fill="hold">
                            <p:stCondLst>
                              <p:cond delay="19250"/>
                            </p:stCondLst>
                            <p:childTnLst>
                              <p:par>
                                <p:cTn id="209" presetID="10" presetClass="entr" presetSubtype="0" fill="hold" nodeType="afterEffect">
                                  <p:stCondLst>
                                    <p:cond delay="0"/>
                                  </p:stCondLst>
                                  <p:childTnLst>
                                    <p:set>
                                      <p:cBhvr>
                                        <p:cTn id="210" dur="1" fill="hold">
                                          <p:stCondLst>
                                            <p:cond delay="0"/>
                                          </p:stCondLst>
                                        </p:cTn>
                                        <p:tgtEl>
                                          <p:spTgt spid="187"/>
                                        </p:tgtEl>
                                        <p:attrNameLst>
                                          <p:attrName>style.visibility</p:attrName>
                                        </p:attrNameLst>
                                      </p:cBhvr>
                                      <p:to>
                                        <p:strVal val="visible"/>
                                      </p:to>
                                    </p:set>
                                    <p:animEffect transition="in" filter="fade">
                                      <p:cBhvr>
                                        <p:cTn id="211" dur="500"/>
                                        <p:tgtEl>
                                          <p:spTgt spid="187"/>
                                        </p:tgtEl>
                                      </p:cBhvr>
                                    </p:animEffect>
                                  </p:childTnLst>
                                </p:cTn>
                              </p:par>
                            </p:childTnLst>
                          </p:cTn>
                        </p:par>
                        <p:par>
                          <p:cTn id="212" fill="hold">
                            <p:stCondLst>
                              <p:cond delay="19750"/>
                            </p:stCondLst>
                            <p:childTnLst>
                              <p:par>
                                <p:cTn id="213" presetID="53" presetClass="entr" presetSubtype="16" fill="hold" nodeType="afterEffect">
                                  <p:stCondLst>
                                    <p:cond delay="0"/>
                                  </p:stCondLst>
                                  <p:childTnLst>
                                    <p:set>
                                      <p:cBhvr>
                                        <p:cTn id="214" dur="1" fill="hold">
                                          <p:stCondLst>
                                            <p:cond delay="0"/>
                                          </p:stCondLst>
                                        </p:cTn>
                                        <p:tgtEl>
                                          <p:spTgt spid="184"/>
                                        </p:tgtEl>
                                        <p:attrNameLst>
                                          <p:attrName>style.visibility</p:attrName>
                                        </p:attrNameLst>
                                      </p:cBhvr>
                                      <p:to>
                                        <p:strVal val="visible"/>
                                      </p:to>
                                    </p:set>
                                    <p:anim calcmode="lin" valueType="num">
                                      <p:cBhvr>
                                        <p:cTn id="215" dur="500" fill="hold"/>
                                        <p:tgtEl>
                                          <p:spTgt spid="184"/>
                                        </p:tgtEl>
                                        <p:attrNameLst>
                                          <p:attrName>ppt_w</p:attrName>
                                        </p:attrNameLst>
                                      </p:cBhvr>
                                      <p:tavLst>
                                        <p:tav tm="0">
                                          <p:val>
                                            <p:fltVal val="0"/>
                                          </p:val>
                                        </p:tav>
                                        <p:tav tm="100000">
                                          <p:val>
                                            <p:strVal val="#ppt_w"/>
                                          </p:val>
                                        </p:tav>
                                      </p:tavLst>
                                    </p:anim>
                                    <p:anim calcmode="lin" valueType="num">
                                      <p:cBhvr>
                                        <p:cTn id="216" dur="500" fill="hold"/>
                                        <p:tgtEl>
                                          <p:spTgt spid="184"/>
                                        </p:tgtEl>
                                        <p:attrNameLst>
                                          <p:attrName>ppt_h</p:attrName>
                                        </p:attrNameLst>
                                      </p:cBhvr>
                                      <p:tavLst>
                                        <p:tav tm="0">
                                          <p:val>
                                            <p:fltVal val="0"/>
                                          </p:val>
                                        </p:tav>
                                        <p:tav tm="100000">
                                          <p:val>
                                            <p:strVal val="#ppt_h"/>
                                          </p:val>
                                        </p:tav>
                                      </p:tavLst>
                                    </p:anim>
                                    <p:animEffect transition="in" filter="fade">
                                      <p:cBhvr>
                                        <p:cTn id="217" dur="500"/>
                                        <p:tgtEl>
                                          <p:spTgt spid="184"/>
                                        </p:tgtEl>
                                      </p:cBhvr>
                                    </p:animEffect>
                                  </p:childTnLst>
                                </p:cTn>
                              </p:par>
                            </p:childTnLst>
                          </p:cTn>
                        </p:par>
                        <p:par>
                          <p:cTn id="218" fill="hold">
                            <p:stCondLst>
                              <p:cond delay="20250"/>
                            </p:stCondLst>
                            <p:childTnLst>
                              <p:par>
                                <p:cTn id="219" presetID="42" presetClass="entr" presetSubtype="0" fill="hold" grpId="0" nodeType="afterEffect">
                                  <p:stCondLst>
                                    <p:cond delay="0"/>
                                  </p:stCondLst>
                                  <p:childTnLst>
                                    <p:set>
                                      <p:cBhvr>
                                        <p:cTn id="220" dur="1" fill="hold">
                                          <p:stCondLst>
                                            <p:cond delay="0"/>
                                          </p:stCondLst>
                                        </p:cTn>
                                        <p:tgtEl>
                                          <p:spTgt spid="183"/>
                                        </p:tgtEl>
                                        <p:attrNameLst>
                                          <p:attrName>style.visibility</p:attrName>
                                        </p:attrNameLst>
                                      </p:cBhvr>
                                      <p:to>
                                        <p:strVal val="visible"/>
                                      </p:to>
                                    </p:set>
                                    <p:animEffect transition="in" filter="fade">
                                      <p:cBhvr>
                                        <p:cTn id="221" dur="1000"/>
                                        <p:tgtEl>
                                          <p:spTgt spid="183"/>
                                        </p:tgtEl>
                                      </p:cBhvr>
                                    </p:animEffect>
                                    <p:anim calcmode="lin" valueType="num">
                                      <p:cBhvr>
                                        <p:cTn id="222" dur="1000" fill="hold"/>
                                        <p:tgtEl>
                                          <p:spTgt spid="183"/>
                                        </p:tgtEl>
                                        <p:attrNameLst>
                                          <p:attrName>ppt_x</p:attrName>
                                        </p:attrNameLst>
                                      </p:cBhvr>
                                      <p:tavLst>
                                        <p:tav tm="0">
                                          <p:val>
                                            <p:strVal val="#ppt_x"/>
                                          </p:val>
                                        </p:tav>
                                        <p:tav tm="100000">
                                          <p:val>
                                            <p:strVal val="#ppt_x"/>
                                          </p:val>
                                        </p:tav>
                                      </p:tavLst>
                                    </p:anim>
                                    <p:anim calcmode="lin" valueType="num">
                                      <p:cBhvr>
                                        <p:cTn id="223" dur="1000" fill="hold"/>
                                        <p:tgtEl>
                                          <p:spTgt spid="183"/>
                                        </p:tgtEl>
                                        <p:attrNameLst>
                                          <p:attrName>ppt_y</p:attrName>
                                        </p:attrNameLst>
                                      </p:cBhvr>
                                      <p:tavLst>
                                        <p:tav tm="0">
                                          <p:val>
                                            <p:strVal val="#ppt_y+.1"/>
                                          </p:val>
                                        </p:tav>
                                        <p:tav tm="100000">
                                          <p:val>
                                            <p:strVal val="#ppt_y"/>
                                          </p:val>
                                        </p:tav>
                                      </p:tavLst>
                                    </p:anim>
                                  </p:childTnLst>
                                </p:cTn>
                              </p:par>
                            </p:childTnLst>
                          </p:cTn>
                        </p:par>
                        <p:par>
                          <p:cTn id="224" fill="hold">
                            <p:stCondLst>
                              <p:cond delay="21250"/>
                            </p:stCondLst>
                            <p:childTnLst>
                              <p:par>
                                <p:cTn id="225" presetID="53" presetClass="entr" presetSubtype="16" fill="hold" nodeType="afterEffect">
                                  <p:stCondLst>
                                    <p:cond delay="0"/>
                                  </p:stCondLst>
                                  <p:childTnLst>
                                    <p:set>
                                      <p:cBhvr>
                                        <p:cTn id="226" dur="1" fill="hold">
                                          <p:stCondLst>
                                            <p:cond delay="0"/>
                                          </p:stCondLst>
                                        </p:cTn>
                                        <p:tgtEl>
                                          <p:spTgt spid="236"/>
                                        </p:tgtEl>
                                        <p:attrNameLst>
                                          <p:attrName>style.visibility</p:attrName>
                                        </p:attrNameLst>
                                      </p:cBhvr>
                                      <p:to>
                                        <p:strVal val="visible"/>
                                      </p:to>
                                    </p:set>
                                    <p:anim calcmode="lin" valueType="num">
                                      <p:cBhvr>
                                        <p:cTn id="227" dur="500" fill="hold"/>
                                        <p:tgtEl>
                                          <p:spTgt spid="236"/>
                                        </p:tgtEl>
                                        <p:attrNameLst>
                                          <p:attrName>ppt_w</p:attrName>
                                        </p:attrNameLst>
                                      </p:cBhvr>
                                      <p:tavLst>
                                        <p:tav tm="0">
                                          <p:val>
                                            <p:fltVal val="0"/>
                                          </p:val>
                                        </p:tav>
                                        <p:tav tm="100000">
                                          <p:val>
                                            <p:strVal val="#ppt_w"/>
                                          </p:val>
                                        </p:tav>
                                      </p:tavLst>
                                    </p:anim>
                                    <p:anim calcmode="lin" valueType="num">
                                      <p:cBhvr>
                                        <p:cTn id="228" dur="500" fill="hold"/>
                                        <p:tgtEl>
                                          <p:spTgt spid="236"/>
                                        </p:tgtEl>
                                        <p:attrNameLst>
                                          <p:attrName>ppt_h</p:attrName>
                                        </p:attrNameLst>
                                      </p:cBhvr>
                                      <p:tavLst>
                                        <p:tav tm="0">
                                          <p:val>
                                            <p:fltVal val="0"/>
                                          </p:val>
                                        </p:tav>
                                        <p:tav tm="100000">
                                          <p:val>
                                            <p:strVal val="#ppt_h"/>
                                          </p:val>
                                        </p:tav>
                                      </p:tavLst>
                                    </p:anim>
                                    <p:animEffect transition="in" filter="fade">
                                      <p:cBhvr>
                                        <p:cTn id="229" dur="500"/>
                                        <p:tgtEl>
                                          <p:spTgt spid="236"/>
                                        </p:tgtEl>
                                      </p:cBhvr>
                                    </p:animEffect>
                                  </p:childTnLst>
                                </p:cTn>
                              </p:par>
                            </p:childTnLst>
                          </p:cTn>
                        </p:par>
                        <p:par>
                          <p:cTn id="230" fill="hold">
                            <p:stCondLst>
                              <p:cond delay="21750"/>
                            </p:stCondLst>
                            <p:childTnLst>
                              <p:par>
                                <p:cTn id="231" presetID="10" presetClass="entr" presetSubtype="0" fill="hold" grpId="0" nodeType="afterEffect">
                                  <p:stCondLst>
                                    <p:cond delay="0"/>
                                  </p:stCondLst>
                                  <p:childTnLst>
                                    <p:set>
                                      <p:cBhvr>
                                        <p:cTn id="232" dur="1" fill="hold">
                                          <p:stCondLst>
                                            <p:cond delay="0"/>
                                          </p:stCondLst>
                                        </p:cTn>
                                        <p:tgtEl>
                                          <p:spTgt spid="217"/>
                                        </p:tgtEl>
                                        <p:attrNameLst>
                                          <p:attrName>style.visibility</p:attrName>
                                        </p:attrNameLst>
                                      </p:cBhvr>
                                      <p:to>
                                        <p:strVal val="visible"/>
                                      </p:to>
                                    </p:set>
                                    <p:animEffect transition="in" filter="fade">
                                      <p:cBhvr>
                                        <p:cTn id="233" dur="500"/>
                                        <p:tgtEl>
                                          <p:spTgt spid="2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p:bldP spid="178" grpId="0" animBg="1"/>
      <p:bldP spid="179" grpId="0" animBg="1"/>
      <p:bldP spid="180" grpId="0" animBg="1"/>
      <p:bldP spid="181" grpId="0" animBg="1"/>
      <p:bldP spid="182" grpId="0" animBg="1"/>
      <p:bldP spid="183" grpId="0" animBg="1"/>
      <p:bldP spid="206" grpId="0"/>
      <p:bldP spid="207" grpId="0"/>
      <p:bldP spid="208" grpId="0"/>
      <p:bldP spid="209" grpId="0"/>
      <p:bldP spid="210" grpId="0"/>
      <p:bldP spid="211" grpId="0"/>
      <p:bldP spid="212" grpId="0"/>
      <p:bldP spid="213" grpId="0"/>
      <p:bldP spid="214" grpId="0"/>
      <p:bldP spid="215" grpId="0"/>
      <p:bldP spid="216" grpId="0"/>
      <p:bldP spid="217" grpId="0"/>
      <p:bldP spid="234" grpId="0" animBg="1"/>
      <p:bldP spid="23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 name="Picture 2" descr="C:\Users\Administrator\Desktop\QQ截图2016051610433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7383"/>
            <a:ext cx="12190413" cy="6885383"/>
          </a:xfrm>
          <a:prstGeom prst="rect">
            <a:avLst/>
          </a:prstGeom>
          <a:noFill/>
          <a:extLst>
            <a:ext uri="{909E8E84-426E-40DD-AFC4-6F175D3DCCD1}">
              <a14:hiddenFill xmlns:a14="http://schemas.microsoft.com/office/drawing/2010/main">
                <a:solidFill>
                  <a:srgbClr val="FFFFFF"/>
                </a:solidFill>
              </a14:hiddenFill>
            </a:ext>
          </a:extLst>
        </p:spPr>
      </p:pic>
      <p:sp>
        <p:nvSpPr>
          <p:cNvPr id="141" name="矩形 140"/>
          <p:cNvSpPr/>
          <p:nvPr/>
        </p:nvSpPr>
        <p:spPr>
          <a:xfrm>
            <a:off x="1587" y="2386135"/>
            <a:ext cx="12188825" cy="2339010"/>
          </a:xfrm>
          <a:prstGeom prst="rect">
            <a:avLst/>
          </a:prstGeom>
          <a:gradFill>
            <a:gsLst>
              <a:gs pos="0">
                <a:srgbClr val="326698">
                  <a:alpha val="50000"/>
                </a:srgbClr>
              </a:gs>
              <a:gs pos="21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TextBox 64"/>
          <p:cNvSpPr>
            <a:spLocks noChangeArrowheads="1"/>
          </p:cNvSpPr>
          <p:nvPr/>
        </p:nvSpPr>
        <p:spPr bwMode="auto">
          <a:xfrm>
            <a:off x="3430910" y="3359548"/>
            <a:ext cx="233910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人事管理制度</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eaLnBrk="1" hangingPunct="1"/>
            <a:r>
              <a:rPr lang="en-US" altLang="zh-CN" sz="1400" dirty="0">
                <a:solidFill>
                  <a:schemeClr val="bg1"/>
                </a:solidFill>
                <a:latin typeface="微软雅黑" panose="020B0503020204020204" pitchFamily="34" charset="-122"/>
                <a:ea typeface="微软雅黑" panose="020B0503020204020204" pitchFamily="34" charset="-122"/>
                <a:sym typeface="Arial" pitchFamily="34" charset="0"/>
              </a:rPr>
              <a:t>Management System</a:t>
            </a:r>
            <a:endParaRPr lang="zh-CN" altLang="en-US" sz="1400" dirty="0">
              <a:solidFill>
                <a:schemeClr val="bg1"/>
              </a:solidFill>
              <a:latin typeface="微软雅黑" panose="020B0503020204020204" pitchFamily="34" charset="-122"/>
              <a:ea typeface="微软雅黑" panose="020B0503020204020204" pitchFamily="34" charset="-122"/>
              <a:sym typeface="Arial" pitchFamily="34" charset="0"/>
            </a:endParaRPr>
          </a:p>
        </p:txBody>
      </p:sp>
      <p:cxnSp>
        <p:nvCxnSpPr>
          <p:cNvPr id="147" name="直接连接符 146"/>
          <p:cNvCxnSpPr/>
          <p:nvPr/>
        </p:nvCxnSpPr>
        <p:spPr>
          <a:xfrm>
            <a:off x="6095206" y="2699282"/>
            <a:ext cx="0" cy="1296144"/>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48" name="组合 147"/>
          <p:cNvGrpSpPr/>
          <p:nvPr/>
        </p:nvGrpSpPr>
        <p:grpSpPr>
          <a:xfrm>
            <a:off x="6599262" y="2780928"/>
            <a:ext cx="1080121" cy="246221"/>
            <a:chOff x="4369395" y="3284984"/>
            <a:chExt cx="1080121" cy="246221"/>
          </a:xfrm>
        </p:grpSpPr>
        <p:sp>
          <p:nvSpPr>
            <p:cNvPr id="149" name="文本框 9"/>
            <p:cNvSpPr txBox="1"/>
            <p:nvPr/>
          </p:nvSpPr>
          <p:spPr>
            <a:xfrm>
              <a:off x="4581936" y="3284984"/>
              <a:ext cx="867580" cy="246221"/>
            </a:xfrm>
            <a:prstGeom prst="rect">
              <a:avLst/>
            </a:prstGeom>
            <a:noFill/>
          </p:spPr>
          <p:txBody>
            <a:bodyPr wrap="square" lIns="0" tIns="0" rIns="0" bIns="0" rtlCol="0">
              <a:spAutoFit/>
            </a:bodyPr>
            <a:lstStyle/>
            <a:p>
              <a:pPr marL="0" lvl="1"/>
              <a:r>
                <a:rPr lang="zh-CN" altLang="en-US" sz="1600" dirty="0">
                  <a:solidFill>
                    <a:schemeClr val="bg1"/>
                  </a:solidFill>
                  <a:latin typeface="微软雅黑" pitchFamily="34" charset="-122"/>
                  <a:ea typeface="微软雅黑" pitchFamily="34" charset="-122"/>
                </a:rPr>
                <a:t>入职流程</a:t>
              </a:r>
            </a:p>
          </p:txBody>
        </p:sp>
        <p:grpSp>
          <p:nvGrpSpPr>
            <p:cNvPr id="150" name="组合 149"/>
            <p:cNvGrpSpPr/>
            <p:nvPr/>
          </p:nvGrpSpPr>
          <p:grpSpPr>
            <a:xfrm>
              <a:off x="4369395" y="3316401"/>
              <a:ext cx="168551" cy="168551"/>
              <a:chOff x="5005199" y="3717032"/>
              <a:chExt cx="168551" cy="168551"/>
            </a:xfrm>
          </p:grpSpPr>
          <p:sp>
            <p:nvSpPr>
              <p:cNvPr id="151" name="椭圆 150"/>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152" name="等腰三角形 15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grpSp>
      <p:grpSp>
        <p:nvGrpSpPr>
          <p:cNvPr id="153" name="组合 152"/>
          <p:cNvGrpSpPr/>
          <p:nvPr/>
        </p:nvGrpSpPr>
        <p:grpSpPr>
          <a:xfrm>
            <a:off x="7823396" y="2780928"/>
            <a:ext cx="1080121" cy="246221"/>
            <a:chOff x="4369395" y="3284984"/>
            <a:chExt cx="1080121" cy="246221"/>
          </a:xfrm>
        </p:grpSpPr>
        <p:sp>
          <p:nvSpPr>
            <p:cNvPr id="154" name="文本框 9"/>
            <p:cNvSpPr txBox="1"/>
            <p:nvPr/>
          </p:nvSpPr>
          <p:spPr>
            <a:xfrm>
              <a:off x="4581936" y="3284984"/>
              <a:ext cx="867580" cy="246221"/>
            </a:xfrm>
            <a:prstGeom prst="rect">
              <a:avLst/>
            </a:prstGeom>
            <a:noFill/>
          </p:spPr>
          <p:txBody>
            <a:bodyPr wrap="square" lIns="0" tIns="0" rIns="0" bIns="0" rtlCol="0">
              <a:spAutoFit/>
            </a:bodyPr>
            <a:lstStyle/>
            <a:p>
              <a:pPr marL="0" lvl="1"/>
              <a:r>
                <a:rPr lang="zh-CN" altLang="en-US" sz="1600" dirty="0">
                  <a:solidFill>
                    <a:schemeClr val="bg1"/>
                  </a:solidFill>
                  <a:latin typeface="微软雅黑" pitchFamily="34" charset="-122"/>
                  <a:ea typeface="微软雅黑" pitchFamily="34" charset="-122"/>
                </a:rPr>
                <a:t>休假制度</a:t>
              </a:r>
            </a:p>
          </p:txBody>
        </p:sp>
        <p:grpSp>
          <p:nvGrpSpPr>
            <p:cNvPr id="155" name="组合 154"/>
            <p:cNvGrpSpPr/>
            <p:nvPr/>
          </p:nvGrpSpPr>
          <p:grpSpPr>
            <a:xfrm>
              <a:off x="4369395" y="3316401"/>
              <a:ext cx="168551" cy="168551"/>
              <a:chOff x="5005199" y="3717032"/>
              <a:chExt cx="168551" cy="168551"/>
            </a:xfrm>
          </p:grpSpPr>
          <p:sp>
            <p:nvSpPr>
              <p:cNvPr id="156" name="椭圆 155"/>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157" name="等腰三角形 15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grpSp>
      <p:grpSp>
        <p:nvGrpSpPr>
          <p:cNvPr id="158" name="组合 157"/>
          <p:cNvGrpSpPr/>
          <p:nvPr/>
        </p:nvGrpSpPr>
        <p:grpSpPr>
          <a:xfrm>
            <a:off x="6599262" y="3141548"/>
            <a:ext cx="1080121" cy="246221"/>
            <a:chOff x="4369395" y="3284984"/>
            <a:chExt cx="1080121" cy="246221"/>
          </a:xfrm>
        </p:grpSpPr>
        <p:sp>
          <p:nvSpPr>
            <p:cNvPr id="159" name="文本框 9"/>
            <p:cNvSpPr txBox="1"/>
            <p:nvPr/>
          </p:nvSpPr>
          <p:spPr>
            <a:xfrm>
              <a:off x="4581936" y="3284984"/>
              <a:ext cx="867580" cy="246221"/>
            </a:xfrm>
            <a:prstGeom prst="rect">
              <a:avLst/>
            </a:prstGeom>
            <a:noFill/>
          </p:spPr>
          <p:txBody>
            <a:bodyPr wrap="square" lIns="0" tIns="0" rIns="0" bIns="0" rtlCol="0">
              <a:spAutoFit/>
            </a:bodyPr>
            <a:lstStyle/>
            <a:p>
              <a:pPr marL="0" lvl="1"/>
              <a:r>
                <a:rPr lang="zh-CN" altLang="en-US" sz="1600" dirty="0">
                  <a:solidFill>
                    <a:schemeClr val="bg1"/>
                  </a:solidFill>
                  <a:latin typeface="微软雅黑" pitchFamily="34" charset="-122"/>
                  <a:ea typeface="微软雅黑" pitchFamily="34" charset="-122"/>
                </a:rPr>
                <a:t>劳动合同</a:t>
              </a:r>
            </a:p>
          </p:txBody>
        </p:sp>
        <p:grpSp>
          <p:nvGrpSpPr>
            <p:cNvPr id="160" name="组合 159"/>
            <p:cNvGrpSpPr/>
            <p:nvPr/>
          </p:nvGrpSpPr>
          <p:grpSpPr>
            <a:xfrm>
              <a:off x="4369395" y="3316401"/>
              <a:ext cx="168551" cy="168551"/>
              <a:chOff x="5005199" y="3717032"/>
              <a:chExt cx="168551" cy="168551"/>
            </a:xfrm>
          </p:grpSpPr>
          <p:sp>
            <p:nvSpPr>
              <p:cNvPr id="161" name="椭圆 160"/>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162" name="等腰三角形 16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grpSp>
      <p:grpSp>
        <p:nvGrpSpPr>
          <p:cNvPr id="163" name="组合 162"/>
          <p:cNvGrpSpPr/>
          <p:nvPr/>
        </p:nvGrpSpPr>
        <p:grpSpPr>
          <a:xfrm>
            <a:off x="7823396" y="3141548"/>
            <a:ext cx="1080121" cy="246221"/>
            <a:chOff x="4369395" y="3284984"/>
            <a:chExt cx="1080121" cy="246221"/>
          </a:xfrm>
        </p:grpSpPr>
        <p:sp>
          <p:nvSpPr>
            <p:cNvPr id="164" name="文本框 9"/>
            <p:cNvSpPr txBox="1"/>
            <p:nvPr/>
          </p:nvSpPr>
          <p:spPr>
            <a:xfrm>
              <a:off x="4581936" y="3284984"/>
              <a:ext cx="867580" cy="246221"/>
            </a:xfrm>
            <a:prstGeom prst="rect">
              <a:avLst/>
            </a:prstGeom>
            <a:noFill/>
          </p:spPr>
          <p:txBody>
            <a:bodyPr wrap="square" lIns="0" tIns="0" rIns="0" bIns="0" rtlCol="0">
              <a:spAutoFit/>
            </a:bodyPr>
            <a:lstStyle/>
            <a:p>
              <a:pPr marL="0" lvl="1"/>
              <a:r>
                <a:rPr lang="zh-CN" altLang="en-US" sz="1600" dirty="0">
                  <a:solidFill>
                    <a:schemeClr val="bg1"/>
                  </a:solidFill>
                  <a:latin typeface="微软雅黑" pitchFamily="34" charset="-122"/>
                  <a:ea typeface="微软雅黑" pitchFamily="34" charset="-122"/>
                </a:rPr>
                <a:t>加班调休</a:t>
              </a:r>
            </a:p>
          </p:txBody>
        </p:sp>
        <p:grpSp>
          <p:nvGrpSpPr>
            <p:cNvPr id="165" name="组合 164"/>
            <p:cNvGrpSpPr/>
            <p:nvPr/>
          </p:nvGrpSpPr>
          <p:grpSpPr>
            <a:xfrm>
              <a:off x="4369395" y="3316401"/>
              <a:ext cx="168551" cy="168551"/>
              <a:chOff x="5005199" y="3717032"/>
              <a:chExt cx="168551" cy="168551"/>
            </a:xfrm>
          </p:grpSpPr>
          <p:sp>
            <p:nvSpPr>
              <p:cNvPr id="166" name="椭圆 165"/>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167" name="等腰三角形 16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grpSp>
      <p:grpSp>
        <p:nvGrpSpPr>
          <p:cNvPr id="168" name="组合 167"/>
          <p:cNvGrpSpPr/>
          <p:nvPr/>
        </p:nvGrpSpPr>
        <p:grpSpPr>
          <a:xfrm>
            <a:off x="6599262" y="3501008"/>
            <a:ext cx="1080121" cy="246221"/>
            <a:chOff x="4369395" y="3284984"/>
            <a:chExt cx="1080121" cy="246221"/>
          </a:xfrm>
        </p:grpSpPr>
        <p:sp>
          <p:nvSpPr>
            <p:cNvPr id="169" name="文本框 9"/>
            <p:cNvSpPr txBox="1"/>
            <p:nvPr/>
          </p:nvSpPr>
          <p:spPr>
            <a:xfrm>
              <a:off x="4581936" y="3284984"/>
              <a:ext cx="867580" cy="246221"/>
            </a:xfrm>
            <a:prstGeom prst="rect">
              <a:avLst/>
            </a:prstGeom>
            <a:noFill/>
          </p:spPr>
          <p:txBody>
            <a:bodyPr wrap="square" lIns="0" tIns="0" rIns="0" bIns="0" rtlCol="0">
              <a:spAutoFit/>
            </a:bodyPr>
            <a:lstStyle/>
            <a:p>
              <a:pPr marL="0" lvl="1"/>
              <a:r>
                <a:rPr lang="zh-CN" altLang="en-US" sz="1600" dirty="0">
                  <a:solidFill>
                    <a:schemeClr val="bg1"/>
                  </a:solidFill>
                  <a:latin typeface="微软雅黑" pitchFamily="34" charset="-122"/>
                  <a:ea typeface="微软雅黑" pitchFamily="34" charset="-122"/>
                </a:rPr>
                <a:t>考勤制度</a:t>
              </a:r>
            </a:p>
          </p:txBody>
        </p:sp>
        <p:grpSp>
          <p:nvGrpSpPr>
            <p:cNvPr id="170" name="组合 169"/>
            <p:cNvGrpSpPr/>
            <p:nvPr/>
          </p:nvGrpSpPr>
          <p:grpSpPr>
            <a:xfrm>
              <a:off x="4369395" y="3316401"/>
              <a:ext cx="168551" cy="168551"/>
              <a:chOff x="5005199" y="3717032"/>
              <a:chExt cx="168551" cy="168551"/>
            </a:xfrm>
          </p:grpSpPr>
          <p:sp>
            <p:nvSpPr>
              <p:cNvPr id="171" name="椭圆 170"/>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172" name="等腰三角形 17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grpSp>
      <p:grpSp>
        <p:nvGrpSpPr>
          <p:cNvPr id="173" name="组合 172"/>
          <p:cNvGrpSpPr/>
          <p:nvPr/>
        </p:nvGrpSpPr>
        <p:grpSpPr>
          <a:xfrm>
            <a:off x="7823396" y="3501008"/>
            <a:ext cx="1080121" cy="246221"/>
            <a:chOff x="4369395" y="3284984"/>
            <a:chExt cx="1080121" cy="246221"/>
          </a:xfrm>
        </p:grpSpPr>
        <p:sp>
          <p:nvSpPr>
            <p:cNvPr id="174" name="文本框 9"/>
            <p:cNvSpPr txBox="1"/>
            <p:nvPr/>
          </p:nvSpPr>
          <p:spPr>
            <a:xfrm>
              <a:off x="4581936" y="3284984"/>
              <a:ext cx="867580" cy="246221"/>
            </a:xfrm>
            <a:prstGeom prst="rect">
              <a:avLst/>
            </a:prstGeom>
            <a:noFill/>
          </p:spPr>
          <p:txBody>
            <a:bodyPr wrap="square" lIns="0" tIns="0" rIns="0" bIns="0" rtlCol="0">
              <a:spAutoFit/>
            </a:bodyPr>
            <a:lstStyle/>
            <a:p>
              <a:pPr marL="0" lvl="1"/>
              <a:r>
                <a:rPr lang="zh-CN" altLang="en-US" sz="1600" dirty="0">
                  <a:solidFill>
                    <a:schemeClr val="bg1"/>
                  </a:solidFill>
                  <a:latin typeface="微软雅黑" pitchFamily="34" charset="-122"/>
                  <a:ea typeface="微软雅黑" pitchFamily="34" charset="-122"/>
                </a:rPr>
                <a:t>薪酬管理</a:t>
              </a:r>
            </a:p>
          </p:txBody>
        </p:sp>
        <p:grpSp>
          <p:nvGrpSpPr>
            <p:cNvPr id="175" name="组合 174"/>
            <p:cNvGrpSpPr/>
            <p:nvPr/>
          </p:nvGrpSpPr>
          <p:grpSpPr>
            <a:xfrm>
              <a:off x="4369395" y="3316401"/>
              <a:ext cx="168551" cy="168551"/>
              <a:chOff x="5005199" y="3717032"/>
              <a:chExt cx="168551" cy="168551"/>
            </a:xfrm>
          </p:grpSpPr>
          <p:sp>
            <p:nvSpPr>
              <p:cNvPr id="176" name="椭圆 175"/>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177" name="等腰三角形 17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grpSp>
      <p:grpSp>
        <p:nvGrpSpPr>
          <p:cNvPr id="178" name="组合 177"/>
          <p:cNvGrpSpPr/>
          <p:nvPr/>
        </p:nvGrpSpPr>
        <p:grpSpPr>
          <a:xfrm>
            <a:off x="6599263" y="3861628"/>
            <a:ext cx="1080121" cy="246221"/>
            <a:chOff x="4369395" y="3284984"/>
            <a:chExt cx="1080121" cy="246221"/>
          </a:xfrm>
        </p:grpSpPr>
        <p:sp>
          <p:nvSpPr>
            <p:cNvPr id="179" name="文本框 9"/>
            <p:cNvSpPr txBox="1"/>
            <p:nvPr/>
          </p:nvSpPr>
          <p:spPr>
            <a:xfrm>
              <a:off x="4581936" y="3284984"/>
              <a:ext cx="867580" cy="246221"/>
            </a:xfrm>
            <a:prstGeom prst="rect">
              <a:avLst/>
            </a:prstGeom>
            <a:noFill/>
          </p:spPr>
          <p:txBody>
            <a:bodyPr wrap="square" lIns="0" tIns="0" rIns="0" bIns="0" rtlCol="0">
              <a:spAutoFit/>
            </a:bodyPr>
            <a:lstStyle/>
            <a:p>
              <a:pPr marL="0" lvl="1"/>
              <a:r>
                <a:rPr lang="zh-CN" altLang="en-US" sz="1600" dirty="0">
                  <a:solidFill>
                    <a:schemeClr val="bg1"/>
                  </a:solidFill>
                  <a:latin typeface="微软雅黑" pitchFamily="34" charset="-122"/>
                  <a:ea typeface="微软雅黑" pitchFamily="34" charset="-122"/>
                </a:rPr>
                <a:t>请假制度</a:t>
              </a:r>
            </a:p>
          </p:txBody>
        </p:sp>
        <p:grpSp>
          <p:nvGrpSpPr>
            <p:cNvPr id="180" name="组合 179"/>
            <p:cNvGrpSpPr/>
            <p:nvPr/>
          </p:nvGrpSpPr>
          <p:grpSpPr>
            <a:xfrm>
              <a:off x="4369395" y="3316401"/>
              <a:ext cx="168551" cy="168551"/>
              <a:chOff x="5005199" y="3717032"/>
              <a:chExt cx="168551" cy="168551"/>
            </a:xfrm>
          </p:grpSpPr>
          <p:sp>
            <p:nvSpPr>
              <p:cNvPr id="181" name="椭圆 180"/>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182" name="等腰三角形 18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grpSp>
      <p:grpSp>
        <p:nvGrpSpPr>
          <p:cNvPr id="183" name="组合 182"/>
          <p:cNvGrpSpPr/>
          <p:nvPr/>
        </p:nvGrpSpPr>
        <p:grpSpPr>
          <a:xfrm>
            <a:off x="7823397" y="3861628"/>
            <a:ext cx="1080121" cy="246221"/>
            <a:chOff x="4369395" y="3284984"/>
            <a:chExt cx="1080121" cy="246221"/>
          </a:xfrm>
        </p:grpSpPr>
        <p:sp>
          <p:nvSpPr>
            <p:cNvPr id="184" name="文本框 9"/>
            <p:cNvSpPr txBox="1"/>
            <p:nvPr/>
          </p:nvSpPr>
          <p:spPr>
            <a:xfrm>
              <a:off x="4581936" y="3284984"/>
              <a:ext cx="867580" cy="246221"/>
            </a:xfrm>
            <a:prstGeom prst="rect">
              <a:avLst/>
            </a:prstGeom>
            <a:noFill/>
          </p:spPr>
          <p:txBody>
            <a:bodyPr wrap="square" lIns="0" tIns="0" rIns="0" bIns="0" rtlCol="0">
              <a:spAutoFit/>
            </a:bodyPr>
            <a:lstStyle/>
            <a:p>
              <a:pPr marL="0" lvl="1"/>
              <a:r>
                <a:rPr lang="zh-CN" altLang="en-US" sz="1600" dirty="0">
                  <a:solidFill>
                    <a:schemeClr val="bg1"/>
                  </a:solidFill>
                  <a:latin typeface="微软雅黑" pitchFamily="34" charset="-122"/>
                  <a:ea typeface="微软雅黑" pitchFamily="34" charset="-122"/>
                </a:rPr>
                <a:t>公司福利</a:t>
              </a:r>
            </a:p>
          </p:txBody>
        </p:sp>
        <p:grpSp>
          <p:nvGrpSpPr>
            <p:cNvPr id="185" name="组合 184"/>
            <p:cNvGrpSpPr/>
            <p:nvPr/>
          </p:nvGrpSpPr>
          <p:grpSpPr>
            <a:xfrm>
              <a:off x="4369395" y="3316401"/>
              <a:ext cx="168551" cy="168551"/>
              <a:chOff x="5005199" y="3717032"/>
              <a:chExt cx="168551" cy="168551"/>
            </a:xfrm>
          </p:grpSpPr>
          <p:sp>
            <p:nvSpPr>
              <p:cNvPr id="186" name="椭圆 185"/>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187" name="等腰三角形 18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grpSp>
      <p:sp>
        <p:nvSpPr>
          <p:cNvPr id="2" name="矩形 1"/>
          <p:cNvSpPr>
            <a:spLocks noChangeAspect="1"/>
          </p:cNvSpPr>
          <p:nvPr/>
        </p:nvSpPr>
        <p:spPr>
          <a:xfrm>
            <a:off x="4330582" y="2707684"/>
            <a:ext cx="612000" cy="619459"/>
          </a:xfrm>
          <a:prstGeom prst="rect">
            <a:avLst/>
          </a:prstGeom>
          <a:gradFill>
            <a:gsLst>
              <a:gs pos="0">
                <a:srgbClr val="326698"/>
              </a:gs>
              <a:gs pos="100000">
                <a:srgbClr val="00B0F0"/>
              </a:gs>
            </a:gsLst>
            <a:lin ang="72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 name="文本框 4"/>
          <p:cNvSpPr txBox="1"/>
          <p:nvPr/>
        </p:nvSpPr>
        <p:spPr>
          <a:xfrm>
            <a:off x="4454769" y="2780928"/>
            <a:ext cx="344293" cy="523220"/>
          </a:xfrm>
          <a:prstGeom prst="rect">
            <a:avLst/>
          </a:prstGeom>
          <a:noFill/>
        </p:spPr>
        <p:txBody>
          <a:bodyPr wrap="square" rtlCol="0">
            <a:spAutoFit/>
          </a:bodyPr>
          <a:lstStyle/>
          <a:p>
            <a:r>
              <a:rPr lang="en-US" altLang="zh-CN" sz="2800" dirty="0">
                <a:solidFill>
                  <a:schemeClr val="bg1"/>
                </a:solidFill>
              </a:rPr>
              <a:t>1</a:t>
            </a:r>
            <a:endParaRPr lang="zh-CN" altLang="en-US" sz="2800" dirty="0">
              <a:solidFill>
                <a:schemeClr val="bg1"/>
              </a:solidFill>
            </a:endParaRPr>
          </a:p>
        </p:txBody>
      </p:sp>
    </p:spTree>
    <p:extLst>
      <p:ext uri="{BB962C8B-B14F-4D97-AF65-F5344CB8AC3E}">
        <p14:creationId xmlns:p14="http://schemas.microsoft.com/office/powerpoint/2010/main" val="3480795178"/>
      </p:ext>
    </p:extLst>
  </p:cSld>
  <p:clrMapOvr>
    <a:masterClrMapping/>
  </p:clrMapOvr>
  <p:transition spd="slow"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1"/>
                                        </p:tgtEl>
                                        <p:attrNameLst>
                                          <p:attrName>style.visibility</p:attrName>
                                        </p:attrNameLst>
                                      </p:cBhvr>
                                      <p:to>
                                        <p:strVal val="visible"/>
                                      </p:to>
                                    </p:set>
                                    <p:animEffect transition="in" filter="wipe(left)">
                                      <p:cBhvr>
                                        <p:cTn id="7" dur="500"/>
                                        <p:tgtEl>
                                          <p:spTgt spid="14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3" presetClass="entr" presetSubtype="272"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strVal val="2/3*#ppt_w"/>
                                          </p:val>
                                        </p:tav>
                                        <p:tav tm="100000">
                                          <p:val>
                                            <p:strVal val="#ppt_w"/>
                                          </p:val>
                                        </p:tav>
                                      </p:tavLst>
                                    </p:anim>
                                    <p:anim calcmode="lin" valueType="num">
                                      <p:cBhvr>
                                        <p:cTn id="18" dur="500" fill="hold"/>
                                        <p:tgtEl>
                                          <p:spTgt spid="5"/>
                                        </p:tgtEl>
                                        <p:attrNameLst>
                                          <p:attrName>ppt_h</p:attrName>
                                        </p:attrNameLst>
                                      </p:cBhvr>
                                      <p:tavLst>
                                        <p:tav tm="0">
                                          <p:val>
                                            <p:strVal val="2/3*#ppt_h"/>
                                          </p:val>
                                        </p:tav>
                                        <p:tav tm="100000">
                                          <p:val>
                                            <p:strVal val="#ppt_h"/>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46"/>
                                        </p:tgtEl>
                                        <p:attrNameLst>
                                          <p:attrName>style.visibility</p:attrName>
                                        </p:attrNameLst>
                                      </p:cBhvr>
                                      <p:to>
                                        <p:strVal val="visible"/>
                                      </p:to>
                                    </p:set>
                                    <p:anim calcmode="lin" valueType="num">
                                      <p:cBhvr>
                                        <p:cTn id="22" dur="500" fill="hold"/>
                                        <p:tgtEl>
                                          <p:spTgt spid="146"/>
                                        </p:tgtEl>
                                        <p:attrNameLst>
                                          <p:attrName>ppt_w</p:attrName>
                                        </p:attrNameLst>
                                      </p:cBhvr>
                                      <p:tavLst>
                                        <p:tav tm="0">
                                          <p:val>
                                            <p:fltVal val="0"/>
                                          </p:val>
                                        </p:tav>
                                        <p:tav tm="100000">
                                          <p:val>
                                            <p:strVal val="#ppt_w"/>
                                          </p:val>
                                        </p:tav>
                                      </p:tavLst>
                                    </p:anim>
                                    <p:anim calcmode="lin" valueType="num">
                                      <p:cBhvr>
                                        <p:cTn id="23" dur="500" fill="hold"/>
                                        <p:tgtEl>
                                          <p:spTgt spid="146"/>
                                        </p:tgtEl>
                                        <p:attrNameLst>
                                          <p:attrName>ppt_h</p:attrName>
                                        </p:attrNameLst>
                                      </p:cBhvr>
                                      <p:tavLst>
                                        <p:tav tm="0">
                                          <p:val>
                                            <p:fltVal val="0"/>
                                          </p:val>
                                        </p:tav>
                                        <p:tav tm="100000">
                                          <p:val>
                                            <p:strVal val="#ppt_h"/>
                                          </p:val>
                                        </p:tav>
                                      </p:tavLst>
                                    </p:anim>
                                    <p:animEffect transition="in" filter="fade">
                                      <p:cBhvr>
                                        <p:cTn id="24" dur="500"/>
                                        <p:tgtEl>
                                          <p:spTgt spid="146"/>
                                        </p:tgtEl>
                                      </p:cBhvr>
                                    </p:animEffect>
                                  </p:childTnLst>
                                </p:cTn>
                              </p:par>
                            </p:childTnLst>
                          </p:cTn>
                        </p:par>
                        <p:par>
                          <p:cTn id="25" fill="hold">
                            <p:stCondLst>
                              <p:cond delay="2000"/>
                            </p:stCondLst>
                            <p:childTnLst>
                              <p:par>
                                <p:cTn id="26" presetID="16" presetClass="entr" presetSubtype="42" fill="hold" nodeType="afterEffect">
                                  <p:stCondLst>
                                    <p:cond delay="0"/>
                                  </p:stCondLst>
                                  <p:childTnLst>
                                    <p:set>
                                      <p:cBhvr>
                                        <p:cTn id="27" dur="1" fill="hold">
                                          <p:stCondLst>
                                            <p:cond delay="0"/>
                                          </p:stCondLst>
                                        </p:cTn>
                                        <p:tgtEl>
                                          <p:spTgt spid="147"/>
                                        </p:tgtEl>
                                        <p:attrNameLst>
                                          <p:attrName>style.visibility</p:attrName>
                                        </p:attrNameLst>
                                      </p:cBhvr>
                                      <p:to>
                                        <p:strVal val="visible"/>
                                      </p:to>
                                    </p:set>
                                    <p:animEffect transition="in" filter="barn(outHorizontal)">
                                      <p:cBhvr>
                                        <p:cTn id="28" dur="1000"/>
                                        <p:tgtEl>
                                          <p:spTgt spid="147"/>
                                        </p:tgtEl>
                                      </p:cBhvr>
                                    </p:animEffect>
                                  </p:childTnLst>
                                </p:cTn>
                              </p:par>
                              <p:par>
                                <p:cTn id="29" presetID="53" presetClass="entr" presetSubtype="16" fill="hold" nodeType="withEffect">
                                  <p:stCondLst>
                                    <p:cond delay="500"/>
                                  </p:stCondLst>
                                  <p:childTnLst>
                                    <p:set>
                                      <p:cBhvr>
                                        <p:cTn id="30" dur="1" fill="hold">
                                          <p:stCondLst>
                                            <p:cond delay="0"/>
                                          </p:stCondLst>
                                        </p:cTn>
                                        <p:tgtEl>
                                          <p:spTgt spid="148"/>
                                        </p:tgtEl>
                                        <p:attrNameLst>
                                          <p:attrName>style.visibility</p:attrName>
                                        </p:attrNameLst>
                                      </p:cBhvr>
                                      <p:to>
                                        <p:strVal val="visible"/>
                                      </p:to>
                                    </p:set>
                                    <p:anim calcmode="lin" valueType="num">
                                      <p:cBhvr>
                                        <p:cTn id="31" dur="500" fill="hold"/>
                                        <p:tgtEl>
                                          <p:spTgt spid="148"/>
                                        </p:tgtEl>
                                        <p:attrNameLst>
                                          <p:attrName>ppt_w</p:attrName>
                                        </p:attrNameLst>
                                      </p:cBhvr>
                                      <p:tavLst>
                                        <p:tav tm="0">
                                          <p:val>
                                            <p:fltVal val="0"/>
                                          </p:val>
                                        </p:tav>
                                        <p:tav tm="100000">
                                          <p:val>
                                            <p:strVal val="#ppt_w"/>
                                          </p:val>
                                        </p:tav>
                                      </p:tavLst>
                                    </p:anim>
                                    <p:anim calcmode="lin" valueType="num">
                                      <p:cBhvr>
                                        <p:cTn id="32" dur="500" fill="hold"/>
                                        <p:tgtEl>
                                          <p:spTgt spid="148"/>
                                        </p:tgtEl>
                                        <p:attrNameLst>
                                          <p:attrName>ppt_h</p:attrName>
                                        </p:attrNameLst>
                                      </p:cBhvr>
                                      <p:tavLst>
                                        <p:tav tm="0">
                                          <p:val>
                                            <p:fltVal val="0"/>
                                          </p:val>
                                        </p:tav>
                                        <p:tav tm="100000">
                                          <p:val>
                                            <p:strVal val="#ppt_h"/>
                                          </p:val>
                                        </p:tav>
                                      </p:tavLst>
                                    </p:anim>
                                    <p:animEffect transition="in" filter="fade">
                                      <p:cBhvr>
                                        <p:cTn id="33" dur="500"/>
                                        <p:tgtEl>
                                          <p:spTgt spid="148"/>
                                        </p:tgtEl>
                                      </p:cBhvr>
                                    </p:animEffect>
                                  </p:childTnLst>
                                </p:cTn>
                              </p:par>
                              <p:par>
                                <p:cTn id="34" presetID="32" presetClass="emph" presetSubtype="0" fill="hold" nodeType="withEffect">
                                  <p:stCondLst>
                                    <p:cond delay="1000"/>
                                  </p:stCondLst>
                                  <p:childTnLst>
                                    <p:animRot by="120000">
                                      <p:cBhvr>
                                        <p:cTn id="35" dur="100" fill="hold">
                                          <p:stCondLst>
                                            <p:cond delay="0"/>
                                          </p:stCondLst>
                                        </p:cTn>
                                        <p:tgtEl>
                                          <p:spTgt spid="148"/>
                                        </p:tgtEl>
                                        <p:attrNameLst>
                                          <p:attrName>r</p:attrName>
                                        </p:attrNameLst>
                                      </p:cBhvr>
                                    </p:animRot>
                                    <p:animRot by="-240000">
                                      <p:cBhvr>
                                        <p:cTn id="36" dur="200" fill="hold">
                                          <p:stCondLst>
                                            <p:cond delay="200"/>
                                          </p:stCondLst>
                                        </p:cTn>
                                        <p:tgtEl>
                                          <p:spTgt spid="148"/>
                                        </p:tgtEl>
                                        <p:attrNameLst>
                                          <p:attrName>r</p:attrName>
                                        </p:attrNameLst>
                                      </p:cBhvr>
                                    </p:animRot>
                                    <p:animRot by="240000">
                                      <p:cBhvr>
                                        <p:cTn id="37" dur="200" fill="hold">
                                          <p:stCondLst>
                                            <p:cond delay="400"/>
                                          </p:stCondLst>
                                        </p:cTn>
                                        <p:tgtEl>
                                          <p:spTgt spid="148"/>
                                        </p:tgtEl>
                                        <p:attrNameLst>
                                          <p:attrName>r</p:attrName>
                                        </p:attrNameLst>
                                      </p:cBhvr>
                                    </p:animRot>
                                    <p:animRot by="-240000">
                                      <p:cBhvr>
                                        <p:cTn id="38" dur="200" fill="hold">
                                          <p:stCondLst>
                                            <p:cond delay="600"/>
                                          </p:stCondLst>
                                        </p:cTn>
                                        <p:tgtEl>
                                          <p:spTgt spid="148"/>
                                        </p:tgtEl>
                                        <p:attrNameLst>
                                          <p:attrName>r</p:attrName>
                                        </p:attrNameLst>
                                      </p:cBhvr>
                                    </p:animRot>
                                    <p:animRot by="120000">
                                      <p:cBhvr>
                                        <p:cTn id="39" dur="200" fill="hold">
                                          <p:stCondLst>
                                            <p:cond delay="800"/>
                                          </p:stCondLst>
                                        </p:cTn>
                                        <p:tgtEl>
                                          <p:spTgt spid="148"/>
                                        </p:tgtEl>
                                        <p:attrNameLst>
                                          <p:attrName>r</p:attrName>
                                        </p:attrNameLst>
                                      </p:cBhvr>
                                    </p:animRot>
                                  </p:childTnLst>
                                </p:cTn>
                              </p:par>
                              <p:par>
                                <p:cTn id="40" presetID="53" presetClass="entr" presetSubtype="16" fill="hold" nodeType="withEffect">
                                  <p:stCondLst>
                                    <p:cond delay="500"/>
                                  </p:stCondLst>
                                  <p:childTnLst>
                                    <p:set>
                                      <p:cBhvr>
                                        <p:cTn id="41" dur="1" fill="hold">
                                          <p:stCondLst>
                                            <p:cond delay="0"/>
                                          </p:stCondLst>
                                        </p:cTn>
                                        <p:tgtEl>
                                          <p:spTgt spid="153"/>
                                        </p:tgtEl>
                                        <p:attrNameLst>
                                          <p:attrName>style.visibility</p:attrName>
                                        </p:attrNameLst>
                                      </p:cBhvr>
                                      <p:to>
                                        <p:strVal val="visible"/>
                                      </p:to>
                                    </p:set>
                                    <p:anim calcmode="lin" valueType="num">
                                      <p:cBhvr>
                                        <p:cTn id="42" dur="500" fill="hold"/>
                                        <p:tgtEl>
                                          <p:spTgt spid="153"/>
                                        </p:tgtEl>
                                        <p:attrNameLst>
                                          <p:attrName>ppt_w</p:attrName>
                                        </p:attrNameLst>
                                      </p:cBhvr>
                                      <p:tavLst>
                                        <p:tav tm="0">
                                          <p:val>
                                            <p:fltVal val="0"/>
                                          </p:val>
                                        </p:tav>
                                        <p:tav tm="100000">
                                          <p:val>
                                            <p:strVal val="#ppt_w"/>
                                          </p:val>
                                        </p:tav>
                                      </p:tavLst>
                                    </p:anim>
                                    <p:anim calcmode="lin" valueType="num">
                                      <p:cBhvr>
                                        <p:cTn id="43" dur="500" fill="hold"/>
                                        <p:tgtEl>
                                          <p:spTgt spid="153"/>
                                        </p:tgtEl>
                                        <p:attrNameLst>
                                          <p:attrName>ppt_h</p:attrName>
                                        </p:attrNameLst>
                                      </p:cBhvr>
                                      <p:tavLst>
                                        <p:tav tm="0">
                                          <p:val>
                                            <p:fltVal val="0"/>
                                          </p:val>
                                        </p:tav>
                                        <p:tav tm="100000">
                                          <p:val>
                                            <p:strVal val="#ppt_h"/>
                                          </p:val>
                                        </p:tav>
                                      </p:tavLst>
                                    </p:anim>
                                    <p:animEffect transition="in" filter="fade">
                                      <p:cBhvr>
                                        <p:cTn id="44" dur="500"/>
                                        <p:tgtEl>
                                          <p:spTgt spid="153"/>
                                        </p:tgtEl>
                                      </p:cBhvr>
                                    </p:animEffect>
                                  </p:childTnLst>
                                </p:cTn>
                              </p:par>
                              <p:par>
                                <p:cTn id="45" presetID="32" presetClass="emph" presetSubtype="0" fill="hold" nodeType="withEffect">
                                  <p:stCondLst>
                                    <p:cond delay="1000"/>
                                  </p:stCondLst>
                                  <p:childTnLst>
                                    <p:animRot by="120000">
                                      <p:cBhvr>
                                        <p:cTn id="46" dur="100" fill="hold">
                                          <p:stCondLst>
                                            <p:cond delay="0"/>
                                          </p:stCondLst>
                                        </p:cTn>
                                        <p:tgtEl>
                                          <p:spTgt spid="153"/>
                                        </p:tgtEl>
                                        <p:attrNameLst>
                                          <p:attrName>r</p:attrName>
                                        </p:attrNameLst>
                                      </p:cBhvr>
                                    </p:animRot>
                                    <p:animRot by="-240000">
                                      <p:cBhvr>
                                        <p:cTn id="47" dur="200" fill="hold">
                                          <p:stCondLst>
                                            <p:cond delay="200"/>
                                          </p:stCondLst>
                                        </p:cTn>
                                        <p:tgtEl>
                                          <p:spTgt spid="153"/>
                                        </p:tgtEl>
                                        <p:attrNameLst>
                                          <p:attrName>r</p:attrName>
                                        </p:attrNameLst>
                                      </p:cBhvr>
                                    </p:animRot>
                                    <p:animRot by="240000">
                                      <p:cBhvr>
                                        <p:cTn id="48" dur="200" fill="hold">
                                          <p:stCondLst>
                                            <p:cond delay="400"/>
                                          </p:stCondLst>
                                        </p:cTn>
                                        <p:tgtEl>
                                          <p:spTgt spid="153"/>
                                        </p:tgtEl>
                                        <p:attrNameLst>
                                          <p:attrName>r</p:attrName>
                                        </p:attrNameLst>
                                      </p:cBhvr>
                                    </p:animRot>
                                    <p:animRot by="-240000">
                                      <p:cBhvr>
                                        <p:cTn id="49" dur="200" fill="hold">
                                          <p:stCondLst>
                                            <p:cond delay="600"/>
                                          </p:stCondLst>
                                        </p:cTn>
                                        <p:tgtEl>
                                          <p:spTgt spid="153"/>
                                        </p:tgtEl>
                                        <p:attrNameLst>
                                          <p:attrName>r</p:attrName>
                                        </p:attrNameLst>
                                      </p:cBhvr>
                                    </p:animRot>
                                    <p:animRot by="120000">
                                      <p:cBhvr>
                                        <p:cTn id="50" dur="200" fill="hold">
                                          <p:stCondLst>
                                            <p:cond delay="800"/>
                                          </p:stCondLst>
                                        </p:cTn>
                                        <p:tgtEl>
                                          <p:spTgt spid="153"/>
                                        </p:tgtEl>
                                        <p:attrNameLst>
                                          <p:attrName>r</p:attrName>
                                        </p:attrNameLst>
                                      </p:cBhvr>
                                    </p:animRot>
                                  </p:childTnLst>
                                </p:cTn>
                              </p:par>
                              <p:par>
                                <p:cTn id="51" presetID="53" presetClass="entr" presetSubtype="16" fill="hold" nodeType="withEffect">
                                  <p:stCondLst>
                                    <p:cond delay="500"/>
                                  </p:stCondLst>
                                  <p:childTnLst>
                                    <p:set>
                                      <p:cBhvr>
                                        <p:cTn id="52" dur="1" fill="hold">
                                          <p:stCondLst>
                                            <p:cond delay="0"/>
                                          </p:stCondLst>
                                        </p:cTn>
                                        <p:tgtEl>
                                          <p:spTgt spid="158"/>
                                        </p:tgtEl>
                                        <p:attrNameLst>
                                          <p:attrName>style.visibility</p:attrName>
                                        </p:attrNameLst>
                                      </p:cBhvr>
                                      <p:to>
                                        <p:strVal val="visible"/>
                                      </p:to>
                                    </p:set>
                                    <p:anim calcmode="lin" valueType="num">
                                      <p:cBhvr>
                                        <p:cTn id="53" dur="500" fill="hold"/>
                                        <p:tgtEl>
                                          <p:spTgt spid="158"/>
                                        </p:tgtEl>
                                        <p:attrNameLst>
                                          <p:attrName>ppt_w</p:attrName>
                                        </p:attrNameLst>
                                      </p:cBhvr>
                                      <p:tavLst>
                                        <p:tav tm="0">
                                          <p:val>
                                            <p:fltVal val="0"/>
                                          </p:val>
                                        </p:tav>
                                        <p:tav tm="100000">
                                          <p:val>
                                            <p:strVal val="#ppt_w"/>
                                          </p:val>
                                        </p:tav>
                                      </p:tavLst>
                                    </p:anim>
                                    <p:anim calcmode="lin" valueType="num">
                                      <p:cBhvr>
                                        <p:cTn id="54" dur="500" fill="hold"/>
                                        <p:tgtEl>
                                          <p:spTgt spid="158"/>
                                        </p:tgtEl>
                                        <p:attrNameLst>
                                          <p:attrName>ppt_h</p:attrName>
                                        </p:attrNameLst>
                                      </p:cBhvr>
                                      <p:tavLst>
                                        <p:tav tm="0">
                                          <p:val>
                                            <p:fltVal val="0"/>
                                          </p:val>
                                        </p:tav>
                                        <p:tav tm="100000">
                                          <p:val>
                                            <p:strVal val="#ppt_h"/>
                                          </p:val>
                                        </p:tav>
                                      </p:tavLst>
                                    </p:anim>
                                    <p:animEffect transition="in" filter="fade">
                                      <p:cBhvr>
                                        <p:cTn id="55" dur="500"/>
                                        <p:tgtEl>
                                          <p:spTgt spid="158"/>
                                        </p:tgtEl>
                                      </p:cBhvr>
                                    </p:animEffect>
                                  </p:childTnLst>
                                </p:cTn>
                              </p:par>
                              <p:par>
                                <p:cTn id="56" presetID="32" presetClass="emph" presetSubtype="0" fill="hold" nodeType="withEffect">
                                  <p:stCondLst>
                                    <p:cond delay="1000"/>
                                  </p:stCondLst>
                                  <p:childTnLst>
                                    <p:animRot by="120000">
                                      <p:cBhvr>
                                        <p:cTn id="57" dur="100" fill="hold">
                                          <p:stCondLst>
                                            <p:cond delay="0"/>
                                          </p:stCondLst>
                                        </p:cTn>
                                        <p:tgtEl>
                                          <p:spTgt spid="158"/>
                                        </p:tgtEl>
                                        <p:attrNameLst>
                                          <p:attrName>r</p:attrName>
                                        </p:attrNameLst>
                                      </p:cBhvr>
                                    </p:animRot>
                                    <p:animRot by="-240000">
                                      <p:cBhvr>
                                        <p:cTn id="58" dur="200" fill="hold">
                                          <p:stCondLst>
                                            <p:cond delay="200"/>
                                          </p:stCondLst>
                                        </p:cTn>
                                        <p:tgtEl>
                                          <p:spTgt spid="158"/>
                                        </p:tgtEl>
                                        <p:attrNameLst>
                                          <p:attrName>r</p:attrName>
                                        </p:attrNameLst>
                                      </p:cBhvr>
                                    </p:animRot>
                                    <p:animRot by="240000">
                                      <p:cBhvr>
                                        <p:cTn id="59" dur="200" fill="hold">
                                          <p:stCondLst>
                                            <p:cond delay="400"/>
                                          </p:stCondLst>
                                        </p:cTn>
                                        <p:tgtEl>
                                          <p:spTgt spid="158"/>
                                        </p:tgtEl>
                                        <p:attrNameLst>
                                          <p:attrName>r</p:attrName>
                                        </p:attrNameLst>
                                      </p:cBhvr>
                                    </p:animRot>
                                    <p:animRot by="-240000">
                                      <p:cBhvr>
                                        <p:cTn id="60" dur="200" fill="hold">
                                          <p:stCondLst>
                                            <p:cond delay="600"/>
                                          </p:stCondLst>
                                        </p:cTn>
                                        <p:tgtEl>
                                          <p:spTgt spid="158"/>
                                        </p:tgtEl>
                                        <p:attrNameLst>
                                          <p:attrName>r</p:attrName>
                                        </p:attrNameLst>
                                      </p:cBhvr>
                                    </p:animRot>
                                    <p:animRot by="120000">
                                      <p:cBhvr>
                                        <p:cTn id="61" dur="200" fill="hold">
                                          <p:stCondLst>
                                            <p:cond delay="800"/>
                                          </p:stCondLst>
                                        </p:cTn>
                                        <p:tgtEl>
                                          <p:spTgt spid="158"/>
                                        </p:tgtEl>
                                        <p:attrNameLst>
                                          <p:attrName>r</p:attrName>
                                        </p:attrNameLst>
                                      </p:cBhvr>
                                    </p:animRot>
                                  </p:childTnLst>
                                </p:cTn>
                              </p:par>
                              <p:par>
                                <p:cTn id="62" presetID="53" presetClass="entr" presetSubtype="16" fill="hold" nodeType="withEffect">
                                  <p:stCondLst>
                                    <p:cond delay="500"/>
                                  </p:stCondLst>
                                  <p:childTnLst>
                                    <p:set>
                                      <p:cBhvr>
                                        <p:cTn id="63" dur="1" fill="hold">
                                          <p:stCondLst>
                                            <p:cond delay="0"/>
                                          </p:stCondLst>
                                        </p:cTn>
                                        <p:tgtEl>
                                          <p:spTgt spid="163"/>
                                        </p:tgtEl>
                                        <p:attrNameLst>
                                          <p:attrName>style.visibility</p:attrName>
                                        </p:attrNameLst>
                                      </p:cBhvr>
                                      <p:to>
                                        <p:strVal val="visible"/>
                                      </p:to>
                                    </p:set>
                                    <p:anim calcmode="lin" valueType="num">
                                      <p:cBhvr>
                                        <p:cTn id="64" dur="500" fill="hold"/>
                                        <p:tgtEl>
                                          <p:spTgt spid="163"/>
                                        </p:tgtEl>
                                        <p:attrNameLst>
                                          <p:attrName>ppt_w</p:attrName>
                                        </p:attrNameLst>
                                      </p:cBhvr>
                                      <p:tavLst>
                                        <p:tav tm="0">
                                          <p:val>
                                            <p:fltVal val="0"/>
                                          </p:val>
                                        </p:tav>
                                        <p:tav tm="100000">
                                          <p:val>
                                            <p:strVal val="#ppt_w"/>
                                          </p:val>
                                        </p:tav>
                                      </p:tavLst>
                                    </p:anim>
                                    <p:anim calcmode="lin" valueType="num">
                                      <p:cBhvr>
                                        <p:cTn id="65" dur="500" fill="hold"/>
                                        <p:tgtEl>
                                          <p:spTgt spid="163"/>
                                        </p:tgtEl>
                                        <p:attrNameLst>
                                          <p:attrName>ppt_h</p:attrName>
                                        </p:attrNameLst>
                                      </p:cBhvr>
                                      <p:tavLst>
                                        <p:tav tm="0">
                                          <p:val>
                                            <p:fltVal val="0"/>
                                          </p:val>
                                        </p:tav>
                                        <p:tav tm="100000">
                                          <p:val>
                                            <p:strVal val="#ppt_h"/>
                                          </p:val>
                                        </p:tav>
                                      </p:tavLst>
                                    </p:anim>
                                    <p:animEffect transition="in" filter="fade">
                                      <p:cBhvr>
                                        <p:cTn id="66" dur="500"/>
                                        <p:tgtEl>
                                          <p:spTgt spid="163"/>
                                        </p:tgtEl>
                                      </p:cBhvr>
                                    </p:animEffect>
                                  </p:childTnLst>
                                </p:cTn>
                              </p:par>
                              <p:par>
                                <p:cTn id="67" presetID="32" presetClass="emph" presetSubtype="0" fill="hold" nodeType="withEffect">
                                  <p:stCondLst>
                                    <p:cond delay="1000"/>
                                  </p:stCondLst>
                                  <p:childTnLst>
                                    <p:animRot by="120000">
                                      <p:cBhvr>
                                        <p:cTn id="68" dur="100" fill="hold">
                                          <p:stCondLst>
                                            <p:cond delay="0"/>
                                          </p:stCondLst>
                                        </p:cTn>
                                        <p:tgtEl>
                                          <p:spTgt spid="163"/>
                                        </p:tgtEl>
                                        <p:attrNameLst>
                                          <p:attrName>r</p:attrName>
                                        </p:attrNameLst>
                                      </p:cBhvr>
                                    </p:animRot>
                                    <p:animRot by="-240000">
                                      <p:cBhvr>
                                        <p:cTn id="69" dur="200" fill="hold">
                                          <p:stCondLst>
                                            <p:cond delay="200"/>
                                          </p:stCondLst>
                                        </p:cTn>
                                        <p:tgtEl>
                                          <p:spTgt spid="163"/>
                                        </p:tgtEl>
                                        <p:attrNameLst>
                                          <p:attrName>r</p:attrName>
                                        </p:attrNameLst>
                                      </p:cBhvr>
                                    </p:animRot>
                                    <p:animRot by="240000">
                                      <p:cBhvr>
                                        <p:cTn id="70" dur="200" fill="hold">
                                          <p:stCondLst>
                                            <p:cond delay="400"/>
                                          </p:stCondLst>
                                        </p:cTn>
                                        <p:tgtEl>
                                          <p:spTgt spid="163"/>
                                        </p:tgtEl>
                                        <p:attrNameLst>
                                          <p:attrName>r</p:attrName>
                                        </p:attrNameLst>
                                      </p:cBhvr>
                                    </p:animRot>
                                    <p:animRot by="-240000">
                                      <p:cBhvr>
                                        <p:cTn id="71" dur="200" fill="hold">
                                          <p:stCondLst>
                                            <p:cond delay="600"/>
                                          </p:stCondLst>
                                        </p:cTn>
                                        <p:tgtEl>
                                          <p:spTgt spid="163"/>
                                        </p:tgtEl>
                                        <p:attrNameLst>
                                          <p:attrName>r</p:attrName>
                                        </p:attrNameLst>
                                      </p:cBhvr>
                                    </p:animRot>
                                    <p:animRot by="120000">
                                      <p:cBhvr>
                                        <p:cTn id="72" dur="200" fill="hold">
                                          <p:stCondLst>
                                            <p:cond delay="800"/>
                                          </p:stCondLst>
                                        </p:cTn>
                                        <p:tgtEl>
                                          <p:spTgt spid="163"/>
                                        </p:tgtEl>
                                        <p:attrNameLst>
                                          <p:attrName>r</p:attrName>
                                        </p:attrNameLst>
                                      </p:cBhvr>
                                    </p:animRot>
                                  </p:childTnLst>
                                </p:cTn>
                              </p:par>
                              <p:par>
                                <p:cTn id="73" presetID="53" presetClass="entr" presetSubtype="16" fill="hold" nodeType="withEffect">
                                  <p:stCondLst>
                                    <p:cond delay="500"/>
                                  </p:stCondLst>
                                  <p:childTnLst>
                                    <p:set>
                                      <p:cBhvr>
                                        <p:cTn id="74" dur="1" fill="hold">
                                          <p:stCondLst>
                                            <p:cond delay="0"/>
                                          </p:stCondLst>
                                        </p:cTn>
                                        <p:tgtEl>
                                          <p:spTgt spid="168"/>
                                        </p:tgtEl>
                                        <p:attrNameLst>
                                          <p:attrName>style.visibility</p:attrName>
                                        </p:attrNameLst>
                                      </p:cBhvr>
                                      <p:to>
                                        <p:strVal val="visible"/>
                                      </p:to>
                                    </p:set>
                                    <p:anim calcmode="lin" valueType="num">
                                      <p:cBhvr>
                                        <p:cTn id="75" dur="500" fill="hold"/>
                                        <p:tgtEl>
                                          <p:spTgt spid="168"/>
                                        </p:tgtEl>
                                        <p:attrNameLst>
                                          <p:attrName>ppt_w</p:attrName>
                                        </p:attrNameLst>
                                      </p:cBhvr>
                                      <p:tavLst>
                                        <p:tav tm="0">
                                          <p:val>
                                            <p:fltVal val="0"/>
                                          </p:val>
                                        </p:tav>
                                        <p:tav tm="100000">
                                          <p:val>
                                            <p:strVal val="#ppt_w"/>
                                          </p:val>
                                        </p:tav>
                                      </p:tavLst>
                                    </p:anim>
                                    <p:anim calcmode="lin" valueType="num">
                                      <p:cBhvr>
                                        <p:cTn id="76" dur="500" fill="hold"/>
                                        <p:tgtEl>
                                          <p:spTgt spid="168"/>
                                        </p:tgtEl>
                                        <p:attrNameLst>
                                          <p:attrName>ppt_h</p:attrName>
                                        </p:attrNameLst>
                                      </p:cBhvr>
                                      <p:tavLst>
                                        <p:tav tm="0">
                                          <p:val>
                                            <p:fltVal val="0"/>
                                          </p:val>
                                        </p:tav>
                                        <p:tav tm="100000">
                                          <p:val>
                                            <p:strVal val="#ppt_h"/>
                                          </p:val>
                                        </p:tav>
                                      </p:tavLst>
                                    </p:anim>
                                    <p:animEffect transition="in" filter="fade">
                                      <p:cBhvr>
                                        <p:cTn id="77" dur="500"/>
                                        <p:tgtEl>
                                          <p:spTgt spid="168"/>
                                        </p:tgtEl>
                                      </p:cBhvr>
                                    </p:animEffect>
                                  </p:childTnLst>
                                </p:cTn>
                              </p:par>
                              <p:par>
                                <p:cTn id="78" presetID="32" presetClass="emph" presetSubtype="0" fill="hold" nodeType="withEffect">
                                  <p:stCondLst>
                                    <p:cond delay="1000"/>
                                  </p:stCondLst>
                                  <p:childTnLst>
                                    <p:animRot by="120000">
                                      <p:cBhvr>
                                        <p:cTn id="79" dur="100" fill="hold">
                                          <p:stCondLst>
                                            <p:cond delay="0"/>
                                          </p:stCondLst>
                                        </p:cTn>
                                        <p:tgtEl>
                                          <p:spTgt spid="168"/>
                                        </p:tgtEl>
                                        <p:attrNameLst>
                                          <p:attrName>r</p:attrName>
                                        </p:attrNameLst>
                                      </p:cBhvr>
                                    </p:animRot>
                                    <p:animRot by="-240000">
                                      <p:cBhvr>
                                        <p:cTn id="80" dur="200" fill="hold">
                                          <p:stCondLst>
                                            <p:cond delay="200"/>
                                          </p:stCondLst>
                                        </p:cTn>
                                        <p:tgtEl>
                                          <p:spTgt spid="168"/>
                                        </p:tgtEl>
                                        <p:attrNameLst>
                                          <p:attrName>r</p:attrName>
                                        </p:attrNameLst>
                                      </p:cBhvr>
                                    </p:animRot>
                                    <p:animRot by="240000">
                                      <p:cBhvr>
                                        <p:cTn id="81" dur="200" fill="hold">
                                          <p:stCondLst>
                                            <p:cond delay="400"/>
                                          </p:stCondLst>
                                        </p:cTn>
                                        <p:tgtEl>
                                          <p:spTgt spid="168"/>
                                        </p:tgtEl>
                                        <p:attrNameLst>
                                          <p:attrName>r</p:attrName>
                                        </p:attrNameLst>
                                      </p:cBhvr>
                                    </p:animRot>
                                    <p:animRot by="-240000">
                                      <p:cBhvr>
                                        <p:cTn id="82" dur="200" fill="hold">
                                          <p:stCondLst>
                                            <p:cond delay="600"/>
                                          </p:stCondLst>
                                        </p:cTn>
                                        <p:tgtEl>
                                          <p:spTgt spid="168"/>
                                        </p:tgtEl>
                                        <p:attrNameLst>
                                          <p:attrName>r</p:attrName>
                                        </p:attrNameLst>
                                      </p:cBhvr>
                                    </p:animRot>
                                    <p:animRot by="120000">
                                      <p:cBhvr>
                                        <p:cTn id="83" dur="200" fill="hold">
                                          <p:stCondLst>
                                            <p:cond delay="800"/>
                                          </p:stCondLst>
                                        </p:cTn>
                                        <p:tgtEl>
                                          <p:spTgt spid="168"/>
                                        </p:tgtEl>
                                        <p:attrNameLst>
                                          <p:attrName>r</p:attrName>
                                        </p:attrNameLst>
                                      </p:cBhvr>
                                    </p:animRot>
                                  </p:childTnLst>
                                </p:cTn>
                              </p:par>
                              <p:par>
                                <p:cTn id="84" presetID="53" presetClass="entr" presetSubtype="16" fill="hold" nodeType="withEffect">
                                  <p:stCondLst>
                                    <p:cond delay="500"/>
                                  </p:stCondLst>
                                  <p:childTnLst>
                                    <p:set>
                                      <p:cBhvr>
                                        <p:cTn id="85" dur="1" fill="hold">
                                          <p:stCondLst>
                                            <p:cond delay="0"/>
                                          </p:stCondLst>
                                        </p:cTn>
                                        <p:tgtEl>
                                          <p:spTgt spid="173"/>
                                        </p:tgtEl>
                                        <p:attrNameLst>
                                          <p:attrName>style.visibility</p:attrName>
                                        </p:attrNameLst>
                                      </p:cBhvr>
                                      <p:to>
                                        <p:strVal val="visible"/>
                                      </p:to>
                                    </p:set>
                                    <p:anim calcmode="lin" valueType="num">
                                      <p:cBhvr>
                                        <p:cTn id="86" dur="500" fill="hold"/>
                                        <p:tgtEl>
                                          <p:spTgt spid="173"/>
                                        </p:tgtEl>
                                        <p:attrNameLst>
                                          <p:attrName>ppt_w</p:attrName>
                                        </p:attrNameLst>
                                      </p:cBhvr>
                                      <p:tavLst>
                                        <p:tav tm="0">
                                          <p:val>
                                            <p:fltVal val="0"/>
                                          </p:val>
                                        </p:tav>
                                        <p:tav tm="100000">
                                          <p:val>
                                            <p:strVal val="#ppt_w"/>
                                          </p:val>
                                        </p:tav>
                                      </p:tavLst>
                                    </p:anim>
                                    <p:anim calcmode="lin" valueType="num">
                                      <p:cBhvr>
                                        <p:cTn id="87" dur="500" fill="hold"/>
                                        <p:tgtEl>
                                          <p:spTgt spid="173"/>
                                        </p:tgtEl>
                                        <p:attrNameLst>
                                          <p:attrName>ppt_h</p:attrName>
                                        </p:attrNameLst>
                                      </p:cBhvr>
                                      <p:tavLst>
                                        <p:tav tm="0">
                                          <p:val>
                                            <p:fltVal val="0"/>
                                          </p:val>
                                        </p:tav>
                                        <p:tav tm="100000">
                                          <p:val>
                                            <p:strVal val="#ppt_h"/>
                                          </p:val>
                                        </p:tav>
                                      </p:tavLst>
                                    </p:anim>
                                    <p:animEffect transition="in" filter="fade">
                                      <p:cBhvr>
                                        <p:cTn id="88" dur="500"/>
                                        <p:tgtEl>
                                          <p:spTgt spid="173"/>
                                        </p:tgtEl>
                                      </p:cBhvr>
                                    </p:animEffect>
                                  </p:childTnLst>
                                </p:cTn>
                              </p:par>
                              <p:par>
                                <p:cTn id="89" presetID="32" presetClass="emph" presetSubtype="0" fill="hold" nodeType="withEffect">
                                  <p:stCondLst>
                                    <p:cond delay="1000"/>
                                  </p:stCondLst>
                                  <p:childTnLst>
                                    <p:animRot by="120000">
                                      <p:cBhvr>
                                        <p:cTn id="90" dur="100" fill="hold">
                                          <p:stCondLst>
                                            <p:cond delay="0"/>
                                          </p:stCondLst>
                                        </p:cTn>
                                        <p:tgtEl>
                                          <p:spTgt spid="173"/>
                                        </p:tgtEl>
                                        <p:attrNameLst>
                                          <p:attrName>r</p:attrName>
                                        </p:attrNameLst>
                                      </p:cBhvr>
                                    </p:animRot>
                                    <p:animRot by="-240000">
                                      <p:cBhvr>
                                        <p:cTn id="91" dur="200" fill="hold">
                                          <p:stCondLst>
                                            <p:cond delay="200"/>
                                          </p:stCondLst>
                                        </p:cTn>
                                        <p:tgtEl>
                                          <p:spTgt spid="173"/>
                                        </p:tgtEl>
                                        <p:attrNameLst>
                                          <p:attrName>r</p:attrName>
                                        </p:attrNameLst>
                                      </p:cBhvr>
                                    </p:animRot>
                                    <p:animRot by="240000">
                                      <p:cBhvr>
                                        <p:cTn id="92" dur="200" fill="hold">
                                          <p:stCondLst>
                                            <p:cond delay="400"/>
                                          </p:stCondLst>
                                        </p:cTn>
                                        <p:tgtEl>
                                          <p:spTgt spid="173"/>
                                        </p:tgtEl>
                                        <p:attrNameLst>
                                          <p:attrName>r</p:attrName>
                                        </p:attrNameLst>
                                      </p:cBhvr>
                                    </p:animRot>
                                    <p:animRot by="-240000">
                                      <p:cBhvr>
                                        <p:cTn id="93" dur="200" fill="hold">
                                          <p:stCondLst>
                                            <p:cond delay="600"/>
                                          </p:stCondLst>
                                        </p:cTn>
                                        <p:tgtEl>
                                          <p:spTgt spid="173"/>
                                        </p:tgtEl>
                                        <p:attrNameLst>
                                          <p:attrName>r</p:attrName>
                                        </p:attrNameLst>
                                      </p:cBhvr>
                                    </p:animRot>
                                    <p:animRot by="120000">
                                      <p:cBhvr>
                                        <p:cTn id="94" dur="200" fill="hold">
                                          <p:stCondLst>
                                            <p:cond delay="800"/>
                                          </p:stCondLst>
                                        </p:cTn>
                                        <p:tgtEl>
                                          <p:spTgt spid="173"/>
                                        </p:tgtEl>
                                        <p:attrNameLst>
                                          <p:attrName>r</p:attrName>
                                        </p:attrNameLst>
                                      </p:cBhvr>
                                    </p:animRot>
                                  </p:childTnLst>
                                </p:cTn>
                              </p:par>
                              <p:par>
                                <p:cTn id="95" presetID="53" presetClass="entr" presetSubtype="16" fill="hold" nodeType="withEffect">
                                  <p:stCondLst>
                                    <p:cond delay="500"/>
                                  </p:stCondLst>
                                  <p:childTnLst>
                                    <p:set>
                                      <p:cBhvr>
                                        <p:cTn id="96" dur="1" fill="hold">
                                          <p:stCondLst>
                                            <p:cond delay="0"/>
                                          </p:stCondLst>
                                        </p:cTn>
                                        <p:tgtEl>
                                          <p:spTgt spid="178"/>
                                        </p:tgtEl>
                                        <p:attrNameLst>
                                          <p:attrName>style.visibility</p:attrName>
                                        </p:attrNameLst>
                                      </p:cBhvr>
                                      <p:to>
                                        <p:strVal val="visible"/>
                                      </p:to>
                                    </p:set>
                                    <p:anim calcmode="lin" valueType="num">
                                      <p:cBhvr>
                                        <p:cTn id="97" dur="500" fill="hold"/>
                                        <p:tgtEl>
                                          <p:spTgt spid="178"/>
                                        </p:tgtEl>
                                        <p:attrNameLst>
                                          <p:attrName>ppt_w</p:attrName>
                                        </p:attrNameLst>
                                      </p:cBhvr>
                                      <p:tavLst>
                                        <p:tav tm="0">
                                          <p:val>
                                            <p:fltVal val="0"/>
                                          </p:val>
                                        </p:tav>
                                        <p:tav tm="100000">
                                          <p:val>
                                            <p:strVal val="#ppt_w"/>
                                          </p:val>
                                        </p:tav>
                                      </p:tavLst>
                                    </p:anim>
                                    <p:anim calcmode="lin" valueType="num">
                                      <p:cBhvr>
                                        <p:cTn id="98" dur="500" fill="hold"/>
                                        <p:tgtEl>
                                          <p:spTgt spid="178"/>
                                        </p:tgtEl>
                                        <p:attrNameLst>
                                          <p:attrName>ppt_h</p:attrName>
                                        </p:attrNameLst>
                                      </p:cBhvr>
                                      <p:tavLst>
                                        <p:tav tm="0">
                                          <p:val>
                                            <p:fltVal val="0"/>
                                          </p:val>
                                        </p:tav>
                                        <p:tav tm="100000">
                                          <p:val>
                                            <p:strVal val="#ppt_h"/>
                                          </p:val>
                                        </p:tav>
                                      </p:tavLst>
                                    </p:anim>
                                    <p:animEffect transition="in" filter="fade">
                                      <p:cBhvr>
                                        <p:cTn id="99" dur="500"/>
                                        <p:tgtEl>
                                          <p:spTgt spid="178"/>
                                        </p:tgtEl>
                                      </p:cBhvr>
                                    </p:animEffect>
                                  </p:childTnLst>
                                </p:cTn>
                              </p:par>
                              <p:par>
                                <p:cTn id="100" presetID="32" presetClass="emph" presetSubtype="0" fill="hold" nodeType="withEffect">
                                  <p:stCondLst>
                                    <p:cond delay="1000"/>
                                  </p:stCondLst>
                                  <p:childTnLst>
                                    <p:animRot by="120000">
                                      <p:cBhvr>
                                        <p:cTn id="101" dur="100" fill="hold">
                                          <p:stCondLst>
                                            <p:cond delay="0"/>
                                          </p:stCondLst>
                                        </p:cTn>
                                        <p:tgtEl>
                                          <p:spTgt spid="178"/>
                                        </p:tgtEl>
                                        <p:attrNameLst>
                                          <p:attrName>r</p:attrName>
                                        </p:attrNameLst>
                                      </p:cBhvr>
                                    </p:animRot>
                                    <p:animRot by="-240000">
                                      <p:cBhvr>
                                        <p:cTn id="102" dur="200" fill="hold">
                                          <p:stCondLst>
                                            <p:cond delay="200"/>
                                          </p:stCondLst>
                                        </p:cTn>
                                        <p:tgtEl>
                                          <p:spTgt spid="178"/>
                                        </p:tgtEl>
                                        <p:attrNameLst>
                                          <p:attrName>r</p:attrName>
                                        </p:attrNameLst>
                                      </p:cBhvr>
                                    </p:animRot>
                                    <p:animRot by="240000">
                                      <p:cBhvr>
                                        <p:cTn id="103" dur="200" fill="hold">
                                          <p:stCondLst>
                                            <p:cond delay="400"/>
                                          </p:stCondLst>
                                        </p:cTn>
                                        <p:tgtEl>
                                          <p:spTgt spid="178"/>
                                        </p:tgtEl>
                                        <p:attrNameLst>
                                          <p:attrName>r</p:attrName>
                                        </p:attrNameLst>
                                      </p:cBhvr>
                                    </p:animRot>
                                    <p:animRot by="-240000">
                                      <p:cBhvr>
                                        <p:cTn id="104" dur="200" fill="hold">
                                          <p:stCondLst>
                                            <p:cond delay="600"/>
                                          </p:stCondLst>
                                        </p:cTn>
                                        <p:tgtEl>
                                          <p:spTgt spid="178"/>
                                        </p:tgtEl>
                                        <p:attrNameLst>
                                          <p:attrName>r</p:attrName>
                                        </p:attrNameLst>
                                      </p:cBhvr>
                                    </p:animRot>
                                    <p:animRot by="120000">
                                      <p:cBhvr>
                                        <p:cTn id="105" dur="200" fill="hold">
                                          <p:stCondLst>
                                            <p:cond delay="800"/>
                                          </p:stCondLst>
                                        </p:cTn>
                                        <p:tgtEl>
                                          <p:spTgt spid="178"/>
                                        </p:tgtEl>
                                        <p:attrNameLst>
                                          <p:attrName>r</p:attrName>
                                        </p:attrNameLst>
                                      </p:cBhvr>
                                    </p:animRot>
                                  </p:childTnLst>
                                </p:cTn>
                              </p:par>
                              <p:par>
                                <p:cTn id="106" presetID="53" presetClass="entr" presetSubtype="16" fill="hold" nodeType="withEffect">
                                  <p:stCondLst>
                                    <p:cond delay="500"/>
                                  </p:stCondLst>
                                  <p:childTnLst>
                                    <p:set>
                                      <p:cBhvr>
                                        <p:cTn id="107" dur="1" fill="hold">
                                          <p:stCondLst>
                                            <p:cond delay="0"/>
                                          </p:stCondLst>
                                        </p:cTn>
                                        <p:tgtEl>
                                          <p:spTgt spid="183"/>
                                        </p:tgtEl>
                                        <p:attrNameLst>
                                          <p:attrName>style.visibility</p:attrName>
                                        </p:attrNameLst>
                                      </p:cBhvr>
                                      <p:to>
                                        <p:strVal val="visible"/>
                                      </p:to>
                                    </p:set>
                                    <p:anim calcmode="lin" valueType="num">
                                      <p:cBhvr>
                                        <p:cTn id="108" dur="500" fill="hold"/>
                                        <p:tgtEl>
                                          <p:spTgt spid="183"/>
                                        </p:tgtEl>
                                        <p:attrNameLst>
                                          <p:attrName>ppt_w</p:attrName>
                                        </p:attrNameLst>
                                      </p:cBhvr>
                                      <p:tavLst>
                                        <p:tav tm="0">
                                          <p:val>
                                            <p:fltVal val="0"/>
                                          </p:val>
                                        </p:tav>
                                        <p:tav tm="100000">
                                          <p:val>
                                            <p:strVal val="#ppt_w"/>
                                          </p:val>
                                        </p:tav>
                                      </p:tavLst>
                                    </p:anim>
                                    <p:anim calcmode="lin" valueType="num">
                                      <p:cBhvr>
                                        <p:cTn id="109" dur="500" fill="hold"/>
                                        <p:tgtEl>
                                          <p:spTgt spid="183"/>
                                        </p:tgtEl>
                                        <p:attrNameLst>
                                          <p:attrName>ppt_h</p:attrName>
                                        </p:attrNameLst>
                                      </p:cBhvr>
                                      <p:tavLst>
                                        <p:tav tm="0">
                                          <p:val>
                                            <p:fltVal val="0"/>
                                          </p:val>
                                        </p:tav>
                                        <p:tav tm="100000">
                                          <p:val>
                                            <p:strVal val="#ppt_h"/>
                                          </p:val>
                                        </p:tav>
                                      </p:tavLst>
                                    </p:anim>
                                    <p:animEffect transition="in" filter="fade">
                                      <p:cBhvr>
                                        <p:cTn id="110" dur="500"/>
                                        <p:tgtEl>
                                          <p:spTgt spid="183"/>
                                        </p:tgtEl>
                                      </p:cBhvr>
                                    </p:animEffect>
                                  </p:childTnLst>
                                </p:cTn>
                              </p:par>
                              <p:par>
                                <p:cTn id="111" presetID="32" presetClass="emph" presetSubtype="0" fill="hold" nodeType="withEffect">
                                  <p:stCondLst>
                                    <p:cond delay="1000"/>
                                  </p:stCondLst>
                                  <p:childTnLst>
                                    <p:animRot by="120000">
                                      <p:cBhvr>
                                        <p:cTn id="112" dur="100" fill="hold">
                                          <p:stCondLst>
                                            <p:cond delay="0"/>
                                          </p:stCondLst>
                                        </p:cTn>
                                        <p:tgtEl>
                                          <p:spTgt spid="183"/>
                                        </p:tgtEl>
                                        <p:attrNameLst>
                                          <p:attrName>r</p:attrName>
                                        </p:attrNameLst>
                                      </p:cBhvr>
                                    </p:animRot>
                                    <p:animRot by="-240000">
                                      <p:cBhvr>
                                        <p:cTn id="113" dur="200" fill="hold">
                                          <p:stCondLst>
                                            <p:cond delay="200"/>
                                          </p:stCondLst>
                                        </p:cTn>
                                        <p:tgtEl>
                                          <p:spTgt spid="183"/>
                                        </p:tgtEl>
                                        <p:attrNameLst>
                                          <p:attrName>r</p:attrName>
                                        </p:attrNameLst>
                                      </p:cBhvr>
                                    </p:animRot>
                                    <p:animRot by="240000">
                                      <p:cBhvr>
                                        <p:cTn id="114" dur="200" fill="hold">
                                          <p:stCondLst>
                                            <p:cond delay="400"/>
                                          </p:stCondLst>
                                        </p:cTn>
                                        <p:tgtEl>
                                          <p:spTgt spid="183"/>
                                        </p:tgtEl>
                                        <p:attrNameLst>
                                          <p:attrName>r</p:attrName>
                                        </p:attrNameLst>
                                      </p:cBhvr>
                                    </p:animRot>
                                    <p:animRot by="-240000">
                                      <p:cBhvr>
                                        <p:cTn id="115" dur="200" fill="hold">
                                          <p:stCondLst>
                                            <p:cond delay="600"/>
                                          </p:stCondLst>
                                        </p:cTn>
                                        <p:tgtEl>
                                          <p:spTgt spid="183"/>
                                        </p:tgtEl>
                                        <p:attrNameLst>
                                          <p:attrName>r</p:attrName>
                                        </p:attrNameLst>
                                      </p:cBhvr>
                                    </p:animRot>
                                    <p:animRot by="120000">
                                      <p:cBhvr>
                                        <p:cTn id="116" dur="200" fill="hold">
                                          <p:stCondLst>
                                            <p:cond delay="800"/>
                                          </p:stCondLst>
                                        </p:cTn>
                                        <p:tgtEl>
                                          <p:spTgt spid="18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 grpId="0" animBg="1"/>
      <p:bldP spid="146" grpId="0"/>
      <p:bldP spid="2" grpId="0" animBg="1"/>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 name="Picture 2" descr="C:\Users\Administrator\Desktop\QQ截图2016051610433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539638" y="368862"/>
            <a:ext cx="252028" cy="252028"/>
          </a:xfrm>
          <a:prstGeom prst="rect">
            <a:avLst/>
          </a:prstGeom>
          <a:noFill/>
          <a:ln w="9525">
            <a:solidFill>
              <a:srgbClr val="00B0F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90550" y="116632"/>
            <a:ext cx="185641" cy="185641"/>
          </a:xfrm>
          <a:prstGeom prst="rect">
            <a:avLst/>
          </a:prstGeom>
          <a:noFill/>
          <a:ln w="9525">
            <a:solidFill>
              <a:schemeClr val="bg1">
                <a:lumMod val="8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17993" y="188640"/>
            <a:ext cx="360040" cy="3600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Shape 54"/>
          <p:cNvSpPr txBox="1">
            <a:spLocks/>
          </p:cNvSpPr>
          <p:nvPr/>
        </p:nvSpPr>
        <p:spPr>
          <a:xfrm>
            <a:off x="910630" y="316277"/>
            <a:ext cx="1368152"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rgbClr val="0070C0"/>
                </a:solidFill>
                <a:latin typeface="微软雅黑" panose="020B0503020204020204" pitchFamily="34" charset="-122"/>
                <a:ea typeface="微软雅黑" panose="020B0503020204020204" pitchFamily="34" charset="-122"/>
              </a:rPr>
              <a:t>结束语</a:t>
            </a:r>
            <a:endParaRPr lang="en-US" sz="2000" dirty="0">
              <a:solidFill>
                <a:srgbClr val="0070C0"/>
              </a:solidFill>
              <a:latin typeface="微软雅黑" panose="020B0503020204020204" pitchFamily="34" charset="-122"/>
              <a:ea typeface="微软雅黑" panose="020B0503020204020204" pitchFamily="34" charset="-122"/>
            </a:endParaRPr>
          </a:p>
        </p:txBody>
      </p:sp>
      <p:sp>
        <p:nvSpPr>
          <p:cNvPr id="89" name="文本框 1"/>
          <p:cNvSpPr txBox="1"/>
          <p:nvPr/>
        </p:nvSpPr>
        <p:spPr>
          <a:xfrm>
            <a:off x="1563914" y="1577851"/>
            <a:ext cx="9358209" cy="683264"/>
          </a:xfrm>
          <a:prstGeom prst="rect">
            <a:avLst/>
          </a:prstGeom>
          <a:noFill/>
        </p:spPr>
        <p:txBody>
          <a:bodyPr wrap="square" rtlCol="0">
            <a:spAutoFit/>
          </a:bodyPr>
          <a:lstStyle/>
          <a:p>
            <a:pPr>
              <a:lnSpc>
                <a:spcPct val="120000"/>
              </a:lnSpc>
            </a:pPr>
            <a:r>
              <a:rPr lang="zh-CN" altLang="en-US" sz="2000" dirty="0">
                <a:solidFill>
                  <a:srgbClr val="0070C0"/>
                </a:solidFill>
                <a:latin typeface="微软雅黑" panose="020B0503020204020204" pitchFamily="34" charset="-122"/>
                <a:ea typeface="微软雅黑" panose="020B0503020204020204" pitchFamily="34" charset="-122"/>
              </a:rPr>
              <a:t>概述：</a:t>
            </a: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
        <p:nvSpPr>
          <p:cNvPr id="90" name="文本框 25"/>
          <p:cNvSpPr txBox="1"/>
          <p:nvPr/>
        </p:nvSpPr>
        <p:spPr>
          <a:xfrm>
            <a:off x="1563914" y="2707802"/>
            <a:ext cx="9358209" cy="1672253"/>
          </a:xfrm>
          <a:prstGeom prst="rect">
            <a:avLst/>
          </a:prstGeom>
          <a:noFill/>
        </p:spPr>
        <p:txBody>
          <a:bodyPr wrap="square" rtlCol="0">
            <a:spAutoFit/>
          </a:bodyPr>
          <a:lstStyle/>
          <a:p>
            <a:pPr>
              <a:lnSpc>
                <a:spcPct val="120000"/>
              </a:lnSpc>
              <a:spcAft>
                <a:spcPts val="800"/>
              </a:spcAft>
            </a:pPr>
            <a:r>
              <a:rPr lang="zh-CN" altLang="en-US" sz="2000" dirty="0">
                <a:solidFill>
                  <a:srgbClr val="0070C0"/>
                </a:solidFill>
                <a:latin typeface="微软雅黑" panose="020B0503020204020204" pitchFamily="34" charset="-122"/>
                <a:ea typeface="微软雅黑" panose="020B0503020204020204" pitchFamily="34" charset="-122"/>
              </a:rPr>
              <a:t>摘要：</a:t>
            </a: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a:p>
            <a:pPr>
              <a:lnSpc>
                <a:spcPct val="120000"/>
              </a:lnSpc>
              <a:spcAft>
                <a:spcPts val="800"/>
              </a:spcAft>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
        <p:nvSpPr>
          <p:cNvPr id="91" name="文本框 26"/>
          <p:cNvSpPr txBox="1"/>
          <p:nvPr/>
        </p:nvSpPr>
        <p:spPr>
          <a:xfrm>
            <a:off x="1547872" y="4797152"/>
            <a:ext cx="9183779" cy="396583"/>
          </a:xfrm>
          <a:prstGeom prst="rect">
            <a:avLst/>
          </a:prstGeom>
          <a:noFill/>
        </p:spPr>
        <p:txBody>
          <a:bodyPr wrap="square" rtlCol="0">
            <a:spAutoFit/>
          </a:bodyPr>
          <a:lstStyle/>
          <a:p>
            <a:pPr>
              <a:lnSpc>
                <a:spcPct val="120000"/>
              </a:lnSpc>
            </a:pPr>
            <a:r>
              <a:rPr lang="zh-CN" altLang="en-US" dirty="0">
                <a:solidFill>
                  <a:srgbClr val="0070C0"/>
                </a:solidFill>
                <a:latin typeface="微软雅黑" panose="020B0503020204020204" pitchFamily="34" charset="-122"/>
                <a:ea typeface="微软雅黑" panose="020B0503020204020204" pitchFamily="34" charset="-122"/>
              </a:rPr>
              <a:t>关键字：   输入关键字      输入关键字      输入关键字</a:t>
            </a:r>
            <a:endParaRPr lang="zh-CN" altLang="en-US" sz="1200" dirty="0">
              <a:solidFill>
                <a:srgbClr val="0070C0"/>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4228873548"/>
      </p:ext>
    </p:extLst>
  </p:cSld>
  <p:clrMapOvr>
    <a:masterClrMapping/>
  </p:clrMapOvr>
  <p:transition spd="slow"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1250"/>
                            </p:stCondLst>
                            <p:childTnLst>
                              <p:par>
                                <p:cTn id="25" presetID="53" presetClass="entr" presetSubtype="16" fill="hold" grpId="0" nodeType="afterEffect">
                                  <p:stCondLst>
                                    <p:cond delay="0"/>
                                  </p:stCondLst>
                                  <p:childTnLst>
                                    <p:set>
                                      <p:cBhvr>
                                        <p:cTn id="26" dur="1" fill="hold">
                                          <p:stCondLst>
                                            <p:cond delay="0"/>
                                          </p:stCondLst>
                                        </p:cTn>
                                        <p:tgtEl>
                                          <p:spTgt spid="89"/>
                                        </p:tgtEl>
                                        <p:attrNameLst>
                                          <p:attrName>style.visibility</p:attrName>
                                        </p:attrNameLst>
                                      </p:cBhvr>
                                      <p:to>
                                        <p:strVal val="visible"/>
                                      </p:to>
                                    </p:set>
                                    <p:anim calcmode="lin" valueType="num">
                                      <p:cBhvr>
                                        <p:cTn id="27" dur="500" fill="hold"/>
                                        <p:tgtEl>
                                          <p:spTgt spid="89"/>
                                        </p:tgtEl>
                                        <p:attrNameLst>
                                          <p:attrName>ppt_w</p:attrName>
                                        </p:attrNameLst>
                                      </p:cBhvr>
                                      <p:tavLst>
                                        <p:tav tm="0">
                                          <p:val>
                                            <p:fltVal val="0"/>
                                          </p:val>
                                        </p:tav>
                                        <p:tav tm="100000">
                                          <p:val>
                                            <p:strVal val="#ppt_w"/>
                                          </p:val>
                                        </p:tav>
                                      </p:tavLst>
                                    </p:anim>
                                    <p:anim calcmode="lin" valueType="num">
                                      <p:cBhvr>
                                        <p:cTn id="28" dur="500" fill="hold"/>
                                        <p:tgtEl>
                                          <p:spTgt spid="89"/>
                                        </p:tgtEl>
                                        <p:attrNameLst>
                                          <p:attrName>ppt_h</p:attrName>
                                        </p:attrNameLst>
                                      </p:cBhvr>
                                      <p:tavLst>
                                        <p:tav tm="0">
                                          <p:val>
                                            <p:fltVal val="0"/>
                                          </p:val>
                                        </p:tav>
                                        <p:tav tm="100000">
                                          <p:val>
                                            <p:strVal val="#ppt_h"/>
                                          </p:val>
                                        </p:tav>
                                      </p:tavLst>
                                    </p:anim>
                                    <p:animEffect transition="in" filter="fade">
                                      <p:cBhvr>
                                        <p:cTn id="29" dur="500"/>
                                        <p:tgtEl>
                                          <p:spTgt spid="89"/>
                                        </p:tgtEl>
                                      </p:cBhvr>
                                    </p:animEffect>
                                  </p:childTnLst>
                                </p:cTn>
                              </p:par>
                            </p:childTnLst>
                          </p:cTn>
                        </p:par>
                        <p:par>
                          <p:cTn id="30" fill="hold">
                            <p:stCondLst>
                              <p:cond delay="1750"/>
                            </p:stCondLst>
                            <p:childTnLst>
                              <p:par>
                                <p:cTn id="31" presetID="53" presetClass="entr" presetSubtype="16" fill="hold" grpId="0" nodeType="afterEffect">
                                  <p:stCondLst>
                                    <p:cond delay="0"/>
                                  </p:stCondLst>
                                  <p:childTnLst>
                                    <p:set>
                                      <p:cBhvr>
                                        <p:cTn id="32" dur="1" fill="hold">
                                          <p:stCondLst>
                                            <p:cond delay="0"/>
                                          </p:stCondLst>
                                        </p:cTn>
                                        <p:tgtEl>
                                          <p:spTgt spid="90"/>
                                        </p:tgtEl>
                                        <p:attrNameLst>
                                          <p:attrName>style.visibility</p:attrName>
                                        </p:attrNameLst>
                                      </p:cBhvr>
                                      <p:to>
                                        <p:strVal val="visible"/>
                                      </p:to>
                                    </p:set>
                                    <p:anim calcmode="lin" valueType="num">
                                      <p:cBhvr>
                                        <p:cTn id="33" dur="500" fill="hold"/>
                                        <p:tgtEl>
                                          <p:spTgt spid="90"/>
                                        </p:tgtEl>
                                        <p:attrNameLst>
                                          <p:attrName>ppt_w</p:attrName>
                                        </p:attrNameLst>
                                      </p:cBhvr>
                                      <p:tavLst>
                                        <p:tav tm="0">
                                          <p:val>
                                            <p:fltVal val="0"/>
                                          </p:val>
                                        </p:tav>
                                        <p:tav tm="100000">
                                          <p:val>
                                            <p:strVal val="#ppt_w"/>
                                          </p:val>
                                        </p:tav>
                                      </p:tavLst>
                                    </p:anim>
                                    <p:anim calcmode="lin" valueType="num">
                                      <p:cBhvr>
                                        <p:cTn id="34" dur="500" fill="hold"/>
                                        <p:tgtEl>
                                          <p:spTgt spid="90"/>
                                        </p:tgtEl>
                                        <p:attrNameLst>
                                          <p:attrName>ppt_h</p:attrName>
                                        </p:attrNameLst>
                                      </p:cBhvr>
                                      <p:tavLst>
                                        <p:tav tm="0">
                                          <p:val>
                                            <p:fltVal val="0"/>
                                          </p:val>
                                        </p:tav>
                                        <p:tav tm="100000">
                                          <p:val>
                                            <p:strVal val="#ppt_h"/>
                                          </p:val>
                                        </p:tav>
                                      </p:tavLst>
                                    </p:anim>
                                    <p:animEffect transition="in" filter="fade">
                                      <p:cBhvr>
                                        <p:cTn id="35" dur="500"/>
                                        <p:tgtEl>
                                          <p:spTgt spid="90"/>
                                        </p:tgtEl>
                                      </p:cBhvr>
                                    </p:animEffect>
                                  </p:childTnLst>
                                </p:cTn>
                              </p:par>
                            </p:childTnLst>
                          </p:cTn>
                        </p:par>
                        <p:par>
                          <p:cTn id="36" fill="hold">
                            <p:stCondLst>
                              <p:cond delay="2250"/>
                            </p:stCondLst>
                            <p:childTnLst>
                              <p:par>
                                <p:cTn id="37" presetID="53" presetClass="entr" presetSubtype="16" fill="hold" grpId="0" nodeType="afterEffect">
                                  <p:stCondLst>
                                    <p:cond delay="0"/>
                                  </p:stCondLst>
                                  <p:childTnLst>
                                    <p:set>
                                      <p:cBhvr>
                                        <p:cTn id="38" dur="1" fill="hold">
                                          <p:stCondLst>
                                            <p:cond delay="0"/>
                                          </p:stCondLst>
                                        </p:cTn>
                                        <p:tgtEl>
                                          <p:spTgt spid="91"/>
                                        </p:tgtEl>
                                        <p:attrNameLst>
                                          <p:attrName>style.visibility</p:attrName>
                                        </p:attrNameLst>
                                      </p:cBhvr>
                                      <p:to>
                                        <p:strVal val="visible"/>
                                      </p:to>
                                    </p:set>
                                    <p:anim calcmode="lin" valueType="num">
                                      <p:cBhvr>
                                        <p:cTn id="39" dur="500" fill="hold"/>
                                        <p:tgtEl>
                                          <p:spTgt spid="91"/>
                                        </p:tgtEl>
                                        <p:attrNameLst>
                                          <p:attrName>ppt_w</p:attrName>
                                        </p:attrNameLst>
                                      </p:cBhvr>
                                      <p:tavLst>
                                        <p:tav tm="0">
                                          <p:val>
                                            <p:fltVal val="0"/>
                                          </p:val>
                                        </p:tav>
                                        <p:tav tm="100000">
                                          <p:val>
                                            <p:strVal val="#ppt_w"/>
                                          </p:val>
                                        </p:tav>
                                      </p:tavLst>
                                    </p:anim>
                                    <p:anim calcmode="lin" valueType="num">
                                      <p:cBhvr>
                                        <p:cTn id="40" dur="500" fill="hold"/>
                                        <p:tgtEl>
                                          <p:spTgt spid="91"/>
                                        </p:tgtEl>
                                        <p:attrNameLst>
                                          <p:attrName>ppt_h</p:attrName>
                                        </p:attrNameLst>
                                      </p:cBhvr>
                                      <p:tavLst>
                                        <p:tav tm="0">
                                          <p:val>
                                            <p:fltVal val="0"/>
                                          </p:val>
                                        </p:tav>
                                        <p:tav tm="100000">
                                          <p:val>
                                            <p:strVal val="#ppt_h"/>
                                          </p:val>
                                        </p:tav>
                                      </p:tavLst>
                                    </p:anim>
                                    <p:animEffect transition="in" filter="fade">
                                      <p:cBhvr>
                                        <p:cTn id="41"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p:bldP spid="89" grpId="0"/>
      <p:bldP spid="90" grpId="0"/>
      <p:bldP spid="9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 descr="C:\Users\Administrator\Desktop\QQ截图2016051610433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13" name="自由: 形状 12"/>
          <p:cNvSpPr/>
          <p:nvPr/>
        </p:nvSpPr>
        <p:spPr>
          <a:xfrm>
            <a:off x="-1" y="2348879"/>
            <a:ext cx="12190413" cy="2088233"/>
          </a:xfrm>
          <a:custGeom>
            <a:avLst/>
            <a:gdLst>
              <a:gd name="connsiteX0" fmla="*/ 9455705 w 12190413"/>
              <a:gd name="connsiteY0" fmla="*/ 0 h 2996952"/>
              <a:gd name="connsiteX1" fmla="*/ 12190413 w 12190413"/>
              <a:gd name="connsiteY1" fmla="*/ 0 h 2996952"/>
              <a:gd name="connsiteX2" fmla="*/ 12190413 w 12190413"/>
              <a:gd name="connsiteY2" fmla="*/ 2996952 h 2996952"/>
              <a:gd name="connsiteX3" fmla="*/ 8706467 w 12190413"/>
              <a:gd name="connsiteY3" fmla="*/ 2996952 h 2996952"/>
              <a:gd name="connsiteX4" fmla="*/ 0 w 12190413"/>
              <a:gd name="connsiteY4" fmla="*/ 0 h 2996952"/>
              <a:gd name="connsiteX5" fmla="*/ 3695066 w 12190413"/>
              <a:gd name="connsiteY5" fmla="*/ 0 h 2996952"/>
              <a:gd name="connsiteX6" fmla="*/ 2945828 w 12190413"/>
              <a:gd name="connsiteY6" fmla="*/ 2996952 h 2996952"/>
              <a:gd name="connsiteX7" fmla="*/ 0 w 12190413"/>
              <a:gd name="connsiteY7" fmla="*/ 2996952 h 2996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0413" h="2996952">
                <a:moveTo>
                  <a:pt x="9455705" y="0"/>
                </a:moveTo>
                <a:lnTo>
                  <a:pt x="12190413" y="0"/>
                </a:lnTo>
                <a:lnTo>
                  <a:pt x="12190413" y="2996952"/>
                </a:lnTo>
                <a:lnTo>
                  <a:pt x="8706467" y="2996952"/>
                </a:lnTo>
                <a:close/>
                <a:moveTo>
                  <a:pt x="0" y="0"/>
                </a:moveTo>
                <a:lnTo>
                  <a:pt x="3695066" y="0"/>
                </a:lnTo>
                <a:lnTo>
                  <a:pt x="2945828" y="2996952"/>
                </a:lnTo>
                <a:lnTo>
                  <a:pt x="0" y="2996952"/>
                </a:lnTo>
                <a:close/>
              </a:path>
            </a:pathLst>
          </a:custGeom>
          <a:gradFill>
            <a:gsLst>
              <a:gs pos="0">
                <a:srgbClr val="326698"/>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TextBox 15"/>
          <p:cNvSpPr txBox="1"/>
          <p:nvPr/>
        </p:nvSpPr>
        <p:spPr>
          <a:xfrm>
            <a:off x="3579132" y="2433662"/>
            <a:ext cx="5032148" cy="923330"/>
          </a:xfrm>
          <a:prstGeom prst="rect">
            <a:avLst/>
          </a:prstGeom>
          <a:noFill/>
        </p:spPr>
        <p:txBody>
          <a:bodyPr wrap="none" rtlCol="0">
            <a:spAutoFit/>
          </a:bodyPr>
          <a:lstStyle/>
          <a:p>
            <a:pPr algn="ctr"/>
            <a:r>
              <a:rPr lang="zh-CN" altLang="en-US" sz="5400" dirty="0">
                <a:solidFill>
                  <a:srgbClr val="0070C0"/>
                </a:solidFill>
                <a:latin typeface="AvantGarde Md BT" pitchFamily="34" charset="0"/>
                <a:ea typeface="微软雅黑" pitchFamily="34" charset="-122"/>
              </a:rPr>
              <a:t>谢谢大家的观看</a:t>
            </a:r>
            <a:endParaRPr lang="en-US" altLang="zh-CN" sz="5400" dirty="0">
              <a:solidFill>
                <a:srgbClr val="0070C0"/>
              </a:solidFill>
              <a:latin typeface="AvantGarde Md BT" pitchFamily="34" charset="0"/>
              <a:ea typeface="微软雅黑" pitchFamily="34" charset="-122"/>
            </a:endParaRPr>
          </a:p>
        </p:txBody>
      </p:sp>
      <p:grpSp>
        <p:nvGrpSpPr>
          <p:cNvPr id="18" name="组合 17"/>
          <p:cNvGrpSpPr/>
          <p:nvPr/>
        </p:nvGrpSpPr>
        <p:grpSpPr>
          <a:xfrm>
            <a:off x="4799062" y="3880671"/>
            <a:ext cx="2749493" cy="412425"/>
            <a:chOff x="5423085" y="5733256"/>
            <a:chExt cx="2749493" cy="412425"/>
          </a:xfrm>
        </p:grpSpPr>
        <p:sp>
          <p:nvSpPr>
            <p:cNvPr id="19" name="Rounded Rectangle 28"/>
            <p:cNvSpPr/>
            <p:nvPr/>
          </p:nvSpPr>
          <p:spPr>
            <a:xfrm>
              <a:off x="5423085" y="5733256"/>
              <a:ext cx="2749493" cy="412424"/>
            </a:xfrm>
            <a:prstGeom prst="round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Rounded Rectangle 29"/>
            <p:cNvSpPr/>
            <p:nvPr/>
          </p:nvSpPr>
          <p:spPr>
            <a:xfrm>
              <a:off x="5423085" y="5733257"/>
              <a:ext cx="1104169" cy="412424"/>
            </a:xfrm>
            <a:prstGeom prst="roundRect">
              <a:avLst/>
            </a:prstGeom>
            <a:gradFill>
              <a:gsLst>
                <a:gs pos="0">
                  <a:srgbClr val="326698"/>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solidFill>
                <a:latin typeface="微软雅黑" panose="020B0503020204020204" pitchFamily="34" charset="-122"/>
                <a:ea typeface="微软雅黑" panose="020B0503020204020204" pitchFamily="34" charset="-122"/>
              </a:endParaRPr>
            </a:p>
          </p:txBody>
        </p:sp>
      </p:grpSp>
      <p:sp>
        <p:nvSpPr>
          <p:cNvPr id="21" name="TextBox 59"/>
          <p:cNvSpPr>
            <a:spLocks noChangeArrowheads="1"/>
          </p:cNvSpPr>
          <p:nvPr/>
        </p:nvSpPr>
        <p:spPr bwMode="auto">
          <a:xfrm flipH="1">
            <a:off x="4884259" y="3902217"/>
            <a:ext cx="1008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培训</a:t>
            </a:r>
            <a:endParaRPr lang="en-US" altLang="zh-CN"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22" name="TextBox 59"/>
          <p:cNvSpPr>
            <a:spLocks noChangeArrowheads="1"/>
          </p:cNvSpPr>
          <p:nvPr/>
        </p:nvSpPr>
        <p:spPr bwMode="auto">
          <a:xfrm flipH="1">
            <a:off x="6180403" y="3902217"/>
            <a:ext cx="1008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a:solidFill>
                  <a:srgbClr val="0070C0"/>
                </a:solidFill>
                <a:latin typeface="微软雅黑" panose="020B0503020204020204" pitchFamily="34" charset="-122"/>
                <a:ea typeface="微软雅黑" panose="020B0503020204020204" pitchFamily="34" charset="-122"/>
                <a:sym typeface="方正兰亭黑_GBK" pitchFamily="2" charset="-122"/>
              </a:rPr>
              <a:t>xxx</a:t>
            </a:r>
            <a:endParaRPr lang="en-US" altLang="zh-CN" dirty="0">
              <a:solidFill>
                <a:srgbClr val="0070C0"/>
              </a:solidFill>
              <a:latin typeface="微软雅黑" panose="020B0503020204020204" pitchFamily="34" charset="-122"/>
              <a:ea typeface="微软雅黑" panose="020B0503020204020204" pitchFamily="34" charset="-122"/>
              <a:sym typeface="方正兰亭黑_GBK" pitchFamily="2" charset="-122"/>
            </a:endParaRPr>
          </a:p>
        </p:txBody>
      </p:sp>
    </p:spTree>
    <p:extLst>
      <p:ext uri="{BB962C8B-B14F-4D97-AF65-F5344CB8AC3E}">
        <p14:creationId xmlns:p14="http://schemas.microsoft.com/office/powerpoint/2010/main" val="1576805050"/>
      </p:ext>
    </p:extLst>
  </p:cSld>
  <p:clrMapOvr>
    <a:masterClrMapping/>
  </p:clrMapOvr>
  <p:transition spd="slow"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outVertical)">
                                      <p:cBhvr>
                                        <p:cTn id="7" dur="500"/>
                                        <p:tgtEl>
                                          <p:spTgt spid="13"/>
                                        </p:tgtEl>
                                      </p:cBhvr>
                                    </p:animEffect>
                                  </p:childTnLst>
                                </p:cTn>
                              </p:par>
                            </p:childTnLst>
                          </p:cTn>
                        </p:par>
                        <p:par>
                          <p:cTn id="8" fill="hold">
                            <p:stCondLst>
                              <p:cond delay="500"/>
                            </p:stCondLst>
                            <p:childTnLst>
                              <p:par>
                                <p:cTn id="9" presetID="16" presetClass="entr" presetSubtype="37" fill="hold" grpId="0" nodeType="afterEffect">
                                  <p:stCondLst>
                                    <p:cond delay="0"/>
                                  </p:stCondLst>
                                  <p:iterate type="lt">
                                    <p:tmPct val="18000"/>
                                  </p:iterate>
                                  <p:childTnLst>
                                    <p:set>
                                      <p:cBhvr>
                                        <p:cTn id="10" dur="1" fill="hold">
                                          <p:stCondLst>
                                            <p:cond delay="0"/>
                                          </p:stCondLst>
                                        </p:cTn>
                                        <p:tgtEl>
                                          <p:spTgt spid="16"/>
                                        </p:tgtEl>
                                        <p:attrNameLst>
                                          <p:attrName>style.visibility</p:attrName>
                                        </p:attrNameLst>
                                      </p:cBhvr>
                                      <p:to>
                                        <p:strVal val="visible"/>
                                      </p:to>
                                    </p:set>
                                    <p:animEffect transition="in" filter="barn(outVertical)">
                                      <p:cBhvr>
                                        <p:cTn id="11" dur="1000"/>
                                        <p:tgtEl>
                                          <p:spTgt spid="16"/>
                                        </p:tgtEl>
                                      </p:cBhvr>
                                    </p:animEffect>
                                  </p:childTnLst>
                                </p:cTn>
                              </p:par>
                              <p:par>
                                <p:cTn id="12" presetID="23" presetClass="entr" presetSubtype="272" fill="hold" grpId="1" nodeType="withEffect">
                                  <p:stCondLst>
                                    <p:cond delay="0"/>
                                  </p:stCondLst>
                                  <p:iterate type="lt">
                                    <p:tmPct val="18000"/>
                                  </p:iterate>
                                  <p:childTnLst>
                                    <p:set>
                                      <p:cBhvr>
                                        <p:cTn id="13" dur="1" fill="hold">
                                          <p:stCondLst>
                                            <p:cond delay="0"/>
                                          </p:stCondLst>
                                        </p:cTn>
                                        <p:tgtEl>
                                          <p:spTgt spid="16"/>
                                        </p:tgtEl>
                                        <p:attrNameLst>
                                          <p:attrName>style.visibility</p:attrName>
                                        </p:attrNameLst>
                                      </p:cBhvr>
                                      <p:to>
                                        <p:strVal val="visible"/>
                                      </p:to>
                                    </p:set>
                                    <p:anim calcmode="lin" valueType="num">
                                      <p:cBhvr>
                                        <p:cTn id="14" dur="500" fill="hold"/>
                                        <p:tgtEl>
                                          <p:spTgt spid="16"/>
                                        </p:tgtEl>
                                        <p:attrNameLst>
                                          <p:attrName>ppt_w</p:attrName>
                                        </p:attrNameLst>
                                      </p:cBhvr>
                                      <p:tavLst>
                                        <p:tav tm="0">
                                          <p:val>
                                            <p:strVal val="2/3*#ppt_w"/>
                                          </p:val>
                                        </p:tav>
                                        <p:tav tm="100000">
                                          <p:val>
                                            <p:strVal val="#ppt_w"/>
                                          </p:val>
                                        </p:tav>
                                      </p:tavLst>
                                    </p:anim>
                                    <p:anim calcmode="lin" valueType="num">
                                      <p:cBhvr>
                                        <p:cTn id="15" dur="500" fill="hold"/>
                                        <p:tgtEl>
                                          <p:spTgt spid="16"/>
                                        </p:tgtEl>
                                        <p:attrNameLst>
                                          <p:attrName>ppt_h</p:attrName>
                                        </p:attrNameLst>
                                      </p:cBhvr>
                                      <p:tavLst>
                                        <p:tav tm="0">
                                          <p:val>
                                            <p:strVal val="2/3*#ppt_h"/>
                                          </p:val>
                                        </p:tav>
                                        <p:tav tm="100000">
                                          <p:val>
                                            <p:strVal val="#ppt_h"/>
                                          </p:val>
                                        </p:tav>
                                      </p:tavLst>
                                    </p:anim>
                                  </p:childTnLst>
                                </p:cTn>
                              </p:par>
                            </p:childTnLst>
                          </p:cTn>
                        </p:par>
                        <p:par>
                          <p:cTn id="16" fill="hold">
                            <p:stCondLst>
                              <p:cond delay="2580"/>
                            </p:stCondLst>
                            <p:childTnLst>
                              <p:par>
                                <p:cTn id="17" presetID="16" presetClass="entr" presetSubtype="21"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barn(inVertical)">
                                      <p:cBhvr>
                                        <p:cTn id="19" dur="500"/>
                                        <p:tgtEl>
                                          <p:spTgt spid="18"/>
                                        </p:tgtEl>
                                      </p:cBhvr>
                                    </p:animEffect>
                                  </p:childTnLst>
                                </p:cTn>
                              </p:par>
                              <p:par>
                                <p:cTn id="20" presetID="12" presetClass="entr" presetSubtype="4" fill="hold" grpId="0" nodeType="withEffect">
                                  <p:stCondLst>
                                    <p:cond delay="100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p:tgtEl>
                                          <p:spTgt spid="21"/>
                                        </p:tgtEl>
                                        <p:attrNameLst>
                                          <p:attrName>ppt_y</p:attrName>
                                        </p:attrNameLst>
                                      </p:cBhvr>
                                      <p:tavLst>
                                        <p:tav tm="0">
                                          <p:val>
                                            <p:strVal val="#ppt_y+#ppt_h*1.125000"/>
                                          </p:val>
                                        </p:tav>
                                        <p:tav tm="100000">
                                          <p:val>
                                            <p:strVal val="#ppt_y"/>
                                          </p:val>
                                        </p:tav>
                                      </p:tavLst>
                                    </p:anim>
                                    <p:animEffect transition="in" filter="wipe(up)">
                                      <p:cBhvr>
                                        <p:cTn id="23" dur="500"/>
                                        <p:tgtEl>
                                          <p:spTgt spid="21"/>
                                        </p:tgtEl>
                                      </p:cBhvr>
                                    </p:animEffect>
                                  </p:childTnLst>
                                </p:cTn>
                              </p:par>
                              <p:par>
                                <p:cTn id="24" presetID="12" presetClass="entr" presetSubtype="4" fill="hold" grpId="0" nodeType="withEffect">
                                  <p:stCondLst>
                                    <p:cond delay="100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p:tgtEl>
                                          <p:spTgt spid="22"/>
                                        </p:tgtEl>
                                        <p:attrNameLst>
                                          <p:attrName>ppt_y</p:attrName>
                                        </p:attrNameLst>
                                      </p:cBhvr>
                                      <p:tavLst>
                                        <p:tav tm="0">
                                          <p:val>
                                            <p:strVal val="#ppt_y+#ppt_h*1.125000"/>
                                          </p:val>
                                        </p:tav>
                                        <p:tav tm="100000">
                                          <p:val>
                                            <p:strVal val="#ppt_y"/>
                                          </p:val>
                                        </p:tav>
                                      </p:tavLst>
                                    </p:anim>
                                    <p:animEffect transition="in" filter="wipe(up)">
                                      <p:cBhvr>
                                        <p:cTn id="2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p:bldP spid="16" grpId="1"/>
      <p:bldP spid="21"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 name="Picture 2" descr="C:\Users\Administrator\Desktop\QQ截图2016051610433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7383"/>
            <a:ext cx="12190413" cy="6885383"/>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539638" y="368862"/>
            <a:ext cx="252028" cy="252028"/>
          </a:xfrm>
          <a:prstGeom prst="rect">
            <a:avLst/>
          </a:prstGeom>
          <a:noFill/>
          <a:ln w="9525">
            <a:solidFill>
              <a:srgbClr val="00B0F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90550" y="116632"/>
            <a:ext cx="185641" cy="185641"/>
          </a:xfrm>
          <a:prstGeom prst="rect">
            <a:avLst/>
          </a:prstGeom>
          <a:noFill/>
          <a:ln w="9525">
            <a:solidFill>
              <a:schemeClr val="bg1">
                <a:lumMod val="8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17993" y="188640"/>
            <a:ext cx="360040" cy="3600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rgbClr val="0070C0"/>
                </a:solidFill>
                <a:latin typeface="微软雅黑" panose="020B0503020204020204" pitchFamily="34" charset="-122"/>
                <a:ea typeface="微软雅黑" panose="020B0503020204020204" pitchFamily="34" charset="-122"/>
              </a:rPr>
              <a:t>入职流程</a:t>
            </a:r>
            <a:endParaRPr lang="en-US" sz="2000" dirty="0">
              <a:solidFill>
                <a:srgbClr val="0070C0"/>
              </a:solidFill>
              <a:latin typeface="微软雅黑" panose="020B0503020204020204" pitchFamily="34" charset="-122"/>
              <a:ea typeface="微软雅黑" panose="020B0503020204020204" pitchFamily="34" charset="-122"/>
            </a:endParaRPr>
          </a:p>
        </p:txBody>
      </p:sp>
      <p:sp>
        <p:nvSpPr>
          <p:cNvPr id="19" name="CuadroTexto 39"/>
          <p:cNvSpPr txBox="1"/>
          <p:nvPr/>
        </p:nvSpPr>
        <p:spPr>
          <a:xfrm>
            <a:off x="1486694" y="1335893"/>
            <a:ext cx="3104441" cy="400110"/>
          </a:xfrm>
          <a:prstGeom prst="rect">
            <a:avLst/>
          </a:prstGeom>
          <a:noFill/>
        </p:spPr>
        <p:txBody>
          <a:bodyPr wrap="square" rtlCol="0">
            <a:spAutoFit/>
          </a:bodyPr>
          <a:lstStyle/>
          <a:p>
            <a:r>
              <a:rPr lang="zh-CN" altLang="en-US" sz="2000" dirty="0">
                <a:solidFill>
                  <a:srgbClr val="0070C0"/>
                </a:solidFill>
                <a:latin typeface="微软雅黑" panose="020B0503020204020204" pitchFamily="34" charset="-122"/>
                <a:ea typeface="微软雅黑" panose="020B0503020204020204" pitchFamily="34" charset="-122"/>
                <a:cs typeface="Arial Unicode MS" panose="020B0604020202020204" pitchFamily="34" charset="-122"/>
                <a:sym typeface="方正兰亭黑_GBK" pitchFamily="2" charset="-122"/>
              </a:rPr>
              <a:t>企业新员工入职流程</a:t>
            </a:r>
            <a:endParaRPr lang="en-US" altLang="zh-CN" sz="2000" dirty="0">
              <a:solidFill>
                <a:srgbClr val="0070C0"/>
              </a:solidFill>
              <a:latin typeface="微软雅黑" panose="020B0503020204020204" pitchFamily="34" charset="-122"/>
              <a:ea typeface="微软雅黑" panose="020B0503020204020204" pitchFamily="34" charset="-122"/>
              <a:cs typeface="Arial Unicode MS" panose="020B0604020202020204" pitchFamily="34" charset="-122"/>
              <a:sym typeface="方正兰亭黑_GBK" pitchFamily="2" charset="-122"/>
            </a:endParaRPr>
          </a:p>
        </p:txBody>
      </p:sp>
      <p:sp>
        <p:nvSpPr>
          <p:cNvPr id="20" name="Rectángulo 41"/>
          <p:cNvSpPr/>
          <p:nvPr/>
        </p:nvSpPr>
        <p:spPr>
          <a:xfrm>
            <a:off x="1493396" y="1692290"/>
            <a:ext cx="9210322" cy="656590"/>
          </a:xfrm>
          <a:prstGeom prst="rect">
            <a:avLst/>
          </a:prstGeom>
        </p:spPr>
        <p:txBody>
          <a:bodyPr wrap="square">
            <a:spAutoFit/>
          </a:bodyPr>
          <a:lstStyle/>
          <a:p>
            <a:pPr algn="just">
              <a:lnSpc>
                <a:spcPts val="2200"/>
              </a:lnSpc>
              <a:spcAft>
                <a:spcPts val="1200"/>
              </a:spcAft>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200" dirty="0">
                <a:solidFill>
                  <a:schemeClr val="tx1">
                    <a:lumMod val="50000"/>
                    <a:lumOff val="50000"/>
                  </a:schemeClr>
                </a:solidFill>
                <a:latin typeface="微软雅黑" pitchFamily="34" charset="-122"/>
                <a:ea typeface="微软雅黑" pitchFamily="34" charset="-122"/>
              </a:rPr>
              <a:t>您的容打在这里，或者通过复制您的文本后，在此框中选择粘贴，并选择只保留文字。您的容打在这里，或者通过复制您的文本后，在此框中选择粘贴，并选择只保留文字。</a:t>
            </a:r>
            <a:endPar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5" name="组合 4"/>
          <p:cNvGrpSpPr/>
          <p:nvPr/>
        </p:nvGrpSpPr>
        <p:grpSpPr>
          <a:xfrm>
            <a:off x="1485298" y="2636912"/>
            <a:ext cx="1873604" cy="2448272"/>
            <a:chOff x="1917346" y="2636912"/>
            <a:chExt cx="1873604" cy="2448272"/>
          </a:xfrm>
        </p:grpSpPr>
        <p:sp>
          <p:nvSpPr>
            <p:cNvPr id="3" name="矩形 2"/>
            <p:cNvSpPr/>
            <p:nvPr/>
          </p:nvSpPr>
          <p:spPr>
            <a:xfrm>
              <a:off x="1917346" y="2636912"/>
              <a:ext cx="1873604" cy="2448272"/>
            </a:xfrm>
            <a:prstGeom prst="rect">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917346" y="2636912"/>
              <a:ext cx="1873604" cy="504056"/>
            </a:xfrm>
            <a:prstGeom prst="rect">
              <a:avLst/>
            </a:prstGeom>
            <a:gradFill>
              <a:gsLst>
                <a:gs pos="0">
                  <a:srgbClr val="326698"/>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0" name="Shape 54"/>
          <p:cNvSpPr txBox="1">
            <a:spLocks/>
          </p:cNvSpPr>
          <p:nvPr/>
        </p:nvSpPr>
        <p:spPr>
          <a:xfrm>
            <a:off x="1630710" y="2692339"/>
            <a:ext cx="1584176"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sz="1800">
                <a:solidFill>
                  <a:srgbClr val="000000"/>
                </a:solidFill>
              </a:defRPr>
            </a:pPr>
            <a:r>
              <a:rPr lang="zh-CN" altLang="en-US" sz="2000" dirty="0">
                <a:solidFill>
                  <a:schemeClr val="bg1"/>
                </a:solidFill>
                <a:latin typeface="微软雅黑" panose="020B0503020204020204" pitchFamily="34" charset="-122"/>
                <a:ea typeface="微软雅黑" panose="020B0503020204020204" pitchFamily="34" charset="-122"/>
              </a:rPr>
              <a:t>试用期间</a:t>
            </a:r>
            <a:endParaRPr lang="en-US" sz="2000" dirty="0">
              <a:solidFill>
                <a:schemeClr val="bg1"/>
              </a:solidFill>
              <a:latin typeface="微软雅黑" panose="020B0503020204020204" pitchFamily="34" charset="-122"/>
              <a:ea typeface="微软雅黑" panose="020B0503020204020204" pitchFamily="34" charset="-122"/>
            </a:endParaRPr>
          </a:p>
        </p:txBody>
      </p:sp>
      <p:grpSp>
        <p:nvGrpSpPr>
          <p:cNvPr id="161" name="组合 160"/>
          <p:cNvGrpSpPr/>
          <p:nvPr/>
        </p:nvGrpSpPr>
        <p:grpSpPr>
          <a:xfrm>
            <a:off x="1846734" y="3429000"/>
            <a:ext cx="1229557" cy="199968"/>
            <a:chOff x="4369395" y="3284984"/>
            <a:chExt cx="1229557" cy="199968"/>
          </a:xfrm>
        </p:grpSpPr>
        <p:sp>
          <p:nvSpPr>
            <p:cNvPr id="162" name="文本框 9"/>
            <p:cNvSpPr txBox="1"/>
            <p:nvPr/>
          </p:nvSpPr>
          <p:spPr>
            <a:xfrm>
              <a:off x="4581936" y="3284984"/>
              <a:ext cx="1017016" cy="184666"/>
            </a:xfrm>
            <a:prstGeom prst="rect">
              <a:avLst/>
            </a:prstGeom>
            <a:noFill/>
          </p:spPr>
          <p:txBody>
            <a:bodyPr wrap="square" lIns="0" tIns="0" rIns="0" bIns="0" rtlCol="0">
              <a:spAutoFit/>
            </a:bodyPr>
            <a:lstStyle/>
            <a:p>
              <a:pPr marL="0" lvl="1"/>
              <a:r>
                <a:rPr lang="zh-CN" altLang="en-US" sz="1200" dirty="0">
                  <a:solidFill>
                    <a:schemeClr val="tx1">
                      <a:lumMod val="50000"/>
                      <a:lumOff val="50000"/>
                    </a:schemeClr>
                  </a:solidFill>
                  <a:latin typeface="微软雅黑" pitchFamily="34" charset="-122"/>
                  <a:ea typeface="微软雅黑" pitchFamily="34" charset="-122"/>
                </a:rPr>
                <a:t>提交入职手续</a:t>
              </a:r>
            </a:p>
          </p:txBody>
        </p:sp>
        <p:grpSp>
          <p:nvGrpSpPr>
            <p:cNvPr id="163" name="组合 162"/>
            <p:cNvGrpSpPr/>
            <p:nvPr/>
          </p:nvGrpSpPr>
          <p:grpSpPr>
            <a:xfrm>
              <a:off x="4369395" y="3316401"/>
              <a:ext cx="168551" cy="168551"/>
              <a:chOff x="5005199" y="3717032"/>
              <a:chExt cx="168551" cy="168551"/>
            </a:xfrm>
          </p:grpSpPr>
          <p:sp>
            <p:nvSpPr>
              <p:cNvPr id="164" name="椭圆 163"/>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165" name="等腰三角形 16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grpSp>
      <p:grpSp>
        <p:nvGrpSpPr>
          <p:cNvPr id="166" name="组合 165"/>
          <p:cNvGrpSpPr/>
          <p:nvPr/>
        </p:nvGrpSpPr>
        <p:grpSpPr>
          <a:xfrm>
            <a:off x="1846734" y="3717032"/>
            <a:ext cx="1184083" cy="199968"/>
            <a:chOff x="4369395" y="3284984"/>
            <a:chExt cx="1184083" cy="199968"/>
          </a:xfrm>
        </p:grpSpPr>
        <p:sp>
          <p:nvSpPr>
            <p:cNvPr id="167" name="文本框 9"/>
            <p:cNvSpPr txBox="1"/>
            <p:nvPr/>
          </p:nvSpPr>
          <p:spPr>
            <a:xfrm>
              <a:off x="4581936" y="3284984"/>
              <a:ext cx="971542" cy="184666"/>
            </a:xfrm>
            <a:prstGeom prst="rect">
              <a:avLst/>
            </a:prstGeom>
            <a:noFill/>
          </p:spPr>
          <p:txBody>
            <a:bodyPr wrap="square" lIns="0" tIns="0" rIns="0" bIns="0" rtlCol="0">
              <a:spAutoFit/>
            </a:bodyPr>
            <a:lstStyle/>
            <a:p>
              <a:pPr marL="0" lvl="1"/>
              <a:r>
                <a:rPr lang="zh-CN" altLang="en-US" sz="1200" dirty="0">
                  <a:solidFill>
                    <a:schemeClr val="tx1">
                      <a:lumMod val="50000"/>
                      <a:lumOff val="50000"/>
                    </a:schemeClr>
                  </a:solidFill>
                  <a:latin typeface="微软雅黑" pitchFamily="34" charset="-122"/>
                  <a:ea typeface="微软雅黑" pitchFamily="34" charset="-122"/>
                </a:rPr>
                <a:t>办理入职手续</a:t>
              </a:r>
            </a:p>
          </p:txBody>
        </p:sp>
        <p:grpSp>
          <p:nvGrpSpPr>
            <p:cNvPr id="168" name="组合 167"/>
            <p:cNvGrpSpPr/>
            <p:nvPr/>
          </p:nvGrpSpPr>
          <p:grpSpPr>
            <a:xfrm>
              <a:off x="4369395" y="3316401"/>
              <a:ext cx="168551" cy="168551"/>
              <a:chOff x="5005199" y="3717032"/>
              <a:chExt cx="168551" cy="168551"/>
            </a:xfrm>
          </p:grpSpPr>
          <p:sp>
            <p:nvSpPr>
              <p:cNvPr id="169" name="椭圆 168"/>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170" name="等腰三角形 169"/>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grpSp>
      <p:grpSp>
        <p:nvGrpSpPr>
          <p:cNvPr id="171" name="组合 170"/>
          <p:cNvGrpSpPr/>
          <p:nvPr/>
        </p:nvGrpSpPr>
        <p:grpSpPr>
          <a:xfrm>
            <a:off x="1846734" y="4005064"/>
            <a:ext cx="1184083" cy="199968"/>
            <a:chOff x="4369395" y="3284984"/>
            <a:chExt cx="1184083" cy="199968"/>
          </a:xfrm>
        </p:grpSpPr>
        <p:sp>
          <p:nvSpPr>
            <p:cNvPr id="172" name="文本框 9"/>
            <p:cNvSpPr txBox="1"/>
            <p:nvPr/>
          </p:nvSpPr>
          <p:spPr>
            <a:xfrm>
              <a:off x="4581936" y="3284984"/>
              <a:ext cx="971542" cy="184666"/>
            </a:xfrm>
            <a:prstGeom prst="rect">
              <a:avLst/>
            </a:prstGeom>
            <a:noFill/>
          </p:spPr>
          <p:txBody>
            <a:bodyPr wrap="square" lIns="0" tIns="0" rIns="0" bIns="0" rtlCol="0">
              <a:spAutoFit/>
            </a:bodyPr>
            <a:lstStyle/>
            <a:p>
              <a:pPr marL="0" lvl="1"/>
              <a:r>
                <a:rPr lang="zh-CN" altLang="en-US" sz="1200" dirty="0">
                  <a:solidFill>
                    <a:schemeClr val="tx1">
                      <a:lumMod val="50000"/>
                      <a:lumOff val="50000"/>
                    </a:schemeClr>
                  </a:solidFill>
                  <a:latin typeface="微软雅黑" pitchFamily="34" charset="-122"/>
                  <a:ea typeface="微软雅黑" pitchFamily="34" charset="-122"/>
                </a:rPr>
                <a:t>递交相关证件</a:t>
              </a:r>
            </a:p>
          </p:txBody>
        </p:sp>
        <p:grpSp>
          <p:nvGrpSpPr>
            <p:cNvPr id="173" name="组合 172"/>
            <p:cNvGrpSpPr/>
            <p:nvPr/>
          </p:nvGrpSpPr>
          <p:grpSpPr>
            <a:xfrm>
              <a:off x="4369395" y="3316401"/>
              <a:ext cx="168551" cy="168551"/>
              <a:chOff x="5005199" y="3717032"/>
              <a:chExt cx="168551" cy="168551"/>
            </a:xfrm>
          </p:grpSpPr>
          <p:sp>
            <p:nvSpPr>
              <p:cNvPr id="174" name="椭圆 173"/>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175" name="等腰三角形 17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grpSp>
      <p:grpSp>
        <p:nvGrpSpPr>
          <p:cNvPr id="176" name="组合 175"/>
          <p:cNvGrpSpPr/>
          <p:nvPr/>
        </p:nvGrpSpPr>
        <p:grpSpPr>
          <a:xfrm>
            <a:off x="1846734" y="4293096"/>
            <a:ext cx="1184081" cy="199968"/>
            <a:chOff x="4369395" y="3284984"/>
            <a:chExt cx="1184081" cy="199968"/>
          </a:xfrm>
        </p:grpSpPr>
        <p:sp>
          <p:nvSpPr>
            <p:cNvPr id="177" name="文本框 9"/>
            <p:cNvSpPr txBox="1"/>
            <p:nvPr/>
          </p:nvSpPr>
          <p:spPr>
            <a:xfrm>
              <a:off x="4581935" y="3284984"/>
              <a:ext cx="971541" cy="184666"/>
            </a:xfrm>
            <a:prstGeom prst="rect">
              <a:avLst/>
            </a:prstGeom>
            <a:noFill/>
          </p:spPr>
          <p:txBody>
            <a:bodyPr wrap="square" lIns="0" tIns="0" rIns="0" bIns="0" rtlCol="0">
              <a:spAutoFit/>
            </a:bodyPr>
            <a:lstStyle/>
            <a:p>
              <a:pPr marL="0" lvl="1"/>
              <a:r>
                <a:rPr lang="zh-CN" altLang="en-US" sz="1200" dirty="0">
                  <a:solidFill>
                    <a:schemeClr val="tx1">
                      <a:lumMod val="50000"/>
                      <a:lumOff val="50000"/>
                    </a:schemeClr>
                  </a:solidFill>
                  <a:latin typeface="微软雅黑" pitchFamily="34" charset="-122"/>
                  <a:ea typeface="微软雅黑" pitchFamily="34" charset="-122"/>
                </a:rPr>
                <a:t>提交体检报告</a:t>
              </a:r>
            </a:p>
          </p:txBody>
        </p:sp>
        <p:grpSp>
          <p:nvGrpSpPr>
            <p:cNvPr id="178" name="组合 177"/>
            <p:cNvGrpSpPr/>
            <p:nvPr/>
          </p:nvGrpSpPr>
          <p:grpSpPr>
            <a:xfrm>
              <a:off x="4369395" y="3316401"/>
              <a:ext cx="168551" cy="168551"/>
              <a:chOff x="5005199" y="3717032"/>
              <a:chExt cx="168551" cy="168551"/>
            </a:xfrm>
          </p:grpSpPr>
          <p:sp>
            <p:nvSpPr>
              <p:cNvPr id="179" name="椭圆 178"/>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180" name="等腰三角形 179"/>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grpSp>
      <p:grpSp>
        <p:nvGrpSpPr>
          <p:cNvPr id="181" name="组合 180"/>
          <p:cNvGrpSpPr/>
          <p:nvPr/>
        </p:nvGrpSpPr>
        <p:grpSpPr>
          <a:xfrm>
            <a:off x="1846734" y="4581128"/>
            <a:ext cx="1184081" cy="199968"/>
            <a:chOff x="4369395" y="3284984"/>
            <a:chExt cx="1184081" cy="199968"/>
          </a:xfrm>
        </p:grpSpPr>
        <p:sp>
          <p:nvSpPr>
            <p:cNvPr id="182" name="文本框 9"/>
            <p:cNvSpPr txBox="1"/>
            <p:nvPr/>
          </p:nvSpPr>
          <p:spPr>
            <a:xfrm>
              <a:off x="4581936" y="3284984"/>
              <a:ext cx="971540" cy="184666"/>
            </a:xfrm>
            <a:prstGeom prst="rect">
              <a:avLst/>
            </a:prstGeom>
            <a:noFill/>
          </p:spPr>
          <p:txBody>
            <a:bodyPr wrap="square" lIns="0" tIns="0" rIns="0" bIns="0" rtlCol="0">
              <a:spAutoFit/>
            </a:bodyPr>
            <a:lstStyle/>
            <a:p>
              <a:pPr marL="0" lvl="1"/>
              <a:r>
                <a:rPr lang="zh-CN" altLang="en-US" sz="1200" dirty="0">
                  <a:solidFill>
                    <a:schemeClr val="tx1">
                      <a:lumMod val="50000"/>
                      <a:lumOff val="50000"/>
                    </a:schemeClr>
                  </a:solidFill>
                  <a:latin typeface="微软雅黑" pitchFamily="34" charset="-122"/>
                  <a:ea typeface="微软雅黑" pitchFamily="34" charset="-122"/>
                </a:rPr>
                <a:t>履行入职培训</a:t>
              </a:r>
            </a:p>
          </p:txBody>
        </p:sp>
        <p:grpSp>
          <p:nvGrpSpPr>
            <p:cNvPr id="183" name="组合 182"/>
            <p:cNvGrpSpPr/>
            <p:nvPr/>
          </p:nvGrpSpPr>
          <p:grpSpPr>
            <a:xfrm>
              <a:off x="4369395" y="3316401"/>
              <a:ext cx="168551" cy="168551"/>
              <a:chOff x="5005199" y="3717032"/>
              <a:chExt cx="168551" cy="168551"/>
            </a:xfrm>
          </p:grpSpPr>
          <p:sp>
            <p:nvSpPr>
              <p:cNvPr id="184" name="椭圆 183"/>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185" name="等腰三角形 18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grpSp>
      <p:sp>
        <p:nvSpPr>
          <p:cNvPr id="186" name="等腰三角形 185"/>
          <p:cNvSpPr/>
          <p:nvPr/>
        </p:nvSpPr>
        <p:spPr>
          <a:xfrm rot="5400000">
            <a:off x="3555062" y="3316066"/>
            <a:ext cx="288032" cy="248303"/>
          </a:xfrm>
          <a:prstGeom prst="triangle">
            <a:avLst/>
          </a:prstGeom>
          <a:gradFill>
            <a:gsLst>
              <a:gs pos="0">
                <a:srgbClr val="326698"/>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7" name="组合 186"/>
          <p:cNvGrpSpPr/>
          <p:nvPr/>
        </p:nvGrpSpPr>
        <p:grpSpPr>
          <a:xfrm>
            <a:off x="3934966" y="2636913"/>
            <a:ext cx="1873604" cy="2448272"/>
            <a:chOff x="1917346" y="2636912"/>
            <a:chExt cx="1873604" cy="2448272"/>
          </a:xfrm>
        </p:grpSpPr>
        <p:sp>
          <p:nvSpPr>
            <p:cNvPr id="188" name="矩形 187"/>
            <p:cNvSpPr/>
            <p:nvPr/>
          </p:nvSpPr>
          <p:spPr>
            <a:xfrm>
              <a:off x="1917346" y="2636912"/>
              <a:ext cx="1873604" cy="2448272"/>
            </a:xfrm>
            <a:prstGeom prst="rect">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矩形 188"/>
            <p:cNvSpPr/>
            <p:nvPr/>
          </p:nvSpPr>
          <p:spPr>
            <a:xfrm>
              <a:off x="1917346" y="2636912"/>
              <a:ext cx="1873604" cy="504056"/>
            </a:xfrm>
            <a:prstGeom prst="rect">
              <a:avLst/>
            </a:prstGeom>
            <a:gradFill>
              <a:gsLst>
                <a:gs pos="0">
                  <a:srgbClr val="326698"/>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0" name="Shape 54"/>
          <p:cNvSpPr txBox="1">
            <a:spLocks/>
          </p:cNvSpPr>
          <p:nvPr/>
        </p:nvSpPr>
        <p:spPr>
          <a:xfrm>
            <a:off x="4080378" y="2692340"/>
            <a:ext cx="1584176"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sz="1800">
                <a:solidFill>
                  <a:srgbClr val="000000"/>
                </a:solidFill>
              </a:defRPr>
            </a:pPr>
            <a:r>
              <a:rPr lang="zh-CN" altLang="en-US" sz="2000" dirty="0">
                <a:solidFill>
                  <a:schemeClr val="bg1"/>
                </a:solidFill>
                <a:latin typeface="微软雅黑" panose="020B0503020204020204" pitchFamily="34" charset="-122"/>
                <a:ea typeface="微软雅黑" panose="020B0503020204020204" pitchFamily="34" charset="-122"/>
              </a:rPr>
              <a:t>培训期间</a:t>
            </a:r>
            <a:endParaRPr lang="en-US" sz="2000" dirty="0">
              <a:solidFill>
                <a:schemeClr val="bg1"/>
              </a:solidFill>
              <a:latin typeface="微软雅黑" panose="020B0503020204020204" pitchFamily="34" charset="-122"/>
              <a:ea typeface="微软雅黑" panose="020B0503020204020204" pitchFamily="34" charset="-122"/>
            </a:endParaRPr>
          </a:p>
        </p:txBody>
      </p:sp>
      <p:grpSp>
        <p:nvGrpSpPr>
          <p:cNvPr id="191" name="组合 190"/>
          <p:cNvGrpSpPr/>
          <p:nvPr/>
        </p:nvGrpSpPr>
        <p:grpSpPr>
          <a:xfrm>
            <a:off x="4361593" y="3429000"/>
            <a:ext cx="1229557" cy="199968"/>
            <a:chOff x="4369395" y="3284984"/>
            <a:chExt cx="1229557" cy="199968"/>
          </a:xfrm>
        </p:grpSpPr>
        <p:sp>
          <p:nvSpPr>
            <p:cNvPr id="192" name="文本框 9"/>
            <p:cNvSpPr txBox="1"/>
            <p:nvPr/>
          </p:nvSpPr>
          <p:spPr>
            <a:xfrm>
              <a:off x="4581936" y="3284984"/>
              <a:ext cx="1017016" cy="184666"/>
            </a:xfrm>
            <a:prstGeom prst="rect">
              <a:avLst/>
            </a:prstGeom>
            <a:noFill/>
          </p:spPr>
          <p:txBody>
            <a:bodyPr wrap="square" lIns="0" tIns="0" rIns="0" bIns="0" rtlCol="0">
              <a:spAutoFit/>
            </a:bodyPr>
            <a:lstStyle/>
            <a:p>
              <a:pPr marL="0" lvl="1"/>
              <a:r>
                <a:rPr lang="zh-CN" altLang="en-US" sz="1200" dirty="0">
                  <a:solidFill>
                    <a:schemeClr val="tx1">
                      <a:lumMod val="50000"/>
                      <a:lumOff val="50000"/>
                    </a:schemeClr>
                  </a:solidFill>
                  <a:latin typeface="微软雅黑" pitchFamily="34" charset="-122"/>
                  <a:ea typeface="微软雅黑" pitchFamily="34" charset="-122"/>
                </a:rPr>
                <a:t>签订试用合同</a:t>
              </a:r>
            </a:p>
          </p:txBody>
        </p:sp>
        <p:grpSp>
          <p:nvGrpSpPr>
            <p:cNvPr id="193" name="组合 192"/>
            <p:cNvGrpSpPr/>
            <p:nvPr/>
          </p:nvGrpSpPr>
          <p:grpSpPr>
            <a:xfrm>
              <a:off x="4369395" y="3316401"/>
              <a:ext cx="168551" cy="168551"/>
              <a:chOff x="5005199" y="3717032"/>
              <a:chExt cx="168551" cy="168551"/>
            </a:xfrm>
          </p:grpSpPr>
          <p:sp>
            <p:nvSpPr>
              <p:cNvPr id="194" name="椭圆 193"/>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195" name="等腰三角形 19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grpSp>
      <p:grpSp>
        <p:nvGrpSpPr>
          <p:cNvPr id="196" name="组合 195"/>
          <p:cNvGrpSpPr/>
          <p:nvPr/>
        </p:nvGrpSpPr>
        <p:grpSpPr>
          <a:xfrm>
            <a:off x="4361593" y="3717032"/>
            <a:ext cx="1184083" cy="199968"/>
            <a:chOff x="4369395" y="3284984"/>
            <a:chExt cx="1184083" cy="199968"/>
          </a:xfrm>
        </p:grpSpPr>
        <p:sp>
          <p:nvSpPr>
            <p:cNvPr id="197" name="文本框 9"/>
            <p:cNvSpPr txBox="1"/>
            <p:nvPr/>
          </p:nvSpPr>
          <p:spPr>
            <a:xfrm>
              <a:off x="4581936" y="3284984"/>
              <a:ext cx="971542" cy="184666"/>
            </a:xfrm>
            <a:prstGeom prst="rect">
              <a:avLst/>
            </a:prstGeom>
            <a:noFill/>
          </p:spPr>
          <p:txBody>
            <a:bodyPr wrap="square" lIns="0" tIns="0" rIns="0" bIns="0" rtlCol="0">
              <a:spAutoFit/>
            </a:bodyPr>
            <a:lstStyle/>
            <a:p>
              <a:pPr marL="0" lvl="1"/>
              <a:r>
                <a:rPr lang="zh-CN" altLang="en-US" sz="1200" dirty="0">
                  <a:solidFill>
                    <a:schemeClr val="tx1">
                      <a:lumMod val="50000"/>
                      <a:lumOff val="50000"/>
                    </a:schemeClr>
                  </a:solidFill>
                  <a:latin typeface="微软雅黑" pitchFamily="34" charset="-122"/>
                  <a:ea typeface="微软雅黑" pitchFamily="34" charset="-122"/>
                </a:rPr>
                <a:t>转签社保福利</a:t>
              </a:r>
            </a:p>
          </p:txBody>
        </p:sp>
        <p:grpSp>
          <p:nvGrpSpPr>
            <p:cNvPr id="198" name="组合 197"/>
            <p:cNvGrpSpPr/>
            <p:nvPr/>
          </p:nvGrpSpPr>
          <p:grpSpPr>
            <a:xfrm>
              <a:off x="4369395" y="3316401"/>
              <a:ext cx="168551" cy="168551"/>
              <a:chOff x="5005199" y="3717032"/>
              <a:chExt cx="168551" cy="168551"/>
            </a:xfrm>
          </p:grpSpPr>
          <p:sp>
            <p:nvSpPr>
              <p:cNvPr id="199" name="椭圆 198"/>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200" name="等腰三角形 199"/>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grpSp>
      <p:grpSp>
        <p:nvGrpSpPr>
          <p:cNvPr id="201" name="组合 200"/>
          <p:cNvGrpSpPr/>
          <p:nvPr/>
        </p:nvGrpSpPr>
        <p:grpSpPr>
          <a:xfrm>
            <a:off x="4361593" y="4005064"/>
            <a:ext cx="1184083" cy="199968"/>
            <a:chOff x="4369395" y="3284984"/>
            <a:chExt cx="1184083" cy="199968"/>
          </a:xfrm>
        </p:grpSpPr>
        <p:sp>
          <p:nvSpPr>
            <p:cNvPr id="202" name="文本框 9"/>
            <p:cNvSpPr txBox="1"/>
            <p:nvPr/>
          </p:nvSpPr>
          <p:spPr>
            <a:xfrm>
              <a:off x="4581936" y="3284984"/>
              <a:ext cx="971542" cy="184666"/>
            </a:xfrm>
            <a:prstGeom prst="rect">
              <a:avLst/>
            </a:prstGeom>
            <a:noFill/>
          </p:spPr>
          <p:txBody>
            <a:bodyPr wrap="square" lIns="0" tIns="0" rIns="0" bIns="0" rtlCol="0">
              <a:spAutoFit/>
            </a:bodyPr>
            <a:lstStyle/>
            <a:p>
              <a:pPr marL="0" lvl="1"/>
              <a:r>
                <a:rPr lang="zh-CN" altLang="en-US" sz="1200" dirty="0">
                  <a:solidFill>
                    <a:schemeClr val="tx1">
                      <a:lumMod val="50000"/>
                      <a:lumOff val="50000"/>
                    </a:schemeClr>
                  </a:solidFill>
                  <a:latin typeface="微软雅黑" pitchFamily="34" charset="-122"/>
                  <a:ea typeface="微软雅黑" pitchFamily="34" charset="-122"/>
                </a:rPr>
                <a:t>办理社保五险</a:t>
              </a:r>
            </a:p>
          </p:txBody>
        </p:sp>
        <p:grpSp>
          <p:nvGrpSpPr>
            <p:cNvPr id="203" name="组合 202"/>
            <p:cNvGrpSpPr/>
            <p:nvPr/>
          </p:nvGrpSpPr>
          <p:grpSpPr>
            <a:xfrm>
              <a:off x="4369395" y="3316401"/>
              <a:ext cx="168551" cy="168551"/>
              <a:chOff x="5005199" y="3717032"/>
              <a:chExt cx="168551" cy="168551"/>
            </a:xfrm>
          </p:grpSpPr>
          <p:sp>
            <p:nvSpPr>
              <p:cNvPr id="204" name="椭圆 203"/>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205" name="等腰三角形 20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grpSp>
      <p:grpSp>
        <p:nvGrpSpPr>
          <p:cNvPr id="206" name="组合 205"/>
          <p:cNvGrpSpPr/>
          <p:nvPr/>
        </p:nvGrpSpPr>
        <p:grpSpPr>
          <a:xfrm>
            <a:off x="4361593" y="4293096"/>
            <a:ext cx="1184081" cy="199968"/>
            <a:chOff x="4369395" y="3284984"/>
            <a:chExt cx="1184081" cy="199968"/>
          </a:xfrm>
        </p:grpSpPr>
        <p:sp>
          <p:nvSpPr>
            <p:cNvPr id="207" name="文本框 9"/>
            <p:cNvSpPr txBox="1"/>
            <p:nvPr/>
          </p:nvSpPr>
          <p:spPr>
            <a:xfrm>
              <a:off x="4581935" y="3284984"/>
              <a:ext cx="971541" cy="184666"/>
            </a:xfrm>
            <a:prstGeom prst="rect">
              <a:avLst/>
            </a:prstGeom>
            <a:noFill/>
          </p:spPr>
          <p:txBody>
            <a:bodyPr wrap="square" lIns="0" tIns="0" rIns="0" bIns="0" rtlCol="0">
              <a:spAutoFit/>
            </a:bodyPr>
            <a:lstStyle/>
            <a:p>
              <a:pPr marL="0" lvl="1"/>
              <a:r>
                <a:rPr lang="zh-CN" altLang="en-US" sz="1200" dirty="0">
                  <a:solidFill>
                    <a:schemeClr val="tx1">
                      <a:lumMod val="50000"/>
                      <a:lumOff val="50000"/>
                    </a:schemeClr>
                  </a:solidFill>
                  <a:latin typeface="微软雅黑" pitchFamily="34" charset="-122"/>
                  <a:ea typeface="微软雅黑" pitchFamily="34" charset="-122"/>
                </a:rPr>
                <a:t>办理员工证件</a:t>
              </a:r>
            </a:p>
          </p:txBody>
        </p:sp>
        <p:grpSp>
          <p:nvGrpSpPr>
            <p:cNvPr id="208" name="组合 207"/>
            <p:cNvGrpSpPr/>
            <p:nvPr/>
          </p:nvGrpSpPr>
          <p:grpSpPr>
            <a:xfrm>
              <a:off x="4369395" y="3316401"/>
              <a:ext cx="168551" cy="168551"/>
              <a:chOff x="5005199" y="3717032"/>
              <a:chExt cx="168551" cy="168551"/>
            </a:xfrm>
          </p:grpSpPr>
          <p:sp>
            <p:nvSpPr>
              <p:cNvPr id="209" name="椭圆 208"/>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210" name="等腰三角形 209"/>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grpSp>
      <p:grpSp>
        <p:nvGrpSpPr>
          <p:cNvPr id="211" name="组合 210"/>
          <p:cNvGrpSpPr/>
          <p:nvPr/>
        </p:nvGrpSpPr>
        <p:grpSpPr>
          <a:xfrm>
            <a:off x="4361593" y="4581128"/>
            <a:ext cx="1184081" cy="199968"/>
            <a:chOff x="4369395" y="3284984"/>
            <a:chExt cx="1184081" cy="199968"/>
          </a:xfrm>
        </p:grpSpPr>
        <p:sp>
          <p:nvSpPr>
            <p:cNvPr id="212" name="文本框 9"/>
            <p:cNvSpPr txBox="1"/>
            <p:nvPr/>
          </p:nvSpPr>
          <p:spPr>
            <a:xfrm>
              <a:off x="4581936" y="3284984"/>
              <a:ext cx="971540" cy="184666"/>
            </a:xfrm>
            <a:prstGeom prst="rect">
              <a:avLst/>
            </a:prstGeom>
            <a:noFill/>
          </p:spPr>
          <p:txBody>
            <a:bodyPr wrap="square" lIns="0" tIns="0" rIns="0" bIns="0" rtlCol="0">
              <a:spAutoFit/>
            </a:bodyPr>
            <a:lstStyle/>
            <a:p>
              <a:pPr marL="0" lvl="1"/>
              <a:r>
                <a:rPr lang="zh-CN" altLang="en-US" sz="1200" dirty="0">
                  <a:solidFill>
                    <a:schemeClr val="tx1">
                      <a:lumMod val="50000"/>
                      <a:lumOff val="50000"/>
                    </a:schemeClr>
                  </a:solidFill>
                  <a:latin typeface="微软雅黑" pitchFamily="34" charset="-122"/>
                  <a:ea typeface="微软雅黑" pitchFamily="34" charset="-122"/>
                </a:rPr>
                <a:t>领取员工厂服</a:t>
              </a:r>
            </a:p>
          </p:txBody>
        </p:sp>
        <p:grpSp>
          <p:nvGrpSpPr>
            <p:cNvPr id="213" name="组合 212"/>
            <p:cNvGrpSpPr/>
            <p:nvPr/>
          </p:nvGrpSpPr>
          <p:grpSpPr>
            <a:xfrm>
              <a:off x="4369395" y="3316401"/>
              <a:ext cx="168551" cy="168551"/>
              <a:chOff x="5005199" y="3717032"/>
              <a:chExt cx="168551" cy="168551"/>
            </a:xfrm>
          </p:grpSpPr>
          <p:sp>
            <p:nvSpPr>
              <p:cNvPr id="214" name="椭圆 213"/>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215" name="等腰三角形 21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grpSp>
      <p:sp>
        <p:nvSpPr>
          <p:cNvPr id="216" name="等腰三角形 215"/>
          <p:cNvSpPr/>
          <p:nvPr/>
        </p:nvSpPr>
        <p:spPr>
          <a:xfrm rot="5400000">
            <a:off x="6001938" y="3316065"/>
            <a:ext cx="288032" cy="248303"/>
          </a:xfrm>
          <a:prstGeom prst="triangle">
            <a:avLst/>
          </a:prstGeom>
          <a:gradFill>
            <a:gsLst>
              <a:gs pos="0">
                <a:srgbClr val="326698"/>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7" name="组合 216"/>
          <p:cNvGrpSpPr/>
          <p:nvPr/>
        </p:nvGrpSpPr>
        <p:grpSpPr>
          <a:xfrm>
            <a:off x="6381842" y="2636912"/>
            <a:ext cx="1873604" cy="2448272"/>
            <a:chOff x="1917346" y="2636912"/>
            <a:chExt cx="1873604" cy="2448272"/>
          </a:xfrm>
        </p:grpSpPr>
        <p:sp>
          <p:nvSpPr>
            <p:cNvPr id="218" name="矩形 217"/>
            <p:cNvSpPr/>
            <p:nvPr/>
          </p:nvSpPr>
          <p:spPr>
            <a:xfrm>
              <a:off x="1917346" y="2636912"/>
              <a:ext cx="1873604" cy="2448272"/>
            </a:xfrm>
            <a:prstGeom prst="rect">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9" name="矩形 218"/>
            <p:cNvSpPr/>
            <p:nvPr/>
          </p:nvSpPr>
          <p:spPr>
            <a:xfrm>
              <a:off x="1917346" y="2636912"/>
              <a:ext cx="1873604" cy="504056"/>
            </a:xfrm>
            <a:prstGeom prst="rect">
              <a:avLst/>
            </a:prstGeom>
            <a:gradFill>
              <a:gsLst>
                <a:gs pos="0">
                  <a:srgbClr val="326698"/>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0" name="Shape 54"/>
          <p:cNvSpPr txBox="1">
            <a:spLocks/>
          </p:cNvSpPr>
          <p:nvPr/>
        </p:nvSpPr>
        <p:spPr>
          <a:xfrm>
            <a:off x="6527254" y="2692339"/>
            <a:ext cx="1584176"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sz="1800">
                <a:solidFill>
                  <a:srgbClr val="000000"/>
                </a:solidFill>
              </a:defRPr>
            </a:pPr>
            <a:r>
              <a:rPr lang="zh-CN" altLang="en-US" sz="2000" dirty="0">
                <a:solidFill>
                  <a:schemeClr val="bg1"/>
                </a:solidFill>
                <a:latin typeface="微软雅黑" panose="020B0503020204020204" pitchFamily="34" charset="-122"/>
                <a:ea typeface="微软雅黑" panose="020B0503020204020204" pitchFamily="34" charset="-122"/>
              </a:rPr>
              <a:t>试用期满</a:t>
            </a:r>
            <a:endParaRPr lang="en-US" sz="2000" dirty="0">
              <a:solidFill>
                <a:schemeClr val="bg1"/>
              </a:solidFill>
              <a:latin typeface="微软雅黑" panose="020B0503020204020204" pitchFamily="34" charset="-122"/>
              <a:ea typeface="微软雅黑" panose="020B0503020204020204" pitchFamily="34" charset="-122"/>
            </a:endParaRPr>
          </a:p>
        </p:txBody>
      </p:sp>
      <p:grpSp>
        <p:nvGrpSpPr>
          <p:cNvPr id="221" name="组合 220"/>
          <p:cNvGrpSpPr/>
          <p:nvPr/>
        </p:nvGrpSpPr>
        <p:grpSpPr>
          <a:xfrm>
            <a:off x="6809865" y="3429000"/>
            <a:ext cx="1229557" cy="199968"/>
            <a:chOff x="4369395" y="3284984"/>
            <a:chExt cx="1229557" cy="199968"/>
          </a:xfrm>
        </p:grpSpPr>
        <p:sp>
          <p:nvSpPr>
            <p:cNvPr id="222" name="文本框 9"/>
            <p:cNvSpPr txBox="1"/>
            <p:nvPr/>
          </p:nvSpPr>
          <p:spPr>
            <a:xfrm>
              <a:off x="4581936" y="3284984"/>
              <a:ext cx="1017016" cy="184666"/>
            </a:xfrm>
            <a:prstGeom prst="rect">
              <a:avLst/>
            </a:prstGeom>
            <a:noFill/>
          </p:spPr>
          <p:txBody>
            <a:bodyPr wrap="square" lIns="0" tIns="0" rIns="0" bIns="0" rtlCol="0">
              <a:spAutoFit/>
            </a:bodyPr>
            <a:lstStyle/>
            <a:p>
              <a:pPr marL="0" lvl="1"/>
              <a:r>
                <a:rPr lang="zh-CN" altLang="en-US" sz="1200" dirty="0">
                  <a:solidFill>
                    <a:schemeClr val="tx1">
                      <a:lumMod val="50000"/>
                      <a:lumOff val="50000"/>
                    </a:schemeClr>
                  </a:solidFill>
                  <a:latin typeface="微软雅黑" pitchFamily="34" charset="-122"/>
                  <a:ea typeface="微软雅黑" pitchFamily="34" charset="-122"/>
                </a:rPr>
                <a:t>提交转正申请</a:t>
              </a:r>
            </a:p>
          </p:txBody>
        </p:sp>
        <p:grpSp>
          <p:nvGrpSpPr>
            <p:cNvPr id="223" name="组合 222"/>
            <p:cNvGrpSpPr/>
            <p:nvPr/>
          </p:nvGrpSpPr>
          <p:grpSpPr>
            <a:xfrm>
              <a:off x="4369395" y="3316401"/>
              <a:ext cx="168551" cy="168551"/>
              <a:chOff x="5005199" y="3717032"/>
              <a:chExt cx="168551" cy="168551"/>
            </a:xfrm>
          </p:grpSpPr>
          <p:sp>
            <p:nvSpPr>
              <p:cNvPr id="224" name="椭圆 223"/>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225" name="等腰三角形 22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grpSp>
      <p:grpSp>
        <p:nvGrpSpPr>
          <p:cNvPr id="226" name="组合 225"/>
          <p:cNvGrpSpPr/>
          <p:nvPr/>
        </p:nvGrpSpPr>
        <p:grpSpPr>
          <a:xfrm>
            <a:off x="6809865" y="3717032"/>
            <a:ext cx="1184083" cy="199968"/>
            <a:chOff x="4369395" y="3284984"/>
            <a:chExt cx="1184083" cy="199968"/>
          </a:xfrm>
        </p:grpSpPr>
        <p:sp>
          <p:nvSpPr>
            <p:cNvPr id="227" name="文本框 9"/>
            <p:cNvSpPr txBox="1"/>
            <p:nvPr/>
          </p:nvSpPr>
          <p:spPr>
            <a:xfrm>
              <a:off x="4581936" y="3284984"/>
              <a:ext cx="971542" cy="184666"/>
            </a:xfrm>
            <a:prstGeom prst="rect">
              <a:avLst/>
            </a:prstGeom>
            <a:noFill/>
          </p:spPr>
          <p:txBody>
            <a:bodyPr wrap="square" lIns="0" tIns="0" rIns="0" bIns="0" rtlCol="0">
              <a:spAutoFit/>
            </a:bodyPr>
            <a:lstStyle/>
            <a:p>
              <a:pPr marL="0" lvl="1"/>
              <a:r>
                <a:rPr lang="zh-CN" altLang="en-US" sz="1200" dirty="0">
                  <a:solidFill>
                    <a:schemeClr val="tx1">
                      <a:lumMod val="50000"/>
                      <a:lumOff val="50000"/>
                    </a:schemeClr>
                  </a:solidFill>
                  <a:latin typeface="微软雅黑" pitchFamily="34" charset="-122"/>
                  <a:ea typeface="微软雅黑" pitchFamily="34" charset="-122"/>
                </a:rPr>
                <a:t>评估转正申请</a:t>
              </a:r>
            </a:p>
          </p:txBody>
        </p:sp>
        <p:grpSp>
          <p:nvGrpSpPr>
            <p:cNvPr id="228" name="组合 227"/>
            <p:cNvGrpSpPr/>
            <p:nvPr/>
          </p:nvGrpSpPr>
          <p:grpSpPr>
            <a:xfrm>
              <a:off x="4369395" y="3316401"/>
              <a:ext cx="168551" cy="168551"/>
              <a:chOff x="5005199" y="3717032"/>
              <a:chExt cx="168551" cy="168551"/>
            </a:xfrm>
          </p:grpSpPr>
          <p:sp>
            <p:nvSpPr>
              <p:cNvPr id="229" name="椭圆 228"/>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230" name="等腰三角形 229"/>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grpSp>
      <p:grpSp>
        <p:nvGrpSpPr>
          <p:cNvPr id="231" name="组合 230"/>
          <p:cNvGrpSpPr/>
          <p:nvPr/>
        </p:nvGrpSpPr>
        <p:grpSpPr>
          <a:xfrm>
            <a:off x="6809865" y="4005064"/>
            <a:ext cx="1184083" cy="199968"/>
            <a:chOff x="4369395" y="3284984"/>
            <a:chExt cx="1184083" cy="199968"/>
          </a:xfrm>
        </p:grpSpPr>
        <p:sp>
          <p:nvSpPr>
            <p:cNvPr id="232" name="文本框 9"/>
            <p:cNvSpPr txBox="1"/>
            <p:nvPr/>
          </p:nvSpPr>
          <p:spPr>
            <a:xfrm>
              <a:off x="4581936" y="3284984"/>
              <a:ext cx="971542" cy="184666"/>
            </a:xfrm>
            <a:prstGeom prst="rect">
              <a:avLst/>
            </a:prstGeom>
            <a:noFill/>
          </p:spPr>
          <p:txBody>
            <a:bodyPr wrap="square" lIns="0" tIns="0" rIns="0" bIns="0" rtlCol="0">
              <a:spAutoFit/>
            </a:bodyPr>
            <a:lstStyle/>
            <a:p>
              <a:pPr marL="0" lvl="1"/>
              <a:r>
                <a:rPr lang="zh-CN" altLang="en-US" sz="1200" dirty="0">
                  <a:solidFill>
                    <a:schemeClr val="tx1">
                      <a:lumMod val="50000"/>
                      <a:lumOff val="50000"/>
                    </a:schemeClr>
                  </a:solidFill>
                  <a:latin typeface="微软雅黑" pitchFamily="34" charset="-122"/>
                  <a:ea typeface="微软雅黑" pitchFamily="34" charset="-122"/>
                </a:rPr>
                <a:t>公司进行审核</a:t>
              </a:r>
            </a:p>
          </p:txBody>
        </p:sp>
        <p:grpSp>
          <p:nvGrpSpPr>
            <p:cNvPr id="233" name="组合 232"/>
            <p:cNvGrpSpPr/>
            <p:nvPr/>
          </p:nvGrpSpPr>
          <p:grpSpPr>
            <a:xfrm>
              <a:off x="4369395" y="3316401"/>
              <a:ext cx="168551" cy="168551"/>
              <a:chOff x="5005199" y="3717032"/>
              <a:chExt cx="168551" cy="168551"/>
            </a:xfrm>
          </p:grpSpPr>
          <p:sp>
            <p:nvSpPr>
              <p:cNvPr id="234" name="椭圆 233"/>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235" name="等腰三角形 23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grpSp>
      <p:grpSp>
        <p:nvGrpSpPr>
          <p:cNvPr id="236" name="组合 235"/>
          <p:cNvGrpSpPr/>
          <p:nvPr/>
        </p:nvGrpSpPr>
        <p:grpSpPr>
          <a:xfrm>
            <a:off x="6809865" y="4293096"/>
            <a:ext cx="1184081" cy="199968"/>
            <a:chOff x="4369395" y="3284984"/>
            <a:chExt cx="1184081" cy="199968"/>
          </a:xfrm>
        </p:grpSpPr>
        <p:sp>
          <p:nvSpPr>
            <p:cNvPr id="237" name="文本框 9"/>
            <p:cNvSpPr txBox="1"/>
            <p:nvPr/>
          </p:nvSpPr>
          <p:spPr>
            <a:xfrm>
              <a:off x="4581935" y="3284984"/>
              <a:ext cx="971541" cy="184666"/>
            </a:xfrm>
            <a:prstGeom prst="rect">
              <a:avLst/>
            </a:prstGeom>
            <a:noFill/>
          </p:spPr>
          <p:txBody>
            <a:bodyPr wrap="square" lIns="0" tIns="0" rIns="0" bIns="0" rtlCol="0">
              <a:spAutoFit/>
            </a:bodyPr>
            <a:lstStyle/>
            <a:p>
              <a:pPr marL="0" lvl="1"/>
              <a:r>
                <a:rPr lang="zh-CN" altLang="en-US" sz="1200" dirty="0">
                  <a:solidFill>
                    <a:schemeClr val="tx1">
                      <a:lumMod val="50000"/>
                      <a:lumOff val="50000"/>
                    </a:schemeClr>
                  </a:solidFill>
                  <a:latin typeface="微软雅黑" pitchFamily="34" charset="-122"/>
                  <a:ea typeface="微软雅黑" pitchFamily="34" charset="-122"/>
                </a:rPr>
                <a:t>调整薪酬支付</a:t>
              </a:r>
            </a:p>
          </p:txBody>
        </p:sp>
        <p:grpSp>
          <p:nvGrpSpPr>
            <p:cNvPr id="238" name="组合 237"/>
            <p:cNvGrpSpPr/>
            <p:nvPr/>
          </p:nvGrpSpPr>
          <p:grpSpPr>
            <a:xfrm>
              <a:off x="4369395" y="3316401"/>
              <a:ext cx="168551" cy="168551"/>
              <a:chOff x="5005199" y="3717032"/>
              <a:chExt cx="168551" cy="168551"/>
            </a:xfrm>
          </p:grpSpPr>
          <p:sp>
            <p:nvSpPr>
              <p:cNvPr id="239" name="椭圆 238"/>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240" name="等腰三角形 239"/>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grpSp>
      <p:grpSp>
        <p:nvGrpSpPr>
          <p:cNvPr id="241" name="组合 240"/>
          <p:cNvGrpSpPr/>
          <p:nvPr/>
        </p:nvGrpSpPr>
        <p:grpSpPr>
          <a:xfrm>
            <a:off x="6809865" y="4581128"/>
            <a:ext cx="1184081" cy="199968"/>
            <a:chOff x="4369395" y="3284984"/>
            <a:chExt cx="1184081" cy="199968"/>
          </a:xfrm>
        </p:grpSpPr>
        <p:sp>
          <p:nvSpPr>
            <p:cNvPr id="242" name="文本框 9"/>
            <p:cNvSpPr txBox="1"/>
            <p:nvPr/>
          </p:nvSpPr>
          <p:spPr>
            <a:xfrm>
              <a:off x="4581936" y="3284984"/>
              <a:ext cx="971540" cy="184666"/>
            </a:xfrm>
            <a:prstGeom prst="rect">
              <a:avLst/>
            </a:prstGeom>
            <a:noFill/>
          </p:spPr>
          <p:txBody>
            <a:bodyPr wrap="square" lIns="0" tIns="0" rIns="0" bIns="0" rtlCol="0">
              <a:spAutoFit/>
            </a:bodyPr>
            <a:lstStyle/>
            <a:p>
              <a:pPr marL="0" lvl="1"/>
              <a:r>
                <a:rPr lang="zh-CN" altLang="en-US" sz="1200" dirty="0">
                  <a:solidFill>
                    <a:schemeClr val="tx1">
                      <a:lumMod val="50000"/>
                      <a:lumOff val="50000"/>
                    </a:schemeClr>
                  </a:solidFill>
                  <a:latin typeface="微软雅黑" pitchFamily="34" charset="-122"/>
                  <a:ea typeface="微软雅黑" pitchFamily="34" charset="-122"/>
                </a:rPr>
                <a:t>签订劳动合同</a:t>
              </a:r>
            </a:p>
          </p:txBody>
        </p:sp>
        <p:grpSp>
          <p:nvGrpSpPr>
            <p:cNvPr id="243" name="组合 242"/>
            <p:cNvGrpSpPr/>
            <p:nvPr/>
          </p:nvGrpSpPr>
          <p:grpSpPr>
            <a:xfrm>
              <a:off x="4369395" y="3316401"/>
              <a:ext cx="168551" cy="168551"/>
              <a:chOff x="5005199" y="3717032"/>
              <a:chExt cx="168551" cy="168551"/>
            </a:xfrm>
          </p:grpSpPr>
          <p:sp>
            <p:nvSpPr>
              <p:cNvPr id="244" name="椭圆 243"/>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245" name="等腰三角形 24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grpSp>
      <p:sp>
        <p:nvSpPr>
          <p:cNvPr id="246" name="等腰三角形 245"/>
          <p:cNvSpPr/>
          <p:nvPr/>
        </p:nvSpPr>
        <p:spPr>
          <a:xfrm rot="5400000">
            <a:off x="8450210" y="3316065"/>
            <a:ext cx="288032" cy="248303"/>
          </a:xfrm>
          <a:prstGeom prst="triangle">
            <a:avLst/>
          </a:prstGeom>
          <a:gradFill>
            <a:gsLst>
              <a:gs pos="0">
                <a:srgbClr val="326698"/>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7" name="组合 246"/>
          <p:cNvGrpSpPr/>
          <p:nvPr/>
        </p:nvGrpSpPr>
        <p:grpSpPr>
          <a:xfrm>
            <a:off x="8830114" y="2636912"/>
            <a:ext cx="1873604" cy="2448272"/>
            <a:chOff x="1917346" y="2636912"/>
            <a:chExt cx="1873604" cy="2448272"/>
          </a:xfrm>
        </p:grpSpPr>
        <p:sp>
          <p:nvSpPr>
            <p:cNvPr id="248" name="矩形 247"/>
            <p:cNvSpPr/>
            <p:nvPr/>
          </p:nvSpPr>
          <p:spPr>
            <a:xfrm>
              <a:off x="1917346" y="2636912"/>
              <a:ext cx="1873604" cy="2448272"/>
            </a:xfrm>
            <a:prstGeom prst="rect">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矩形 248"/>
            <p:cNvSpPr/>
            <p:nvPr/>
          </p:nvSpPr>
          <p:spPr>
            <a:xfrm>
              <a:off x="1917346" y="2636912"/>
              <a:ext cx="1873604" cy="504056"/>
            </a:xfrm>
            <a:prstGeom prst="rect">
              <a:avLst/>
            </a:prstGeom>
            <a:gradFill>
              <a:gsLst>
                <a:gs pos="0">
                  <a:srgbClr val="326698"/>
                </a:gs>
                <a:gs pos="100000">
                  <a:srgbClr val="00B0F0"/>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0" name="Shape 54"/>
          <p:cNvSpPr txBox="1">
            <a:spLocks/>
          </p:cNvSpPr>
          <p:nvPr/>
        </p:nvSpPr>
        <p:spPr>
          <a:xfrm>
            <a:off x="8975526" y="2692339"/>
            <a:ext cx="1584176"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sz="1800">
                <a:solidFill>
                  <a:srgbClr val="000000"/>
                </a:solidFill>
              </a:defRPr>
            </a:pPr>
            <a:r>
              <a:rPr lang="zh-CN" altLang="en-US" sz="2000" dirty="0">
                <a:solidFill>
                  <a:schemeClr val="bg1"/>
                </a:solidFill>
                <a:latin typeface="微软雅黑" panose="020B0503020204020204" pitchFamily="34" charset="-122"/>
                <a:ea typeface="微软雅黑" panose="020B0503020204020204" pitchFamily="34" charset="-122"/>
              </a:rPr>
              <a:t>入职期间</a:t>
            </a:r>
            <a:endParaRPr lang="en-US" sz="2000" dirty="0">
              <a:solidFill>
                <a:schemeClr val="bg1"/>
              </a:solidFill>
              <a:latin typeface="微软雅黑" panose="020B0503020204020204" pitchFamily="34" charset="-122"/>
              <a:ea typeface="微软雅黑" panose="020B0503020204020204" pitchFamily="34" charset="-122"/>
            </a:endParaRPr>
          </a:p>
        </p:txBody>
      </p:sp>
      <p:grpSp>
        <p:nvGrpSpPr>
          <p:cNvPr id="251" name="组合 250"/>
          <p:cNvGrpSpPr/>
          <p:nvPr/>
        </p:nvGrpSpPr>
        <p:grpSpPr>
          <a:xfrm>
            <a:off x="9186129" y="3429000"/>
            <a:ext cx="1229557" cy="199968"/>
            <a:chOff x="4369395" y="3284984"/>
            <a:chExt cx="1229557" cy="199968"/>
          </a:xfrm>
        </p:grpSpPr>
        <p:sp>
          <p:nvSpPr>
            <p:cNvPr id="252" name="文本框 9"/>
            <p:cNvSpPr txBox="1"/>
            <p:nvPr/>
          </p:nvSpPr>
          <p:spPr>
            <a:xfrm>
              <a:off x="4581936" y="3284984"/>
              <a:ext cx="1017016" cy="184666"/>
            </a:xfrm>
            <a:prstGeom prst="rect">
              <a:avLst/>
            </a:prstGeom>
            <a:noFill/>
          </p:spPr>
          <p:txBody>
            <a:bodyPr wrap="square" lIns="0" tIns="0" rIns="0" bIns="0" rtlCol="0">
              <a:spAutoFit/>
            </a:bodyPr>
            <a:lstStyle/>
            <a:p>
              <a:pPr marL="0" lvl="1"/>
              <a:r>
                <a:rPr lang="zh-CN" altLang="en-US" sz="1200" dirty="0">
                  <a:solidFill>
                    <a:schemeClr val="tx1">
                      <a:lumMod val="50000"/>
                      <a:lumOff val="50000"/>
                    </a:schemeClr>
                  </a:solidFill>
                  <a:latin typeface="微软雅黑" pitchFamily="34" charset="-122"/>
                  <a:ea typeface="微软雅黑" pitchFamily="34" charset="-122"/>
                </a:rPr>
                <a:t>履行公司义务</a:t>
              </a:r>
            </a:p>
          </p:txBody>
        </p:sp>
        <p:grpSp>
          <p:nvGrpSpPr>
            <p:cNvPr id="253" name="组合 252"/>
            <p:cNvGrpSpPr/>
            <p:nvPr/>
          </p:nvGrpSpPr>
          <p:grpSpPr>
            <a:xfrm>
              <a:off x="4369395" y="3316401"/>
              <a:ext cx="168551" cy="168551"/>
              <a:chOff x="5005199" y="3717032"/>
              <a:chExt cx="168551" cy="168551"/>
            </a:xfrm>
          </p:grpSpPr>
          <p:sp>
            <p:nvSpPr>
              <p:cNvPr id="254" name="椭圆 253"/>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255" name="等腰三角形 25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grpSp>
      <p:grpSp>
        <p:nvGrpSpPr>
          <p:cNvPr id="256" name="组合 255"/>
          <p:cNvGrpSpPr/>
          <p:nvPr/>
        </p:nvGrpSpPr>
        <p:grpSpPr>
          <a:xfrm>
            <a:off x="9186129" y="3717032"/>
            <a:ext cx="1184083" cy="199968"/>
            <a:chOff x="4369395" y="3284984"/>
            <a:chExt cx="1184083" cy="199968"/>
          </a:xfrm>
        </p:grpSpPr>
        <p:sp>
          <p:nvSpPr>
            <p:cNvPr id="257" name="文本框 9"/>
            <p:cNvSpPr txBox="1"/>
            <p:nvPr/>
          </p:nvSpPr>
          <p:spPr>
            <a:xfrm>
              <a:off x="4581936" y="3284984"/>
              <a:ext cx="971542" cy="184666"/>
            </a:xfrm>
            <a:prstGeom prst="rect">
              <a:avLst/>
            </a:prstGeom>
            <a:noFill/>
          </p:spPr>
          <p:txBody>
            <a:bodyPr wrap="square" lIns="0" tIns="0" rIns="0" bIns="0" rtlCol="0">
              <a:spAutoFit/>
            </a:bodyPr>
            <a:lstStyle/>
            <a:p>
              <a:pPr marL="0" lvl="1"/>
              <a:r>
                <a:rPr lang="zh-CN" altLang="en-US" sz="1200" dirty="0">
                  <a:solidFill>
                    <a:schemeClr val="tx1">
                      <a:lumMod val="50000"/>
                      <a:lumOff val="50000"/>
                    </a:schemeClr>
                  </a:solidFill>
                  <a:latin typeface="微软雅黑" pitchFamily="34" charset="-122"/>
                  <a:ea typeface="微软雅黑" pitchFamily="34" charset="-122"/>
                </a:rPr>
                <a:t>完成本职工作</a:t>
              </a:r>
            </a:p>
          </p:txBody>
        </p:sp>
        <p:grpSp>
          <p:nvGrpSpPr>
            <p:cNvPr id="258" name="组合 257"/>
            <p:cNvGrpSpPr/>
            <p:nvPr/>
          </p:nvGrpSpPr>
          <p:grpSpPr>
            <a:xfrm>
              <a:off x="4369395" y="3316401"/>
              <a:ext cx="168551" cy="168551"/>
              <a:chOff x="5005199" y="3717032"/>
              <a:chExt cx="168551" cy="168551"/>
            </a:xfrm>
          </p:grpSpPr>
          <p:sp>
            <p:nvSpPr>
              <p:cNvPr id="259" name="椭圆 258"/>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260" name="等腰三角形 259"/>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grpSp>
      <p:grpSp>
        <p:nvGrpSpPr>
          <p:cNvPr id="261" name="组合 260"/>
          <p:cNvGrpSpPr/>
          <p:nvPr/>
        </p:nvGrpSpPr>
        <p:grpSpPr>
          <a:xfrm>
            <a:off x="9186129" y="4005064"/>
            <a:ext cx="1184083" cy="199968"/>
            <a:chOff x="4369395" y="3284984"/>
            <a:chExt cx="1184083" cy="199968"/>
          </a:xfrm>
        </p:grpSpPr>
        <p:sp>
          <p:nvSpPr>
            <p:cNvPr id="262" name="文本框 9"/>
            <p:cNvSpPr txBox="1"/>
            <p:nvPr/>
          </p:nvSpPr>
          <p:spPr>
            <a:xfrm>
              <a:off x="4581936" y="3284984"/>
              <a:ext cx="971542" cy="184666"/>
            </a:xfrm>
            <a:prstGeom prst="rect">
              <a:avLst/>
            </a:prstGeom>
            <a:noFill/>
          </p:spPr>
          <p:txBody>
            <a:bodyPr wrap="square" lIns="0" tIns="0" rIns="0" bIns="0" rtlCol="0">
              <a:spAutoFit/>
            </a:bodyPr>
            <a:lstStyle/>
            <a:p>
              <a:pPr marL="0" lvl="1"/>
              <a:r>
                <a:rPr lang="zh-CN" altLang="en-US" sz="1200" dirty="0">
                  <a:solidFill>
                    <a:schemeClr val="tx1">
                      <a:lumMod val="50000"/>
                      <a:lumOff val="50000"/>
                    </a:schemeClr>
                  </a:solidFill>
                  <a:latin typeface="微软雅黑" pitchFamily="34" charset="-122"/>
                  <a:ea typeface="微软雅黑" pitchFamily="34" charset="-122"/>
                </a:rPr>
                <a:t>维护公司利益</a:t>
              </a:r>
            </a:p>
          </p:txBody>
        </p:sp>
        <p:grpSp>
          <p:nvGrpSpPr>
            <p:cNvPr id="263" name="组合 262"/>
            <p:cNvGrpSpPr/>
            <p:nvPr/>
          </p:nvGrpSpPr>
          <p:grpSpPr>
            <a:xfrm>
              <a:off x="4369395" y="3316401"/>
              <a:ext cx="168551" cy="168551"/>
              <a:chOff x="5005199" y="3717032"/>
              <a:chExt cx="168551" cy="168551"/>
            </a:xfrm>
          </p:grpSpPr>
          <p:sp>
            <p:nvSpPr>
              <p:cNvPr id="264" name="椭圆 263"/>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265" name="等腰三角形 26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grpSp>
      <p:grpSp>
        <p:nvGrpSpPr>
          <p:cNvPr id="266" name="组合 265"/>
          <p:cNvGrpSpPr/>
          <p:nvPr/>
        </p:nvGrpSpPr>
        <p:grpSpPr>
          <a:xfrm>
            <a:off x="9186129" y="4293096"/>
            <a:ext cx="1184081" cy="199968"/>
            <a:chOff x="4369395" y="3284984"/>
            <a:chExt cx="1184081" cy="199968"/>
          </a:xfrm>
        </p:grpSpPr>
        <p:sp>
          <p:nvSpPr>
            <p:cNvPr id="267" name="文本框 9"/>
            <p:cNvSpPr txBox="1"/>
            <p:nvPr/>
          </p:nvSpPr>
          <p:spPr>
            <a:xfrm>
              <a:off x="4581935" y="3284984"/>
              <a:ext cx="971541" cy="184666"/>
            </a:xfrm>
            <a:prstGeom prst="rect">
              <a:avLst/>
            </a:prstGeom>
            <a:noFill/>
          </p:spPr>
          <p:txBody>
            <a:bodyPr wrap="square" lIns="0" tIns="0" rIns="0" bIns="0" rtlCol="0">
              <a:spAutoFit/>
            </a:bodyPr>
            <a:lstStyle/>
            <a:p>
              <a:pPr marL="0" lvl="1"/>
              <a:r>
                <a:rPr lang="zh-CN" altLang="en-US" sz="1200" dirty="0">
                  <a:solidFill>
                    <a:schemeClr val="tx1">
                      <a:lumMod val="50000"/>
                      <a:lumOff val="50000"/>
                    </a:schemeClr>
                  </a:solidFill>
                  <a:latin typeface="微软雅黑" pitchFamily="34" charset="-122"/>
                  <a:ea typeface="微软雅黑" pitchFamily="34" charset="-122"/>
                </a:rPr>
                <a:t>遵守公司规定</a:t>
              </a:r>
            </a:p>
          </p:txBody>
        </p:sp>
        <p:grpSp>
          <p:nvGrpSpPr>
            <p:cNvPr id="268" name="组合 267"/>
            <p:cNvGrpSpPr/>
            <p:nvPr/>
          </p:nvGrpSpPr>
          <p:grpSpPr>
            <a:xfrm>
              <a:off x="4369395" y="3316401"/>
              <a:ext cx="168551" cy="168551"/>
              <a:chOff x="5005199" y="3717032"/>
              <a:chExt cx="168551" cy="168551"/>
            </a:xfrm>
          </p:grpSpPr>
          <p:sp>
            <p:nvSpPr>
              <p:cNvPr id="269" name="椭圆 268"/>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270" name="等腰三角形 269"/>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grpSp>
      <p:grpSp>
        <p:nvGrpSpPr>
          <p:cNvPr id="271" name="组合 270"/>
          <p:cNvGrpSpPr/>
          <p:nvPr/>
        </p:nvGrpSpPr>
        <p:grpSpPr>
          <a:xfrm>
            <a:off x="9186129" y="4581128"/>
            <a:ext cx="1184081" cy="199968"/>
            <a:chOff x="4369395" y="3284984"/>
            <a:chExt cx="1184081" cy="199968"/>
          </a:xfrm>
        </p:grpSpPr>
        <p:sp>
          <p:nvSpPr>
            <p:cNvPr id="272" name="文本框 9"/>
            <p:cNvSpPr txBox="1"/>
            <p:nvPr/>
          </p:nvSpPr>
          <p:spPr>
            <a:xfrm>
              <a:off x="4581936" y="3284984"/>
              <a:ext cx="971540" cy="184666"/>
            </a:xfrm>
            <a:prstGeom prst="rect">
              <a:avLst/>
            </a:prstGeom>
            <a:noFill/>
          </p:spPr>
          <p:txBody>
            <a:bodyPr wrap="square" lIns="0" tIns="0" rIns="0" bIns="0" rtlCol="0">
              <a:spAutoFit/>
            </a:bodyPr>
            <a:lstStyle/>
            <a:p>
              <a:pPr marL="0" lvl="1"/>
              <a:r>
                <a:rPr lang="zh-CN" altLang="en-US" sz="1200" dirty="0">
                  <a:solidFill>
                    <a:schemeClr val="tx1">
                      <a:lumMod val="50000"/>
                      <a:lumOff val="50000"/>
                    </a:schemeClr>
                  </a:solidFill>
                  <a:latin typeface="微软雅黑" pitchFamily="34" charset="-122"/>
                  <a:ea typeface="微软雅黑" pitchFamily="34" charset="-122"/>
                </a:rPr>
                <a:t>参加公司活动</a:t>
              </a:r>
            </a:p>
          </p:txBody>
        </p:sp>
        <p:grpSp>
          <p:nvGrpSpPr>
            <p:cNvPr id="273" name="组合 272"/>
            <p:cNvGrpSpPr/>
            <p:nvPr/>
          </p:nvGrpSpPr>
          <p:grpSpPr>
            <a:xfrm>
              <a:off x="4369395" y="3316401"/>
              <a:ext cx="168551" cy="168551"/>
              <a:chOff x="5005199" y="3717032"/>
              <a:chExt cx="168551" cy="168551"/>
            </a:xfrm>
          </p:grpSpPr>
          <p:sp>
            <p:nvSpPr>
              <p:cNvPr id="274" name="椭圆 273"/>
              <p:cNvSpPr/>
              <p:nvPr/>
            </p:nvSpPr>
            <p:spPr>
              <a:xfrm>
                <a:off x="5005199" y="3717032"/>
                <a:ext cx="168551" cy="168551"/>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275" name="等腰三角形 27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grpSp>
    </p:spTree>
    <p:extLst>
      <p:ext uri="{BB962C8B-B14F-4D97-AF65-F5344CB8AC3E}">
        <p14:creationId xmlns:p14="http://schemas.microsoft.com/office/powerpoint/2010/main" val="359235796"/>
      </p:ext>
    </p:extLst>
  </p:cSld>
  <p:clrMapOvr>
    <a:masterClrMapping/>
  </p:clrMapOvr>
  <p:transition spd="slow"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1250"/>
                            </p:stCondLst>
                            <p:childTnLst>
                              <p:par>
                                <p:cTn id="25" presetID="42" presetClass="entr" presetSubtype="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anim calcmode="lin" valueType="num">
                                      <p:cBhvr>
                                        <p:cTn id="28" dur="1000" fill="hold"/>
                                        <p:tgtEl>
                                          <p:spTgt spid="19"/>
                                        </p:tgtEl>
                                        <p:attrNameLst>
                                          <p:attrName>ppt_x</p:attrName>
                                        </p:attrNameLst>
                                      </p:cBhvr>
                                      <p:tavLst>
                                        <p:tav tm="0">
                                          <p:val>
                                            <p:strVal val="#ppt_x"/>
                                          </p:val>
                                        </p:tav>
                                        <p:tav tm="100000">
                                          <p:val>
                                            <p:strVal val="#ppt_x"/>
                                          </p:val>
                                        </p:tav>
                                      </p:tavLst>
                                    </p:anim>
                                    <p:anim calcmode="lin" valueType="num">
                                      <p:cBhvr>
                                        <p:cTn id="29" dur="1000" fill="hold"/>
                                        <p:tgtEl>
                                          <p:spTgt spid="19"/>
                                        </p:tgtEl>
                                        <p:attrNameLst>
                                          <p:attrName>ppt_y</p:attrName>
                                        </p:attrNameLst>
                                      </p:cBhvr>
                                      <p:tavLst>
                                        <p:tav tm="0">
                                          <p:val>
                                            <p:strVal val="#ppt_y+.1"/>
                                          </p:val>
                                        </p:tav>
                                        <p:tav tm="100000">
                                          <p:val>
                                            <p:strVal val="#ppt_y"/>
                                          </p:val>
                                        </p:tav>
                                      </p:tavLst>
                                    </p:anim>
                                  </p:childTnLst>
                                </p:cTn>
                              </p:par>
                            </p:childTnLst>
                          </p:cTn>
                        </p:par>
                        <p:par>
                          <p:cTn id="30" fill="hold">
                            <p:stCondLst>
                              <p:cond delay="2250"/>
                            </p:stCondLst>
                            <p:childTnLst>
                              <p:par>
                                <p:cTn id="31" presetID="42" presetClass="entr" presetSubtype="0"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1000"/>
                                        <p:tgtEl>
                                          <p:spTgt spid="20"/>
                                        </p:tgtEl>
                                      </p:cBhvr>
                                    </p:animEffect>
                                    <p:anim calcmode="lin" valueType="num">
                                      <p:cBhvr>
                                        <p:cTn id="34" dur="1000" fill="hold"/>
                                        <p:tgtEl>
                                          <p:spTgt spid="20"/>
                                        </p:tgtEl>
                                        <p:attrNameLst>
                                          <p:attrName>ppt_x</p:attrName>
                                        </p:attrNameLst>
                                      </p:cBhvr>
                                      <p:tavLst>
                                        <p:tav tm="0">
                                          <p:val>
                                            <p:strVal val="#ppt_x"/>
                                          </p:val>
                                        </p:tav>
                                        <p:tav tm="100000">
                                          <p:val>
                                            <p:strVal val="#ppt_x"/>
                                          </p:val>
                                        </p:tav>
                                      </p:tavLst>
                                    </p:anim>
                                    <p:anim calcmode="lin" valueType="num">
                                      <p:cBhvr>
                                        <p:cTn id="35" dur="1000" fill="hold"/>
                                        <p:tgtEl>
                                          <p:spTgt spid="20"/>
                                        </p:tgtEl>
                                        <p:attrNameLst>
                                          <p:attrName>ppt_y</p:attrName>
                                        </p:attrNameLst>
                                      </p:cBhvr>
                                      <p:tavLst>
                                        <p:tav tm="0">
                                          <p:val>
                                            <p:strVal val="#ppt_y+.1"/>
                                          </p:val>
                                        </p:tav>
                                        <p:tav tm="100000">
                                          <p:val>
                                            <p:strVal val="#ppt_y"/>
                                          </p:val>
                                        </p:tav>
                                      </p:tavLst>
                                    </p:anim>
                                  </p:childTnLst>
                                </p:cTn>
                              </p:par>
                            </p:childTnLst>
                          </p:cTn>
                        </p:par>
                        <p:par>
                          <p:cTn id="36" fill="hold">
                            <p:stCondLst>
                              <p:cond delay="3250"/>
                            </p:stCondLst>
                            <p:childTnLst>
                              <p:par>
                                <p:cTn id="37" presetID="42" presetClass="entr" presetSubtype="0"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1000"/>
                                        <p:tgtEl>
                                          <p:spTgt spid="5"/>
                                        </p:tgtEl>
                                      </p:cBhvr>
                                    </p:animEffect>
                                    <p:anim calcmode="lin" valueType="num">
                                      <p:cBhvr>
                                        <p:cTn id="40" dur="1000" fill="hold"/>
                                        <p:tgtEl>
                                          <p:spTgt spid="5"/>
                                        </p:tgtEl>
                                        <p:attrNameLst>
                                          <p:attrName>ppt_x</p:attrName>
                                        </p:attrNameLst>
                                      </p:cBhvr>
                                      <p:tavLst>
                                        <p:tav tm="0">
                                          <p:val>
                                            <p:strVal val="#ppt_x"/>
                                          </p:val>
                                        </p:tav>
                                        <p:tav tm="100000">
                                          <p:val>
                                            <p:strVal val="#ppt_x"/>
                                          </p:val>
                                        </p:tav>
                                      </p:tavLst>
                                    </p:anim>
                                    <p:anim calcmode="lin" valueType="num">
                                      <p:cBhvr>
                                        <p:cTn id="41" dur="1000" fill="hold"/>
                                        <p:tgtEl>
                                          <p:spTgt spid="5"/>
                                        </p:tgtEl>
                                        <p:attrNameLst>
                                          <p:attrName>ppt_y</p:attrName>
                                        </p:attrNameLst>
                                      </p:cBhvr>
                                      <p:tavLst>
                                        <p:tav tm="0">
                                          <p:val>
                                            <p:strVal val="#ppt_y+.1"/>
                                          </p:val>
                                        </p:tav>
                                        <p:tav tm="100000">
                                          <p:val>
                                            <p:strVal val="#ppt_y"/>
                                          </p:val>
                                        </p:tav>
                                      </p:tavLst>
                                    </p:anim>
                                  </p:childTnLst>
                                </p:cTn>
                              </p:par>
                            </p:childTnLst>
                          </p:cTn>
                        </p:par>
                        <p:par>
                          <p:cTn id="42" fill="hold">
                            <p:stCondLst>
                              <p:cond delay="4250"/>
                            </p:stCondLst>
                            <p:childTnLst>
                              <p:par>
                                <p:cTn id="43" presetID="10" presetClass="entr" presetSubtype="0" fill="hold" grpId="0" nodeType="afterEffect">
                                  <p:stCondLst>
                                    <p:cond delay="0"/>
                                  </p:stCondLst>
                                  <p:childTnLst>
                                    <p:set>
                                      <p:cBhvr>
                                        <p:cTn id="44" dur="1" fill="hold">
                                          <p:stCondLst>
                                            <p:cond delay="0"/>
                                          </p:stCondLst>
                                        </p:cTn>
                                        <p:tgtEl>
                                          <p:spTgt spid="160"/>
                                        </p:tgtEl>
                                        <p:attrNameLst>
                                          <p:attrName>style.visibility</p:attrName>
                                        </p:attrNameLst>
                                      </p:cBhvr>
                                      <p:to>
                                        <p:strVal val="visible"/>
                                      </p:to>
                                    </p:set>
                                    <p:animEffect transition="in" filter="fade">
                                      <p:cBhvr>
                                        <p:cTn id="45" dur="500"/>
                                        <p:tgtEl>
                                          <p:spTgt spid="160"/>
                                        </p:tgtEl>
                                      </p:cBhvr>
                                    </p:animEffect>
                                  </p:childTnLst>
                                </p:cTn>
                              </p:par>
                              <p:par>
                                <p:cTn id="46" presetID="53" presetClass="entr" presetSubtype="16" fill="hold" nodeType="withEffect">
                                  <p:stCondLst>
                                    <p:cond delay="500"/>
                                  </p:stCondLst>
                                  <p:childTnLst>
                                    <p:set>
                                      <p:cBhvr>
                                        <p:cTn id="47" dur="1" fill="hold">
                                          <p:stCondLst>
                                            <p:cond delay="0"/>
                                          </p:stCondLst>
                                        </p:cTn>
                                        <p:tgtEl>
                                          <p:spTgt spid="161"/>
                                        </p:tgtEl>
                                        <p:attrNameLst>
                                          <p:attrName>style.visibility</p:attrName>
                                        </p:attrNameLst>
                                      </p:cBhvr>
                                      <p:to>
                                        <p:strVal val="visible"/>
                                      </p:to>
                                    </p:set>
                                    <p:anim calcmode="lin" valueType="num">
                                      <p:cBhvr>
                                        <p:cTn id="48" dur="500" fill="hold"/>
                                        <p:tgtEl>
                                          <p:spTgt spid="161"/>
                                        </p:tgtEl>
                                        <p:attrNameLst>
                                          <p:attrName>ppt_w</p:attrName>
                                        </p:attrNameLst>
                                      </p:cBhvr>
                                      <p:tavLst>
                                        <p:tav tm="0">
                                          <p:val>
                                            <p:fltVal val="0"/>
                                          </p:val>
                                        </p:tav>
                                        <p:tav tm="100000">
                                          <p:val>
                                            <p:strVal val="#ppt_w"/>
                                          </p:val>
                                        </p:tav>
                                      </p:tavLst>
                                    </p:anim>
                                    <p:anim calcmode="lin" valueType="num">
                                      <p:cBhvr>
                                        <p:cTn id="49" dur="500" fill="hold"/>
                                        <p:tgtEl>
                                          <p:spTgt spid="161"/>
                                        </p:tgtEl>
                                        <p:attrNameLst>
                                          <p:attrName>ppt_h</p:attrName>
                                        </p:attrNameLst>
                                      </p:cBhvr>
                                      <p:tavLst>
                                        <p:tav tm="0">
                                          <p:val>
                                            <p:fltVal val="0"/>
                                          </p:val>
                                        </p:tav>
                                        <p:tav tm="100000">
                                          <p:val>
                                            <p:strVal val="#ppt_h"/>
                                          </p:val>
                                        </p:tav>
                                      </p:tavLst>
                                    </p:anim>
                                    <p:animEffect transition="in" filter="fade">
                                      <p:cBhvr>
                                        <p:cTn id="50" dur="500"/>
                                        <p:tgtEl>
                                          <p:spTgt spid="161"/>
                                        </p:tgtEl>
                                      </p:cBhvr>
                                    </p:animEffect>
                                  </p:childTnLst>
                                </p:cTn>
                              </p:par>
                              <p:par>
                                <p:cTn id="51" presetID="32" presetClass="emph" presetSubtype="0" fill="hold" nodeType="withEffect">
                                  <p:stCondLst>
                                    <p:cond delay="1000"/>
                                  </p:stCondLst>
                                  <p:childTnLst>
                                    <p:animRot by="120000">
                                      <p:cBhvr>
                                        <p:cTn id="52" dur="100" fill="hold">
                                          <p:stCondLst>
                                            <p:cond delay="0"/>
                                          </p:stCondLst>
                                        </p:cTn>
                                        <p:tgtEl>
                                          <p:spTgt spid="161"/>
                                        </p:tgtEl>
                                        <p:attrNameLst>
                                          <p:attrName>r</p:attrName>
                                        </p:attrNameLst>
                                      </p:cBhvr>
                                    </p:animRot>
                                    <p:animRot by="-240000">
                                      <p:cBhvr>
                                        <p:cTn id="53" dur="200" fill="hold">
                                          <p:stCondLst>
                                            <p:cond delay="200"/>
                                          </p:stCondLst>
                                        </p:cTn>
                                        <p:tgtEl>
                                          <p:spTgt spid="161"/>
                                        </p:tgtEl>
                                        <p:attrNameLst>
                                          <p:attrName>r</p:attrName>
                                        </p:attrNameLst>
                                      </p:cBhvr>
                                    </p:animRot>
                                    <p:animRot by="240000">
                                      <p:cBhvr>
                                        <p:cTn id="54" dur="200" fill="hold">
                                          <p:stCondLst>
                                            <p:cond delay="400"/>
                                          </p:stCondLst>
                                        </p:cTn>
                                        <p:tgtEl>
                                          <p:spTgt spid="161"/>
                                        </p:tgtEl>
                                        <p:attrNameLst>
                                          <p:attrName>r</p:attrName>
                                        </p:attrNameLst>
                                      </p:cBhvr>
                                    </p:animRot>
                                    <p:animRot by="-240000">
                                      <p:cBhvr>
                                        <p:cTn id="55" dur="200" fill="hold">
                                          <p:stCondLst>
                                            <p:cond delay="600"/>
                                          </p:stCondLst>
                                        </p:cTn>
                                        <p:tgtEl>
                                          <p:spTgt spid="161"/>
                                        </p:tgtEl>
                                        <p:attrNameLst>
                                          <p:attrName>r</p:attrName>
                                        </p:attrNameLst>
                                      </p:cBhvr>
                                    </p:animRot>
                                    <p:animRot by="120000">
                                      <p:cBhvr>
                                        <p:cTn id="56" dur="200" fill="hold">
                                          <p:stCondLst>
                                            <p:cond delay="800"/>
                                          </p:stCondLst>
                                        </p:cTn>
                                        <p:tgtEl>
                                          <p:spTgt spid="161"/>
                                        </p:tgtEl>
                                        <p:attrNameLst>
                                          <p:attrName>r</p:attrName>
                                        </p:attrNameLst>
                                      </p:cBhvr>
                                    </p:animRot>
                                  </p:childTnLst>
                                </p:cTn>
                              </p:par>
                              <p:par>
                                <p:cTn id="57" presetID="53" presetClass="entr" presetSubtype="16" fill="hold" nodeType="withEffect">
                                  <p:stCondLst>
                                    <p:cond delay="500"/>
                                  </p:stCondLst>
                                  <p:childTnLst>
                                    <p:set>
                                      <p:cBhvr>
                                        <p:cTn id="58" dur="1" fill="hold">
                                          <p:stCondLst>
                                            <p:cond delay="0"/>
                                          </p:stCondLst>
                                        </p:cTn>
                                        <p:tgtEl>
                                          <p:spTgt spid="166"/>
                                        </p:tgtEl>
                                        <p:attrNameLst>
                                          <p:attrName>style.visibility</p:attrName>
                                        </p:attrNameLst>
                                      </p:cBhvr>
                                      <p:to>
                                        <p:strVal val="visible"/>
                                      </p:to>
                                    </p:set>
                                    <p:anim calcmode="lin" valueType="num">
                                      <p:cBhvr>
                                        <p:cTn id="59" dur="500" fill="hold"/>
                                        <p:tgtEl>
                                          <p:spTgt spid="166"/>
                                        </p:tgtEl>
                                        <p:attrNameLst>
                                          <p:attrName>ppt_w</p:attrName>
                                        </p:attrNameLst>
                                      </p:cBhvr>
                                      <p:tavLst>
                                        <p:tav tm="0">
                                          <p:val>
                                            <p:fltVal val="0"/>
                                          </p:val>
                                        </p:tav>
                                        <p:tav tm="100000">
                                          <p:val>
                                            <p:strVal val="#ppt_w"/>
                                          </p:val>
                                        </p:tav>
                                      </p:tavLst>
                                    </p:anim>
                                    <p:anim calcmode="lin" valueType="num">
                                      <p:cBhvr>
                                        <p:cTn id="60" dur="500" fill="hold"/>
                                        <p:tgtEl>
                                          <p:spTgt spid="166"/>
                                        </p:tgtEl>
                                        <p:attrNameLst>
                                          <p:attrName>ppt_h</p:attrName>
                                        </p:attrNameLst>
                                      </p:cBhvr>
                                      <p:tavLst>
                                        <p:tav tm="0">
                                          <p:val>
                                            <p:fltVal val="0"/>
                                          </p:val>
                                        </p:tav>
                                        <p:tav tm="100000">
                                          <p:val>
                                            <p:strVal val="#ppt_h"/>
                                          </p:val>
                                        </p:tav>
                                      </p:tavLst>
                                    </p:anim>
                                    <p:animEffect transition="in" filter="fade">
                                      <p:cBhvr>
                                        <p:cTn id="61" dur="500"/>
                                        <p:tgtEl>
                                          <p:spTgt spid="166"/>
                                        </p:tgtEl>
                                      </p:cBhvr>
                                    </p:animEffect>
                                  </p:childTnLst>
                                </p:cTn>
                              </p:par>
                              <p:par>
                                <p:cTn id="62" presetID="32" presetClass="emph" presetSubtype="0" fill="hold" nodeType="withEffect">
                                  <p:stCondLst>
                                    <p:cond delay="1000"/>
                                  </p:stCondLst>
                                  <p:childTnLst>
                                    <p:animRot by="120000">
                                      <p:cBhvr>
                                        <p:cTn id="63" dur="100" fill="hold">
                                          <p:stCondLst>
                                            <p:cond delay="0"/>
                                          </p:stCondLst>
                                        </p:cTn>
                                        <p:tgtEl>
                                          <p:spTgt spid="166"/>
                                        </p:tgtEl>
                                        <p:attrNameLst>
                                          <p:attrName>r</p:attrName>
                                        </p:attrNameLst>
                                      </p:cBhvr>
                                    </p:animRot>
                                    <p:animRot by="-240000">
                                      <p:cBhvr>
                                        <p:cTn id="64" dur="200" fill="hold">
                                          <p:stCondLst>
                                            <p:cond delay="200"/>
                                          </p:stCondLst>
                                        </p:cTn>
                                        <p:tgtEl>
                                          <p:spTgt spid="166"/>
                                        </p:tgtEl>
                                        <p:attrNameLst>
                                          <p:attrName>r</p:attrName>
                                        </p:attrNameLst>
                                      </p:cBhvr>
                                    </p:animRot>
                                    <p:animRot by="240000">
                                      <p:cBhvr>
                                        <p:cTn id="65" dur="200" fill="hold">
                                          <p:stCondLst>
                                            <p:cond delay="400"/>
                                          </p:stCondLst>
                                        </p:cTn>
                                        <p:tgtEl>
                                          <p:spTgt spid="166"/>
                                        </p:tgtEl>
                                        <p:attrNameLst>
                                          <p:attrName>r</p:attrName>
                                        </p:attrNameLst>
                                      </p:cBhvr>
                                    </p:animRot>
                                    <p:animRot by="-240000">
                                      <p:cBhvr>
                                        <p:cTn id="66" dur="200" fill="hold">
                                          <p:stCondLst>
                                            <p:cond delay="600"/>
                                          </p:stCondLst>
                                        </p:cTn>
                                        <p:tgtEl>
                                          <p:spTgt spid="166"/>
                                        </p:tgtEl>
                                        <p:attrNameLst>
                                          <p:attrName>r</p:attrName>
                                        </p:attrNameLst>
                                      </p:cBhvr>
                                    </p:animRot>
                                    <p:animRot by="120000">
                                      <p:cBhvr>
                                        <p:cTn id="67" dur="200" fill="hold">
                                          <p:stCondLst>
                                            <p:cond delay="800"/>
                                          </p:stCondLst>
                                        </p:cTn>
                                        <p:tgtEl>
                                          <p:spTgt spid="166"/>
                                        </p:tgtEl>
                                        <p:attrNameLst>
                                          <p:attrName>r</p:attrName>
                                        </p:attrNameLst>
                                      </p:cBhvr>
                                    </p:animRot>
                                  </p:childTnLst>
                                </p:cTn>
                              </p:par>
                              <p:par>
                                <p:cTn id="68" presetID="53" presetClass="entr" presetSubtype="16" fill="hold" nodeType="withEffect">
                                  <p:stCondLst>
                                    <p:cond delay="500"/>
                                  </p:stCondLst>
                                  <p:childTnLst>
                                    <p:set>
                                      <p:cBhvr>
                                        <p:cTn id="69" dur="1" fill="hold">
                                          <p:stCondLst>
                                            <p:cond delay="0"/>
                                          </p:stCondLst>
                                        </p:cTn>
                                        <p:tgtEl>
                                          <p:spTgt spid="171"/>
                                        </p:tgtEl>
                                        <p:attrNameLst>
                                          <p:attrName>style.visibility</p:attrName>
                                        </p:attrNameLst>
                                      </p:cBhvr>
                                      <p:to>
                                        <p:strVal val="visible"/>
                                      </p:to>
                                    </p:set>
                                    <p:anim calcmode="lin" valueType="num">
                                      <p:cBhvr>
                                        <p:cTn id="70" dur="500" fill="hold"/>
                                        <p:tgtEl>
                                          <p:spTgt spid="171"/>
                                        </p:tgtEl>
                                        <p:attrNameLst>
                                          <p:attrName>ppt_w</p:attrName>
                                        </p:attrNameLst>
                                      </p:cBhvr>
                                      <p:tavLst>
                                        <p:tav tm="0">
                                          <p:val>
                                            <p:fltVal val="0"/>
                                          </p:val>
                                        </p:tav>
                                        <p:tav tm="100000">
                                          <p:val>
                                            <p:strVal val="#ppt_w"/>
                                          </p:val>
                                        </p:tav>
                                      </p:tavLst>
                                    </p:anim>
                                    <p:anim calcmode="lin" valueType="num">
                                      <p:cBhvr>
                                        <p:cTn id="71" dur="500" fill="hold"/>
                                        <p:tgtEl>
                                          <p:spTgt spid="171"/>
                                        </p:tgtEl>
                                        <p:attrNameLst>
                                          <p:attrName>ppt_h</p:attrName>
                                        </p:attrNameLst>
                                      </p:cBhvr>
                                      <p:tavLst>
                                        <p:tav tm="0">
                                          <p:val>
                                            <p:fltVal val="0"/>
                                          </p:val>
                                        </p:tav>
                                        <p:tav tm="100000">
                                          <p:val>
                                            <p:strVal val="#ppt_h"/>
                                          </p:val>
                                        </p:tav>
                                      </p:tavLst>
                                    </p:anim>
                                    <p:animEffect transition="in" filter="fade">
                                      <p:cBhvr>
                                        <p:cTn id="72" dur="500"/>
                                        <p:tgtEl>
                                          <p:spTgt spid="171"/>
                                        </p:tgtEl>
                                      </p:cBhvr>
                                    </p:animEffect>
                                  </p:childTnLst>
                                </p:cTn>
                              </p:par>
                              <p:par>
                                <p:cTn id="73" presetID="32" presetClass="emph" presetSubtype="0" fill="hold" nodeType="withEffect">
                                  <p:stCondLst>
                                    <p:cond delay="1000"/>
                                  </p:stCondLst>
                                  <p:childTnLst>
                                    <p:animRot by="120000">
                                      <p:cBhvr>
                                        <p:cTn id="74" dur="100" fill="hold">
                                          <p:stCondLst>
                                            <p:cond delay="0"/>
                                          </p:stCondLst>
                                        </p:cTn>
                                        <p:tgtEl>
                                          <p:spTgt spid="171"/>
                                        </p:tgtEl>
                                        <p:attrNameLst>
                                          <p:attrName>r</p:attrName>
                                        </p:attrNameLst>
                                      </p:cBhvr>
                                    </p:animRot>
                                    <p:animRot by="-240000">
                                      <p:cBhvr>
                                        <p:cTn id="75" dur="200" fill="hold">
                                          <p:stCondLst>
                                            <p:cond delay="200"/>
                                          </p:stCondLst>
                                        </p:cTn>
                                        <p:tgtEl>
                                          <p:spTgt spid="171"/>
                                        </p:tgtEl>
                                        <p:attrNameLst>
                                          <p:attrName>r</p:attrName>
                                        </p:attrNameLst>
                                      </p:cBhvr>
                                    </p:animRot>
                                    <p:animRot by="240000">
                                      <p:cBhvr>
                                        <p:cTn id="76" dur="200" fill="hold">
                                          <p:stCondLst>
                                            <p:cond delay="400"/>
                                          </p:stCondLst>
                                        </p:cTn>
                                        <p:tgtEl>
                                          <p:spTgt spid="171"/>
                                        </p:tgtEl>
                                        <p:attrNameLst>
                                          <p:attrName>r</p:attrName>
                                        </p:attrNameLst>
                                      </p:cBhvr>
                                    </p:animRot>
                                    <p:animRot by="-240000">
                                      <p:cBhvr>
                                        <p:cTn id="77" dur="200" fill="hold">
                                          <p:stCondLst>
                                            <p:cond delay="600"/>
                                          </p:stCondLst>
                                        </p:cTn>
                                        <p:tgtEl>
                                          <p:spTgt spid="171"/>
                                        </p:tgtEl>
                                        <p:attrNameLst>
                                          <p:attrName>r</p:attrName>
                                        </p:attrNameLst>
                                      </p:cBhvr>
                                    </p:animRot>
                                    <p:animRot by="120000">
                                      <p:cBhvr>
                                        <p:cTn id="78" dur="200" fill="hold">
                                          <p:stCondLst>
                                            <p:cond delay="800"/>
                                          </p:stCondLst>
                                        </p:cTn>
                                        <p:tgtEl>
                                          <p:spTgt spid="171"/>
                                        </p:tgtEl>
                                        <p:attrNameLst>
                                          <p:attrName>r</p:attrName>
                                        </p:attrNameLst>
                                      </p:cBhvr>
                                    </p:animRot>
                                  </p:childTnLst>
                                </p:cTn>
                              </p:par>
                              <p:par>
                                <p:cTn id="79" presetID="53" presetClass="entr" presetSubtype="16" fill="hold" nodeType="withEffect">
                                  <p:stCondLst>
                                    <p:cond delay="500"/>
                                  </p:stCondLst>
                                  <p:childTnLst>
                                    <p:set>
                                      <p:cBhvr>
                                        <p:cTn id="80" dur="1" fill="hold">
                                          <p:stCondLst>
                                            <p:cond delay="0"/>
                                          </p:stCondLst>
                                        </p:cTn>
                                        <p:tgtEl>
                                          <p:spTgt spid="176"/>
                                        </p:tgtEl>
                                        <p:attrNameLst>
                                          <p:attrName>style.visibility</p:attrName>
                                        </p:attrNameLst>
                                      </p:cBhvr>
                                      <p:to>
                                        <p:strVal val="visible"/>
                                      </p:to>
                                    </p:set>
                                    <p:anim calcmode="lin" valueType="num">
                                      <p:cBhvr>
                                        <p:cTn id="81" dur="500" fill="hold"/>
                                        <p:tgtEl>
                                          <p:spTgt spid="176"/>
                                        </p:tgtEl>
                                        <p:attrNameLst>
                                          <p:attrName>ppt_w</p:attrName>
                                        </p:attrNameLst>
                                      </p:cBhvr>
                                      <p:tavLst>
                                        <p:tav tm="0">
                                          <p:val>
                                            <p:fltVal val="0"/>
                                          </p:val>
                                        </p:tav>
                                        <p:tav tm="100000">
                                          <p:val>
                                            <p:strVal val="#ppt_w"/>
                                          </p:val>
                                        </p:tav>
                                      </p:tavLst>
                                    </p:anim>
                                    <p:anim calcmode="lin" valueType="num">
                                      <p:cBhvr>
                                        <p:cTn id="82" dur="500" fill="hold"/>
                                        <p:tgtEl>
                                          <p:spTgt spid="176"/>
                                        </p:tgtEl>
                                        <p:attrNameLst>
                                          <p:attrName>ppt_h</p:attrName>
                                        </p:attrNameLst>
                                      </p:cBhvr>
                                      <p:tavLst>
                                        <p:tav tm="0">
                                          <p:val>
                                            <p:fltVal val="0"/>
                                          </p:val>
                                        </p:tav>
                                        <p:tav tm="100000">
                                          <p:val>
                                            <p:strVal val="#ppt_h"/>
                                          </p:val>
                                        </p:tav>
                                      </p:tavLst>
                                    </p:anim>
                                    <p:animEffect transition="in" filter="fade">
                                      <p:cBhvr>
                                        <p:cTn id="83" dur="500"/>
                                        <p:tgtEl>
                                          <p:spTgt spid="176"/>
                                        </p:tgtEl>
                                      </p:cBhvr>
                                    </p:animEffect>
                                  </p:childTnLst>
                                </p:cTn>
                              </p:par>
                              <p:par>
                                <p:cTn id="84" presetID="32" presetClass="emph" presetSubtype="0" fill="hold" nodeType="withEffect">
                                  <p:stCondLst>
                                    <p:cond delay="1000"/>
                                  </p:stCondLst>
                                  <p:childTnLst>
                                    <p:animRot by="120000">
                                      <p:cBhvr>
                                        <p:cTn id="85" dur="100" fill="hold">
                                          <p:stCondLst>
                                            <p:cond delay="0"/>
                                          </p:stCondLst>
                                        </p:cTn>
                                        <p:tgtEl>
                                          <p:spTgt spid="176"/>
                                        </p:tgtEl>
                                        <p:attrNameLst>
                                          <p:attrName>r</p:attrName>
                                        </p:attrNameLst>
                                      </p:cBhvr>
                                    </p:animRot>
                                    <p:animRot by="-240000">
                                      <p:cBhvr>
                                        <p:cTn id="86" dur="200" fill="hold">
                                          <p:stCondLst>
                                            <p:cond delay="200"/>
                                          </p:stCondLst>
                                        </p:cTn>
                                        <p:tgtEl>
                                          <p:spTgt spid="176"/>
                                        </p:tgtEl>
                                        <p:attrNameLst>
                                          <p:attrName>r</p:attrName>
                                        </p:attrNameLst>
                                      </p:cBhvr>
                                    </p:animRot>
                                    <p:animRot by="240000">
                                      <p:cBhvr>
                                        <p:cTn id="87" dur="200" fill="hold">
                                          <p:stCondLst>
                                            <p:cond delay="400"/>
                                          </p:stCondLst>
                                        </p:cTn>
                                        <p:tgtEl>
                                          <p:spTgt spid="176"/>
                                        </p:tgtEl>
                                        <p:attrNameLst>
                                          <p:attrName>r</p:attrName>
                                        </p:attrNameLst>
                                      </p:cBhvr>
                                    </p:animRot>
                                    <p:animRot by="-240000">
                                      <p:cBhvr>
                                        <p:cTn id="88" dur="200" fill="hold">
                                          <p:stCondLst>
                                            <p:cond delay="600"/>
                                          </p:stCondLst>
                                        </p:cTn>
                                        <p:tgtEl>
                                          <p:spTgt spid="176"/>
                                        </p:tgtEl>
                                        <p:attrNameLst>
                                          <p:attrName>r</p:attrName>
                                        </p:attrNameLst>
                                      </p:cBhvr>
                                    </p:animRot>
                                    <p:animRot by="120000">
                                      <p:cBhvr>
                                        <p:cTn id="89" dur="200" fill="hold">
                                          <p:stCondLst>
                                            <p:cond delay="800"/>
                                          </p:stCondLst>
                                        </p:cTn>
                                        <p:tgtEl>
                                          <p:spTgt spid="176"/>
                                        </p:tgtEl>
                                        <p:attrNameLst>
                                          <p:attrName>r</p:attrName>
                                        </p:attrNameLst>
                                      </p:cBhvr>
                                    </p:animRot>
                                  </p:childTnLst>
                                </p:cTn>
                              </p:par>
                              <p:par>
                                <p:cTn id="90" presetID="53" presetClass="entr" presetSubtype="16" fill="hold" nodeType="withEffect">
                                  <p:stCondLst>
                                    <p:cond delay="500"/>
                                  </p:stCondLst>
                                  <p:childTnLst>
                                    <p:set>
                                      <p:cBhvr>
                                        <p:cTn id="91" dur="1" fill="hold">
                                          <p:stCondLst>
                                            <p:cond delay="0"/>
                                          </p:stCondLst>
                                        </p:cTn>
                                        <p:tgtEl>
                                          <p:spTgt spid="181"/>
                                        </p:tgtEl>
                                        <p:attrNameLst>
                                          <p:attrName>style.visibility</p:attrName>
                                        </p:attrNameLst>
                                      </p:cBhvr>
                                      <p:to>
                                        <p:strVal val="visible"/>
                                      </p:to>
                                    </p:set>
                                    <p:anim calcmode="lin" valueType="num">
                                      <p:cBhvr>
                                        <p:cTn id="92" dur="500" fill="hold"/>
                                        <p:tgtEl>
                                          <p:spTgt spid="181"/>
                                        </p:tgtEl>
                                        <p:attrNameLst>
                                          <p:attrName>ppt_w</p:attrName>
                                        </p:attrNameLst>
                                      </p:cBhvr>
                                      <p:tavLst>
                                        <p:tav tm="0">
                                          <p:val>
                                            <p:fltVal val="0"/>
                                          </p:val>
                                        </p:tav>
                                        <p:tav tm="100000">
                                          <p:val>
                                            <p:strVal val="#ppt_w"/>
                                          </p:val>
                                        </p:tav>
                                      </p:tavLst>
                                    </p:anim>
                                    <p:anim calcmode="lin" valueType="num">
                                      <p:cBhvr>
                                        <p:cTn id="93" dur="500" fill="hold"/>
                                        <p:tgtEl>
                                          <p:spTgt spid="181"/>
                                        </p:tgtEl>
                                        <p:attrNameLst>
                                          <p:attrName>ppt_h</p:attrName>
                                        </p:attrNameLst>
                                      </p:cBhvr>
                                      <p:tavLst>
                                        <p:tav tm="0">
                                          <p:val>
                                            <p:fltVal val="0"/>
                                          </p:val>
                                        </p:tav>
                                        <p:tav tm="100000">
                                          <p:val>
                                            <p:strVal val="#ppt_h"/>
                                          </p:val>
                                        </p:tav>
                                      </p:tavLst>
                                    </p:anim>
                                    <p:animEffect transition="in" filter="fade">
                                      <p:cBhvr>
                                        <p:cTn id="94" dur="500"/>
                                        <p:tgtEl>
                                          <p:spTgt spid="181"/>
                                        </p:tgtEl>
                                      </p:cBhvr>
                                    </p:animEffect>
                                  </p:childTnLst>
                                </p:cTn>
                              </p:par>
                              <p:par>
                                <p:cTn id="95" presetID="32" presetClass="emph" presetSubtype="0" fill="hold" nodeType="withEffect">
                                  <p:stCondLst>
                                    <p:cond delay="1000"/>
                                  </p:stCondLst>
                                  <p:childTnLst>
                                    <p:animRot by="120000">
                                      <p:cBhvr>
                                        <p:cTn id="96" dur="100" fill="hold">
                                          <p:stCondLst>
                                            <p:cond delay="0"/>
                                          </p:stCondLst>
                                        </p:cTn>
                                        <p:tgtEl>
                                          <p:spTgt spid="181"/>
                                        </p:tgtEl>
                                        <p:attrNameLst>
                                          <p:attrName>r</p:attrName>
                                        </p:attrNameLst>
                                      </p:cBhvr>
                                    </p:animRot>
                                    <p:animRot by="-240000">
                                      <p:cBhvr>
                                        <p:cTn id="97" dur="200" fill="hold">
                                          <p:stCondLst>
                                            <p:cond delay="200"/>
                                          </p:stCondLst>
                                        </p:cTn>
                                        <p:tgtEl>
                                          <p:spTgt spid="181"/>
                                        </p:tgtEl>
                                        <p:attrNameLst>
                                          <p:attrName>r</p:attrName>
                                        </p:attrNameLst>
                                      </p:cBhvr>
                                    </p:animRot>
                                    <p:animRot by="240000">
                                      <p:cBhvr>
                                        <p:cTn id="98" dur="200" fill="hold">
                                          <p:stCondLst>
                                            <p:cond delay="400"/>
                                          </p:stCondLst>
                                        </p:cTn>
                                        <p:tgtEl>
                                          <p:spTgt spid="181"/>
                                        </p:tgtEl>
                                        <p:attrNameLst>
                                          <p:attrName>r</p:attrName>
                                        </p:attrNameLst>
                                      </p:cBhvr>
                                    </p:animRot>
                                    <p:animRot by="-240000">
                                      <p:cBhvr>
                                        <p:cTn id="99" dur="200" fill="hold">
                                          <p:stCondLst>
                                            <p:cond delay="600"/>
                                          </p:stCondLst>
                                        </p:cTn>
                                        <p:tgtEl>
                                          <p:spTgt spid="181"/>
                                        </p:tgtEl>
                                        <p:attrNameLst>
                                          <p:attrName>r</p:attrName>
                                        </p:attrNameLst>
                                      </p:cBhvr>
                                    </p:animRot>
                                    <p:animRot by="120000">
                                      <p:cBhvr>
                                        <p:cTn id="100" dur="200" fill="hold">
                                          <p:stCondLst>
                                            <p:cond delay="800"/>
                                          </p:stCondLst>
                                        </p:cTn>
                                        <p:tgtEl>
                                          <p:spTgt spid="181"/>
                                        </p:tgtEl>
                                        <p:attrNameLst>
                                          <p:attrName>r</p:attrName>
                                        </p:attrNameLst>
                                      </p:cBhvr>
                                    </p:animRot>
                                  </p:childTnLst>
                                </p:cTn>
                              </p:par>
                            </p:childTnLst>
                          </p:cTn>
                        </p:par>
                        <p:par>
                          <p:cTn id="101" fill="hold">
                            <p:stCondLst>
                              <p:cond delay="6250"/>
                            </p:stCondLst>
                            <p:childTnLst>
                              <p:par>
                                <p:cTn id="102" presetID="12" presetClass="entr" presetSubtype="8" fill="hold" grpId="0" nodeType="afterEffect">
                                  <p:stCondLst>
                                    <p:cond delay="0"/>
                                  </p:stCondLst>
                                  <p:childTnLst>
                                    <p:set>
                                      <p:cBhvr>
                                        <p:cTn id="103" dur="1" fill="hold">
                                          <p:stCondLst>
                                            <p:cond delay="0"/>
                                          </p:stCondLst>
                                        </p:cTn>
                                        <p:tgtEl>
                                          <p:spTgt spid="186"/>
                                        </p:tgtEl>
                                        <p:attrNameLst>
                                          <p:attrName>style.visibility</p:attrName>
                                        </p:attrNameLst>
                                      </p:cBhvr>
                                      <p:to>
                                        <p:strVal val="visible"/>
                                      </p:to>
                                    </p:set>
                                    <p:anim calcmode="lin" valueType="num">
                                      <p:cBhvr additive="base">
                                        <p:cTn id="104" dur="500"/>
                                        <p:tgtEl>
                                          <p:spTgt spid="186"/>
                                        </p:tgtEl>
                                        <p:attrNameLst>
                                          <p:attrName>ppt_x</p:attrName>
                                        </p:attrNameLst>
                                      </p:cBhvr>
                                      <p:tavLst>
                                        <p:tav tm="0">
                                          <p:val>
                                            <p:strVal val="#ppt_x-#ppt_w*1.125000"/>
                                          </p:val>
                                        </p:tav>
                                        <p:tav tm="100000">
                                          <p:val>
                                            <p:strVal val="#ppt_x"/>
                                          </p:val>
                                        </p:tav>
                                      </p:tavLst>
                                    </p:anim>
                                    <p:animEffect transition="in" filter="wipe(right)">
                                      <p:cBhvr>
                                        <p:cTn id="105" dur="500"/>
                                        <p:tgtEl>
                                          <p:spTgt spid="186"/>
                                        </p:tgtEl>
                                      </p:cBhvr>
                                    </p:animEffect>
                                  </p:childTnLst>
                                </p:cTn>
                              </p:par>
                            </p:childTnLst>
                          </p:cTn>
                        </p:par>
                        <p:par>
                          <p:cTn id="106" fill="hold">
                            <p:stCondLst>
                              <p:cond delay="6750"/>
                            </p:stCondLst>
                            <p:childTnLst>
                              <p:par>
                                <p:cTn id="107" presetID="42" presetClass="entr" presetSubtype="0" fill="hold" nodeType="afterEffect">
                                  <p:stCondLst>
                                    <p:cond delay="0"/>
                                  </p:stCondLst>
                                  <p:childTnLst>
                                    <p:set>
                                      <p:cBhvr>
                                        <p:cTn id="108" dur="1" fill="hold">
                                          <p:stCondLst>
                                            <p:cond delay="0"/>
                                          </p:stCondLst>
                                        </p:cTn>
                                        <p:tgtEl>
                                          <p:spTgt spid="187"/>
                                        </p:tgtEl>
                                        <p:attrNameLst>
                                          <p:attrName>style.visibility</p:attrName>
                                        </p:attrNameLst>
                                      </p:cBhvr>
                                      <p:to>
                                        <p:strVal val="visible"/>
                                      </p:to>
                                    </p:set>
                                    <p:animEffect transition="in" filter="fade">
                                      <p:cBhvr>
                                        <p:cTn id="109" dur="1000"/>
                                        <p:tgtEl>
                                          <p:spTgt spid="187"/>
                                        </p:tgtEl>
                                      </p:cBhvr>
                                    </p:animEffect>
                                    <p:anim calcmode="lin" valueType="num">
                                      <p:cBhvr>
                                        <p:cTn id="110" dur="1000" fill="hold"/>
                                        <p:tgtEl>
                                          <p:spTgt spid="187"/>
                                        </p:tgtEl>
                                        <p:attrNameLst>
                                          <p:attrName>ppt_x</p:attrName>
                                        </p:attrNameLst>
                                      </p:cBhvr>
                                      <p:tavLst>
                                        <p:tav tm="0">
                                          <p:val>
                                            <p:strVal val="#ppt_x"/>
                                          </p:val>
                                        </p:tav>
                                        <p:tav tm="100000">
                                          <p:val>
                                            <p:strVal val="#ppt_x"/>
                                          </p:val>
                                        </p:tav>
                                      </p:tavLst>
                                    </p:anim>
                                    <p:anim calcmode="lin" valueType="num">
                                      <p:cBhvr>
                                        <p:cTn id="111" dur="1000" fill="hold"/>
                                        <p:tgtEl>
                                          <p:spTgt spid="187"/>
                                        </p:tgtEl>
                                        <p:attrNameLst>
                                          <p:attrName>ppt_y</p:attrName>
                                        </p:attrNameLst>
                                      </p:cBhvr>
                                      <p:tavLst>
                                        <p:tav tm="0">
                                          <p:val>
                                            <p:strVal val="#ppt_y+.1"/>
                                          </p:val>
                                        </p:tav>
                                        <p:tav tm="100000">
                                          <p:val>
                                            <p:strVal val="#ppt_y"/>
                                          </p:val>
                                        </p:tav>
                                      </p:tavLst>
                                    </p:anim>
                                  </p:childTnLst>
                                </p:cTn>
                              </p:par>
                            </p:childTnLst>
                          </p:cTn>
                        </p:par>
                        <p:par>
                          <p:cTn id="112" fill="hold">
                            <p:stCondLst>
                              <p:cond delay="7750"/>
                            </p:stCondLst>
                            <p:childTnLst>
                              <p:par>
                                <p:cTn id="113" presetID="10" presetClass="entr" presetSubtype="0" fill="hold" grpId="0" nodeType="afterEffect">
                                  <p:stCondLst>
                                    <p:cond delay="0"/>
                                  </p:stCondLst>
                                  <p:childTnLst>
                                    <p:set>
                                      <p:cBhvr>
                                        <p:cTn id="114" dur="1" fill="hold">
                                          <p:stCondLst>
                                            <p:cond delay="0"/>
                                          </p:stCondLst>
                                        </p:cTn>
                                        <p:tgtEl>
                                          <p:spTgt spid="190"/>
                                        </p:tgtEl>
                                        <p:attrNameLst>
                                          <p:attrName>style.visibility</p:attrName>
                                        </p:attrNameLst>
                                      </p:cBhvr>
                                      <p:to>
                                        <p:strVal val="visible"/>
                                      </p:to>
                                    </p:set>
                                    <p:animEffect transition="in" filter="fade">
                                      <p:cBhvr>
                                        <p:cTn id="115" dur="500"/>
                                        <p:tgtEl>
                                          <p:spTgt spid="190"/>
                                        </p:tgtEl>
                                      </p:cBhvr>
                                    </p:animEffect>
                                  </p:childTnLst>
                                </p:cTn>
                              </p:par>
                              <p:par>
                                <p:cTn id="116" presetID="53" presetClass="entr" presetSubtype="16" fill="hold" nodeType="withEffect">
                                  <p:stCondLst>
                                    <p:cond delay="500"/>
                                  </p:stCondLst>
                                  <p:childTnLst>
                                    <p:set>
                                      <p:cBhvr>
                                        <p:cTn id="117" dur="1" fill="hold">
                                          <p:stCondLst>
                                            <p:cond delay="0"/>
                                          </p:stCondLst>
                                        </p:cTn>
                                        <p:tgtEl>
                                          <p:spTgt spid="191"/>
                                        </p:tgtEl>
                                        <p:attrNameLst>
                                          <p:attrName>style.visibility</p:attrName>
                                        </p:attrNameLst>
                                      </p:cBhvr>
                                      <p:to>
                                        <p:strVal val="visible"/>
                                      </p:to>
                                    </p:set>
                                    <p:anim calcmode="lin" valueType="num">
                                      <p:cBhvr>
                                        <p:cTn id="118" dur="500" fill="hold"/>
                                        <p:tgtEl>
                                          <p:spTgt spid="191"/>
                                        </p:tgtEl>
                                        <p:attrNameLst>
                                          <p:attrName>ppt_w</p:attrName>
                                        </p:attrNameLst>
                                      </p:cBhvr>
                                      <p:tavLst>
                                        <p:tav tm="0">
                                          <p:val>
                                            <p:fltVal val="0"/>
                                          </p:val>
                                        </p:tav>
                                        <p:tav tm="100000">
                                          <p:val>
                                            <p:strVal val="#ppt_w"/>
                                          </p:val>
                                        </p:tav>
                                      </p:tavLst>
                                    </p:anim>
                                    <p:anim calcmode="lin" valueType="num">
                                      <p:cBhvr>
                                        <p:cTn id="119" dur="500" fill="hold"/>
                                        <p:tgtEl>
                                          <p:spTgt spid="191"/>
                                        </p:tgtEl>
                                        <p:attrNameLst>
                                          <p:attrName>ppt_h</p:attrName>
                                        </p:attrNameLst>
                                      </p:cBhvr>
                                      <p:tavLst>
                                        <p:tav tm="0">
                                          <p:val>
                                            <p:fltVal val="0"/>
                                          </p:val>
                                        </p:tav>
                                        <p:tav tm="100000">
                                          <p:val>
                                            <p:strVal val="#ppt_h"/>
                                          </p:val>
                                        </p:tav>
                                      </p:tavLst>
                                    </p:anim>
                                    <p:animEffect transition="in" filter="fade">
                                      <p:cBhvr>
                                        <p:cTn id="120" dur="500"/>
                                        <p:tgtEl>
                                          <p:spTgt spid="191"/>
                                        </p:tgtEl>
                                      </p:cBhvr>
                                    </p:animEffect>
                                  </p:childTnLst>
                                </p:cTn>
                              </p:par>
                              <p:par>
                                <p:cTn id="121" presetID="32" presetClass="emph" presetSubtype="0" fill="hold" nodeType="withEffect">
                                  <p:stCondLst>
                                    <p:cond delay="1000"/>
                                  </p:stCondLst>
                                  <p:childTnLst>
                                    <p:animRot by="120000">
                                      <p:cBhvr>
                                        <p:cTn id="122" dur="100" fill="hold">
                                          <p:stCondLst>
                                            <p:cond delay="0"/>
                                          </p:stCondLst>
                                        </p:cTn>
                                        <p:tgtEl>
                                          <p:spTgt spid="191"/>
                                        </p:tgtEl>
                                        <p:attrNameLst>
                                          <p:attrName>r</p:attrName>
                                        </p:attrNameLst>
                                      </p:cBhvr>
                                    </p:animRot>
                                    <p:animRot by="-240000">
                                      <p:cBhvr>
                                        <p:cTn id="123" dur="200" fill="hold">
                                          <p:stCondLst>
                                            <p:cond delay="200"/>
                                          </p:stCondLst>
                                        </p:cTn>
                                        <p:tgtEl>
                                          <p:spTgt spid="191"/>
                                        </p:tgtEl>
                                        <p:attrNameLst>
                                          <p:attrName>r</p:attrName>
                                        </p:attrNameLst>
                                      </p:cBhvr>
                                    </p:animRot>
                                    <p:animRot by="240000">
                                      <p:cBhvr>
                                        <p:cTn id="124" dur="200" fill="hold">
                                          <p:stCondLst>
                                            <p:cond delay="400"/>
                                          </p:stCondLst>
                                        </p:cTn>
                                        <p:tgtEl>
                                          <p:spTgt spid="191"/>
                                        </p:tgtEl>
                                        <p:attrNameLst>
                                          <p:attrName>r</p:attrName>
                                        </p:attrNameLst>
                                      </p:cBhvr>
                                    </p:animRot>
                                    <p:animRot by="-240000">
                                      <p:cBhvr>
                                        <p:cTn id="125" dur="200" fill="hold">
                                          <p:stCondLst>
                                            <p:cond delay="600"/>
                                          </p:stCondLst>
                                        </p:cTn>
                                        <p:tgtEl>
                                          <p:spTgt spid="191"/>
                                        </p:tgtEl>
                                        <p:attrNameLst>
                                          <p:attrName>r</p:attrName>
                                        </p:attrNameLst>
                                      </p:cBhvr>
                                    </p:animRot>
                                    <p:animRot by="120000">
                                      <p:cBhvr>
                                        <p:cTn id="126" dur="200" fill="hold">
                                          <p:stCondLst>
                                            <p:cond delay="800"/>
                                          </p:stCondLst>
                                        </p:cTn>
                                        <p:tgtEl>
                                          <p:spTgt spid="191"/>
                                        </p:tgtEl>
                                        <p:attrNameLst>
                                          <p:attrName>r</p:attrName>
                                        </p:attrNameLst>
                                      </p:cBhvr>
                                    </p:animRot>
                                  </p:childTnLst>
                                </p:cTn>
                              </p:par>
                              <p:par>
                                <p:cTn id="127" presetID="53" presetClass="entr" presetSubtype="16" fill="hold" nodeType="withEffect">
                                  <p:stCondLst>
                                    <p:cond delay="500"/>
                                  </p:stCondLst>
                                  <p:childTnLst>
                                    <p:set>
                                      <p:cBhvr>
                                        <p:cTn id="128" dur="1" fill="hold">
                                          <p:stCondLst>
                                            <p:cond delay="0"/>
                                          </p:stCondLst>
                                        </p:cTn>
                                        <p:tgtEl>
                                          <p:spTgt spid="196"/>
                                        </p:tgtEl>
                                        <p:attrNameLst>
                                          <p:attrName>style.visibility</p:attrName>
                                        </p:attrNameLst>
                                      </p:cBhvr>
                                      <p:to>
                                        <p:strVal val="visible"/>
                                      </p:to>
                                    </p:set>
                                    <p:anim calcmode="lin" valueType="num">
                                      <p:cBhvr>
                                        <p:cTn id="129" dur="500" fill="hold"/>
                                        <p:tgtEl>
                                          <p:spTgt spid="196"/>
                                        </p:tgtEl>
                                        <p:attrNameLst>
                                          <p:attrName>ppt_w</p:attrName>
                                        </p:attrNameLst>
                                      </p:cBhvr>
                                      <p:tavLst>
                                        <p:tav tm="0">
                                          <p:val>
                                            <p:fltVal val="0"/>
                                          </p:val>
                                        </p:tav>
                                        <p:tav tm="100000">
                                          <p:val>
                                            <p:strVal val="#ppt_w"/>
                                          </p:val>
                                        </p:tav>
                                      </p:tavLst>
                                    </p:anim>
                                    <p:anim calcmode="lin" valueType="num">
                                      <p:cBhvr>
                                        <p:cTn id="130" dur="500" fill="hold"/>
                                        <p:tgtEl>
                                          <p:spTgt spid="196"/>
                                        </p:tgtEl>
                                        <p:attrNameLst>
                                          <p:attrName>ppt_h</p:attrName>
                                        </p:attrNameLst>
                                      </p:cBhvr>
                                      <p:tavLst>
                                        <p:tav tm="0">
                                          <p:val>
                                            <p:fltVal val="0"/>
                                          </p:val>
                                        </p:tav>
                                        <p:tav tm="100000">
                                          <p:val>
                                            <p:strVal val="#ppt_h"/>
                                          </p:val>
                                        </p:tav>
                                      </p:tavLst>
                                    </p:anim>
                                    <p:animEffect transition="in" filter="fade">
                                      <p:cBhvr>
                                        <p:cTn id="131" dur="500"/>
                                        <p:tgtEl>
                                          <p:spTgt spid="196"/>
                                        </p:tgtEl>
                                      </p:cBhvr>
                                    </p:animEffect>
                                  </p:childTnLst>
                                </p:cTn>
                              </p:par>
                              <p:par>
                                <p:cTn id="132" presetID="32" presetClass="emph" presetSubtype="0" fill="hold" nodeType="withEffect">
                                  <p:stCondLst>
                                    <p:cond delay="1000"/>
                                  </p:stCondLst>
                                  <p:childTnLst>
                                    <p:animRot by="120000">
                                      <p:cBhvr>
                                        <p:cTn id="133" dur="100" fill="hold">
                                          <p:stCondLst>
                                            <p:cond delay="0"/>
                                          </p:stCondLst>
                                        </p:cTn>
                                        <p:tgtEl>
                                          <p:spTgt spid="196"/>
                                        </p:tgtEl>
                                        <p:attrNameLst>
                                          <p:attrName>r</p:attrName>
                                        </p:attrNameLst>
                                      </p:cBhvr>
                                    </p:animRot>
                                    <p:animRot by="-240000">
                                      <p:cBhvr>
                                        <p:cTn id="134" dur="200" fill="hold">
                                          <p:stCondLst>
                                            <p:cond delay="200"/>
                                          </p:stCondLst>
                                        </p:cTn>
                                        <p:tgtEl>
                                          <p:spTgt spid="196"/>
                                        </p:tgtEl>
                                        <p:attrNameLst>
                                          <p:attrName>r</p:attrName>
                                        </p:attrNameLst>
                                      </p:cBhvr>
                                    </p:animRot>
                                    <p:animRot by="240000">
                                      <p:cBhvr>
                                        <p:cTn id="135" dur="200" fill="hold">
                                          <p:stCondLst>
                                            <p:cond delay="400"/>
                                          </p:stCondLst>
                                        </p:cTn>
                                        <p:tgtEl>
                                          <p:spTgt spid="196"/>
                                        </p:tgtEl>
                                        <p:attrNameLst>
                                          <p:attrName>r</p:attrName>
                                        </p:attrNameLst>
                                      </p:cBhvr>
                                    </p:animRot>
                                    <p:animRot by="-240000">
                                      <p:cBhvr>
                                        <p:cTn id="136" dur="200" fill="hold">
                                          <p:stCondLst>
                                            <p:cond delay="600"/>
                                          </p:stCondLst>
                                        </p:cTn>
                                        <p:tgtEl>
                                          <p:spTgt spid="196"/>
                                        </p:tgtEl>
                                        <p:attrNameLst>
                                          <p:attrName>r</p:attrName>
                                        </p:attrNameLst>
                                      </p:cBhvr>
                                    </p:animRot>
                                    <p:animRot by="120000">
                                      <p:cBhvr>
                                        <p:cTn id="137" dur="200" fill="hold">
                                          <p:stCondLst>
                                            <p:cond delay="800"/>
                                          </p:stCondLst>
                                        </p:cTn>
                                        <p:tgtEl>
                                          <p:spTgt spid="196"/>
                                        </p:tgtEl>
                                        <p:attrNameLst>
                                          <p:attrName>r</p:attrName>
                                        </p:attrNameLst>
                                      </p:cBhvr>
                                    </p:animRot>
                                  </p:childTnLst>
                                </p:cTn>
                              </p:par>
                              <p:par>
                                <p:cTn id="138" presetID="53" presetClass="entr" presetSubtype="16" fill="hold" nodeType="withEffect">
                                  <p:stCondLst>
                                    <p:cond delay="500"/>
                                  </p:stCondLst>
                                  <p:childTnLst>
                                    <p:set>
                                      <p:cBhvr>
                                        <p:cTn id="139" dur="1" fill="hold">
                                          <p:stCondLst>
                                            <p:cond delay="0"/>
                                          </p:stCondLst>
                                        </p:cTn>
                                        <p:tgtEl>
                                          <p:spTgt spid="201"/>
                                        </p:tgtEl>
                                        <p:attrNameLst>
                                          <p:attrName>style.visibility</p:attrName>
                                        </p:attrNameLst>
                                      </p:cBhvr>
                                      <p:to>
                                        <p:strVal val="visible"/>
                                      </p:to>
                                    </p:set>
                                    <p:anim calcmode="lin" valueType="num">
                                      <p:cBhvr>
                                        <p:cTn id="140" dur="500" fill="hold"/>
                                        <p:tgtEl>
                                          <p:spTgt spid="201"/>
                                        </p:tgtEl>
                                        <p:attrNameLst>
                                          <p:attrName>ppt_w</p:attrName>
                                        </p:attrNameLst>
                                      </p:cBhvr>
                                      <p:tavLst>
                                        <p:tav tm="0">
                                          <p:val>
                                            <p:fltVal val="0"/>
                                          </p:val>
                                        </p:tav>
                                        <p:tav tm="100000">
                                          <p:val>
                                            <p:strVal val="#ppt_w"/>
                                          </p:val>
                                        </p:tav>
                                      </p:tavLst>
                                    </p:anim>
                                    <p:anim calcmode="lin" valueType="num">
                                      <p:cBhvr>
                                        <p:cTn id="141" dur="500" fill="hold"/>
                                        <p:tgtEl>
                                          <p:spTgt spid="201"/>
                                        </p:tgtEl>
                                        <p:attrNameLst>
                                          <p:attrName>ppt_h</p:attrName>
                                        </p:attrNameLst>
                                      </p:cBhvr>
                                      <p:tavLst>
                                        <p:tav tm="0">
                                          <p:val>
                                            <p:fltVal val="0"/>
                                          </p:val>
                                        </p:tav>
                                        <p:tav tm="100000">
                                          <p:val>
                                            <p:strVal val="#ppt_h"/>
                                          </p:val>
                                        </p:tav>
                                      </p:tavLst>
                                    </p:anim>
                                    <p:animEffect transition="in" filter="fade">
                                      <p:cBhvr>
                                        <p:cTn id="142" dur="500"/>
                                        <p:tgtEl>
                                          <p:spTgt spid="201"/>
                                        </p:tgtEl>
                                      </p:cBhvr>
                                    </p:animEffect>
                                  </p:childTnLst>
                                </p:cTn>
                              </p:par>
                              <p:par>
                                <p:cTn id="143" presetID="32" presetClass="emph" presetSubtype="0" fill="hold" nodeType="withEffect">
                                  <p:stCondLst>
                                    <p:cond delay="1000"/>
                                  </p:stCondLst>
                                  <p:childTnLst>
                                    <p:animRot by="120000">
                                      <p:cBhvr>
                                        <p:cTn id="144" dur="100" fill="hold">
                                          <p:stCondLst>
                                            <p:cond delay="0"/>
                                          </p:stCondLst>
                                        </p:cTn>
                                        <p:tgtEl>
                                          <p:spTgt spid="201"/>
                                        </p:tgtEl>
                                        <p:attrNameLst>
                                          <p:attrName>r</p:attrName>
                                        </p:attrNameLst>
                                      </p:cBhvr>
                                    </p:animRot>
                                    <p:animRot by="-240000">
                                      <p:cBhvr>
                                        <p:cTn id="145" dur="200" fill="hold">
                                          <p:stCondLst>
                                            <p:cond delay="200"/>
                                          </p:stCondLst>
                                        </p:cTn>
                                        <p:tgtEl>
                                          <p:spTgt spid="201"/>
                                        </p:tgtEl>
                                        <p:attrNameLst>
                                          <p:attrName>r</p:attrName>
                                        </p:attrNameLst>
                                      </p:cBhvr>
                                    </p:animRot>
                                    <p:animRot by="240000">
                                      <p:cBhvr>
                                        <p:cTn id="146" dur="200" fill="hold">
                                          <p:stCondLst>
                                            <p:cond delay="400"/>
                                          </p:stCondLst>
                                        </p:cTn>
                                        <p:tgtEl>
                                          <p:spTgt spid="201"/>
                                        </p:tgtEl>
                                        <p:attrNameLst>
                                          <p:attrName>r</p:attrName>
                                        </p:attrNameLst>
                                      </p:cBhvr>
                                    </p:animRot>
                                    <p:animRot by="-240000">
                                      <p:cBhvr>
                                        <p:cTn id="147" dur="200" fill="hold">
                                          <p:stCondLst>
                                            <p:cond delay="600"/>
                                          </p:stCondLst>
                                        </p:cTn>
                                        <p:tgtEl>
                                          <p:spTgt spid="201"/>
                                        </p:tgtEl>
                                        <p:attrNameLst>
                                          <p:attrName>r</p:attrName>
                                        </p:attrNameLst>
                                      </p:cBhvr>
                                    </p:animRot>
                                    <p:animRot by="120000">
                                      <p:cBhvr>
                                        <p:cTn id="148" dur="200" fill="hold">
                                          <p:stCondLst>
                                            <p:cond delay="800"/>
                                          </p:stCondLst>
                                        </p:cTn>
                                        <p:tgtEl>
                                          <p:spTgt spid="201"/>
                                        </p:tgtEl>
                                        <p:attrNameLst>
                                          <p:attrName>r</p:attrName>
                                        </p:attrNameLst>
                                      </p:cBhvr>
                                    </p:animRot>
                                  </p:childTnLst>
                                </p:cTn>
                              </p:par>
                              <p:par>
                                <p:cTn id="149" presetID="53" presetClass="entr" presetSubtype="16" fill="hold" nodeType="withEffect">
                                  <p:stCondLst>
                                    <p:cond delay="500"/>
                                  </p:stCondLst>
                                  <p:childTnLst>
                                    <p:set>
                                      <p:cBhvr>
                                        <p:cTn id="150" dur="1" fill="hold">
                                          <p:stCondLst>
                                            <p:cond delay="0"/>
                                          </p:stCondLst>
                                        </p:cTn>
                                        <p:tgtEl>
                                          <p:spTgt spid="206"/>
                                        </p:tgtEl>
                                        <p:attrNameLst>
                                          <p:attrName>style.visibility</p:attrName>
                                        </p:attrNameLst>
                                      </p:cBhvr>
                                      <p:to>
                                        <p:strVal val="visible"/>
                                      </p:to>
                                    </p:set>
                                    <p:anim calcmode="lin" valueType="num">
                                      <p:cBhvr>
                                        <p:cTn id="151" dur="500" fill="hold"/>
                                        <p:tgtEl>
                                          <p:spTgt spid="206"/>
                                        </p:tgtEl>
                                        <p:attrNameLst>
                                          <p:attrName>ppt_w</p:attrName>
                                        </p:attrNameLst>
                                      </p:cBhvr>
                                      <p:tavLst>
                                        <p:tav tm="0">
                                          <p:val>
                                            <p:fltVal val="0"/>
                                          </p:val>
                                        </p:tav>
                                        <p:tav tm="100000">
                                          <p:val>
                                            <p:strVal val="#ppt_w"/>
                                          </p:val>
                                        </p:tav>
                                      </p:tavLst>
                                    </p:anim>
                                    <p:anim calcmode="lin" valueType="num">
                                      <p:cBhvr>
                                        <p:cTn id="152" dur="500" fill="hold"/>
                                        <p:tgtEl>
                                          <p:spTgt spid="206"/>
                                        </p:tgtEl>
                                        <p:attrNameLst>
                                          <p:attrName>ppt_h</p:attrName>
                                        </p:attrNameLst>
                                      </p:cBhvr>
                                      <p:tavLst>
                                        <p:tav tm="0">
                                          <p:val>
                                            <p:fltVal val="0"/>
                                          </p:val>
                                        </p:tav>
                                        <p:tav tm="100000">
                                          <p:val>
                                            <p:strVal val="#ppt_h"/>
                                          </p:val>
                                        </p:tav>
                                      </p:tavLst>
                                    </p:anim>
                                    <p:animEffect transition="in" filter="fade">
                                      <p:cBhvr>
                                        <p:cTn id="153" dur="500"/>
                                        <p:tgtEl>
                                          <p:spTgt spid="206"/>
                                        </p:tgtEl>
                                      </p:cBhvr>
                                    </p:animEffect>
                                  </p:childTnLst>
                                </p:cTn>
                              </p:par>
                              <p:par>
                                <p:cTn id="154" presetID="32" presetClass="emph" presetSubtype="0" fill="hold" nodeType="withEffect">
                                  <p:stCondLst>
                                    <p:cond delay="1000"/>
                                  </p:stCondLst>
                                  <p:childTnLst>
                                    <p:animRot by="120000">
                                      <p:cBhvr>
                                        <p:cTn id="155" dur="100" fill="hold">
                                          <p:stCondLst>
                                            <p:cond delay="0"/>
                                          </p:stCondLst>
                                        </p:cTn>
                                        <p:tgtEl>
                                          <p:spTgt spid="206"/>
                                        </p:tgtEl>
                                        <p:attrNameLst>
                                          <p:attrName>r</p:attrName>
                                        </p:attrNameLst>
                                      </p:cBhvr>
                                    </p:animRot>
                                    <p:animRot by="-240000">
                                      <p:cBhvr>
                                        <p:cTn id="156" dur="200" fill="hold">
                                          <p:stCondLst>
                                            <p:cond delay="200"/>
                                          </p:stCondLst>
                                        </p:cTn>
                                        <p:tgtEl>
                                          <p:spTgt spid="206"/>
                                        </p:tgtEl>
                                        <p:attrNameLst>
                                          <p:attrName>r</p:attrName>
                                        </p:attrNameLst>
                                      </p:cBhvr>
                                    </p:animRot>
                                    <p:animRot by="240000">
                                      <p:cBhvr>
                                        <p:cTn id="157" dur="200" fill="hold">
                                          <p:stCondLst>
                                            <p:cond delay="400"/>
                                          </p:stCondLst>
                                        </p:cTn>
                                        <p:tgtEl>
                                          <p:spTgt spid="206"/>
                                        </p:tgtEl>
                                        <p:attrNameLst>
                                          <p:attrName>r</p:attrName>
                                        </p:attrNameLst>
                                      </p:cBhvr>
                                    </p:animRot>
                                    <p:animRot by="-240000">
                                      <p:cBhvr>
                                        <p:cTn id="158" dur="200" fill="hold">
                                          <p:stCondLst>
                                            <p:cond delay="600"/>
                                          </p:stCondLst>
                                        </p:cTn>
                                        <p:tgtEl>
                                          <p:spTgt spid="206"/>
                                        </p:tgtEl>
                                        <p:attrNameLst>
                                          <p:attrName>r</p:attrName>
                                        </p:attrNameLst>
                                      </p:cBhvr>
                                    </p:animRot>
                                    <p:animRot by="120000">
                                      <p:cBhvr>
                                        <p:cTn id="159" dur="200" fill="hold">
                                          <p:stCondLst>
                                            <p:cond delay="800"/>
                                          </p:stCondLst>
                                        </p:cTn>
                                        <p:tgtEl>
                                          <p:spTgt spid="206"/>
                                        </p:tgtEl>
                                        <p:attrNameLst>
                                          <p:attrName>r</p:attrName>
                                        </p:attrNameLst>
                                      </p:cBhvr>
                                    </p:animRot>
                                  </p:childTnLst>
                                </p:cTn>
                              </p:par>
                              <p:par>
                                <p:cTn id="160" presetID="53" presetClass="entr" presetSubtype="16" fill="hold" nodeType="withEffect">
                                  <p:stCondLst>
                                    <p:cond delay="500"/>
                                  </p:stCondLst>
                                  <p:childTnLst>
                                    <p:set>
                                      <p:cBhvr>
                                        <p:cTn id="161" dur="1" fill="hold">
                                          <p:stCondLst>
                                            <p:cond delay="0"/>
                                          </p:stCondLst>
                                        </p:cTn>
                                        <p:tgtEl>
                                          <p:spTgt spid="211"/>
                                        </p:tgtEl>
                                        <p:attrNameLst>
                                          <p:attrName>style.visibility</p:attrName>
                                        </p:attrNameLst>
                                      </p:cBhvr>
                                      <p:to>
                                        <p:strVal val="visible"/>
                                      </p:to>
                                    </p:set>
                                    <p:anim calcmode="lin" valueType="num">
                                      <p:cBhvr>
                                        <p:cTn id="162" dur="500" fill="hold"/>
                                        <p:tgtEl>
                                          <p:spTgt spid="211"/>
                                        </p:tgtEl>
                                        <p:attrNameLst>
                                          <p:attrName>ppt_w</p:attrName>
                                        </p:attrNameLst>
                                      </p:cBhvr>
                                      <p:tavLst>
                                        <p:tav tm="0">
                                          <p:val>
                                            <p:fltVal val="0"/>
                                          </p:val>
                                        </p:tav>
                                        <p:tav tm="100000">
                                          <p:val>
                                            <p:strVal val="#ppt_w"/>
                                          </p:val>
                                        </p:tav>
                                      </p:tavLst>
                                    </p:anim>
                                    <p:anim calcmode="lin" valueType="num">
                                      <p:cBhvr>
                                        <p:cTn id="163" dur="500" fill="hold"/>
                                        <p:tgtEl>
                                          <p:spTgt spid="211"/>
                                        </p:tgtEl>
                                        <p:attrNameLst>
                                          <p:attrName>ppt_h</p:attrName>
                                        </p:attrNameLst>
                                      </p:cBhvr>
                                      <p:tavLst>
                                        <p:tav tm="0">
                                          <p:val>
                                            <p:fltVal val="0"/>
                                          </p:val>
                                        </p:tav>
                                        <p:tav tm="100000">
                                          <p:val>
                                            <p:strVal val="#ppt_h"/>
                                          </p:val>
                                        </p:tav>
                                      </p:tavLst>
                                    </p:anim>
                                    <p:animEffect transition="in" filter="fade">
                                      <p:cBhvr>
                                        <p:cTn id="164" dur="500"/>
                                        <p:tgtEl>
                                          <p:spTgt spid="211"/>
                                        </p:tgtEl>
                                      </p:cBhvr>
                                    </p:animEffect>
                                  </p:childTnLst>
                                </p:cTn>
                              </p:par>
                              <p:par>
                                <p:cTn id="165" presetID="32" presetClass="emph" presetSubtype="0" fill="hold" nodeType="withEffect">
                                  <p:stCondLst>
                                    <p:cond delay="1000"/>
                                  </p:stCondLst>
                                  <p:childTnLst>
                                    <p:animRot by="120000">
                                      <p:cBhvr>
                                        <p:cTn id="166" dur="100" fill="hold">
                                          <p:stCondLst>
                                            <p:cond delay="0"/>
                                          </p:stCondLst>
                                        </p:cTn>
                                        <p:tgtEl>
                                          <p:spTgt spid="211"/>
                                        </p:tgtEl>
                                        <p:attrNameLst>
                                          <p:attrName>r</p:attrName>
                                        </p:attrNameLst>
                                      </p:cBhvr>
                                    </p:animRot>
                                    <p:animRot by="-240000">
                                      <p:cBhvr>
                                        <p:cTn id="167" dur="200" fill="hold">
                                          <p:stCondLst>
                                            <p:cond delay="200"/>
                                          </p:stCondLst>
                                        </p:cTn>
                                        <p:tgtEl>
                                          <p:spTgt spid="211"/>
                                        </p:tgtEl>
                                        <p:attrNameLst>
                                          <p:attrName>r</p:attrName>
                                        </p:attrNameLst>
                                      </p:cBhvr>
                                    </p:animRot>
                                    <p:animRot by="240000">
                                      <p:cBhvr>
                                        <p:cTn id="168" dur="200" fill="hold">
                                          <p:stCondLst>
                                            <p:cond delay="400"/>
                                          </p:stCondLst>
                                        </p:cTn>
                                        <p:tgtEl>
                                          <p:spTgt spid="211"/>
                                        </p:tgtEl>
                                        <p:attrNameLst>
                                          <p:attrName>r</p:attrName>
                                        </p:attrNameLst>
                                      </p:cBhvr>
                                    </p:animRot>
                                    <p:animRot by="-240000">
                                      <p:cBhvr>
                                        <p:cTn id="169" dur="200" fill="hold">
                                          <p:stCondLst>
                                            <p:cond delay="600"/>
                                          </p:stCondLst>
                                        </p:cTn>
                                        <p:tgtEl>
                                          <p:spTgt spid="211"/>
                                        </p:tgtEl>
                                        <p:attrNameLst>
                                          <p:attrName>r</p:attrName>
                                        </p:attrNameLst>
                                      </p:cBhvr>
                                    </p:animRot>
                                    <p:animRot by="120000">
                                      <p:cBhvr>
                                        <p:cTn id="170" dur="200" fill="hold">
                                          <p:stCondLst>
                                            <p:cond delay="800"/>
                                          </p:stCondLst>
                                        </p:cTn>
                                        <p:tgtEl>
                                          <p:spTgt spid="211"/>
                                        </p:tgtEl>
                                        <p:attrNameLst>
                                          <p:attrName>r</p:attrName>
                                        </p:attrNameLst>
                                      </p:cBhvr>
                                    </p:animRot>
                                  </p:childTnLst>
                                </p:cTn>
                              </p:par>
                            </p:childTnLst>
                          </p:cTn>
                        </p:par>
                        <p:par>
                          <p:cTn id="171" fill="hold">
                            <p:stCondLst>
                              <p:cond delay="9750"/>
                            </p:stCondLst>
                            <p:childTnLst>
                              <p:par>
                                <p:cTn id="172" presetID="12" presetClass="entr" presetSubtype="8" fill="hold" grpId="0" nodeType="afterEffect">
                                  <p:stCondLst>
                                    <p:cond delay="0"/>
                                  </p:stCondLst>
                                  <p:childTnLst>
                                    <p:set>
                                      <p:cBhvr>
                                        <p:cTn id="173" dur="1" fill="hold">
                                          <p:stCondLst>
                                            <p:cond delay="0"/>
                                          </p:stCondLst>
                                        </p:cTn>
                                        <p:tgtEl>
                                          <p:spTgt spid="216"/>
                                        </p:tgtEl>
                                        <p:attrNameLst>
                                          <p:attrName>style.visibility</p:attrName>
                                        </p:attrNameLst>
                                      </p:cBhvr>
                                      <p:to>
                                        <p:strVal val="visible"/>
                                      </p:to>
                                    </p:set>
                                    <p:anim calcmode="lin" valueType="num">
                                      <p:cBhvr additive="base">
                                        <p:cTn id="174" dur="500"/>
                                        <p:tgtEl>
                                          <p:spTgt spid="216"/>
                                        </p:tgtEl>
                                        <p:attrNameLst>
                                          <p:attrName>ppt_x</p:attrName>
                                        </p:attrNameLst>
                                      </p:cBhvr>
                                      <p:tavLst>
                                        <p:tav tm="0">
                                          <p:val>
                                            <p:strVal val="#ppt_x-#ppt_w*1.125000"/>
                                          </p:val>
                                        </p:tav>
                                        <p:tav tm="100000">
                                          <p:val>
                                            <p:strVal val="#ppt_x"/>
                                          </p:val>
                                        </p:tav>
                                      </p:tavLst>
                                    </p:anim>
                                    <p:animEffect transition="in" filter="wipe(right)">
                                      <p:cBhvr>
                                        <p:cTn id="175" dur="500"/>
                                        <p:tgtEl>
                                          <p:spTgt spid="216"/>
                                        </p:tgtEl>
                                      </p:cBhvr>
                                    </p:animEffect>
                                  </p:childTnLst>
                                </p:cTn>
                              </p:par>
                            </p:childTnLst>
                          </p:cTn>
                        </p:par>
                        <p:par>
                          <p:cTn id="176" fill="hold">
                            <p:stCondLst>
                              <p:cond delay="10250"/>
                            </p:stCondLst>
                            <p:childTnLst>
                              <p:par>
                                <p:cTn id="177" presetID="42" presetClass="entr" presetSubtype="0" fill="hold" nodeType="afterEffect">
                                  <p:stCondLst>
                                    <p:cond delay="0"/>
                                  </p:stCondLst>
                                  <p:childTnLst>
                                    <p:set>
                                      <p:cBhvr>
                                        <p:cTn id="178" dur="1" fill="hold">
                                          <p:stCondLst>
                                            <p:cond delay="0"/>
                                          </p:stCondLst>
                                        </p:cTn>
                                        <p:tgtEl>
                                          <p:spTgt spid="217"/>
                                        </p:tgtEl>
                                        <p:attrNameLst>
                                          <p:attrName>style.visibility</p:attrName>
                                        </p:attrNameLst>
                                      </p:cBhvr>
                                      <p:to>
                                        <p:strVal val="visible"/>
                                      </p:to>
                                    </p:set>
                                    <p:animEffect transition="in" filter="fade">
                                      <p:cBhvr>
                                        <p:cTn id="179" dur="1000"/>
                                        <p:tgtEl>
                                          <p:spTgt spid="217"/>
                                        </p:tgtEl>
                                      </p:cBhvr>
                                    </p:animEffect>
                                    <p:anim calcmode="lin" valueType="num">
                                      <p:cBhvr>
                                        <p:cTn id="180" dur="1000" fill="hold"/>
                                        <p:tgtEl>
                                          <p:spTgt spid="217"/>
                                        </p:tgtEl>
                                        <p:attrNameLst>
                                          <p:attrName>ppt_x</p:attrName>
                                        </p:attrNameLst>
                                      </p:cBhvr>
                                      <p:tavLst>
                                        <p:tav tm="0">
                                          <p:val>
                                            <p:strVal val="#ppt_x"/>
                                          </p:val>
                                        </p:tav>
                                        <p:tav tm="100000">
                                          <p:val>
                                            <p:strVal val="#ppt_x"/>
                                          </p:val>
                                        </p:tav>
                                      </p:tavLst>
                                    </p:anim>
                                    <p:anim calcmode="lin" valueType="num">
                                      <p:cBhvr>
                                        <p:cTn id="181" dur="1000" fill="hold"/>
                                        <p:tgtEl>
                                          <p:spTgt spid="217"/>
                                        </p:tgtEl>
                                        <p:attrNameLst>
                                          <p:attrName>ppt_y</p:attrName>
                                        </p:attrNameLst>
                                      </p:cBhvr>
                                      <p:tavLst>
                                        <p:tav tm="0">
                                          <p:val>
                                            <p:strVal val="#ppt_y+.1"/>
                                          </p:val>
                                        </p:tav>
                                        <p:tav tm="100000">
                                          <p:val>
                                            <p:strVal val="#ppt_y"/>
                                          </p:val>
                                        </p:tav>
                                      </p:tavLst>
                                    </p:anim>
                                  </p:childTnLst>
                                </p:cTn>
                              </p:par>
                            </p:childTnLst>
                          </p:cTn>
                        </p:par>
                        <p:par>
                          <p:cTn id="182" fill="hold">
                            <p:stCondLst>
                              <p:cond delay="11250"/>
                            </p:stCondLst>
                            <p:childTnLst>
                              <p:par>
                                <p:cTn id="183" presetID="10" presetClass="entr" presetSubtype="0" fill="hold" grpId="0" nodeType="afterEffect">
                                  <p:stCondLst>
                                    <p:cond delay="0"/>
                                  </p:stCondLst>
                                  <p:childTnLst>
                                    <p:set>
                                      <p:cBhvr>
                                        <p:cTn id="184" dur="1" fill="hold">
                                          <p:stCondLst>
                                            <p:cond delay="0"/>
                                          </p:stCondLst>
                                        </p:cTn>
                                        <p:tgtEl>
                                          <p:spTgt spid="220"/>
                                        </p:tgtEl>
                                        <p:attrNameLst>
                                          <p:attrName>style.visibility</p:attrName>
                                        </p:attrNameLst>
                                      </p:cBhvr>
                                      <p:to>
                                        <p:strVal val="visible"/>
                                      </p:to>
                                    </p:set>
                                    <p:animEffect transition="in" filter="fade">
                                      <p:cBhvr>
                                        <p:cTn id="185" dur="500"/>
                                        <p:tgtEl>
                                          <p:spTgt spid="220"/>
                                        </p:tgtEl>
                                      </p:cBhvr>
                                    </p:animEffect>
                                  </p:childTnLst>
                                </p:cTn>
                              </p:par>
                              <p:par>
                                <p:cTn id="186" presetID="53" presetClass="entr" presetSubtype="16" fill="hold" nodeType="withEffect">
                                  <p:stCondLst>
                                    <p:cond delay="500"/>
                                  </p:stCondLst>
                                  <p:childTnLst>
                                    <p:set>
                                      <p:cBhvr>
                                        <p:cTn id="187" dur="1" fill="hold">
                                          <p:stCondLst>
                                            <p:cond delay="0"/>
                                          </p:stCondLst>
                                        </p:cTn>
                                        <p:tgtEl>
                                          <p:spTgt spid="221"/>
                                        </p:tgtEl>
                                        <p:attrNameLst>
                                          <p:attrName>style.visibility</p:attrName>
                                        </p:attrNameLst>
                                      </p:cBhvr>
                                      <p:to>
                                        <p:strVal val="visible"/>
                                      </p:to>
                                    </p:set>
                                    <p:anim calcmode="lin" valueType="num">
                                      <p:cBhvr>
                                        <p:cTn id="188" dur="500" fill="hold"/>
                                        <p:tgtEl>
                                          <p:spTgt spid="221"/>
                                        </p:tgtEl>
                                        <p:attrNameLst>
                                          <p:attrName>ppt_w</p:attrName>
                                        </p:attrNameLst>
                                      </p:cBhvr>
                                      <p:tavLst>
                                        <p:tav tm="0">
                                          <p:val>
                                            <p:fltVal val="0"/>
                                          </p:val>
                                        </p:tav>
                                        <p:tav tm="100000">
                                          <p:val>
                                            <p:strVal val="#ppt_w"/>
                                          </p:val>
                                        </p:tav>
                                      </p:tavLst>
                                    </p:anim>
                                    <p:anim calcmode="lin" valueType="num">
                                      <p:cBhvr>
                                        <p:cTn id="189" dur="500" fill="hold"/>
                                        <p:tgtEl>
                                          <p:spTgt spid="221"/>
                                        </p:tgtEl>
                                        <p:attrNameLst>
                                          <p:attrName>ppt_h</p:attrName>
                                        </p:attrNameLst>
                                      </p:cBhvr>
                                      <p:tavLst>
                                        <p:tav tm="0">
                                          <p:val>
                                            <p:fltVal val="0"/>
                                          </p:val>
                                        </p:tav>
                                        <p:tav tm="100000">
                                          <p:val>
                                            <p:strVal val="#ppt_h"/>
                                          </p:val>
                                        </p:tav>
                                      </p:tavLst>
                                    </p:anim>
                                    <p:animEffect transition="in" filter="fade">
                                      <p:cBhvr>
                                        <p:cTn id="190" dur="500"/>
                                        <p:tgtEl>
                                          <p:spTgt spid="221"/>
                                        </p:tgtEl>
                                      </p:cBhvr>
                                    </p:animEffect>
                                  </p:childTnLst>
                                </p:cTn>
                              </p:par>
                              <p:par>
                                <p:cTn id="191" presetID="32" presetClass="emph" presetSubtype="0" fill="hold" nodeType="withEffect">
                                  <p:stCondLst>
                                    <p:cond delay="1000"/>
                                  </p:stCondLst>
                                  <p:childTnLst>
                                    <p:animRot by="120000">
                                      <p:cBhvr>
                                        <p:cTn id="192" dur="100" fill="hold">
                                          <p:stCondLst>
                                            <p:cond delay="0"/>
                                          </p:stCondLst>
                                        </p:cTn>
                                        <p:tgtEl>
                                          <p:spTgt spid="221"/>
                                        </p:tgtEl>
                                        <p:attrNameLst>
                                          <p:attrName>r</p:attrName>
                                        </p:attrNameLst>
                                      </p:cBhvr>
                                    </p:animRot>
                                    <p:animRot by="-240000">
                                      <p:cBhvr>
                                        <p:cTn id="193" dur="200" fill="hold">
                                          <p:stCondLst>
                                            <p:cond delay="200"/>
                                          </p:stCondLst>
                                        </p:cTn>
                                        <p:tgtEl>
                                          <p:spTgt spid="221"/>
                                        </p:tgtEl>
                                        <p:attrNameLst>
                                          <p:attrName>r</p:attrName>
                                        </p:attrNameLst>
                                      </p:cBhvr>
                                    </p:animRot>
                                    <p:animRot by="240000">
                                      <p:cBhvr>
                                        <p:cTn id="194" dur="200" fill="hold">
                                          <p:stCondLst>
                                            <p:cond delay="400"/>
                                          </p:stCondLst>
                                        </p:cTn>
                                        <p:tgtEl>
                                          <p:spTgt spid="221"/>
                                        </p:tgtEl>
                                        <p:attrNameLst>
                                          <p:attrName>r</p:attrName>
                                        </p:attrNameLst>
                                      </p:cBhvr>
                                    </p:animRot>
                                    <p:animRot by="-240000">
                                      <p:cBhvr>
                                        <p:cTn id="195" dur="200" fill="hold">
                                          <p:stCondLst>
                                            <p:cond delay="600"/>
                                          </p:stCondLst>
                                        </p:cTn>
                                        <p:tgtEl>
                                          <p:spTgt spid="221"/>
                                        </p:tgtEl>
                                        <p:attrNameLst>
                                          <p:attrName>r</p:attrName>
                                        </p:attrNameLst>
                                      </p:cBhvr>
                                    </p:animRot>
                                    <p:animRot by="120000">
                                      <p:cBhvr>
                                        <p:cTn id="196" dur="200" fill="hold">
                                          <p:stCondLst>
                                            <p:cond delay="800"/>
                                          </p:stCondLst>
                                        </p:cTn>
                                        <p:tgtEl>
                                          <p:spTgt spid="221"/>
                                        </p:tgtEl>
                                        <p:attrNameLst>
                                          <p:attrName>r</p:attrName>
                                        </p:attrNameLst>
                                      </p:cBhvr>
                                    </p:animRot>
                                  </p:childTnLst>
                                </p:cTn>
                              </p:par>
                              <p:par>
                                <p:cTn id="197" presetID="53" presetClass="entr" presetSubtype="16" fill="hold" nodeType="withEffect">
                                  <p:stCondLst>
                                    <p:cond delay="500"/>
                                  </p:stCondLst>
                                  <p:childTnLst>
                                    <p:set>
                                      <p:cBhvr>
                                        <p:cTn id="198" dur="1" fill="hold">
                                          <p:stCondLst>
                                            <p:cond delay="0"/>
                                          </p:stCondLst>
                                        </p:cTn>
                                        <p:tgtEl>
                                          <p:spTgt spid="226"/>
                                        </p:tgtEl>
                                        <p:attrNameLst>
                                          <p:attrName>style.visibility</p:attrName>
                                        </p:attrNameLst>
                                      </p:cBhvr>
                                      <p:to>
                                        <p:strVal val="visible"/>
                                      </p:to>
                                    </p:set>
                                    <p:anim calcmode="lin" valueType="num">
                                      <p:cBhvr>
                                        <p:cTn id="199" dur="500" fill="hold"/>
                                        <p:tgtEl>
                                          <p:spTgt spid="226"/>
                                        </p:tgtEl>
                                        <p:attrNameLst>
                                          <p:attrName>ppt_w</p:attrName>
                                        </p:attrNameLst>
                                      </p:cBhvr>
                                      <p:tavLst>
                                        <p:tav tm="0">
                                          <p:val>
                                            <p:fltVal val="0"/>
                                          </p:val>
                                        </p:tav>
                                        <p:tav tm="100000">
                                          <p:val>
                                            <p:strVal val="#ppt_w"/>
                                          </p:val>
                                        </p:tav>
                                      </p:tavLst>
                                    </p:anim>
                                    <p:anim calcmode="lin" valueType="num">
                                      <p:cBhvr>
                                        <p:cTn id="200" dur="500" fill="hold"/>
                                        <p:tgtEl>
                                          <p:spTgt spid="226"/>
                                        </p:tgtEl>
                                        <p:attrNameLst>
                                          <p:attrName>ppt_h</p:attrName>
                                        </p:attrNameLst>
                                      </p:cBhvr>
                                      <p:tavLst>
                                        <p:tav tm="0">
                                          <p:val>
                                            <p:fltVal val="0"/>
                                          </p:val>
                                        </p:tav>
                                        <p:tav tm="100000">
                                          <p:val>
                                            <p:strVal val="#ppt_h"/>
                                          </p:val>
                                        </p:tav>
                                      </p:tavLst>
                                    </p:anim>
                                    <p:animEffect transition="in" filter="fade">
                                      <p:cBhvr>
                                        <p:cTn id="201" dur="500"/>
                                        <p:tgtEl>
                                          <p:spTgt spid="226"/>
                                        </p:tgtEl>
                                      </p:cBhvr>
                                    </p:animEffect>
                                  </p:childTnLst>
                                </p:cTn>
                              </p:par>
                              <p:par>
                                <p:cTn id="202" presetID="32" presetClass="emph" presetSubtype="0" fill="hold" nodeType="withEffect">
                                  <p:stCondLst>
                                    <p:cond delay="1000"/>
                                  </p:stCondLst>
                                  <p:childTnLst>
                                    <p:animRot by="120000">
                                      <p:cBhvr>
                                        <p:cTn id="203" dur="100" fill="hold">
                                          <p:stCondLst>
                                            <p:cond delay="0"/>
                                          </p:stCondLst>
                                        </p:cTn>
                                        <p:tgtEl>
                                          <p:spTgt spid="226"/>
                                        </p:tgtEl>
                                        <p:attrNameLst>
                                          <p:attrName>r</p:attrName>
                                        </p:attrNameLst>
                                      </p:cBhvr>
                                    </p:animRot>
                                    <p:animRot by="-240000">
                                      <p:cBhvr>
                                        <p:cTn id="204" dur="200" fill="hold">
                                          <p:stCondLst>
                                            <p:cond delay="200"/>
                                          </p:stCondLst>
                                        </p:cTn>
                                        <p:tgtEl>
                                          <p:spTgt spid="226"/>
                                        </p:tgtEl>
                                        <p:attrNameLst>
                                          <p:attrName>r</p:attrName>
                                        </p:attrNameLst>
                                      </p:cBhvr>
                                    </p:animRot>
                                    <p:animRot by="240000">
                                      <p:cBhvr>
                                        <p:cTn id="205" dur="200" fill="hold">
                                          <p:stCondLst>
                                            <p:cond delay="400"/>
                                          </p:stCondLst>
                                        </p:cTn>
                                        <p:tgtEl>
                                          <p:spTgt spid="226"/>
                                        </p:tgtEl>
                                        <p:attrNameLst>
                                          <p:attrName>r</p:attrName>
                                        </p:attrNameLst>
                                      </p:cBhvr>
                                    </p:animRot>
                                    <p:animRot by="-240000">
                                      <p:cBhvr>
                                        <p:cTn id="206" dur="200" fill="hold">
                                          <p:stCondLst>
                                            <p:cond delay="600"/>
                                          </p:stCondLst>
                                        </p:cTn>
                                        <p:tgtEl>
                                          <p:spTgt spid="226"/>
                                        </p:tgtEl>
                                        <p:attrNameLst>
                                          <p:attrName>r</p:attrName>
                                        </p:attrNameLst>
                                      </p:cBhvr>
                                    </p:animRot>
                                    <p:animRot by="120000">
                                      <p:cBhvr>
                                        <p:cTn id="207" dur="200" fill="hold">
                                          <p:stCondLst>
                                            <p:cond delay="800"/>
                                          </p:stCondLst>
                                        </p:cTn>
                                        <p:tgtEl>
                                          <p:spTgt spid="226"/>
                                        </p:tgtEl>
                                        <p:attrNameLst>
                                          <p:attrName>r</p:attrName>
                                        </p:attrNameLst>
                                      </p:cBhvr>
                                    </p:animRot>
                                  </p:childTnLst>
                                </p:cTn>
                              </p:par>
                              <p:par>
                                <p:cTn id="208" presetID="53" presetClass="entr" presetSubtype="16" fill="hold" nodeType="withEffect">
                                  <p:stCondLst>
                                    <p:cond delay="500"/>
                                  </p:stCondLst>
                                  <p:childTnLst>
                                    <p:set>
                                      <p:cBhvr>
                                        <p:cTn id="209" dur="1" fill="hold">
                                          <p:stCondLst>
                                            <p:cond delay="0"/>
                                          </p:stCondLst>
                                        </p:cTn>
                                        <p:tgtEl>
                                          <p:spTgt spid="231"/>
                                        </p:tgtEl>
                                        <p:attrNameLst>
                                          <p:attrName>style.visibility</p:attrName>
                                        </p:attrNameLst>
                                      </p:cBhvr>
                                      <p:to>
                                        <p:strVal val="visible"/>
                                      </p:to>
                                    </p:set>
                                    <p:anim calcmode="lin" valueType="num">
                                      <p:cBhvr>
                                        <p:cTn id="210" dur="500" fill="hold"/>
                                        <p:tgtEl>
                                          <p:spTgt spid="231"/>
                                        </p:tgtEl>
                                        <p:attrNameLst>
                                          <p:attrName>ppt_w</p:attrName>
                                        </p:attrNameLst>
                                      </p:cBhvr>
                                      <p:tavLst>
                                        <p:tav tm="0">
                                          <p:val>
                                            <p:fltVal val="0"/>
                                          </p:val>
                                        </p:tav>
                                        <p:tav tm="100000">
                                          <p:val>
                                            <p:strVal val="#ppt_w"/>
                                          </p:val>
                                        </p:tav>
                                      </p:tavLst>
                                    </p:anim>
                                    <p:anim calcmode="lin" valueType="num">
                                      <p:cBhvr>
                                        <p:cTn id="211" dur="500" fill="hold"/>
                                        <p:tgtEl>
                                          <p:spTgt spid="231"/>
                                        </p:tgtEl>
                                        <p:attrNameLst>
                                          <p:attrName>ppt_h</p:attrName>
                                        </p:attrNameLst>
                                      </p:cBhvr>
                                      <p:tavLst>
                                        <p:tav tm="0">
                                          <p:val>
                                            <p:fltVal val="0"/>
                                          </p:val>
                                        </p:tav>
                                        <p:tav tm="100000">
                                          <p:val>
                                            <p:strVal val="#ppt_h"/>
                                          </p:val>
                                        </p:tav>
                                      </p:tavLst>
                                    </p:anim>
                                    <p:animEffect transition="in" filter="fade">
                                      <p:cBhvr>
                                        <p:cTn id="212" dur="500"/>
                                        <p:tgtEl>
                                          <p:spTgt spid="231"/>
                                        </p:tgtEl>
                                      </p:cBhvr>
                                    </p:animEffect>
                                  </p:childTnLst>
                                </p:cTn>
                              </p:par>
                              <p:par>
                                <p:cTn id="213" presetID="32" presetClass="emph" presetSubtype="0" fill="hold" nodeType="withEffect">
                                  <p:stCondLst>
                                    <p:cond delay="1000"/>
                                  </p:stCondLst>
                                  <p:childTnLst>
                                    <p:animRot by="120000">
                                      <p:cBhvr>
                                        <p:cTn id="214" dur="100" fill="hold">
                                          <p:stCondLst>
                                            <p:cond delay="0"/>
                                          </p:stCondLst>
                                        </p:cTn>
                                        <p:tgtEl>
                                          <p:spTgt spid="231"/>
                                        </p:tgtEl>
                                        <p:attrNameLst>
                                          <p:attrName>r</p:attrName>
                                        </p:attrNameLst>
                                      </p:cBhvr>
                                    </p:animRot>
                                    <p:animRot by="-240000">
                                      <p:cBhvr>
                                        <p:cTn id="215" dur="200" fill="hold">
                                          <p:stCondLst>
                                            <p:cond delay="200"/>
                                          </p:stCondLst>
                                        </p:cTn>
                                        <p:tgtEl>
                                          <p:spTgt spid="231"/>
                                        </p:tgtEl>
                                        <p:attrNameLst>
                                          <p:attrName>r</p:attrName>
                                        </p:attrNameLst>
                                      </p:cBhvr>
                                    </p:animRot>
                                    <p:animRot by="240000">
                                      <p:cBhvr>
                                        <p:cTn id="216" dur="200" fill="hold">
                                          <p:stCondLst>
                                            <p:cond delay="400"/>
                                          </p:stCondLst>
                                        </p:cTn>
                                        <p:tgtEl>
                                          <p:spTgt spid="231"/>
                                        </p:tgtEl>
                                        <p:attrNameLst>
                                          <p:attrName>r</p:attrName>
                                        </p:attrNameLst>
                                      </p:cBhvr>
                                    </p:animRot>
                                    <p:animRot by="-240000">
                                      <p:cBhvr>
                                        <p:cTn id="217" dur="200" fill="hold">
                                          <p:stCondLst>
                                            <p:cond delay="600"/>
                                          </p:stCondLst>
                                        </p:cTn>
                                        <p:tgtEl>
                                          <p:spTgt spid="231"/>
                                        </p:tgtEl>
                                        <p:attrNameLst>
                                          <p:attrName>r</p:attrName>
                                        </p:attrNameLst>
                                      </p:cBhvr>
                                    </p:animRot>
                                    <p:animRot by="120000">
                                      <p:cBhvr>
                                        <p:cTn id="218" dur="200" fill="hold">
                                          <p:stCondLst>
                                            <p:cond delay="800"/>
                                          </p:stCondLst>
                                        </p:cTn>
                                        <p:tgtEl>
                                          <p:spTgt spid="231"/>
                                        </p:tgtEl>
                                        <p:attrNameLst>
                                          <p:attrName>r</p:attrName>
                                        </p:attrNameLst>
                                      </p:cBhvr>
                                    </p:animRot>
                                  </p:childTnLst>
                                </p:cTn>
                              </p:par>
                              <p:par>
                                <p:cTn id="219" presetID="53" presetClass="entr" presetSubtype="16" fill="hold" nodeType="withEffect">
                                  <p:stCondLst>
                                    <p:cond delay="500"/>
                                  </p:stCondLst>
                                  <p:childTnLst>
                                    <p:set>
                                      <p:cBhvr>
                                        <p:cTn id="220" dur="1" fill="hold">
                                          <p:stCondLst>
                                            <p:cond delay="0"/>
                                          </p:stCondLst>
                                        </p:cTn>
                                        <p:tgtEl>
                                          <p:spTgt spid="236"/>
                                        </p:tgtEl>
                                        <p:attrNameLst>
                                          <p:attrName>style.visibility</p:attrName>
                                        </p:attrNameLst>
                                      </p:cBhvr>
                                      <p:to>
                                        <p:strVal val="visible"/>
                                      </p:to>
                                    </p:set>
                                    <p:anim calcmode="lin" valueType="num">
                                      <p:cBhvr>
                                        <p:cTn id="221" dur="500" fill="hold"/>
                                        <p:tgtEl>
                                          <p:spTgt spid="236"/>
                                        </p:tgtEl>
                                        <p:attrNameLst>
                                          <p:attrName>ppt_w</p:attrName>
                                        </p:attrNameLst>
                                      </p:cBhvr>
                                      <p:tavLst>
                                        <p:tav tm="0">
                                          <p:val>
                                            <p:fltVal val="0"/>
                                          </p:val>
                                        </p:tav>
                                        <p:tav tm="100000">
                                          <p:val>
                                            <p:strVal val="#ppt_w"/>
                                          </p:val>
                                        </p:tav>
                                      </p:tavLst>
                                    </p:anim>
                                    <p:anim calcmode="lin" valueType="num">
                                      <p:cBhvr>
                                        <p:cTn id="222" dur="500" fill="hold"/>
                                        <p:tgtEl>
                                          <p:spTgt spid="236"/>
                                        </p:tgtEl>
                                        <p:attrNameLst>
                                          <p:attrName>ppt_h</p:attrName>
                                        </p:attrNameLst>
                                      </p:cBhvr>
                                      <p:tavLst>
                                        <p:tav tm="0">
                                          <p:val>
                                            <p:fltVal val="0"/>
                                          </p:val>
                                        </p:tav>
                                        <p:tav tm="100000">
                                          <p:val>
                                            <p:strVal val="#ppt_h"/>
                                          </p:val>
                                        </p:tav>
                                      </p:tavLst>
                                    </p:anim>
                                    <p:animEffect transition="in" filter="fade">
                                      <p:cBhvr>
                                        <p:cTn id="223" dur="500"/>
                                        <p:tgtEl>
                                          <p:spTgt spid="236"/>
                                        </p:tgtEl>
                                      </p:cBhvr>
                                    </p:animEffect>
                                  </p:childTnLst>
                                </p:cTn>
                              </p:par>
                              <p:par>
                                <p:cTn id="224" presetID="32" presetClass="emph" presetSubtype="0" fill="hold" nodeType="withEffect">
                                  <p:stCondLst>
                                    <p:cond delay="1000"/>
                                  </p:stCondLst>
                                  <p:childTnLst>
                                    <p:animRot by="120000">
                                      <p:cBhvr>
                                        <p:cTn id="225" dur="100" fill="hold">
                                          <p:stCondLst>
                                            <p:cond delay="0"/>
                                          </p:stCondLst>
                                        </p:cTn>
                                        <p:tgtEl>
                                          <p:spTgt spid="236"/>
                                        </p:tgtEl>
                                        <p:attrNameLst>
                                          <p:attrName>r</p:attrName>
                                        </p:attrNameLst>
                                      </p:cBhvr>
                                    </p:animRot>
                                    <p:animRot by="-240000">
                                      <p:cBhvr>
                                        <p:cTn id="226" dur="200" fill="hold">
                                          <p:stCondLst>
                                            <p:cond delay="200"/>
                                          </p:stCondLst>
                                        </p:cTn>
                                        <p:tgtEl>
                                          <p:spTgt spid="236"/>
                                        </p:tgtEl>
                                        <p:attrNameLst>
                                          <p:attrName>r</p:attrName>
                                        </p:attrNameLst>
                                      </p:cBhvr>
                                    </p:animRot>
                                    <p:animRot by="240000">
                                      <p:cBhvr>
                                        <p:cTn id="227" dur="200" fill="hold">
                                          <p:stCondLst>
                                            <p:cond delay="400"/>
                                          </p:stCondLst>
                                        </p:cTn>
                                        <p:tgtEl>
                                          <p:spTgt spid="236"/>
                                        </p:tgtEl>
                                        <p:attrNameLst>
                                          <p:attrName>r</p:attrName>
                                        </p:attrNameLst>
                                      </p:cBhvr>
                                    </p:animRot>
                                    <p:animRot by="-240000">
                                      <p:cBhvr>
                                        <p:cTn id="228" dur="200" fill="hold">
                                          <p:stCondLst>
                                            <p:cond delay="600"/>
                                          </p:stCondLst>
                                        </p:cTn>
                                        <p:tgtEl>
                                          <p:spTgt spid="236"/>
                                        </p:tgtEl>
                                        <p:attrNameLst>
                                          <p:attrName>r</p:attrName>
                                        </p:attrNameLst>
                                      </p:cBhvr>
                                    </p:animRot>
                                    <p:animRot by="120000">
                                      <p:cBhvr>
                                        <p:cTn id="229" dur="200" fill="hold">
                                          <p:stCondLst>
                                            <p:cond delay="800"/>
                                          </p:stCondLst>
                                        </p:cTn>
                                        <p:tgtEl>
                                          <p:spTgt spid="236"/>
                                        </p:tgtEl>
                                        <p:attrNameLst>
                                          <p:attrName>r</p:attrName>
                                        </p:attrNameLst>
                                      </p:cBhvr>
                                    </p:animRot>
                                  </p:childTnLst>
                                </p:cTn>
                              </p:par>
                              <p:par>
                                <p:cTn id="230" presetID="53" presetClass="entr" presetSubtype="16" fill="hold" nodeType="withEffect">
                                  <p:stCondLst>
                                    <p:cond delay="500"/>
                                  </p:stCondLst>
                                  <p:childTnLst>
                                    <p:set>
                                      <p:cBhvr>
                                        <p:cTn id="231" dur="1" fill="hold">
                                          <p:stCondLst>
                                            <p:cond delay="0"/>
                                          </p:stCondLst>
                                        </p:cTn>
                                        <p:tgtEl>
                                          <p:spTgt spid="241"/>
                                        </p:tgtEl>
                                        <p:attrNameLst>
                                          <p:attrName>style.visibility</p:attrName>
                                        </p:attrNameLst>
                                      </p:cBhvr>
                                      <p:to>
                                        <p:strVal val="visible"/>
                                      </p:to>
                                    </p:set>
                                    <p:anim calcmode="lin" valueType="num">
                                      <p:cBhvr>
                                        <p:cTn id="232" dur="500" fill="hold"/>
                                        <p:tgtEl>
                                          <p:spTgt spid="241"/>
                                        </p:tgtEl>
                                        <p:attrNameLst>
                                          <p:attrName>ppt_w</p:attrName>
                                        </p:attrNameLst>
                                      </p:cBhvr>
                                      <p:tavLst>
                                        <p:tav tm="0">
                                          <p:val>
                                            <p:fltVal val="0"/>
                                          </p:val>
                                        </p:tav>
                                        <p:tav tm="100000">
                                          <p:val>
                                            <p:strVal val="#ppt_w"/>
                                          </p:val>
                                        </p:tav>
                                      </p:tavLst>
                                    </p:anim>
                                    <p:anim calcmode="lin" valueType="num">
                                      <p:cBhvr>
                                        <p:cTn id="233" dur="500" fill="hold"/>
                                        <p:tgtEl>
                                          <p:spTgt spid="241"/>
                                        </p:tgtEl>
                                        <p:attrNameLst>
                                          <p:attrName>ppt_h</p:attrName>
                                        </p:attrNameLst>
                                      </p:cBhvr>
                                      <p:tavLst>
                                        <p:tav tm="0">
                                          <p:val>
                                            <p:fltVal val="0"/>
                                          </p:val>
                                        </p:tav>
                                        <p:tav tm="100000">
                                          <p:val>
                                            <p:strVal val="#ppt_h"/>
                                          </p:val>
                                        </p:tav>
                                      </p:tavLst>
                                    </p:anim>
                                    <p:animEffect transition="in" filter="fade">
                                      <p:cBhvr>
                                        <p:cTn id="234" dur="500"/>
                                        <p:tgtEl>
                                          <p:spTgt spid="241"/>
                                        </p:tgtEl>
                                      </p:cBhvr>
                                    </p:animEffect>
                                  </p:childTnLst>
                                </p:cTn>
                              </p:par>
                              <p:par>
                                <p:cTn id="235" presetID="32" presetClass="emph" presetSubtype="0" fill="hold" nodeType="withEffect">
                                  <p:stCondLst>
                                    <p:cond delay="1000"/>
                                  </p:stCondLst>
                                  <p:childTnLst>
                                    <p:animRot by="120000">
                                      <p:cBhvr>
                                        <p:cTn id="236" dur="100" fill="hold">
                                          <p:stCondLst>
                                            <p:cond delay="0"/>
                                          </p:stCondLst>
                                        </p:cTn>
                                        <p:tgtEl>
                                          <p:spTgt spid="241"/>
                                        </p:tgtEl>
                                        <p:attrNameLst>
                                          <p:attrName>r</p:attrName>
                                        </p:attrNameLst>
                                      </p:cBhvr>
                                    </p:animRot>
                                    <p:animRot by="-240000">
                                      <p:cBhvr>
                                        <p:cTn id="237" dur="200" fill="hold">
                                          <p:stCondLst>
                                            <p:cond delay="200"/>
                                          </p:stCondLst>
                                        </p:cTn>
                                        <p:tgtEl>
                                          <p:spTgt spid="241"/>
                                        </p:tgtEl>
                                        <p:attrNameLst>
                                          <p:attrName>r</p:attrName>
                                        </p:attrNameLst>
                                      </p:cBhvr>
                                    </p:animRot>
                                    <p:animRot by="240000">
                                      <p:cBhvr>
                                        <p:cTn id="238" dur="200" fill="hold">
                                          <p:stCondLst>
                                            <p:cond delay="400"/>
                                          </p:stCondLst>
                                        </p:cTn>
                                        <p:tgtEl>
                                          <p:spTgt spid="241"/>
                                        </p:tgtEl>
                                        <p:attrNameLst>
                                          <p:attrName>r</p:attrName>
                                        </p:attrNameLst>
                                      </p:cBhvr>
                                    </p:animRot>
                                    <p:animRot by="-240000">
                                      <p:cBhvr>
                                        <p:cTn id="239" dur="200" fill="hold">
                                          <p:stCondLst>
                                            <p:cond delay="600"/>
                                          </p:stCondLst>
                                        </p:cTn>
                                        <p:tgtEl>
                                          <p:spTgt spid="241"/>
                                        </p:tgtEl>
                                        <p:attrNameLst>
                                          <p:attrName>r</p:attrName>
                                        </p:attrNameLst>
                                      </p:cBhvr>
                                    </p:animRot>
                                    <p:animRot by="120000">
                                      <p:cBhvr>
                                        <p:cTn id="240" dur="200" fill="hold">
                                          <p:stCondLst>
                                            <p:cond delay="800"/>
                                          </p:stCondLst>
                                        </p:cTn>
                                        <p:tgtEl>
                                          <p:spTgt spid="241"/>
                                        </p:tgtEl>
                                        <p:attrNameLst>
                                          <p:attrName>r</p:attrName>
                                        </p:attrNameLst>
                                      </p:cBhvr>
                                    </p:animRot>
                                  </p:childTnLst>
                                </p:cTn>
                              </p:par>
                            </p:childTnLst>
                          </p:cTn>
                        </p:par>
                        <p:par>
                          <p:cTn id="241" fill="hold">
                            <p:stCondLst>
                              <p:cond delay="13250"/>
                            </p:stCondLst>
                            <p:childTnLst>
                              <p:par>
                                <p:cTn id="242" presetID="12" presetClass="entr" presetSubtype="8" fill="hold" grpId="0" nodeType="afterEffect">
                                  <p:stCondLst>
                                    <p:cond delay="0"/>
                                  </p:stCondLst>
                                  <p:childTnLst>
                                    <p:set>
                                      <p:cBhvr>
                                        <p:cTn id="243" dur="1" fill="hold">
                                          <p:stCondLst>
                                            <p:cond delay="0"/>
                                          </p:stCondLst>
                                        </p:cTn>
                                        <p:tgtEl>
                                          <p:spTgt spid="246"/>
                                        </p:tgtEl>
                                        <p:attrNameLst>
                                          <p:attrName>style.visibility</p:attrName>
                                        </p:attrNameLst>
                                      </p:cBhvr>
                                      <p:to>
                                        <p:strVal val="visible"/>
                                      </p:to>
                                    </p:set>
                                    <p:anim calcmode="lin" valueType="num">
                                      <p:cBhvr additive="base">
                                        <p:cTn id="244" dur="500"/>
                                        <p:tgtEl>
                                          <p:spTgt spid="246"/>
                                        </p:tgtEl>
                                        <p:attrNameLst>
                                          <p:attrName>ppt_x</p:attrName>
                                        </p:attrNameLst>
                                      </p:cBhvr>
                                      <p:tavLst>
                                        <p:tav tm="0">
                                          <p:val>
                                            <p:strVal val="#ppt_x-#ppt_w*1.125000"/>
                                          </p:val>
                                        </p:tav>
                                        <p:tav tm="100000">
                                          <p:val>
                                            <p:strVal val="#ppt_x"/>
                                          </p:val>
                                        </p:tav>
                                      </p:tavLst>
                                    </p:anim>
                                    <p:animEffect transition="in" filter="wipe(right)">
                                      <p:cBhvr>
                                        <p:cTn id="245" dur="500"/>
                                        <p:tgtEl>
                                          <p:spTgt spid="246"/>
                                        </p:tgtEl>
                                      </p:cBhvr>
                                    </p:animEffect>
                                  </p:childTnLst>
                                </p:cTn>
                              </p:par>
                            </p:childTnLst>
                          </p:cTn>
                        </p:par>
                        <p:par>
                          <p:cTn id="246" fill="hold">
                            <p:stCondLst>
                              <p:cond delay="13750"/>
                            </p:stCondLst>
                            <p:childTnLst>
                              <p:par>
                                <p:cTn id="247" presetID="42" presetClass="entr" presetSubtype="0" fill="hold" nodeType="afterEffect">
                                  <p:stCondLst>
                                    <p:cond delay="0"/>
                                  </p:stCondLst>
                                  <p:childTnLst>
                                    <p:set>
                                      <p:cBhvr>
                                        <p:cTn id="248" dur="1" fill="hold">
                                          <p:stCondLst>
                                            <p:cond delay="0"/>
                                          </p:stCondLst>
                                        </p:cTn>
                                        <p:tgtEl>
                                          <p:spTgt spid="247"/>
                                        </p:tgtEl>
                                        <p:attrNameLst>
                                          <p:attrName>style.visibility</p:attrName>
                                        </p:attrNameLst>
                                      </p:cBhvr>
                                      <p:to>
                                        <p:strVal val="visible"/>
                                      </p:to>
                                    </p:set>
                                    <p:animEffect transition="in" filter="fade">
                                      <p:cBhvr>
                                        <p:cTn id="249" dur="1000"/>
                                        <p:tgtEl>
                                          <p:spTgt spid="247"/>
                                        </p:tgtEl>
                                      </p:cBhvr>
                                    </p:animEffect>
                                    <p:anim calcmode="lin" valueType="num">
                                      <p:cBhvr>
                                        <p:cTn id="250" dur="1000" fill="hold"/>
                                        <p:tgtEl>
                                          <p:spTgt spid="247"/>
                                        </p:tgtEl>
                                        <p:attrNameLst>
                                          <p:attrName>ppt_x</p:attrName>
                                        </p:attrNameLst>
                                      </p:cBhvr>
                                      <p:tavLst>
                                        <p:tav tm="0">
                                          <p:val>
                                            <p:strVal val="#ppt_x"/>
                                          </p:val>
                                        </p:tav>
                                        <p:tav tm="100000">
                                          <p:val>
                                            <p:strVal val="#ppt_x"/>
                                          </p:val>
                                        </p:tav>
                                      </p:tavLst>
                                    </p:anim>
                                    <p:anim calcmode="lin" valueType="num">
                                      <p:cBhvr>
                                        <p:cTn id="251" dur="1000" fill="hold"/>
                                        <p:tgtEl>
                                          <p:spTgt spid="247"/>
                                        </p:tgtEl>
                                        <p:attrNameLst>
                                          <p:attrName>ppt_y</p:attrName>
                                        </p:attrNameLst>
                                      </p:cBhvr>
                                      <p:tavLst>
                                        <p:tav tm="0">
                                          <p:val>
                                            <p:strVal val="#ppt_y+.1"/>
                                          </p:val>
                                        </p:tav>
                                        <p:tav tm="100000">
                                          <p:val>
                                            <p:strVal val="#ppt_y"/>
                                          </p:val>
                                        </p:tav>
                                      </p:tavLst>
                                    </p:anim>
                                  </p:childTnLst>
                                </p:cTn>
                              </p:par>
                            </p:childTnLst>
                          </p:cTn>
                        </p:par>
                        <p:par>
                          <p:cTn id="252" fill="hold">
                            <p:stCondLst>
                              <p:cond delay="14750"/>
                            </p:stCondLst>
                            <p:childTnLst>
                              <p:par>
                                <p:cTn id="253" presetID="10" presetClass="entr" presetSubtype="0" fill="hold" grpId="0" nodeType="afterEffect">
                                  <p:stCondLst>
                                    <p:cond delay="0"/>
                                  </p:stCondLst>
                                  <p:childTnLst>
                                    <p:set>
                                      <p:cBhvr>
                                        <p:cTn id="254" dur="1" fill="hold">
                                          <p:stCondLst>
                                            <p:cond delay="0"/>
                                          </p:stCondLst>
                                        </p:cTn>
                                        <p:tgtEl>
                                          <p:spTgt spid="250"/>
                                        </p:tgtEl>
                                        <p:attrNameLst>
                                          <p:attrName>style.visibility</p:attrName>
                                        </p:attrNameLst>
                                      </p:cBhvr>
                                      <p:to>
                                        <p:strVal val="visible"/>
                                      </p:to>
                                    </p:set>
                                    <p:animEffect transition="in" filter="fade">
                                      <p:cBhvr>
                                        <p:cTn id="255" dur="500"/>
                                        <p:tgtEl>
                                          <p:spTgt spid="250"/>
                                        </p:tgtEl>
                                      </p:cBhvr>
                                    </p:animEffect>
                                  </p:childTnLst>
                                </p:cTn>
                              </p:par>
                              <p:par>
                                <p:cTn id="256" presetID="53" presetClass="entr" presetSubtype="16" fill="hold" nodeType="withEffect">
                                  <p:stCondLst>
                                    <p:cond delay="500"/>
                                  </p:stCondLst>
                                  <p:childTnLst>
                                    <p:set>
                                      <p:cBhvr>
                                        <p:cTn id="257" dur="1" fill="hold">
                                          <p:stCondLst>
                                            <p:cond delay="0"/>
                                          </p:stCondLst>
                                        </p:cTn>
                                        <p:tgtEl>
                                          <p:spTgt spid="251"/>
                                        </p:tgtEl>
                                        <p:attrNameLst>
                                          <p:attrName>style.visibility</p:attrName>
                                        </p:attrNameLst>
                                      </p:cBhvr>
                                      <p:to>
                                        <p:strVal val="visible"/>
                                      </p:to>
                                    </p:set>
                                    <p:anim calcmode="lin" valueType="num">
                                      <p:cBhvr>
                                        <p:cTn id="258" dur="500" fill="hold"/>
                                        <p:tgtEl>
                                          <p:spTgt spid="251"/>
                                        </p:tgtEl>
                                        <p:attrNameLst>
                                          <p:attrName>ppt_w</p:attrName>
                                        </p:attrNameLst>
                                      </p:cBhvr>
                                      <p:tavLst>
                                        <p:tav tm="0">
                                          <p:val>
                                            <p:fltVal val="0"/>
                                          </p:val>
                                        </p:tav>
                                        <p:tav tm="100000">
                                          <p:val>
                                            <p:strVal val="#ppt_w"/>
                                          </p:val>
                                        </p:tav>
                                      </p:tavLst>
                                    </p:anim>
                                    <p:anim calcmode="lin" valueType="num">
                                      <p:cBhvr>
                                        <p:cTn id="259" dur="500" fill="hold"/>
                                        <p:tgtEl>
                                          <p:spTgt spid="251"/>
                                        </p:tgtEl>
                                        <p:attrNameLst>
                                          <p:attrName>ppt_h</p:attrName>
                                        </p:attrNameLst>
                                      </p:cBhvr>
                                      <p:tavLst>
                                        <p:tav tm="0">
                                          <p:val>
                                            <p:fltVal val="0"/>
                                          </p:val>
                                        </p:tav>
                                        <p:tav tm="100000">
                                          <p:val>
                                            <p:strVal val="#ppt_h"/>
                                          </p:val>
                                        </p:tav>
                                      </p:tavLst>
                                    </p:anim>
                                    <p:animEffect transition="in" filter="fade">
                                      <p:cBhvr>
                                        <p:cTn id="260" dur="500"/>
                                        <p:tgtEl>
                                          <p:spTgt spid="251"/>
                                        </p:tgtEl>
                                      </p:cBhvr>
                                    </p:animEffect>
                                  </p:childTnLst>
                                </p:cTn>
                              </p:par>
                              <p:par>
                                <p:cTn id="261" presetID="32" presetClass="emph" presetSubtype="0" fill="hold" nodeType="withEffect">
                                  <p:stCondLst>
                                    <p:cond delay="1000"/>
                                  </p:stCondLst>
                                  <p:childTnLst>
                                    <p:animRot by="120000">
                                      <p:cBhvr>
                                        <p:cTn id="262" dur="100" fill="hold">
                                          <p:stCondLst>
                                            <p:cond delay="0"/>
                                          </p:stCondLst>
                                        </p:cTn>
                                        <p:tgtEl>
                                          <p:spTgt spid="251"/>
                                        </p:tgtEl>
                                        <p:attrNameLst>
                                          <p:attrName>r</p:attrName>
                                        </p:attrNameLst>
                                      </p:cBhvr>
                                    </p:animRot>
                                    <p:animRot by="-240000">
                                      <p:cBhvr>
                                        <p:cTn id="263" dur="200" fill="hold">
                                          <p:stCondLst>
                                            <p:cond delay="200"/>
                                          </p:stCondLst>
                                        </p:cTn>
                                        <p:tgtEl>
                                          <p:spTgt spid="251"/>
                                        </p:tgtEl>
                                        <p:attrNameLst>
                                          <p:attrName>r</p:attrName>
                                        </p:attrNameLst>
                                      </p:cBhvr>
                                    </p:animRot>
                                    <p:animRot by="240000">
                                      <p:cBhvr>
                                        <p:cTn id="264" dur="200" fill="hold">
                                          <p:stCondLst>
                                            <p:cond delay="400"/>
                                          </p:stCondLst>
                                        </p:cTn>
                                        <p:tgtEl>
                                          <p:spTgt spid="251"/>
                                        </p:tgtEl>
                                        <p:attrNameLst>
                                          <p:attrName>r</p:attrName>
                                        </p:attrNameLst>
                                      </p:cBhvr>
                                    </p:animRot>
                                    <p:animRot by="-240000">
                                      <p:cBhvr>
                                        <p:cTn id="265" dur="200" fill="hold">
                                          <p:stCondLst>
                                            <p:cond delay="600"/>
                                          </p:stCondLst>
                                        </p:cTn>
                                        <p:tgtEl>
                                          <p:spTgt spid="251"/>
                                        </p:tgtEl>
                                        <p:attrNameLst>
                                          <p:attrName>r</p:attrName>
                                        </p:attrNameLst>
                                      </p:cBhvr>
                                    </p:animRot>
                                    <p:animRot by="120000">
                                      <p:cBhvr>
                                        <p:cTn id="266" dur="200" fill="hold">
                                          <p:stCondLst>
                                            <p:cond delay="800"/>
                                          </p:stCondLst>
                                        </p:cTn>
                                        <p:tgtEl>
                                          <p:spTgt spid="251"/>
                                        </p:tgtEl>
                                        <p:attrNameLst>
                                          <p:attrName>r</p:attrName>
                                        </p:attrNameLst>
                                      </p:cBhvr>
                                    </p:animRot>
                                  </p:childTnLst>
                                </p:cTn>
                              </p:par>
                              <p:par>
                                <p:cTn id="267" presetID="53" presetClass="entr" presetSubtype="16" fill="hold" nodeType="withEffect">
                                  <p:stCondLst>
                                    <p:cond delay="500"/>
                                  </p:stCondLst>
                                  <p:childTnLst>
                                    <p:set>
                                      <p:cBhvr>
                                        <p:cTn id="268" dur="1" fill="hold">
                                          <p:stCondLst>
                                            <p:cond delay="0"/>
                                          </p:stCondLst>
                                        </p:cTn>
                                        <p:tgtEl>
                                          <p:spTgt spid="256"/>
                                        </p:tgtEl>
                                        <p:attrNameLst>
                                          <p:attrName>style.visibility</p:attrName>
                                        </p:attrNameLst>
                                      </p:cBhvr>
                                      <p:to>
                                        <p:strVal val="visible"/>
                                      </p:to>
                                    </p:set>
                                    <p:anim calcmode="lin" valueType="num">
                                      <p:cBhvr>
                                        <p:cTn id="269" dur="500" fill="hold"/>
                                        <p:tgtEl>
                                          <p:spTgt spid="256"/>
                                        </p:tgtEl>
                                        <p:attrNameLst>
                                          <p:attrName>ppt_w</p:attrName>
                                        </p:attrNameLst>
                                      </p:cBhvr>
                                      <p:tavLst>
                                        <p:tav tm="0">
                                          <p:val>
                                            <p:fltVal val="0"/>
                                          </p:val>
                                        </p:tav>
                                        <p:tav tm="100000">
                                          <p:val>
                                            <p:strVal val="#ppt_w"/>
                                          </p:val>
                                        </p:tav>
                                      </p:tavLst>
                                    </p:anim>
                                    <p:anim calcmode="lin" valueType="num">
                                      <p:cBhvr>
                                        <p:cTn id="270" dur="500" fill="hold"/>
                                        <p:tgtEl>
                                          <p:spTgt spid="256"/>
                                        </p:tgtEl>
                                        <p:attrNameLst>
                                          <p:attrName>ppt_h</p:attrName>
                                        </p:attrNameLst>
                                      </p:cBhvr>
                                      <p:tavLst>
                                        <p:tav tm="0">
                                          <p:val>
                                            <p:fltVal val="0"/>
                                          </p:val>
                                        </p:tav>
                                        <p:tav tm="100000">
                                          <p:val>
                                            <p:strVal val="#ppt_h"/>
                                          </p:val>
                                        </p:tav>
                                      </p:tavLst>
                                    </p:anim>
                                    <p:animEffect transition="in" filter="fade">
                                      <p:cBhvr>
                                        <p:cTn id="271" dur="500"/>
                                        <p:tgtEl>
                                          <p:spTgt spid="256"/>
                                        </p:tgtEl>
                                      </p:cBhvr>
                                    </p:animEffect>
                                  </p:childTnLst>
                                </p:cTn>
                              </p:par>
                              <p:par>
                                <p:cTn id="272" presetID="32" presetClass="emph" presetSubtype="0" fill="hold" nodeType="withEffect">
                                  <p:stCondLst>
                                    <p:cond delay="1000"/>
                                  </p:stCondLst>
                                  <p:childTnLst>
                                    <p:animRot by="120000">
                                      <p:cBhvr>
                                        <p:cTn id="273" dur="100" fill="hold">
                                          <p:stCondLst>
                                            <p:cond delay="0"/>
                                          </p:stCondLst>
                                        </p:cTn>
                                        <p:tgtEl>
                                          <p:spTgt spid="256"/>
                                        </p:tgtEl>
                                        <p:attrNameLst>
                                          <p:attrName>r</p:attrName>
                                        </p:attrNameLst>
                                      </p:cBhvr>
                                    </p:animRot>
                                    <p:animRot by="-240000">
                                      <p:cBhvr>
                                        <p:cTn id="274" dur="200" fill="hold">
                                          <p:stCondLst>
                                            <p:cond delay="200"/>
                                          </p:stCondLst>
                                        </p:cTn>
                                        <p:tgtEl>
                                          <p:spTgt spid="256"/>
                                        </p:tgtEl>
                                        <p:attrNameLst>
                                          <p:attrName>r</p:attrName>
                                        </p:attrNameLst>
                                      </p:cBhvr>
                                    </p:animRot>
                                    <p:animRot by="240000">
                                      <p:cBhvr>
                                        <p:cTn id="275" dur="200" fill="hold">
                                          <p:stCondLst>
                                            <p:cond delay="400"/>
                                          </p:stCondLst>
                                        </p:cTn>
                                        <p:tgtEl>
                                          <p:spTgt spid="256"/>
                                        </p:tgtEl>
                                        <p:attrNameLst>
                                          <p:attrName>r</p:attrName>
                                        </p:attrNameLst>
                                      </p:cBhvr>
                                    </p:animRot>
                                    <p:animRot by="-240000">
                                      <p:cBhvr>
                                        <p:cTn id="276" dur="200" fill="hold">
                                          <p:stCondLst>
                                            <p:cond delay="600"/>
                                          </p:stCondLst>
                                        </p:cTn>
                                        <p:tgtEl>
                                          <p:spTgt spid="256"/>
                                        </p:tgtEl>
                                        <p:attrNameLst>
                                          <p:attrName>r</p:attrName>
                                        </p:attrNameLst>
                                      </p:cBhvr>
                                    </p:animRot>
                                    <p:animRot by="120000">
                                      <p:cBhvr>
                                        <p:cTn id="277" dur="200" fill="hold">
                                          <p:stCondLst>
                                            <p:cond delay="800"/>
                                          </p:stCondLst>
                                        </p:cTn>
                                        <p:tgtEl>
                                          <p:spTgt spid="256"/>
                                        </p:tgtEl>
                                        <p:attrNameLst>
                                          <p:attrName>r</p:attrName>
                                        </p:attrNameLst>
                                      </p:cBhvr>
                                    </p:animRot>
                                  </p:childTnLst>
                                </p:cTn>
                              </p:par>
                              <p:par>
                                <p:cTn id="278" presetID="53" presetClass="entr" presetSubtype="16" fill="hold" nodeType="withEffect">
                                  <p:stCondLst>
                                    <p:cond delay="500"/>
                                  </p:stCondLst>
                                  <p:childTnLst>
                                    <p:set>
                                      <p:cBhvr>
                                        <p:cTn id="279" dur="1" fill="hold">
                                          <p:stCondLst>
                                            <p:cond delay="0"/>
                                          </p:stCondLst>
                                        </p:cTn>
                                        <p:tgtEl>
                                          <p:spTgt spid="261"/>
                                        </p:tgtEl>
                                        <p:attrNameLst>
                                          <p:attrName>style.visibility</p:attrName>
                                        </p:attrNameLst>
                                      </p:cBhvr>
                                      <p:to>
                                        <p:strVal val="visible"/>
                                      </p:to>
                                    </p:set>
                                    <p:anim calcmode="lin" valueType="num">
                                      <p:cBhvr>
                                        <p:cTn id="280" dur="500" fill="hold"/>
                                        <p:tgtEl>
                                          <p:spTgt spid="261"/>
                                        </p:tgtEl>
                                        <p:attrNameLst>
                                          <p:attrName>ppt_w</p:attrName>
                                        </p:attrNameLst>
                                      </p:cBhvr>
                                      <p:tavLst>
                                        <p:tav tm="0">
                                          <p:val>
                                            <p:fltVal val="0"/>
                                          </p:val>
                                        </p:tav>
                                        <p:tav tm="100000">
                                          <p:val>
                                            <p:strVal val="#ppt_w"/>
                                          </p:val>
                                        </p:tav>
                                      </p:tavLst>
                                    </p:anim>
                                    <p:anim calcmode="lin" valueType="num">
                                      <p:cBhvr>
                                        <p:cTn id="281" dur="500" fill="hold"/>
                                        <p:tgtEl>
                                          <p:spTgt spid="261"/>
                                        </p:tgtEl>
                                        <p:attrNameLst>
                                          <p:attrName>ppt_h</p:attrName>
                                        </p:attrNameLst>
                                      </p:cBhvr>
                                      <p:tavLst>
                                        <p:tav tm="0">
                                          <p:val>
                                            <p:fltVal val="0"/>
                                          </p:val>
                                        </p:tav>
                                        <p:tav tm="100000">
                                          <p:val>
                                            <p:strVal val="#ppt_h"/>
                                          </p:val>
                                        </p:tav>
                                      </p:tavLst>
                                    </p:anim>
                                    <p:animEffect transition="in" filter="fade">
                                      <p:cBhvr>
                                        <p:cTn id="282" dur="500"/>
                                        <p:tgtEl>
                                          <p:spTgt spid="261"/>
                                        </p:tgtEl>
                                      </p:cBhvr>
                                    </p:animEffect>
                                  </p:childTnLst>
                                </p:cTn>
                              </p:par>
                              <p:par>
                                <p:cTn id="283" presetID="32" presetClass="emph" presetSubtype="0" fill="hold" nodeType="withEffect">
                                  <p:stCondLst>
                                    <p:cond delay="1000"/>
                                  </p:stCondLst>
                                  <p:childTnLst>
                                    <p:animRot by="120000">
                                      <p:cBhvr>
                                        <p:cTn id="284" dur="100" fill="hold">
                                          <p:stCondLst>
                                            <p:cond delay="0"/>
                                          </p:stCondLst>
                                        </p:cTn>
                                        <p:tgtEl>
                                          <p:spTgt spid="261"/>
                                        </p:tgtEl>
                                        <p:attrNameLst>
                                          <p:attrName>r</p:attrName>
                                        </p:attrNameLst>
                                      </p:cBhvr>
                                    </p:animRot>
                                    <p:animRot by="-240000">
                                      <p:cBhvr>
                                        <p:cTn id="285" dur="200" fill="hold">
                                          <p:stCondLst>
                                            <p:cond delay="200"/>
                                          </p:stCondLst>
                                        </p:cTn>
                                        <p:tgtEl>
                                          <p:spTgt spid="261"/>
                                        </p:tgtEl>
                                        <p:attrNameLst>
                                          <p:attrName>r</p:attrName>
                                        </p:attrNameLst>
                                      </p:cBhvr>
                                    </p:animRot>
                                    <p:animRot by="240000">
                                      <p:cBhvr>
                                        <p:cTn id="286" dur="200" fill="hold">
                                          <p:stCondLst>
                                            <p:cond delay="400"/>
                                          </p:stCondLst>
                                        </p:cTn>
                                        <p:tgtEl>
                                          <p:spTgt spid="261"/>
                                        </p:tgtEl>
                                        <p:attrNameLst>
                                          <p:attrName>r</p:attrName>
                                        </p:attrNameLst>
                                      </p:cBhvr>
                                    </p:animRot>
                                    <p:animRot by="-240000">
                                      <p:cBhvr>
                                        <p:cTn id="287" dur="200" fill="hold">
                                          <p:stCondLst>
                                            <p:cond delay="600"/>
                                          </p:stCondLst>
                                        </p:cTn>
                                        <p:tgtEl>
                                          <p:spTgt spid="261"/>
                                        </p:tgtEl>
                                        <p:attrNameLst>
                                          <p:attrName>r</p:attrName>
                                        </p:attrNameLst>
                                      </p:cBhvr>
                                    </p:animRot>
                                    <p:animRot by="120000">
                                      <p:cBhvr>
                                        <p:cTn id="288" dur="200" fill="hold">
                                          <p:stCondLst>
                                            <p:cond delay="800"/>
                                          </p:stCondLst>
                                        </p:cTn>
                                        <p:tgtEl>
                                          <p:spTgt spid="261"/>
                                        </p:tgtEl>
                                        <p:attrNameLst>
                                          <p:attrName>r</p:attrName>
                                        </p:attrNameLst>
                                      </p:cBhvr>
                                    </p:animRot>
                                  </p:childTnLst>
                                </p:cTn>
                              </p:par>
                              <p:par>
                                <p:cTn id="289" presetID="53" presetClass="entr" presetSubtype="16" fill="hold" nodeType="withEffect">
                                  <p:stCondLst>
                                    <p:cond delay="500"/>
                                  </p:stCondLst>
                                  <p:childTnLst>
                                    <p:set>
                                      <p:cBhvr>
                                        <p:cTn id="290" dur="1" fill="hold">
                                          <p:stCondLst>
                                            <p:cond delay="0"/>
                                          </p:stCondLst>
                                        </p:cTn>
                                        <p:tgtEl>
                                          <p:spTgt spid="266"/>
                                        </p:tgtEl>
                                        <p:attrNameLst>
                                          <p:attrName>style.visibility</p:attrName>
                                        </p:attrNameLst>
                                      </p:cBhvr>
                                      <p:to>
                                        <p:strVal val="visible"/>
                                      </p:to>
                                    </p:set>
                                    <p:anim calcmode="lin" valueType="num">
                                      <p:cBhvr>
                                        <p:cTn id="291" dur="500" fill="hold"/>
                                        <p:tgtEl>
                                          <p:spTgt spid="266"/>
                                        </p:tgtEl>
                                        <p:attrNameLst>
                                          <p:attrName>ppt_w</p:attrName>
                                        </p:attrNameLst>
                                      </p:cBhvr>
                                      <p:tavLst>
                                        <p:tav tm="0">
                                          <p:val>
                                            <p:fltVal val="0"/>
                                          </p:val>
                                        </p:tav>
                                        <p:tav tm="100000">
                                          <p:val>
                                            <p:strVal val="#ppt_w"/>
                                          </p:val>
                                        </p:tav>
                                      </p:tavLst>
                                    </p:anim>
                                    <p:anim calcmode="lin" valueType="num">
                                      <p:cBhvr>
                                        <p:cTn id="292" dur="500" fill="hold"/>
                                        <p:tgtEl>
                                          <p:spTgt spid="266"/>
                                        </p:tgtEl>
                                        <p:attrNameLst>
                                          <p:attrName>ppt_h</p:attrName>
                                        </p:attrNameLst>
                                      </p:cBhvr>
                                      <p:tavLst>
                                        <p:tav tm="0">
                                          <p:val>
                                            <p:fltVal val="0"/>
                                          </p:val>
                                        </p:tav>
                                        <p:tav tm="100000">
                                          <p:val>
                                            <p:strVal val="#ppt_h"/>
                                          </p:val>
                                        </p:tav>
                                      </p:tavLst>
                                    </p:anim>
                                    <p:animEffect transition="in" filter="fade">
                                      <p:cBhvr>
                                        <p:cTn id="293" dur="500"/>
                                        <p:tgtEl>
                                          <p:spTgt spid="266"/>
                                        </p:tgtEl>
                                      </p:cBhvr>
                                    </p:animEffect>
                                  </p:childTnLst>
                                </p:cTn>
                              </p:par>
                              <p:par>
                                <p:cTn id="294" presetID="32" presetClass="emph" presetSubtype="0" fill="hold" nodeType="withEffect">
                                  <p:stCondLst>
                                    <p:cond delay="1000"/>
                                  </p:stCondLst>
                                  <p:childTnLst>
                                    <p:animRot by="120000">
                                      <p:cBhvr>
                                        <p:cTn id="295" dur="100" fill="hold">
                                          <p:stCondLst>
                                            <p:cond delay="0"/>
                                          </p:stCondLst>
                                        </p:cTn>
                                        <p:tgtEl>
                                          <p:spTgt spid="266"/>
                                        </p:tgtEl>
                                        <p:attrNameLst>
                                          <p:attrName>r</p:attrName>
                                        </p:attrNameLst>
                                      </p:cBhvr>
                                    </p:animRot>
                                    <p:animRot by="-240000">
                                      <p:cBhvr>
                                        <p:cTn id="296" dur="200" fill="hold">
                                          <p:stCondLst>
                                            <p:cond delay="200"/>
                                          </p:stCondLst>
                                        </p:cTn>
                                        <p:tgtEl>
                                          <p:spTgt spid="266"/>
                                        </p:tgtEl>
                                        <p:attrNameLst>
                                          <p:attrName>r</p:attrName>
                                        </p:attrNameLst>
                                      </p:cBhvr>
                                    </p:animRot>
                                    <p:animRot by="240000">
                                      <p:cBhvr>
                                        <p:cTn id="297" dur="200" fill="hold">
                                          <p:stCondLst>
                                            <p:cond delay="400"/>
                                          </p:stCondLst>
                                        </p:cTn>
                                        <p:tgtEl>
                                          <p:spTgt spid="266"/>
                                        </p:tgtEl>
                                        <p:attrNameLst>
                                          <p:attrName>r</p:attrName>
                                        </p:attrNameLst>
                                      </p:cBhvr>
                                    </p:animRot>
                                    <p:animRot by="-240000">
                                      <p:cBhvr>
                                        <p:cTn id="298" dur="200" fill="hold">
                                          <p:stCondLst>
                                            <p:cond delay="600"/>
                                          </p:stCondLst>
                                        </p:cTn>
                                        <p:tgtEl>
                                          <p:spTgt spid="266"/>
                                        </p:tgtEl>
                                        <p:attrNameLst>
                                          <p:attrName>r</p:attrName>
                                        </p:attrNameLst>
                                      </p:cBhvr>
                                    </p:animRot>
                                    <p:animRot by="120000">
                                      <p:cBhvr>
                                        <p:cTn id="299" dur="200" fill="hold">
                                          <p:stCondLst>
                                            <p:cond delay="800"/>
                                          </p:stCondLst>
                                        </p:cTn>
                                        <p:tgtEl>
                                          <p:spTgt spid="266"/>
                                        </p:tgtEl>
                                        <p:attrNameLst>
                                          <p:attrName>r</p:attrName>
                                        </p:attrNameLst>
                                      </p:cBhvr>
                                    </p:animRot>
                                  </p:childTnLst>
                                </p:cTn>
                              </p:par>
                              <p:par>
                                <p:cTn id="300" presetID="53" presetClass="entr" presetSubtype="16" fill="hold" nodeType="withEffect">
                                  <p:stCondLst>
                                    <p:cond delay="500"/>
                                  </p:stCondLst>
                                  <p:childTnLst>
                                    <p:set>
                                      <p:cBhvr>
                                        <p:cTn id="301" dur="1" fill="hold">
                                          <p:stCondLst>
                                            <p:cond delay="0"/>
                                          </p:stCondLst>
                                        </p:cTn>
                                        <p:tgtEl>
                                          <p:spTgt spid="271"/>
                                        </p:tgtEl>
                                        <p:attrNameLst>
                                          <p:attrName>style.visibility</p:attrName>
                                        </p:attrNameLst>
                                      </p:cBhvr>
                                      <p:to>
                                        <p:strVal val="visible"/>
                                      </p:to>
                                    </p:set>
                                    <p:anim calcmode="lin" valueType="num">
                                      <p:cBhvr>
                                        <p:cTn id="302" dur="500" fill="hold"/>
                                        <p:tgtEl>
                                          <p:spTgt spid="271"/>
                                        </p:tgtEl>
                                        <p:attrNameLst>
                                          <p:attrName>ppt_w</p:attrName>
                                        </p:attrNameLst>
                                      </p:cBhvr>
                                      <p:tavLst>
                                        <p:tav tm="0">
                                          <p:val>
                                            <p:fltVal val="0"/>
                                          </p:val>
                                        </p:tav>
                                        <p:tav tm="100000">
                                          <p:val>
                                            <p:strVal val="#ppt_w"/>
                                          </p:val>
                                        </p:tav>
                                      </p:tavLst>
                                    </p:anim>
                                    <p:anim calcmode="lin" valueType="num">
                                      <p:cBhvr>
                                        <p:cTn id="303" dur="500" fill="hold"/>
                                        <p:tgtEl>
                                          <p:spTgt spid="271"/>
                                        </p:tgtEl>
                                        <p:attrNameLst>
                                          <p:attrName>ppt_h</p:attrName>
                                        </p:attrNameLst>
                                      </p:cBhvr>
                                      <p:tavLst>
                                        <p:tav tm="0">
                                          <p:val>
                                            <p:fltVal val="0"/>
                                          </p:val>
                                        </p:tav>
                                        <p:tav tm="100000">
                                          <p:val>
                                            <p:strVal val="#ppt_h"/>
                                          </p:val>
                                        </p:tav>
                                      </p:tavLst>
                                    </p:anim>
                                    <p:animEffect transition="in" filter="fade">
                                      <p:cBhvr>
                                        <p:cTn id="304" dur="500"/>
                                        <p:tgtEl>
                                          <p:spTgt spid="271"/>
                                        </p:tgtEl>
                                      </p:cBhvr>
                                    </p:animEffect>
                                  </p:childTnLst>
                                </p:cTn>
                              </p:par>
                              <p:par>
                                <p:cTn id="305" presetID="32" presetClass="emph" presetSubtype="0" fill="hold" nodeType="withEffect">
                                  <p:stCondLst>
                                    <p:cond delay="1000"/>
                                  </p:stCondLst>
                                  <p:childTnLst>
                                    <p:animRot by="120000">
                                      <p:cBhvr>
                                        <p:cTn id="306" dur="100" fill="hold">
                                          <p:stCondLst>
                                            <p:cond delay="0"/>
                                          </p:stCondLst>
                                        </p:cTn>
                                        <p:tgtEl>
                                          <p:spTgt spid="271"/>
                                        </p:tgtEl>
                                        <p:attrNameLst>
                                          <p:attrName>r</p:attrName>
                                        </p:attrNameLst>
                                      </p:cBhvr>
                                    </p:animRot>
                                    <p:animRot by="-240000">
                                      <p:cBhvr>
                                        <p:cTn id="307" dur="200" fill="hold">
                                          <p:stCondLst>
                                            <p:cond delay="200"/>
                                          </p:stCondLst>
                                        </p:cTn>
                                        <p:tgtEl>
                                          <p:spTgt spid="271"/>
                                        </p:tgtEl>
                                        <p:attrNameLst>
                                          <p:attrName>r</p:attrName>
                                        </p:attrNameLst>
                                      </p:cBhvr>
                                    </p:animRot>
                                    <p:animRot by="240000">
                                      <p:cBhvr>
                                        <p:cTn id="308" dur="200" fill="hold">
                                          <p:stCondLst>
                                            <p:cond delay="400"/>
                                          </p:stCondLst>
                                        </p:cTn>
                                        <p:tgtEl>
                                          <p:spTgt spid="271"/>
                                        </p:tgtEl>
                                        <p:attrNameLst>
                                          <p:attrName>r</p:attrName>
                                        </p:attrNameLst>
                                      </p:cBhvr>
                                    </p:animRot>
                                    <p:animRot by="-240000">
                                      <p:cBhvr>
                                        <p:cTn id="309" dur="200" fill="hold">
                                          <p:stCondLst>
                                            <p:cond delay="600"/>
                                          </p:stCondLst>
                                        </p:cTn>
                                        <p:tgtEl>
                                          <p:spTgt spid="271"/>
                                        </p:tgtEl>
                                        <p:attrNameLst>
                                          <p:attrName>r</p:attrName>
                                        </p:attrNameLst>
                                      </p:cBhvr>
                                    </p:animRot>
                                    <p:animRot by="120000">
                                      <p:cBhvr>
                                        <p:cTn id="310" dur="200" fill="hold">
                                          <p:stCondLst>
                                            <p:cond delay="800"/>
                                          </p:stCondLst>
                                        </p:cTn>
                                        <p:tgtEl>
                                          <p:spTgt spid="27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p:bldP spid="19" grpId="0"/>
      <p:bldP spid="20" grpId="0"/>
      <p:bldP spid="160" grpId="0"/>
      <p:bldP spid="186" grpId="0" animBg="1"/>
      <p:bldP spid="190" grpId="0"/>
      <p:bldP spid="216" grpId="0" animBg="1"/>
      <p:bldP spid="220" grpId="0"/>
      <p:bldP spid="246" grpId="0" animBg="1"/>
      <p:bldP spid="25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39638" y="368862"/>
            <a:ext cx="252028" cy="252028"/>
          </a:xfrm>
          <a:prstGeom prst="rect">
            <a:avLst/>
          </a:prstGeom>
          <a:noFill/>
          <a:ln w="9525">
            <a:solidFill>
              <a:srgbClr val="00B0F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90550" y="116632"/>
            <a:ext cx="185641" cy="185641"/>
          </a:xfrm>
          <a:prstGeom prst="rect">
            <a:avLst/>
          </a:prstGeom>
          <a:noFill/>
          <a:ln w="9525">
            <a:solidFill>
              <a:schemeClr val="bg1">
                <a:lumMod val="8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17993" y="188640"/>
            <a:ext cx="360040" cy="3600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rgbClr val="0070C0"/>
                </a:solidFill>
                <a:latin typeface="微软雅黑" panose="020B0503020204020204" pitchFamily="34" charset="-122"/>
                <a:ea typeface="微软雅黑" panose="020B0503020204020204" pitchFamily="34" charset="-122"/>
              </a:rPr>
              <a:t>劳动合同</a:t>
            </a:r>
            <a:endParaRPr lang="en-US" sz="2000" dirty="0">
              <a:solidFill>
                <a:srgbClr val="0070C0"/>
              </a:solidFill>
              <a:latin typeface="微软雅黑" panose="020B0503020204020204" pitchFamily="34" charset="-122"/>
              <a:ea typeface="微软雅黑" panose="020B0503020204020204" pitchFamily="34" charset="-122"/>
            </a:endParaRPr>
          </a:p>
        </p:txBody>
      </p:sp>
      <p:pic>
        <p:nvPicPr>
          <p:cNvPr id="26" name="图片 2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124092" y="1268760"/>
            <a:ext cx="4067908" cy="2674682"/>
          </a:xfrm>
          <a:prstGeom prst="rect">
            <a:avLst/>
          </a:prstGeom>
        </p:spPr>
      </p:pic>
      <p:pic>
        <p:nvPicPr>
          <p:cNvPr id="27" name="图片 26"/>
          <p:cNvPicPr>
            <a:picLocks noChangeAspect="1"/>
          </p:cNvPicPr>
          <p:nvPr/>
        </p:nvPicPr>
        <p:blipFill rotWithShape="1">
          <a:blip r:embed="rId4" cstate="print">
            <a:extLst>
              <a:ext uri="{BEBA8EAE-BF5A-486C-A8C5-ECC9F3942E4B}">
                <a14:imgProps xmlns:a14="http://schemas.microsoft.com/office/drawing/2010/main">
                  <a14:imgLayer r:embed="rId5">
                    <a14:imgEffect>
                      <a14:colorTemperature colorTemp="5900"/>
                    </a14:imgEffect>
                  </a14:imgLayer>
                </a14:imgProps>
              </a:ext>
              <a:ext uri="{28A0092B-C50C-407E-A947-70E740481C1C}">
                <a14:useLocalDpi xmlns:a14="http://schemas.microsoft.com/office/drawing/2010/main" val="0"/>
              </a:ext>
            </a:extLst>
          </a:blip>
          <a:srcRect/>
          <a:stretch/>
        </p:blipFill>
        <p:spPr>
          <a:xfrm>
            <a:off x="1" y="1268760"/>
            <a:ext cx="4067907" cy="2674682"/>
          </a:xfrm>
          <a:prstGeom prst="rect">
            <a:avLst/>
          </a:prstGeom>
        </p:spPr>
      </p:pic>
      <p:sp>
        <p:nvSpPr>
          <p:cNvPr id="28" name="矩形 27"/>
          <p:cNvSpPr/>
          <p:nvPr/>
        </p:nvSpPr>
        <p:spPr>
          <a:xfrm>
            <a:off x="1" y="1268760"/>
            <a:ext cx="12191999" cy="2674682"/>
          </a:xfrm>
          <a:prstGeom prst="rect">
            <a:avLst/>
          </a:prstGeom>
          <a:solidFill>
            <a:srgbClr val="2C3E5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4067908" y="1268760"/>
            <a:ext cx="4056184" cy="2674682"/>
          </a:xfrm>
          <a:prstGeom prst="rect">
            <a:avLst/>
          </a:prstGeom>
          <a:gradFill>
            <a:gsLst>
              <a:gs pos="0">
                <a:srgbClr val="0070C0"/>
              </a:gs>
              <a:gs pos="100000">
                <a:srgbClr val="00B0F0"/>
              </a:gs>
            </a:gsLst>
            <a:lin ang="7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5848318" y="1686334"/>
            <a:ext cx="495365" cy="737431"/>
            <a:chOff x="12828588" y="4776788"/>
            <a:chExt cx="1400175" cy="2084387"/>
          </a:xfrm>
        </p:grpSpPr>
        <p:sp>
          <p:nvSpPr>
            <p:cNvPr id="31" name="Freeform 5"/>
            <p:cNvSpPr>
              <a:spLocks/>
            </p:cNvSpPr>
            <p:nvPr/>
          </p:nvSpPr>
          <p:spPr bwMode="auto">
            <a:xfrm>
              <a:off x="13331826" y="6692900"/>
              <a:ext cx="393700" cy="168275"/>
            </a:xfrm>
            <a:custGeom>
              <a:avLst/>
              <a:gdLst>
                <a:gd name="T0" fmla="*/ 89 w 104"/>
                <a:gd name="T1" fmla="*/ 0 h 45"/>
                <a:gd name="T2" fmla="*/ 15 w 104"/>
                <a:gd name="T3" fmla="*/ 0 h 45"/>
                <a:gd name="T4" fmla="*/ 0 w 104"/>
                <a:gd name="T5" fmla="*/ 15 h 45"/>
                <a:gd name="T6" fmla="*/ 15 w 104"/>
                <a:gd name="T7" fmla="*/ 30 h 45"/>
                <a:gd name="T8" fmla="*/ 19 w 104"/>
                <a:gd name="T9" fmla="*/ 30 h 45"/>
                <a:gd name="T10" fmla="*/ 34 w 104"/>
                <a:gd name="T11" fmla="*/ 45 h 45"/>
                <a:gd name="T12" fmla="*/ 70 w 104"/>
                <a:gd name="T13" fmla="*/ 45 h 45"/>
                <a:gd name="T14" fmla="*/ 85 w 104"/>
                <a:gd name="T15" fmla="*/ 30 h 45"/>
                <a:gd name="T16" fmla="*/ 89 w 104"/>
                <a:gd name="T17" fmla="*/ 30 h 45"/>
                <a:gd name="T18" fmla="*/ 104 w 104"/>
                <a:gd name="T19" fmla="*/ 15 h 45"/>
                <a:gd name="T20" fmla="*/ 89 w 104"/>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 h="45">
                  <a:moveTo>
                    <a:pt x="89" y="0"/>
                  </a:moveTo>
                  <a:cubicBezTo>
                    <a:pt x="15" y="0"/>
                    <a:pt x="15" y="0"/>
                    <a:pt x="15" y="0"/>
                  </a:cubicBezTo>
                  <a:cubicBezTo>
                    <a:pt x="7" y="0"/>
                    <a:pt x="0" y="7"/>
                    <a:pt x="0" y="15"/>
                  </a:cubicBezTo>
                  <a:cubicBezTo>
                    <a:pt x="0" y="24"/>
                    <a:pt x="7" y="30"/>
                    <a:pt x="15" y="30"/>
                  </a:cubicBezTo>
                  <a:cubicBezTo>
                    <a:pt x="19" y="30"/>
                    <a:pt x="19" y="30"/>
                    <a:pt x="19" y="30"/>
                  </a:cubicBezTo>
                  <a:cubicBezTo>
                    <a:pt x="19" y="39"/>
                    <a:pt x="26" y="45"/>
                    <a:pt x="34" y="45"/>
                  </a:cubicBezTo>
                  <a:cubicBezTo>
                    <a:pt x="70" y="45"/>
                    <a:pt x="70" y="45"/>
                    <a:pt x="70" y="45"/>
                  </a:cubicBezTo>
                  <a:cubicBezTo>
                    <a:pt x="78" y="45"/>
                    <a:pt x="85" y="39"/>
                    <a:pt x="85" y="30"/>
                  </a:cubicBezTo>
                  <a:cubicBezTo>
                    <a:pt x="89" y="30"/>
                    <a:pt x="89" y="30"/>
                    <a:pt x="89" y="30"/>
                  </a:cubicBezTo>
                  <a:cubicBezTo>
                    <a:pt x="97" y="30"/>
                    <a:pt x="104" y="24"/>
                    <a:pt x="104" y="15"/>
                  </a:cubicBezTo>
                  <a:cubicBezTo>
                    <a:pt x="104" y="7"/>
                    <a:pt x="97" y="0"/>
                    <a:pt x="89"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6"/>
            <p:cNvSpPr>
              <a:spLocks/>
            </p:cNvSpPr>
            <p:nvPr/>
          </p:nvSpPr>
          <p:spPr bwMode="auto">
            <a:xfrm>
              <a:off x="13331826" y="6507163"/>
              <a:ext cx="393700" cy="112712"/>
            </a:xfrm>
            <a:custGeom>
              <a:avLst/>
              <a:gdLst>
                <a:gd name="T0" fmla="*/ 89 w 104"/>
                <a:gd name="T1" fmla="*/ 0 h 30"/>
                <a:gd name="T2" fmla="*/ 15 w 104"/>
                <a:gd name="T3" fmla="*/ 0 h 30"/>
                <a:gd name="T4" fmla="*/ 0 w 104"/>
                <a:gd name="T5" fmla="*/ 15 h 30"/>
                <a:gd name="T6" fmla="*/ 15 w 104"/>
                <a:gd name="T7" fmla="*/ 30 h 30"/>
                <a:gd name="T8" fmla="*/ 89 w 104"/>
                <a:gd name="T9" fmla="*/ 30 h 30"/>
                <a:gd name="T10" fmla="*/ 104 w 104"/>
                <a:gd name="T11" fmla="*/ 15 h 30"/>
                <a:gd name="T12" fmla="*/ 89 w 104"/>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104" h="30">
                  <a:moveTo>
                    <a:pt x="89" y="0"/>
                  </a:moveTo>
                  <a:cubicBezTo>
                    <a:pt x="15" y="0"/>
                    <a:pt x="15" y="0"/>
                    <a:pt x="15" y="0"/>
                  </a:cubicBezTo>
                  <a:cubicBezTo>
                    <a:pt x="7" y="0"/>
                    <a:pt x="0" y="7"/>
                    <a:pt x="0" y="15"/>
                  </a:cubicBezTo>
                  <a:cubicBezTo>
                    <a:pt x="0" y="23"/>
                    <a:pt x="7" y="30"/>
                    <a:pt x="15" y="30"/>
                  </a:cubicBezTo>
                  <a:cubicBezTo>
                    <a:pt x="89" y="30"/>
                    <a:pt x="89" y="30"/>
                    <a:pt x="89" y="30"/>
                  </a:cubicBezTo>
                  <a:cubicBezTo>
                    <a:pt x="97" y="30"/>
                    <a:pt x="104" y="23"/>
                    <a:pt x="104" y="15"/>
                  </a:cubicBezTo>
                  <a:cubicBezTo>
                    <a:pt x="104" y="7"/>
                    <a:pt x="97" y="0"/>
                    <a:pt x="89"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7"/>
            <p:cNvSpPr>
              <a:spLocks noEditPoints="1"/>
            </p:cNvSpPr>
            <p:nvPr/>
          </p:nvSpPr>
          <p:spPr bwMode="auto">
            <a:xfrm>
              <a:off x="12828588" y="4776788"/>
              <a:ext cx="1400175" cy="1662112"/>
            </a:xfrm>
            <a:custGeom>
              <a:avLst/>
              <a:gdLst>
                <a:gd name="T0" fmla="*/ 370 w 370"/>
                <a:gd name="T1" fmla="*/ 186 h 441"/>
                <a:gd name="T2" fmla="*/ 188 w 370"/>
                <a:gd name="T3" fmla="*/ 0 h 441"/>
                <a:gd name="T4" fmla="*/ 188 w 370"/>
                <a:gd name="T5" fmla="*/ 0 h 441"/>
                <a:gd name="T6" fmla="*/ 187 w 370"/>
                <a:gd name="T7" fmla="*/ 0 h 441"/>
                <a:gd name="T8" fmla="*/ 185 w 370"/>
                <a:gd name="T9" fmla="*/ 0 h 441"/>
                <a:gd name="T10" fmla="*/ 183 w 370"/>
                <a:gd name="T11" fmla="*/ 0 h 441"/>
                <a:gd name="T12" fmla="*/ 182 w 370"/>
                <a:gd name="T13" fmla="*/ 0 h 441"/>
                <a:gd name="T14" fmla="*/ 182 w 370"/>
                <a:gd name="T15" fmla="*/ 0 h 441"/>
                <a:gd name="T16" fmla="*/ 0 w 370"/>
                <a:gd name="T17" fmla="*/ 186 h 441"/>
                <a:gd name="T18" fmla="*/ 9 w 370"/>
                <a:gd name="T19" fmla="*/ 240 h 441"/>
                <a:gd name="T20" fmla="*/ 8 w 370"/>
                <a:gd name="T21" fmla="*/ 240 h 441"/>
                <a:gd name="T22" fmla="*/ 18 w 370"/>
                <a:gd name="T23" fmla="*/ 264 h 441"/>
                <a:gd name="T24" fmla="*/ 31 w 370"/>
                <a:gd name="T25" fmla="*/ 288 h 441"/>
                <a:gd name="T26" fmla="*/ 66 w 370"/>
                <a:gd name="T27" fmla="*/ 342 h 441"/>
                <a:gd name="T28" fmla="*/ 137 w 370"/>
                <a:gd name="T29" fmla="*/ 440 h 441"/>
                <a:gd name="T30" fmla="*/ 138 w 370"/>
                <a:gd name="T31" fmla="*/ 441 h 441"/>
                <a:gd name="T32" fmla="*/ 149 w 370"/>
                <a:gd name="T33" fmla="*/ 441 h 441"/>
                <a:gd name="T34" fmla="*/ 182 w 370"/>
                <a:gd name="T35" fmla="*/ 441 h 441"/>
                <a:gd name="T36" fmla="*/ 188 w 370"/>
                <a:gd name="T37" fmla="*/ 441 h 441"/>
                <a:gd name="T38" fmla="*/ 221 w 370"/>
                <a:gd name="T39" fmla="*/ 441 h 441"/>
                <a:gd name="T40" fmla="*/ 233 w 370"/>
                <a:gd name="T41" fmla="*/ 440 h 441"/>
                <a:gd name="T42" fmla="*/ 304 w 370"/>
                <a:gd name="T43" fmla="*/ 342 h 441"/>
                <a:gd name="T44" fmla="*/ 339 w 370"/>
                <a:gd name="T45" fmla="*/ 288 h 441"/>
                <a:gd name="T46" fmla="*/ 352 w 370"/>
                <a:gd name="T47" fmla="*/ 264 h 441"/>
                <a:gd name="T48" fmla="*/ 362 w 370"/>
                <a:gd name="T49" fmla="*/ 240 h 441"/>
                <a:gd name="T50" fmla="*/ 361 w 370"/>
                <a:gd name="T51" fmla="*/ 240 h 441"/>
                <a:gd name="T52" fmla="*/ 370 w 370"/>
                <a:gd name="T53" fmla="*/ 186 h 441"/>
                <a:gd name="T54" fmla="*/ 129 w 370"/>
                <a:gd name="T55" fmla="*/ 360 h 441"/>
                <a:gd name="T56" fmla="*/ 107 w 370"/>
                <a:gd name="T57" fmla="*/ 337 h 441"/>
                <a:gd name="T58" fmla="*/ 129 w 370"/>
                <a:gd name="T59" fmla="*/ 315 h 441"/>
                <a:gd name="T60" fmla="*/ 151 w 370"/>
                <a:gd name="T61" fmla="*/ 337 h 441"/>
                <a:gd name="T62" fmla="*/ 129 w 370"/>
                <a:gd name="T63" fmla="*/ 360 h 441"/>
                <a:gd name="T64" fmla="*/ 162 w 370"/>
                <a:gd name="T65" fmla="*/ 77 h 441"/>
                <a:gd name="T66" fmla="*/ 120 w 370"/>
                <a:gd name="T67" fmla="*/ 280 h 441"/>
                <a:gd name="T68" fmla="*/ 85 w 370"/>
                <a:gd name="T69" fmla="*/ 269 h 441"/>
                <a:gd name="T70" fmla="*/ 136 w 370"/>
                <a:gd name="T71" fmla="*/ 60 h 441"/>
                <a:gd name="T72" fmla="*/ 162 w 370"/>
                <a:gd name="T73" fmla="*/ 77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70" h="441">
                  <a:moveTo>
                    <a:pt x="370" y="186"/>
                  </a:moveTo>
                  <a:cubicBezTo>
                    <a:pt x="370" y="85"/>
                    <a:pt x="289" y="3"/>
                    <a:pt x="188" y="0"/>
                  </a:cubicBezTo>
                  <a:cubicBezTo>
                    <a:pt x="188" y="0"/>
                    <a:pt x="188" y="0"/>
                    <a:pt x="188" y="0"/>
                  </a:cubicBezTo>
                  <a:cubicBezTo>
                    <a:pt x="188" y="0"/>
                    <a:pt x="187" y="0"/>
                    <a:pt x="187" y="0"/>
                  </a:cubicBezTo>
                  <a:cubicBezTo>
                    <a:pt x="186" y="0"/>
                    <a:pt x="186" y="0"/>
                    <a:pt x="185" y="0"/>
                  </a:cubicBezTo>
                  <a:cubicBezTo>
                    <a:pt x="184" y="0"/>
                    <a:pt x="184" y="0"/>
                    <a:pt x="183" y="0"/>
                  </a:cubicBezTo>
                  <a:cubicBezTo>
                    <a:pt x="183" y="0"/>
                    <a:pt x="182" y="0"/>
                    <a:pt x="182" y="0"/>
                  </a:cubicBezTo>
                  <a:cubicBezTo>
                    <a:pt x="182" y="0"/>
                    <a:pt x="182" y="0"/>
                    <a:pt x="182" y="0"/>
                  </a:cubicBezTo>
                  <a:cubicBezTo>
                    <a:pt x="81" y="3"/>
                    <a:pt x="0" y="85"/>
                    <a:pt x="0" y="186"/>
                  </a:cubicBezTo>
                  <a:cubicBezTo>
                    <a:pt x="0" y="205"/>
                    <a:pt x="3" y="223"/>
                    <a:pt x="9" y="240"/>
                  </a:cubicBezTo>
                  <a:cubicBezTo>
                    <a:pt x="8" y="240"/>
                    <a:pt x="8" y="240"/>
                    <a:pt x="8" y="240"/>
                  </a:cubicBezTo>
                  <a:cubicBezTo>
                    <a:pt x="9" y="246"/>
                    <a:pt x="13" y="255"/>
                    <a:pt x="18" y="264"/>
                  </a:cubicBezTo>
                  <a:cubicBezTo>
                    <a:pt x="21" y="271"/>
                    <a:pt x="26" y="279"/>
                    <a:pt x="31" y="288"/>
                  </a:cubicBezTo>
                  <a:cubicBezTo>
                    <a:pt x="41" y="305"/>
                    <a:pt x="53" y="324"/>
                    <a:pt x="66" y="342"/>
                  </a:cubicBezTo>
                  <a:cubicBezTo>
                    <a:pt x="98" y="388"/>
                    <a:pt x="131" y="432"/>
                    <a:pt x="137" y="440"/>
                  </a:cubicBezTo>
                  <a:cubicBezTo>
                    <a:pt x="138" y="441"/>
                    <a:pt x="138" y="441"/>
                    <a:pt x="138" y="441"/>
                  </a:cubicBezTo>
                  <a:cubicBezTo>
                    <a:pt x="149" y="441"/>
                    <a:pt x="149" y="441"/>
                    <a:pt x="149" y="441"/>
                  </a:cubicBezTo>
                  <a:cubicBezTo>
                    <a:pt x="182" y="441"/>
                    <a:pt x="182" y="441"/>
                    <a:pt x="182" y="441"/>
                  </a:cubicBezTo>
                  <a:cubicBezTo>
                    <a:pt x="188" y="441"/>
                    <a:pt x="188" y="441"/>
                    <a:pt x="188" y="441"/>
                  </a:cubicBezTo>
                  <a:cubicBezTo>
                    <a:pt x="221" y="441"/>
                    <a:pt x="221" y="441"/>
                    <a:pt x="221" y="441"/>
                  </a:cubicBezTo>
                  <a:cubicBezTo>
                    <a:pt x="225" y="441"/>
                    <a:pt x="229" y="440"/>
                    <a:pt x="233" y="440"/>
                  </a:cubicBezTo>
                  <a:cubicBezTo>
                    <a:pt x="239" y="432"/>
                    <a:pt x="272" y="388"/>
                    <a:pt x="304" y="342"/>
                  </a:cubicBezTo>
                  <a:cubicBezTo>
                    <a:pt x="317" y="324"/>
                    <a:pt x="329" y="305"/>
                    <a:pt x="339" y="288"/>
                  </a:cubicBezTo>
                  <a:cubicBezTo>
                    <a:pt x="344" y="279"/>
                    <a:pt x="349" y="271"/>
                    <a:pt x="352" y="264"/>
                  </a:cubicBezTo>
                  <a:cubicBezTo>
                    <a:pt x="357" y="255"/>
                    <a:pt x="361" y="246"/>
                    <a:pt x="362" y="240"/>
                  </a:cubicBezTo>
                  <a:cubicBezTo>
                    <a:pt x="361" y="240"/>
                    <a:pt x="361" y="240"/>
                    <a:pt x="361" y="240"/>
                  </a:cubicBezTo>
                  <a:cubicBezTo>
                    <a:pt x="367" y="223"/>
                    <a:pt x="370" y="205"/>
                    <a:pt x="370" y="186"/>
                  </a:cubicBezTo>
                  <a:close/>
                  <a:moveTo>
                    <a:pt x="129" y="360"/>
                  </a:moveTo>
                  <a:cubicBezTo>
                    <a:pt x="117" y="360"/>
                    <a:pt x="107" y="350"/>
                    <a:pt x="107" y="337"/>
                  </a:cubicBezTo>
                  <a:cubicBezTo>
                    <a:pt x="107" y="325"/>
                    <a:pt x="117" y="315"/>
                    <a:pt x="129" y="315"/>
                  </a:cubicBezTo>
                  <a:cubicBezTo>
                    <a:pt x="141" y="315"/>
                    <a:pt x="151" y="325"/>
                    <a:pt x="151" y="337"/>
                  </a:cubicBezTo>
                  <a:cubicBezTo>
                    <a:pt x="151" y="350"/>
                    <a:pt x="141" y="360"/>
                    <a:pt x="129" y="360"/>
                  </a:cubicBezTo>
                  <a:close/>
                  <a:moveTo>
                    <a:pt x="162" y="77"/>
                  </a:moveTo>
                  <a:cubicBezTo>
                    <a:pt x="70" y="131"/>
                    <a:pt x="120" y="280"/>
                    <a:pt x="120" y="280"/>
                  </a:cubicBezTo>
                  <a:cubicBezTo>
                    <a:pt x="92" y="302"/>
                    <a:pt x="89" y="277"/>
                    <a:pt x="85" y="269"/>
                  </a:cubicBezTo>
                  <a:cubicBezTo>
                    <a:pt x="32" y="150"/>
                    <a:pt x="84" y="83"/>
                    <a:pt x="136" y="60"/>
                  </a:cubicBezTo>
                  <a:cubicBezTo>
                    <a:pt x="180" y="40"/>
                    <a:pt x="168" y="73"/>
                    <a:pt x="162" y="77"/>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4" name="TextBox 33"/>
          <p:cNvSpPr txBox="1"/>
          <p:nvPr/>
        </p:nvSpPr>
        <p:spPr>
          <a:xfrm>
            <a:off x="5240690" y="2616976"/>
            <a:ext cx="1723549" cy="336118"/>
          </a:xfrm>
          <a:prstGeom prst="rect">
            <a:avLst/>
          </a:prstGeom>
          <a:noFill/>
        </p:spPr>
        <p:txBody>
          <a:bodyPr wrap="none" rtlCol="0">
            <a:spAutoFit/>
          </a:bodyPr>
          <a:lstStyle/>
          <a:p>
            <a:pPr algn="ctr">
              <a:lnSpc>
                <a:spcPts val="1900"/>
              </a:lnSpc>
            </a:pPr>
            <a:r>
              <a:rPr lang="zh-CN" altLang="en-US" sz="2000" dirty="0">
                <a:solidFill>
                  <a:schemeClr val="bg1"/>
                </a:solidFill>
                <a:latin typeface="微软雅黑" pitchFamily="34" charset="-122"/>
                <a:ea typeface="微软雅黑" pitchFamily="34" charset="-122"/>
              </a:rPr>
              <a:t>劳动合同签订</a:t>
            </a:r>
            <a:endParaRPr lang="en-US" altLang="zh-CN" sz="2000" dirty="0">
              <a:solidFill>
                <a:schemeClr val="bg1"/>
              </a:solidFill>
              <a:latin typeface="微软雅黑" pitchFamily="34" charset="-122"/>
              <a:ea typeface="微软雅黑" pitchFamily="34" charset="-122"/>
            </a:endParaRPr>
          </a:p>
        </p:txBody>
      </p:sp>
      <p:sp>
        <p:nvSpPr>
          <p:cNvPr id="35" name="矩形 34"/>
          <p:cNvSpPr/>
          <p:nvPr/>
        </p:nvSpPr>
        <p:spPr>
          <a:xfrm>
            <a:off x="4727054" y="2952965"/>
            <a:ext cx="2774689" cy="739068"/>
          </a:xfrm>
          <a:prstGeom prst="rect">
            <a:avLst/>
          </a:prstGeom>
        </p:spPr>
        <p:txBody>
          <a:bodyPr wrap="square" lIns="91840" tIns="45920" rIns="91840" bIns="45920">
            <a:spAutoFit/>
          </a:bodyPr>
          <a:lstStyle/>
          <a:p>
            <a:r>
              <a:rPr lang="zh-CN" altLang="en-US" sz="1400" dirty="0">
                <a:solidFill>
                  <a:schemeClr val="bg1"/>
                </a:solidFill>
                <a:latin typeface="微软雅黑" pitchFamily="34" charset="-122"/>
                <a:ea typeface="微软雅黑" pitchFamily="34" charset="-122"/>
                <a:cs typeface="华文黑体" pitchFamily="2" charset="-122"/>
              </a:rPr>
              <a:t>您的内容打在这里，或者通过复制您的文本后，在此框中选择粘贴，并选择只保留文字。</a:t>
            </a:r>
            <a:endParaRPr lang="zh-CN" altLang="en-US" sz="1400" dirty="0">
              <a:solidFill>
                <a:schemeClr val="bg1"/>
              </a:solidFill>
              <a:latin typeface="微软雅黑" pitchFamily="34" charset="-122"/>
              <a:ea typeface="微软雅黑" pitchFamily="34" charset="-122"/>
            </a:endParaRPr>
          </a:p>
        </p:txBody>
      </p:sp>
      <p:grpSp>
        <p:nvGrpSpPr>
          <p:cNvPr id="36" name="组合 35"/>
          <p:cNvGrpSpPr/>
          <p:nvPr/>
        </p:nvGrpSpPr>
        <p:grpSpPr>
          <a:xfrm>
            <a:off x="910630" y="4221088"/>
            <a:ext cx="2100151" cy="369332"/>
            <a:chOff x="4673997" y="1975384"/>
            <a:chExt cx="2100151" cy="369332"/>
          </a:xfrm>
          <a:gradFill>
            <a:gsLst>
              <a:gs pos="0">
                <a:srgbClr val="0070C0"/>
              </a:gs>
              <a:gs pos="100000">
                <a:srgbClr val="00B0F0"/>
              </a:gs>
            </a:gsLst>
            <a:lin ang="7200000" scaled="0"/>
          </a:gradFill>
        </p:grpSpPr>
        <p:sp>
          <p:nvSpPr>
            <p:cNvPr id="37" name="Round Same Side Corner Rectangle 48"/>
            <p:cNvSpPr/>
            <p:nvPr/>
          </p:nvSpPr>
          <p:spPr>
            <a:xfrm rot="5400000">
              <a:off x="5549770" y="1109975"/>
              <a:ext cx="348606" cy="2100151"/>
            </a:xfrm>
            <a:prstGeom prst="round2SameRect">
              <a:avLst>
                <a:gd name="adj1" fmla="val 5000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38" name="Rectangle 49"/>
            <p:cNvSpPr/>
            <p:nvPr/>
          </p:nvSpPr>
          <p:spPr>
            <a:xfrm>
              <a:off x="4939242" y="1975384"/>
              <a:ext cx="1569660" cy="369332"/>
            </a:xfrm>
            <a:prstGeom prst="rect">
              <a:avLst/>
            </a:prstGeom>
            <a:grpFill/>
          </p:spPr>
          <p:txBody>
            <a:bodyPr wrap="none">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个人资料准备</a:t>
              </a:r>
              <a:endParaRPr lang="en-US"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endParaRPr>
            </a:p>
          </p:txBody>
        </p:sp>
      </p:grpSp>
      <p:sp>
        <p:nvSpPr>
          <p:cNvPr id="39" name="TextBox 38"/>
          <p:cNvSpPr txBox="1"/>
          <p:nvPr/>
        </p:nvSpPr>
        <p:spPr>
          <a:xfrm>
            <a:off x="3070870" y="4274614"/>
            <a:ext cx="8280920" cy="276999"/>
          </a:xfrm>
          <a:prstGeom prst="rect">
            <a:avLst/>
          </a:prstGeom>
          <a:noFill/>
        </p:spPr>
        <p:txBody>
          <a:bodyPr wrap="square" rtlCol="0">
            <a:spAutoFit/>
          </a:bodyPr>
          <a:lstStyle/>
          <a:p>
            <a:pPr algn="just"/>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200" dirty="0">
                <a:solidFill>
                  <a:schemeClr val="tx1">
                    <a:lumMod val="50000"/>
                    <a:lumOff val="50000"/>
                  </a:schemeClr>
                </a:solidFill>
                <a:latin typeface="微软雅黑" pitchFamily="34" charset="-122"/>
                <a:ea typeface="微软雅黑" pitchFamily="34" charset="-122"/>
              </a:rPr>
              <a:t>您的容打在或者通过复制您的文本后，在此框中选择粘贴，并选择只保。</a:t>
            </a:r>
            <a:endParaRPr lang="en-US" sz="12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40" name="组合 39"/>
          <p:cNvGrpSpPr/>
          <p:nvPr/>
        </p:nvGrpSpPr>
        <p:grpSpPr>
          <a:xfrm>
            <a:off x="910630" y="4643844"/>
            <a:ext cx="2100151" cy="369332"/>
            <a:chOff x="4673997" y="1975384"/>
            <a:chExt cx="2100151" cy="369332"/>
          </a:xfrm>
          <a:gradFill>
            <a:gsLst>
              <a:gs pos="0">
                <a:srgbClr val="0070C0"/>
              </a:gs>
              <a:gs pos="100000">
                <a:srgbClr val="00B0F0"/>
              </a:gs>
            </a:gsLst>
            <a:lin ang="7200000" scaled="0"/>
          </a:gradFill>
        </p:grpSpPr>
        <p:sp>
          <p:nvSpPr>
            <p:cNvPr id="41" name="Round Same Side Corner Rectangle 48"/>
            <p:cNvSpPr/>
            <p:nvPr/>
          </p:nvSpPr>
          <p:spPr>
            <a:xfrm rot="5400000">
              <a:off x="5549770" y="1109975"/>
              <a:ext cx="348606" cy="2100151"/>
            </a:xfrm>
            <a:prstGeom prst="round2SameRect">
              <a:avLst>
                <a:gd name="adj1" fmla="val 5000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42" name="Rectangle 49"/>
            <p:cNvSpPr/>
            <p:nvPr/>
          </p:nvSpPr>
          <p:spPr>
            <a:xfrm>
              <a:off x="4939241" y="1975384"/>
              <a:ext cx="1569661" cy="369332"/>
            </a:xfrm>
            <a:prstGeom prst="rect">
              <a:avLst/>
            </a:prstGeom>
            <a:grpFill/>
          </p:spPr>
          <p:txBody>
            <a:bodyPr wrap="none">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递交转正申请</a:t>
              </a:r>
              <a:endParaRPr lang="en-US"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endParaRPr>
            </a:p>
          </p:txBody>
        </p:sp>
      </p:grpSp>
      <p:sp>
        <p:nvSpPr>
          <p:cNvPr id="43" name="TextBox 42"/>
          <p:cNvSpPr txBox="1"/>
          <p:nvPr/>
        </p:nvSpPr>
        <p:spPr>
          <a:xfrm>
            <a:off x="3070870" y="4697370"/>
            <a:ext cx="8280920" cy="276999"/>
          </a:xfrm>
          <a:prstGeom prst="rect">
            <a:avLst/>
          </a:prstGeom>
          <a:noFill/>
        </p:spPr>
        <p:txBody>
          <a:bodyPr wrap="square" rtlCol="0">
            <a:spAutoFit/>
          </a:bodyPr>
          <a:lstStyle/>
          <a:p>
            <a:pPr algn="just"/>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200" dirty="0">
                <a:solidFill>
                  <a:schemeClr val="tx1">
                    <a:lumMod val="50000"/>
                    <a:lumOff val="50000"/>
                  </a:schemeClr>
                </a:solidFill>
                <a:latin typeface="微软雅黑" pitchFamily="34" charset="-122"/>
                <a:ea typeface="微软雅黑" pitchFamily="34" charset="-122"/>
              </a:rPr>
              <a:t>您的容打在或者通过复制您的文本后，在此框中选择粘贴，并选择只保。</a:t>
            </a:r>
            <a:endParaRPr lang="en-US" sz="12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44" name="组合 43"/>
          <p:cNvGrpSpPr/>
          <p:nvPr/>
        </p:nvGrpSpPr>
        <p:grpSpPr>
          <a:xfrm>
            <a:off x="910630" y="5075892"/>
            <a:ext cx="2100151" cy="369332"/>
            <a:chOff x="4673997" y="1975384"/>
            <a:chExt cx="2100151" cy="369332"/>
          </a:xfrm>
          <a:gradFill>
            <a:gsLst>
              <a:gs pos="0">
                <a:srgbClr val="0070C0"/>
              </a:gs>
              <a:gs pos="100000">
                <a:srgbClr val="00B0F0"/>
              </a:gs>
            </a:gsLst>
            <a:lin ang="7200000" scaled="0"/>
          </a:gradFill>
        </p:grpSpPr>
        <p:sp>
          <p:nvSpPr>
            <p:cNvPr id="45" name="Round Same Side Corner Rectangle 48"/>
            <p:cNvSpPr/>
            <p:nvPr/>
          </p:nvSpPr>
          <p:spPr>
            <a:xfrm rot="5400000">
              <a:off x="5549770" y="1109975"/>
              <a:ext cx="348606" cy="2100151"/>
            </a:xfrm>
            <a:prstGeom prst="round2SameRect">
              <a:avLst>
                <a:gd name="adj1" fmla="val 5000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46" name="Rectangle 49"/>
            <p:cNvSpPr/>
            <p:nvPr/>
          </p:nvSpPr>
          <p:spPr>
            <a:xfrm>
              <a:off x="4939241" y="1975384"/>
              <a:ext cx="1569661" cy="369332"/>
            </a:xfrm>
            <a:prstGeom prst="rect">
              <a:avLst/>
            </a:prstGeom>
            <a:grpFill/>
          </p:spPr>
          <p:txBody>
            <a:bodyPr wrap="none">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签订劳动合同</a:t>
              </a:r>
              <a:endParaRPr lang="en-US"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endParaRPr>
            </a:p>
          </p:txBody>
        </p:sp>
      </p:grpSp>
      <p:sp>
        <p:nvSpPr>
          <p:cNvPr id="47" name="TextBox 46"/>
          <p:cNvSpPr txBox="1"/>
          <p:nvPr/>
        </p:nvSpPr>
        <p:spPr>
          <a:xfrm>
            <a:off x="3070870" y="5129418"/>
            <a:ext cx="8280920" cy="276999"/>
          </a:xfrm>
          <a:prstGeom prst="rect">
            <a:avLst/>
          </a:prstGeom>
          <a:noFill/>
        </p:spPr>
        <p:txBody>
          <a:bodyPr wrap="square" rtlCol="0">
            <a:spAutoFit/>
          </a:bodyPr>
          <a:lstStyle/>
          <a:p>
            <a:pPr algn="just"/>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200" dirty="0">
                <a:solidFill>
                  <a:schemeClr val="tx1">
                    <a:lumMod val="50000"/>
                    <a:lumOff val="50000"/>
                  </a:schemeClr>
                </a:solidFill>
                <a:latin typeface="微软雅黑" pitchFamily="34" charset="-122"/>
                <a:ea typeface="微软雅黑" pitchFamily="34" charset="-122"/>
              </a:rPr>
              <a:t>您的容打在或者通过复制您的文本后，在此框中选择粘贴，并选择只保。</a:t>
            </a:r>
            <a:endParaRPr lang="en-US" sz="12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48" name="组合 47"/>
          <p:cNvGrpSpPr/>
          <p:nvPr/>
        </p:nvGrpSpPr>
        <p:grpSpPr>
          <a:xfrm>
            <a:off x="910630" y="5507940"/>
            <a:ext cx="2100151" cy="369332"/>
            <a:chOff x="4673997" y="1975384"/>
            <a:chExt cx="2100151" cy="369332"/>
          </a:xfrm>
          <a:gradFill>
            <a:gsLst>
              <a:gs pos="0">
                <a:srgbClr val="0070C0"/>
              </a:gs>
              <a:gs pos="100000">
                <a:srgbClr val="00B0F0"/>
              </a:gs>
            </a:gsLst>
            <a:lin ang="7200000" scaled="0"/>
          </a:gradFill>
        </p:grpSpPr>
        <p:sp>
          <p:nvSpPr>
            <p:cNvPr id="49" name="Round Same Side Corner Rectangle 48"/>
            <p:cNvSpPr/>
            <p:nvPr/>
          </p:nvSpPr>
          <p:spPr>
            <a:xfrm rot="5400000">
              <a:off x="5549770" y="1109975"/>
              <a:ext cx="348606" cy="2100151"/>
            </a:xfrm>
            <a:prstGeom prst="round2SameRect">
              <a:avLst>
                <a:gd name="adj1" fmla="val 5000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50" name="Rectangle 49"/>
            <p:cNvSpPr/>
            <p:nvPr/>
          </p:nvSpPr>
          <p:spPr>
            <a:xfrm>
              <a:off x="4939241" y="1975384"/>
              <a:ext cx="1569661" cy="369332"/>
            </a:xfrm>
            <a:prstGeom prst="rect">
              <a:avLst/>
            </a:prstGeom>
            <a:grpFill/>
          </p:spPr>
          <p:txBody>
            <a:bodyPr wrap="none">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领取相关证件</a:t>
              </a:r>
              <a:endParaRPr lang="en-US"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endParaRPr>
            </a:p>
          </p:txBody>
        </p:sp>
      </p:grpSp>
      <p:sp>
        <p:nvSpPr>
          <p:cNvPr id="51" name="TextBox 50"/>
          <p:cNvSpPr txBox="1"/>
          <p:nvPr/>
        </p:nvSpPr>
        <p:spPr>
          <a:xfrm>
            <a:off x="3070870" y="5561466"/>
            <a:ext cx="8280920" cy="276999"/>
          </a:xfrm>
          <a:prstGeom prst="rect">
            <a:avLst/>
          </a:prstGeom>
          <a:noFill/>
        </p:spPr>
        <p:txBody>
          <a:bodyPr wrap="square" rtlCol="0">
            <a:spAutoFit/>
          </a:bodyPr>
          <a:lstStyle/>
          <a:p>
            <a:pPr algn="just"/>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200" dirty="0">
                <a:solidFill>
                  <a:schemeClr val="tx1">
                    <a:lumMod val="50000"/>
                    <a:lumOff val="50000"/>
                  </a:schemeClr>
                </a:solidFill>
                <a:latin typeface="微软雅黑" pitchFamily="34" charset="-122"/>
                <a:ea typeface="微软雅黑" pitchFamily="34" charset="-122"/>
              </a:rPr>
              <a:t>您的容打在或者通过复制您的文本后，在此框中选择粘贴，并选择只保。</a:t>
            </a:r>
            <a:endParaRPr lang="en-US" sz="12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3357974117"/>
      </p:ext>
    </p:extLst>
  </p:cSld>
  <p:clrMapOvr>
    <a:masterClrMapping/>
  </p:clrMapOvr>
  <p:transition spd="slow"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par>
                                <p:cTn id="24" presetID="16" presetClass="entr" presetSubtype="21" fill="hold" nodeType="withEffect">
                                  <p:stCondLst>
                                    <p:cond delay="500"/>
                                  </p:stCondLst>
                                  <p:childTnLst>
                                    <p:set>
                                      <p:cBhvr>
                                        <p:cTn id="25" dur="1" fill="hold">
                                          <p:stCondLst>
                                            <p:cond delay="0"/>
                                          </p:stCondLst>
                                        </p:cTn>
                                        <p:tgtEl>
                                          <p:spTgt spid="26"/>
                                        </p:tgtEl>
                                        <p:attrNameLst>
                                          <p:attrName>style.visibility</p:attrName>
                                        </p:attrNameLst>
                                      </p:cBhvr>
                                      <p:to>
                                        <p:strVal val="visible"/>
                                      </p:to>
                                    </p:set>
                                    <p:animEffect transition="in" filter="barn(inVertical)">
                                      <p:cBhvr>
                                        <p:cTn id="26" dur="500"/>
                                        <p:tgtEl>
                                          <p:spTgt spid="26"/>
                                        </p:tgtEl>
                                      </p:cBhvr>
                                    </p:animEffect>
                                  </p:childTnLst>
                                </p:cTn>
                              </p:par>
                              <p:par>
                                <p:cTn id="27" presetID="16" presetClass="entr" presetSubtype="21" fill="hold" nodeType="withEffect">
                                  <p:stCondLst>
                                    <p:cond delay="500"/>
                                  </p:stCondLst>
                                  <p:childTnLst>
                                    <p:set>
                                      <p:cBhvr>
                                        <p:cTn id="28" dur="1" fill="hold">
                                          <p:stCondLst>
                                            <p:cond delay="0"/>
                                          </p:stCondLst>
                                        </p:cTn>
                                        <p:tgtEl>
                                          <p:spTgt spid="27"/>
                                        </p:tgtEl>
                                        <p:attrNameLst>
                                          <p:attrName>style.visibility</p:attrName>
                                        </p:attrNameLst>
                                      </p:cBhvr>
                                      <p:to>
                                        <p:strVal val="visible"/>
                                      </p:to>
                                    </p:set>
                                    <p:animEffect transition="in" filter="barn(inVertical)">
                                      <p:cBhvr>
                                        <p:cTn id="29" dur="500"/>
                                        <p:tgtEl>
                                          <p:spTgt spid="27"/>
                                        </p:tgtEl>
                                      </p:cBhvr>
                                    </p:animEffect>
                                  </p:childTnLst>
                                </p:cTn>
                              </p:par>
                              <p:par>
                                <p:cTn id="30" presetID="16" presetClass="entr" presetSubtype="21" fill="hold" grpId="0" nodeType="withEffect">
                                  <p:stCondLst>
                                    <p:cond delay="500"/>
                                  </p:stCondLst>
                                  <p:childTnLst>
                                    <p:set>
                                      <p:cBhvr>
                                        <p:cTn id="31" dur="1" fill="hold">
                                          <p:stCondLst>
                                            <p:cond delay="0"/>
                                          </p:stCondLst>
                                        </p:cTn>
                                        <p:tgtEl>
                                          <p:spTgt spid="28"/>
                                        </p:tgtEl>
                                        <p:attrNameLst>
                                          <p:attrName>style.visibility</p:attrName>
                                        </p:attrNameLst>
                                      </p:cBhvr>
                                      <p:to>
                                        <p:strVal val="visible"/>
                                      </p:to>
                                    </p:set>
                                    <p:animEffect transition="in" filter="barn(inVertical)">
                                      <p:cBhvr>
                                        <p:cTn id="32" dur="500"/>
                                        <p:tgtEl>
                                          <p:spTgt spid="28"/>
                                        </p:tgtEl>
                                      </p:cBhvr>
                                    </p:animEffect>
                                  </p:childTnLst>
                                </p:cTn>
                              </p:par>
                            </p:childTnLst>
                          </p:cTn>
                        </p:par>
                        <p:par>
                          <p:cTn id="33" fill="hold">
                            <p:stCondLst>
                              <p:cond delay="1750"/>
                            </p:stCondLst>
                            <p:childTnLst>
                              <p:par>
                                <p:cTn id="34" presetID="10" presetClass="entr" presetSubtype="0"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500"/>
                                        <p:tgtEl>
                                          <p:spTgt spid="29"/>
                                        </p:tgtEl>
                                      </p:cBhvr>
                                    </p:animEffect>
                                  </p:childTnLst>
                                </p:cTn>
                              </p:par>
                            </p:childTnLst>
                          </p:cTn>
                        </p:par>
                        <p:par>
                          <p:cTn id="37" fill="hold">
                            <p:stCondLst>
                              <p:cond delay="2250"/>
                            </p:stCondLst>
                            <p:childTnLst>
                              <p:par>
                                <p:cTn id="38" presetID="42" presetClass="entr" presetSubtype="0" fill="hold" nodeType="after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1000"/>
                                        <p:tgtEl>
                                          <p:spTgt spid="30"/>
                                        </p:tgtEl>
                                      </p:cBhvr>
                                    </p:animEffect>
                                    <p:anim calcmode="lin" valueType="num">
                                      <p:cBhvr>
                                        <p:cTn id="41" dur="1000" fill="hold"/>
                                        <p:tgtEl>
                                          <p:spTgt spid="30"/>
                                        </p:tgtEl>
                                        <p:attrNameLst>
                                          <p:attrName>ppt_x</p:attrName>
                                        </p:attrNameLst>
                                      </p:cBhvr>
                                      <p:tavLst>
                                        <p:tav tm="0">
                                          <p:val>
                                            <p:strVal val="#ppt_x"/>
                                          </p:val>
                                        </p:tav>
                                        <p:tav tm="100000">
                                          <p:val>
                                            <p:strVal val="#ppt_x"/>
                                          </p:val>
                                        </p:tav>
                                      </p:tavLst>
                                    </p:anim>
                                    <p:anim calcmode="lin" valueType="num">
                                      <p:cBhvr>
                                        <p:cTn id="42" dur="1000" fill="hold"/>
                                        <p:tgtEl>
                                          <p:spTgt spid="30"/>
                                        </p:tgtEl>
                                        <p:attrNameLst>
                                          <p:attrName>ppt_y</p:attrName>
                                        </p:attrNameLst>
                                      </p:cBhvr>
                                      <p:tavLst>
                                        <p:tav tm="0">
                                          <p:val>
                                            <p:strVal val="#ppt_y+.1"/>
                                          </p:val>
                                        </p:tav>
                                        <p:tav tm="100000">
                                          <p:val>
                                            <p:strVal val="#ppt_y"/>
                                          </p:val>
                                        </p:tav>
                                      </p:tavLst>
                                    </p:anim>
                                  </p:childTnLst>
                                </p:cTn>
                              </p:par>
                            </p:childTnLst>
                          </p:cTn>
                        </p:par>
                        <p:par>
                          <p:cTn id="43" fill="hold">
                            <p:stCondLst>
                              <p:cond delay="3250"/>
                            </p:stCondLst>
                            <p:childTnLst>
                              <p:par>
                                <p:cTn id="44" presetID="47" presetClass="entr" presetSubtype="0" fill="hold" grpId="0" nodeType="after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fade">
                                      <p:cBhvr>
                                        <p:cTn id="46" dur="1000"/>
                                        <p:tgtEl>
                                          <p:spTgt spid="34"/>
                                        </p:tgtEl>
                                      </p:cBhvr>
                                    </p:animEffect>
                                    <p:anim calcmode="lin" valueType="num">
                                      <p:cBhvr>
                                        <p:cTn id="47" dur="1000" fill="hold"/>
                                        <p:tgtEl>
                                          <p:spTgt spid="34"/>
                                        </p:tgtEl>
                                        <p:attrNameLst>
                                          <p:attrName>ppt_x</p:attrName>
                                        </p:attrNameLst>
                                      </p:cBhvr>
                                      <p:tavLst>
                                        <p:tav tm="0">
                                          <p:val>
                                            <p:strVal val="#ppt_x"/>
                                          </p:val>
                                        </p:tav>
                                        <p:tav tm="100000">
                                          <p:val>
                                            <p:strVal val="#ppt_x"/>
                                          </p:val>
                                        </p:tav>
                                      </p:tavLst>
                                    </p:anim>
                                    <p:anim calcmode="lin" valueType="num">
                                      <p:cBhvr>
                                        <p:cTn id="48" dur="1000" fill="hold"/>
                                        <p:tgtEl>
                                          <p:spTgt spid="34"/>
                                        </p:tgtEl>
                                        <p:attrNameLst>
                                          <p:attrName>ppt_y</p:attrName>
                                        </p:attrNameLst>
                                      </p:cBhvr>
                                      <p:tavLst>
                                        <p:tav tm="0">
                                          <p:val>
                                            <p:strVal val="#ppt_y-.1"/>
                                          </p:val>
                                        </p:tav>
                                        <p:tav tm="100000">
                                          <p:val>
                                            <p:strVal val="#ppt_y"/>
                                          </p:val>
                                        </p:tav>
                                      </p:tavLst>
                                    </p:anim>
                                  </p:childTnLst>
                                </p:cTn>
                              </p:par>
                            </p:childTnLst>
                          </p:cTn>
                        </p:par>
                        <p:par>
                          <p:cTn id="49" fill="hold">
                            <p:stCondLst>
                              <p:cond delay="4250"/>
                            </p:stCondLst>
                            <p:childTnLst>
                              <p:par>
                                <p:cTn id="50" presetID="10" presetClass="entr" presetSubtype="0" fill="hold" grpId="0" nodeType="after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fade">
                                      <p:cBhvr>
                                        <p:cTn id="52" dur="500"/>
                                        <p:tgtEl>
                                          <p:spTgt spid="35"/>
                                        </p:tgtEl>
                                      </p:cBhvr>
                                    </p:animEffect>
                                  </p:childTnLst>
                                </p:cTn>
                              </p:par>
                            </p:childTnLst>
                          </p:cTn>
                        </p:par>
                        <p:par>
                          <p:cTn id="53" fill="hold">
                            <p:stCondLst>
                              <p:cond delay="4750"/>
                            </p:stCondLst>
                            <p:childTnLst>
                              <p:par>
                                <p:cTn id="54" presetID="42" presetClass="entr" presetSubtype="0" fill="hold" nodeType="after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fade">
                                      <p:cBhvr>
                                        <p:cTn id="56" dur="1000"/>
                                        <p:tgtEl>
                                          <p:spTgt spid="36"/>
                                        </p:tgtEl>
                                      </p:cBhvr>
                                    </p:animEffect>
                                    <p:anim calcmode="lin" valueType="num">
                                      <p:cBhvr>
                                        <p:cTn id="57" dur="1000" fill="hold"/>
                                        <p:tgtEl>
                                          <p:spTgt spid="36"/>
                                        </p:tgtEl>
                                        <p:attrNameLst>
                                          <p:attrName>ppt_x</p:attrName>
                                        </p:attrNameLst>
                                      </p:cBhvr>
                                      <p:tavLst>
                                        <p:tav tm="0">
                                          <p:val>
                                            <p:strVal val="#ppt_x"/>
                                          </p:val>
                                        </p:tav>
                                        <p:tav tm="100000">
                                          <p:val>
                                            <p:strVal val="#ppt_x"/>
                                          </p:val>
                                        </p:tav>
                                      </p:tavLst>
                                    </p:anim>
                                    <p:anim calcmode="lin" valueType="num">
                                      <p:cBhvr>
                                        <p:cTn id="58" dur="1000" fill="hold"/>
                                        <p:tgtEl>
                                          <p:spTgt spid="36"/>
                                        </p:tgtEl>
                                        <p:attrNameLst>
                                          <p:attrName>ppt_y</p:attrName>
                                        </p:attrNameLst>
                                      </p:cBhvr>
                                      <p:tavLst>
                                        <p:tav tm="0">
                                          <p:val>
                                            <p:strVal val="#ppt_y+.1"/>
                                          </p:val>
                                        </p:tav>
                                        <p:tav tm="100000">
                                          <p:val>
                                            <p:strVal val="#ppt_y"/>
                                          </p:val>
                                        </p:tav>
                                      </p:tavLst>
                                    </p:anim>
                                  </p:childTnLst>
                                </p:cTn>
                              </p:par>
                            </p:childTnLst>
                          </p:cTn>
                        </p:par>
                        <p:par>
                          <p:cTn id="59" fill="hold">
                            <p:stCondLst>
                              <p:cond delay="5750"/>
                            </p:stCondLst>
                            <p:childTnLst>
                              <p:par>
                                <p:cTn id="60" presetID="53" presetClass="entr" presetSubtype="16"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 calcmode="lin" valueType="num">
                                      <p:cBhvr>
                                        <p:cTn id="62" dur="500" fill="hold"/>
                                        <p:tgtEl>
                                          <p:spTgt spid="39"/>
                                        </p:tgtEl>
                                        <p:attrNameLst>
                                          <p:attrName>ppt_w</p:attrName>
                                        </p:attrNameLst>
                                      </p:cBhvr>
                                      <p:tavLst>
                                        <p:tav tm="0">
                                          <p:val>
                                            <p:fltVal val="0"/>
                                          </p:val>
                                        </p:tav>
                                        <p:tav tm="100000">
                                          <p:val>
                                            <p:strVal val="#ppt_w"/>
                                          </p:val>
                                        </p:tav>
                                      </p:tavLst>
                                    </p:anim>
                                    <p:anim calcmode="lin" valueType="num">
                                      <p:cBhvr>
                                        <p:cTn id="63" dur="500" fill="hold"/>
                                        <p:tgtEl>
                                          <p:spTgt spid="39"/>
                                        </p:tgtEl>
                                        <p:attrNameLst>
                                          <p:attrName>ppt_h</p:attrName>
                                        </p:attrNameLst>
                                      </p:cBhvr>
                                      <p:tavLst>
                                        <p:tav tm="0">
                                          <p:val>
                                            <p:fltVal val="0"/>
                                          </p:val>
                                        </p:tav>
                                        <p:tav tm="100000">
                                          <p:val>
                                            <p:strVal val="#ppt_h"/>
                                          </p:val>
                                        </p:tav>
                                      </p:tavLst>
                                    </p:anim>
                                    <p:animEffect transition="in" filter="fade">
                                      <p:cBhvr>
                                        <p:cTn id="64" dur="500"/>
                                        <p:tgtEl>
                                          <p:spTgt spid="39"/>
                                        </p:tgtEl>
                                      </p:cBhvr>
                                    </p:animEffect>
                                  </p:childTnLst>
                                </p:cTn>
                              </p:par>
                            </p:childTnLst>
                          </p:cTn>
                        </p:par>
                        <p:par>
                          <p:cTn id="65" fill="hold">
                            <p:stCondLst>
                              <p:cond delay="6250"/>
                            </p:stCondLst>
                            <p:childTnLst>
                              <p:par>
                                <p:cTn id="66" presetID="42" presetClass="entr" presetSubtype="0" fill="hold" nodeType="afterEffect">
                                  <p:stCondLst>
                                    <p:cond delay="0"/>
                                  </p:stCondLst>
                                  <p:childTnLst>
                                    <p:set>
                                      <p:cBhvr>
                                        <p:cTn id="67" dur="1" fill="hold">
                                          <p:stCondLst>
                                            <p:cond delay="0"/>
                                          </p:stCondLst>
                                        </p:cTn>
                                        <p:tgtEl>
                                          <p:spTgt spid="40"/>
                                        </p:tgtEl>
                                        <p:attrNameLst>
                                          <p:attrName>style.visibility</p:attrName>
                                        </p:attrNameLst>
                                      </p:cBhvr>
                                      <p:to>
                                        <p:strVal val="visible"/>
                                      </p:to>
                                    </p:set>
                                    <p:animEffect transition="in" filter="fade">
                                      <p:cBhvr>
                                        <p:cTn id="68" dur="1000"/>
                                        <p:tgtEl>
                                          <p:spTgt spid="40"/>
                                        </p:tgtEl>
                                      </p:cBhvr>
                                    </p:animEffect>
                                    <p:anim calcmode="lin" valueType="num">
                                      <p:cBhvr>
                                        <p:cTn id="69" dur="1000" fill="hold"/>
                                        <p:tgtEl>
                                          <p:spTgt spid="40"/>
                                        </p:tgtEl>
                                        <p:attrNameLst>
                                          <p:attrName>ppt_x</p:attrName>
                                        </p:attrNameLst>
                                      </p:cBhvr>
                                      <p:tavLst>
                                        <p:tav tm="0">
                                          <p:val>
                                            <p:strVal val="#ppt_x"/>
                                          </p:val>
                                        </p:tav>
                                        <p:tav tm="100000">
                                          <p:val>
                                            <p:strVal val="#ppt_x"/>
                                          </p:val>
                                        </p:tav>
                                      </p:tavLst>
                                    </p:anim>
                                    <p:anim calcmode="lin" valueType="num">
                                      <p:cBhvr>
                                        <p:cTn id="70" dur="1000" fill="hold"/>
                                        <p:tgtEl>
                                          <p:spTgt spid="40"/>
                                        </p:tgtEl>
                                        <p:attrNameLst>
                                          <p:attrName>ppt_y</p:attrName>
                                        </p:attrNameLst>
                                      </p:cBhvr>
                                      <p:tavLst>
                                        <p:tav tm="0">
                                          <p:val>
                                            <p:strVal val="#ppt_y+.1"/>
                                          </p:val>
                                        </p:tav>
                                        <p:tav tm="100000">
                                          <p:val>
                                            <p:strVal val="#ppt_y"/>
                                          </p:val>
                                        </p:tav>
                                      </p:tavLst>
                                    </p:anim>
                                  </p:childTnLst>
                                </p:cTn>
                              </p:par>
                            </p:childTnLst>
                          </p:cTn>
                        </p:par>
                        <p:par>
                          <p:cTn id="71" fill="hold">
                            <p:stCondLst>
                              <p:cond delay="7250"/>
                            </p:stCondLst>
                            <p:childTnLst>
                              <p:par>
                                <p:cTn id="72" presetID="53" presetClass="entr" presetSubtype="16" fill="hold" grpId="0" nodeType="afterEffect">
                                  <p:stCondLst>
                                    <p:cond delay="0"/>
                                  </p:stCondLst>
                                  <p:childTnLst>
                                    <p:set>
                                      <p:cBhvr>
                                        <p:cTn id="73" dur="1" fill="hold">
                                          <p:stCondLst>
                                            <p:cond delay="0"/>
                                          </p:stCondLst>
                                        </p:cTn>
                                        <p:tgtEl>
                                          <p:spTgt spid="43"/>
                                        </p:tgtEl>
                                        <p:attrNameLst>
                                          <p:attrName>style.visibility</p:attrName>
                                        </p:attrNameLst>
                                      </p:cBhvr>
                                      <p:to>
                                        <p:strVal val="visible"/>
                                      </p:to>
                                    </p:set>
                                    <p:anim calcmode="lin" valueType="num">
                                      <p:cBhvr>
                                        <p:cTn id="74" dur="500" fill="hold"/>
                                        <p:tgtEl>
                                          <p:spTgt spid="43"/>
                                        </p:tgtEl>
                                        <p:attrNameLst>
                                          <p:attrName>ppt_w</p:attrName>
                                        </p:attrNameLst>
                                      </p:cBhvr>
                                      <p:tavLst>
                                        <p:tav tm="0">
                                          <p:val>
                                            <p:fltVal val="0"/>
                                          </p:val>
                                        </p:tav>
                                        <p:tav tm="100000">
                                          <p:val>
                                            <p:strVal val="#ppt_w"/>
                                          </p:val>
                                        </p:tav>
                                      </p:tavLst>
                                    </p:anim>
                                    <p:anim calcmode="lin" valueType="num">
                                      <p:cBhvr>
                                        <p:cTn id="75" dur="500" fill="hold"/>
                                        <p:tgtEl>
                                          <p:spTgt spid="43"/>
                                        </p:tgtEl>
                                        <p:attrNameLst>
                                          <p:attrName>ppt_h</p:attrName>
                                        </p:attrNameLst>
                                      </p:cBhvr>
                                      <p:tavLst>
                                        <p:tav tm="0">
                                          <p:val>
                                            <p:fltVal val="0"/>
                                          </p:val>
                                        </p:tav>
                                        <p:tav tm="100000">
                                          <p:val>
                                            <p:strVal val="#ppt_h"/>
                                          </p:val>
                                        </p:tav>
                                      </p:tavLst>
                                    </p:anim>
                                    <p:animEffect transition="in" filter="fade">
                                      <p:cBhvr>
                                        <p:cTn id="76" dur="500"/>
                                        <p:tgtEl>
                                          <p:spTgt spid="43"/>
                                        </p:tgtEl>
                                      </p:cBhvr>
                                    </p:animEffect>
                                  </p:childTnLst>
                                </p:cTn>
                              </p:par>
                            </p:childTnLst>
                          </p:cTn>
                        </p:par>
                        <p:par>
                          <p:cTn id="77" fill="hold">
                            <p:stCondLst>
                              <p:cond delay="7750"/>
                            </p:stCondLst>
                            <p:childTnLst>
                              <p:par>
                                <p:cTn id="78" presetID="42" presetClass="entr" presetSubtype="0" fill="hold" nodeType="afterEffect">
                                  <p:stCondLst>
                                    <p:cond delay="0"/>
                                  </p:stCondLst>
                                  <p:childTnLst>
                                    <p:set>
                                      <p:cBhvr>
                                        <p:cTn id="79" dur="1" fill="hold">
                                          <p:stCondLst>
                                            <p:cond delay="0"/>
                                          </p:stCondLst>
                                        </p:cTn>
                                        <p:tgtEl>
                                          <p:spTgt spid="44"/>
                                        </p:tgtEl>
                                        <p:attrNameLst>
                                          <p:attrName>style.visibility</p:attrName>
                                        </p:attrNameLst>
                                      </p:cBhvr>
                                      <p:to>
                                        <p:strVal val="visible"/>
                                      </p:to>
                                    </p:set>
                                    <p:animEffect transition="in" filter="fade">
                                      <p:cBhvr>
                                        <p:cTn id="80" dur="1000"/>
                                        <p:tgtEl>
                                          <p:spTgt spid="44"/>
                                        </p:tgtEl>
                                      </p:cBhvr>
                                    </p:animEffect>
                                    <p:anim calcmode="lin" valueType="num">
                                      <p:cBhvr>
                                        <p:cTn id="81" dur="1000" fill="hold"/>
                                        <p:tgtEl>
                                          <p:spTgt spid="44"/>
                                        </p:tgtEl>
                                        <p:attrNameLst>
                                          <p:attrName>ppt_x</p:attrName>
                                        </p:attrNameLst>
                                      </p:cBhvr>
                                      <p:tavLst>
                                        <p:tav tm="0">
                                          <p:val>
                                            <p:strVal val="#ppt_x"/>
                                          </p:val>
                                        </p:tav>
                                        <p:tav tm="100000">
                                          <p:val>
                                            <p:strVal val="#ppt_x"/>
                                          </p:val>
                                        </p:tav>
                                      </p:tavLst>
                                    </p:anim>
                                    <p:anim calcmode="lin" valueType="num">
                                      <p:cBhvr>
                                        <p:cTn id="82" dur="1000" fill="hold"/>
                                        <p:tgtEl>
                                          <p:spTgt spid="44"/>
                                        </p:tgtEl>
                                        <p:attrNameLst>
                                          <p:attrName>ppt_y</p:attrName>
                                        </p:attrNameLst>
                                      </p:cBhvr>
                                      <p:tavLst>
                                        <p:tav tm="0">
                                          <p:val>
                                            <p:strVal val="#ppt_y+.1"/>
                                          </p:val>
                                        </p:tav>
                                        <p:tav tm="100000">
                                          <p:val>
                                            <p:strVal val="#ppt_y"/>
                                          </p:val>
                                        </p:tav>
                                      </p:tavLst>
                                    </p:anim>
                                  </p:childTnLst>
                                </p:cTn>
                              </p:par>
                            </p:childTnLst>
                          </p:cTn>
                        </p:par>
                        <p:par>
                          <p:cTn id="83" fill="hold">
                            <p:stCondLst>
                              <p:cond delay="8750"/>
                            </p:stCondLst>
                            <p:childTnLst>
                              <p:par>
                                <p:cTn id="84" presetID="53" presetClass="entr" presetSubtype="16" fill="hold" grpId="0" nodeType="afterEffect">
                                  <p:stCondLst>
                                    <p:cond delay="0"/>
                                  </p:stCondLst>
                                  <p:childTnLst>
                                    <p:set>
                                      <p:cBhvr>
                                        <p:cTn id="85" dur="1" fill="hold">
                                          <p:stCondLst>
                                            <p:cond delay="0"/>
                                          </p:stCondLst>
                                        </p:cTn>
                                        <p:tgtEl>
                                          <p:spTgt spid="47"/>
                                        </p:tgtEl>
                                        <p:attrNameLst>
                                          <p:attrName>style.visibility</p:attrName>
                                        </p:attrNameLst>
                                      </p:cBhvr>
                                      <p:to>
                                        <p:strVal val="visible"/>
                                      </p:to>
                                    </p:set>
                                    <p:anim calcmode="lin" valueType="num">
                                      <p:cBhvr>
                                        <p:cTn id="86" dur="500" fill="hold"/>
                                        <p:tgtEl>
                                          <p:spTgt spid="47"/>
                                        </p:tgtEl>
                                        <p:attrNameLst>
                                          <p:attrName>ppt_w</p:attrName>
                                        </p:attrNameLst>
                                      </p:cBhvr>
                                      <p:tavLst>
                                        <p:tav tm="0">
                                          <p:val>
                                            <p:fltVal val="0"/>
                                          </p:val>
                                        </p:tav>
                                        <p:tav tm="100000">
                                          <p:val>
                                            <p:strVal val="#ppt_w"/>
                                          </p:val>
                                        </p:tav>
                                      </p:tavLst>
                                    </p:anim>
                                    <p:anim calcmode="lin" valueType="num">
                                      <p:cBhvr>
                                        <p:cTn id="87" dur="500" fill="hold"/>
                                        <p:tgtEl>
                                          <p:spTgt spid="47"/>
                                        </p:tgtEl>
                                        <p:attrNameLst>
                                          <p:attrName>ppt_h</p:attrName>
                                        </p:attrNameLst>
                                      </p:cBhvr>
                                      <p:tavLst>
                                        <p:tav tm="0">
                                          <p:val>
                                            <p:fltVal val="0"/>
                                          </p:val>
                                        </p:tav>
                                        <p:tav tm="100000">
                                          <p:val>
                                            <p:strVal val="#ppt_h"/>
                                          </p:val>
                                        </p:tav>
                                      </p:tavLst>
                                    </p:anim>
                                    <p:animEffect transition="in" filter="fade">
                                      <p:cBhvr>
                                        <p:cTn id="88" dur="500"/>
                                        <p:tgtEl>
                                          <p:spTgt spid="47"/>
                                        </p:tgtEl>
                                      </p:cBhvr>
                                    </p:animEffect>
                                  </p:childTnLst>
                                </p:cTn>
                              </p:par>
                            </p:childTnLst>
                          </p:cTn>
                        </p:par>
                        <p:par>
                          <p:cTn id="89" fill="hold">
                            <p:stCondLst>
                              <p:cond delay="9250"/>
                            </p:stCondLst>
                            <p:childTnLst>
                              <p:par>
                                <p:cTn id="90" presetID="42" presetClass="entr" presetSubtype="0" fill="hold" nodeType="afterEffect">
                                  <p:stCondLst>
                                    <p:cond delay="0"/>
                                  </p:stCondLst>
                                  <p:childTnLst>
                                    <p:set>
                                      <p:cBhvr>
                                        <p:cTn id="91" dur="1" fill="hold">
                                          <p:stCondLst>
                                            <p:cond delay="0"/>
                                          </p:stCondLst>
                                        </p:cTn>
                                        <p:tgtEl>
                                          <p:spTgt spid="48"/>
                                        </p:tgtEl>
                                        <p:attrNameLst>
                                          <p:attrName>style.visibility</p:attrName>
                                        </p:attrNameLst>
                                      </p:cBhvr>
                                      <p:to>
                                        <p:strVal val="visible"/>
                                      </p:to>
                                    </p:set>
                                    <p:animEffect transition="in" filter="fade">
                                      <p:cBhvr>
                                        <p:cTn id="92" dur="1000"/>
                                        <p:tgtEl>
                                          <p:spTgt spid="48"/>
                                        </p:tgtEl>
                                      </p:cBhvr>
                                    </p:animEffect>
                                    <p:anim calcmode="lin" valueType="num">
                                      <p:cBhvr>
                                        <p:cTn id="93" dur="1000" fill="hold"/>
                                        <p:tgtEl>
                                          <p:spTgt spid="48"/>
                                        </p:tgtEl>
                                        <p:attrNameLst>
                                          <p:attrName>ppt_x</p:attrName>
                                        </p:attrNameLst>
                                      </p:cBhvr>
                                      <p:tavLst>
                                        <p:tav tm="0">
                                          <p:val>
                                            <p:strVal val="#ppt_x"/>
                                          </p:val>
                                        </p:tav>
                                        <p:tav tm="100000">
                                          <p:val>
                                            <p:strVal val="#ppt_x"/>
                                          </p:val>
                                        </p:tav>
                                      </p:tavLst>
                                    </p:anim>
                                    <p:anim calcmode="lin" valueType="num">
                                      <p:cBhvr>
                                        <p:cTn id="94" dur="1000" fill="hold"/>
                                        <p:tgtEl>
                                          <p:spTgt spid="48"/>
                                        </p:tgtEl>
                                        <p:attrNameLst>
                                          <p:attrName>ppt_y</p:attrName>
                                        </p:attrNameLst>
                                      </p:cBhvr>
                                      <p:tavLst>
                                        <p:tav tm="0">
                                          <p:val>
                                            <p:strVal val="#ppt_y+.1"/>
                                          </p:val>
                                        </p:tav>
                                        <p:tav tm="100000">
                                          <p:val>
                                            <p:strVal val="#ppt_y"/>
                                          </p:val>
                                        </p:tav>
                                      </p:tavLst>
                                    </p:anim>
                                  </p:childTnLst>
                                </p:cTn>
                              </p:par>
                            </p:childTnLst>
                          </p:cTn>
                        </p:par>
                        <p:par>
                          <p:cTn id="95" fill="hold">
                            <p:stCondLst>
                              <p:cond delay="10250"/>
                            </p:stCondLst>
                            <p:childTnLst>
                              <p:par>
                                <p:cTn id="96" presetID="53" presetClass="entr" presetSubtype="16" fill="hold" grpId="0" nodeType="afterEffect">
                                  <p:stCondLst>
                                    <p:cond delay="0"/>
                                  </p:stCondLst>
                                  <p:childTnLst>
                                    <p:set>
                                      <p:cBhvr>
                                        <p:cTn id="97" dur="1" fill="hold">
                                          <p:stCondLst>
                                            <p:cond delay="0"/>
                                          </p:stCondLst>
                                        </p:cTn>
                                        <p:tgtEl>
                                          <p:spTgt spid="51"/>
                                        </p:tgtEl>
                                        <p:attrNameLst>
                                          <p:attrName>style.visibility</p:attrName>
                                        </p:attrNameLst>
                                      </p:cBhvr>
                                      <p:to>
                                        <p:strVal val="visible"/>
                                      </p:to>
                                    </p:set>
                                    <p:anim calcmode="lin" valueType="num">
                                      <p:cBhvr>
                                        <p:cTn id="98" dur="500" fill="hold"/>
                                        <p:tgtEl>
                                          <p:spTgt spid="51"/>
                                        </p:tgtEl>
                                        <p:attrNameLst>
                                          <p:attrName>ppt_w</p:attrName>
                                        </p:attrNameLst>
                                      </p:cBhvr>
                                      <p:tavLst>
                                        <p:tav tm="0">
                                          <p:val>
                                            <p:fltVal val="0"/>
                                          </p:val>
                                        </p:tav>
                                        <p:tav tm="100000">
                                          <p:val>
                                            <p:strVal val="#ppt_w"/>
                                          </p:val>
                                        </p:tav>
                                      </p:tavLst>
                                    </p:anim>
                                    <p:anim calcmode="lin" valueType="num">
                                      <p:cBhvr>
                                        <p:cTn id="99" dur="500" fill="hold"/>
                                        <p:tgtEl>
                                          <p:spTgt spid="51"/>
                                        </p:tgtEl>
                                        <p:attrNameLst>
                                          <p:attrName>ppt_h</p:attrName>
                                        </p:attrNameLst>
                                      </p:cBhvr>
                                      <p:tavLst>
                                        <p:tav tm="0">
                                          <p:val>
                                            <p:fltVal val="0"/>
                                          </p:val>
                                        </p:tav>
                                        <p:tav tm="100000">
                                          <p:val>
                                            <p:strVal val="#ppt_h"/>
                                          </p:val>
                                        </p:tav>
                                      </p:tavLst>
                                    </p:anim>
                                    <p:animEffect transition="in" filter="fade">
                                      <p:cBhvr>
                                        <p:cTn id="10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p:bldP spid="28" grpId="0" animBg="1"/>
      <p:bldP spid="29" grpId="0" animBg="1"/>
      <p:bldP spid="34" grpId="0"/>
      <p:bldP spid="35" grpId="0"/>
      <p:bldP spid="39" grpId="0"/>
      <p:bldP spid="43" grpId="0"/>
      <p:bldP spid="47" grpId="0"/>
      <p:bldP spid="5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2" descr="C:\Users\Administrator\Desktop\QQ截图2016051610433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539638" y="368862"/>
            <a:ext cx="252028" cy="252028"/>
          </a:xfrm>
          <a:prstGeom prst="rect">
            <a:avLst/>
          </a:prstGeom>
          <a:noFill/>
          <a:ln w="9525">
            <a:solidFill>
              <a:srgbClr val="00B0F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90550" y="116632"/>
            <a:ext cx="185641" cy="185641"/>
          </a:xfrm>
          <a:prstGeom prst="rect">
            <a:avLst/>
          </a:prstGeom>
          <a:noFill/>
          <a:ln w="9525">
            <a:solidFill>
              <a:schemeClr val="bg1">
                <a:lumMod val="8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17993" y="188640"/>
            <a:ext cx="360040" cy="3600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rgbClr val="0070C0"/>
                </a:solidFill>
                <a:latin typeface="微软雅黑" panose="020B0503020204020204" pitchFamily="34" charset="-122"/>
                <a:ea typeface="微软雅黑" panose="020B0503020204020204" pitchFamily="34" charset="-122"/>
              </a:rPr>
              <a:t>考勤制度</a:t>
            </a:r>
            <a:endParaRPr lang="en-US" sz="2000" dirty="0">
              <a:solidFill>
                <a:srgbClr val="0070C0"/>
              </a:solidFill>
              <a:latin typeface="微软雅黑" panose="020B0503020204020204" pitchFamily="34" charset="-122"/>
              <a:ea typeface="微软雅黑" panose="020B0503020204020204" pitchFamily="34" charset="-122"/>
            </a:endParaRPr>
          </a:p>
        </p:txBody>
      </p:sp>
      <p:pic>
        <p:nvPicPr>
          <p:cNvPr id="6" name="Picture 6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3694" y="2192063"/>
            <a:ext cx="3829683" cy="2317966"/>
          </a:xfrm>
          <a:prstGeom prst="rect">
            <a:avLst/>
          </a:prstGeom>
        </p:spPr>
      </p:pic>
      <p:pic>
        <p:nvPicPr>
          <p:cNvPr id="7" name="Picture 5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86695" y="2274144"/>
            <a:ext cx="2952328" cy="1888740"/>
          </a:xfrm>
          <a:prstGeom prst="rect">
            <a:avLst/>
          </a:prstGeom>
        </p:spPr>
      </p:pic>
      <p:grpSp>
        <p:nvGrpSpPr>
          <p:cNvPr id="2" name="组合 1"/>
          <p:cNvGrpSpPr/>
          <p:nvPr/>
        </p:nvGrpSpPr>
        <p:grpSpPr>
          <a:xfrm>
            <a:off x="1702718" y="1598615"/>
            <a:ext cx="2612112" cy="363988"/>
            <a:chOff x="1630710" y="2686030"/>
            <a:chExt cx="2265841" cy="294282"/>
          </a:xfrm>
          <a:gradFill>
            <a:gsLst>
              <a:gs pos="0">
                <a:srgbClr val="0070C0"/>
              </a:gs>
              <a:gs pos="100000">
                <a:srgbClr val="00B0F0"/>
              </a:gs>
            </a:gsLst>
            <a:lin ang="7200000" scaled="0"/>
          </a:gradFill>
        </p:grpSpPr>
        <p:sp>
          <p:nvSpPr>
            <p:cNvPr id="8" name="Rounded Rectangle 11"/>
            <p:cNvSpPr/>
            <p:nvPr/>
          </p:nvSpPr>
          <p:spPr>
            <a:xfrm>
              <a:off x="1630710" y="2686030"/>
              <a:ext cx="2265841" cy="28491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solidFill>
                  <a:schemeClr val="bg1"/>
                </a:solidFill>
              </a:endParaRPr>
            </a:p>
          </p:txBody>
        </p:sp>
        <p:sp>
          <p:nvSpPr>
            <p:cNvPr id="10" name="Rectangle 47"/>
            <p:cNvSpPr/>
            <p:nvPr/>
          </p:nvSpPr>
          <p:spPr>
            <a:xfrm>
              <a:off x="2149585" y="2706593"/>
              <a:ext cx="1228093" cy="273719"/>
            </a:xfrm>
            <a:prstGeom prst="rect">
              <a:avLst/>
            </a:prstGeom>
            <a:grpFill/>
          </p:spPr>
          <p:txBody>
            <a:bodyPr wrap="none">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公司考勤制度</a:t>
              </a:r>
              <a:endParaRPr lang="en-US" sz="16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endParaRPr>
            </a:p>
          </p:txBody>
        </p:sp>
      </p:grpSp>
      <p:grpSp>
        <p:nvGrpSpPr>
          <p:cNvPr id="3" name="组合 2"/>
          <p:cNvGrpSpPr/>
          <p:nvPr/>
        </p:nvGrpSpPr>
        <p:grpSpPr>
          <a:xfrm>
            <a:off x="5178053" y="1577139"/>
            <a:ext cx="2100151" cy="400110"/>
            <a:chOff x="4673997" y="1988840"/>
            <a:chExt cx="2100151" cy="400110"/>
          </a:xfrm>
          <a:gradFill>
            <a:gsLst>
              <a:gs pos="0">
                <a:srgbClr val="0070C0"/>
              </a:gs>
              <a:gs pos="100000">
                <a:srgbClr val="00B0F0"/>
              </a:gs>
            </a:gsLst>
            <a:lin ang="7200000" scaled="0"/>
          </a:gradFill>
        </p:grpSpPr>
        <p:sp>
          <p:nvSpPr>
            <p:cNvPr id="11" name="Round Same Side Corner Rectangle 48"/>
            <p:cNvSpPr/>
            <p:nvPr/>
          </p:nvSpPr>
          <p:spPr>
            <a:xfrm rot="5400000">
              <a:off x="5549770" y="1138820"/>
              <a:ext cx="348606" cy="2100151"/>
            </a:xfrm>
            <a:prstGeom prst="round2SameRect">
              <a:avLst>
                <a:gd name="adj1" fmla="val 5000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12" name="Rectangle 49"/>
            <p:cNvSpPr/>
            <p:nvPr/>
          </p:nvSpPr>
          <p:spPr>
            <a:xfrm>
              <a:off x="4990539" y="1988840"/>
              <a:ext cx="1467068" cy="400110"/>
            </a:xfrm>
            <a:prstGeom prst="rect">
              <a:avLst/>
            </a:prstGeom>
            <a:noFill/>
          </p:spPr>
          <p:txBody>
            <a:bodyPr wrap="non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上下班时间</a:t>
              </a:r>
              <a:endParaRPr lang="en-US" sz="20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endParaRPr>
            </a:p>
          </p:txBody>
        </p:sp>
      </p:grpSp>
      <p:sp>
        <p:nvSpPr>
          <p:cNvPr id="13" name="TextBox 12"/>
          <p:cNvSpPr txBox="1"/>
          <p:nvPr/>
        </p:nvSpPr>
        <p:spPr>
          <a:xfrm>
            <a:off x="5159102" y="1979570"/>
            <a:ext cx="5976664" cy="461665"/>
          </a:xfrm>
          <a:prstGeom prst="rect">
            <a:avLst/>
          </a:prstGeom>
          <a:noFill/>
        </p:spPr>
        <p:txBody>
          <a:bodyPr wrap="square" rtlCol="0">
            <a:spAutoFit/>
          </a:bodyPr>
          <a:lstStyle/>
          <a:p>
            <a:pPr algn="just"/>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200" dirty="0">
                <a:solidFill>
                  <a:schemeClr val="tx1">
                    <a:lumMod val="50000"/>
                    <a:lumOff val="50000"/>
                  </a:schemeClr>
                </a:solidFill>
                <a:latin typeface="微软雅黑" pitchFamily="34" charset="-122"/>
                <a:ea typeface="微软雅黑" pitchFamily="34" charset="-122"/>
              </a:rPr>
              <a:t>您的容打在这里，或者通过复制您的文本后，在此框中选择粘贴，并选择只保留文字。</a:t>
            </a:r>
            <a:endParaRPr lang="en-US" sz="12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Freeform 5"/>
          <p:cNvSpPr>
            <a:spLocks noEditPoints="1"/>
          </p:cNvSpPr>
          <p:nvPr/>
        </p:nvSpPr>
        <p:spPr bwMode="auto">
          <a:xfrm>
            <a:off x="2118586" y="908720"/>
            <a:ext cx="2308909" cy="2107765"/>
          </a:xfrm>
          <a:custGeom>
            <a:avLst/>
            <a:gdLst>
              <a:gd name="T0" fmla="*/ 2244 w 2282"/>
              <a:gd name="T1" fmla="*/ 1868 h 2084"/>
              <a:gd name="T2" fmla="*/ 1631 w 2282"/>
              <a:gd name="T3" fmla="*/ 1320 h 2084"/>
              <a:gd name="T4" fmla="*/ 1588 w 2282"/>
              <a:gd name="T5" fmla="*/ 1314 h 2084"/>
              <a:gd name="T6" fmla="*/ 1569 w 2282"/>
              <a:gd name="T7" fmla="*/ 1297 h 2084"/>
              <a:gd name="T8" fmla="*/ 1556 w 2282"/>
              <a:gd name="T9" fmla="*/ 1312 h 2084"/>
              <a:gd name="T10" fmla="*/ 1521 w 2282"/>
              <a:gd name="T11" fmla="*/ 1281 h 2084"/>
              <a:gd name="T12" fmla="*/ 1383 w 2282"/>
              <a:gd name="T13" fmla="*/ 286 h 2084"/>
              <a:gd name="T14" fmla="*/ 286 w 2282"/>
              <a:gd name="T15" fmla="*/ 347 h 2084"/>
              <a:gd name="T16" fmla="*/ 347 w 2282"/>
              <a:gd name="T17" fmla="*/ 1443 h 2084"/>
              <a:gd name="T18" fmla="*/ 1422 w 2282"/>
              <a:gd name="T19" fmla="*/ 1406 h 2084"/>
              <a:gd name="T20" fmla="*/ 1450 w 2282"/>
              <a:gd name="T21" fmla="*/ 1431 h 2084"/>
              <a:gd name="T22" fmla="*/ 1436 w 2282"/>
              <a:gd name="T23" fmla="*/ 1446 h 2084"/>
              <a:gd name="T24" fmla="*/ 1455 w 2282"/>
              <a:gd name="T25" fmla="*/ 1463 h 2084"/>
              <a:gd name="T26" fmla="*/ 1466 w 2282"/>
              <a:gd name="T27" fmla="*/ 1505 h 2084"/>
              <a:gd name="T28" fmla="*/ 2078 w 2282"/>
              <a:gd name="T29" fmla="*/ 2053 h 2084"/>
              <a:gd name="T30" fmla="*/ 2197 w 2282"/>
              <a:gd name="T31" fmla="*/ 2048 h 2084"/>
              <a:gd name="T32" fmla="*/ 2252 w 2282"/>
              <a:gd name="T33" fmla="*/ 1986 h 2084"/>
              <a:gd name="T34" fmla="*/ 2244 w 2282"/>
              <a:gd name="T35" fmla="*/ 1868 h 2084"/>
              <a:gd name="T36" fmla="*/ 436 w 2282"/>
              <a:gd name="T37" fmla="*/ 1344 h 2084"/>
              <a:gd name="T38" fmla="*/ 386 w 2282"/>
              <a:gd name="T39" fmla="*/ 436 h 2084"/>
              <a:gd name="T40" fmla="*/ 1294 w 2282"/>
              <a:gd name="T41" fmla="*/ 385 h 2084"/>
              <a:gd name="T42" fmla="*/ 1344 w 2282"/>
              <a:gd name="T43" fmla="*/ 1293 h 2084"/>
              <a:gd name="T44" fmla="*/ 436 w 2282"/>
              <a:gd name="T45" fmla="*/ 1344 h 2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82" h="2084">
                <a:moveTo>
                  <a:pt x="2244" y="1868"/>
                </a:moveTo>
                <a:cubicBezTo>
                  <a:pt x="1631" y="1320"/>
                  <a:pt x="1631" y="1320"/>
                  <a:pt x="1631" y="1320"/>
                </a:cubicBezTo>
                <a:cubicBezTo>
                  <a:pt x="1614" y="1304"/>
                  <a:pt x="1601" y="1305"/>
                  <a:pt x="1588" y="1314"/>
                </a:cubicBezTo>
                <a:cubicBezTo>
                  <a:pt x="1569" y="1297"/>
                  <a:pt x="1569" y="1297"/>
                  <a:pt x="1569" y="1297"/>
                </a:cubicBezTo>
                <a:cubicBezTo>
                  <a:pt x="1556" y="1312"/>
                  <a:pt x="1556" y="1312"/>
                  <a:pt x="1556" y="1312"/>
                </a:cubicBezTo>
                <a:cubicBezTo>
                  <a:pt x="1521" y="1281"/>
                  <a:pt x="1521" y="1281"/>
                  <a:pt x="1521" y="1281"/>
                </a:cubicBezTo>
                <a:cubicBezTo>
                  <a:pt x="1721" y="966"/>
                  <a:pt x="1670" y="543"/>
                  <a:pt x="1383" y="286"/>
                </a:cubicBezTo>
                <a:cubicBezTo>
                  <a:pt x="1063" y="0"/>
                  <a:pt x="572" y="27"/>
                  <a:pt x="286" y="347"/>
                </a:cubicBezTo>
                <a:cubicBezTo>
                  <a:pt x="0" y="666"/>
                  <a:pt x="28" y="1157"/>
                  <a:pt x="347" y="1443"/>
                </a:cubicBezTo>
                <a:cubicBezTo>
                  <a:pt x="659" y="1722"/>
                  <a:pt x="1133" y="1703"/>
                  <a:pt x="1422" y="1406"/>
                </a:cubicBezTo>
                <a:cubicBezTo>
                  <a:pt x="1450" y="1431"/>
                  <a:pt x="1450" y="1431"/>
                  <a:pt x="1450" y="1431"/>
                </a:cubicBezTo>
                <a:cubicBezTo>
                  <a:pt x="1436" y="1446"/>
                  <a:pt x="1436" y="1446"/>
                  <a:pt x="1436" y="1446"/>
                </a:cubicBezTo>
                <a:cubicBezTo>
                  <a:pt x="1455" y="1463"/>
                  <a:pt x="1455" y="1463"/>
                  <a:pt x="1455" y="1463"/>
                </a:cubicBezTo>
                <a:cubicBezTo>
                  <a:pt x="1447" y="1476"/>
                  <a:pt x="1448" y="1489"/>
                  <a:pt x="1466" y="1505"/>
                </a:cubicBezTo>
                <a:cubicBezTo>
                  <a:pt x="2078" y="2053"/>
                  <a:pt x="2078" y="2053"/>
                  <a:pt x="2078" y="2053"/>
                </a:cubicBezTo>
                <a:cubicBezTo>
                  <a:pt x="2113" y="2084"/>
                  <a:pt x="2166" y="2082"/>
                  <a:pt x="2197" y="2048"/>
                </a:cubicBezTo>
                <a:cubicBezTo>
                  <a:pt x="2252" y="1986"/>
                  <a:pt x="2252" y="1986"/>
                  <a:pt x="2252" y="1986"/>
                </a:cubicBezTo>
                <a:cubicBezTo>
                  <a:pt x="2282" y="1952"/>
                  <a:pt x="2279" y="1899"/>
                  <a:pt x="2244" y="1868"/>
                </a:cubicBezTo>
                <a:close/>
                <a:moveTo>
                  <a:pt x="436" y="1344"/>
                </a:moveTo>
                <a:cubicBezTo>
                  <a:pt x="172" y="1107"/>
                  <a:pt x="149" y="701"/>
                  <a:pt x="386" y="436"/>
                </a:cubicBezTo>
                <a:cubicBezTo>
                  <a:pt x="623" y="171"/>
                  <a:pt x="1029" y="149"/>
                  <a:pt x="1294" y="385"/>
                </a:cubicBezTo>
                <a:cubicBezTo>
                  <a:pt x="1558" y="622"/>
                  <a:pt x="1581" y="1028"/>
                  <a:pt x="1344" y="1293"/>
                </a:cubicBezTo>
                <a:cubicBezTo>
                  <a:pt x="1107" y="1558"/>
                  <a:pt x="701" y="1580"/>
                  <a:pt x="436" y="1344"/>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bg-BG"/>
          </a:p>
        </p:txBody>
      </p:sp>
      <p:grpSp>
        <p:nvGrpSpPr>
          <p:cNvPr id="24" name="组合 23"/>
          <p:cNvGrpSpPr/>
          <p:nvPr/>
        </p:nvGrpSpPr>
        <p:grpSpPr>
          <a:xfrm>
            <a:off x="5178053" y="2585251"/>
            <a:ext cx="2100151" cy="400110"/>
            <a:chOff x="4673997" y="1988840"/>
            <a:chExt cx="2100151" cy="400110"/>
          </a:xfrm>
          <a:gradFill>
            <a:gsLst>
              <a:gs pos="0">
                <a:srgbClr val="0070C0"/>
              </a:gs>
              <a:gs pos="100000">
                <a:srgbClr val="00B0F0"/>
              </a:gs>
            </a:gsLst>
            <a:lin ang="7200000" scaled="0"/>
          </a:gradFill>
        </p:grpSpPr>
        <p:sp>
          <p:nvSpPr>
            <p:cNvPr id="25" name="Round Same Side Corner Rectangle 48"/>
            <p:cNvSpPr/>
            <p:nvPr/>
          </p:nvSpPr>
          <p:spPr>
            <a:xfrm rot="5400000">
              <a:off x="5549770" y="1138820"/>
              <a:ext cx="348606" cy="2100151"/>
            </a:xfrm>
            <a:prstGeom prst="round2SameRect">
              <a:avLst>
                <a:gd name="adj1" fmla="val 5000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26" name="Rectangle 49"/>
            <p:cNvSpPr/>
            <p:nvPr/>
          </p:nvSpPr>
          <p:spPr>
            <a:xfrm>
              <a:off x="4862298" y="1988840"/>
              <a:ext cx="1723549" cy="400110"/>
            </a:xfrm>
            <a:prstGeom prst="rect">
              <a:avLst/>
            </a:prstGeom>
            <a:noFill/>
          </p:spPr>
          <p:txBody>
            <a:bodyPr wrap="non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指纹打卡制度</a:t>
              </a:r>
              <a:endParaRPr lang="en-US" sz="20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endParaRPr>
            </a:p>
          </p:txBody>
        </p:sp>
      </p:grpSp>
      <p:sp>
        <p:nvSpPr>
          <p:cNvPr id="27" name="TextBox 26"/>
          <p:cNvSpPr txBox="1"/>
          <p:nvPr/>
        </p:nvSpPr>
        <p:spPr>
          <a:xfrm>
            <a:off x="5159102" y="2987682"/>
            <a:ext cx="5976664" cy="461665"/>
          </a:xfrm>
          <a:prstGeom prst="rect">
            <a:avLst/>
          </a:prstGeom>
          <a:noFill/>
        </p:spPr>
        <p:txBody>
          <a:bodyPr wrap="square" rtlCol="0">
            <a:spAutoFit/>
          </a:bodyPr>
          <a:lstStyle/>
          <a:p>
            <a:pPr algn="just"/>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200" dirty="0">
                <a:solidFill>
                  <a:schemeClr val="tx1">
                    <a:lumMod val="50000"/>
                    <a:lumOff val="50000"/>
                  </a:schemeClr>
                </a:solidFill>
                <a:latin typeface="微软雅黑" pitchFamily="34" charset="-122"/>
                <a:ea typeface="微软雅黑" pitchFamily="34" charset="-122"/>
              </a:rPr>
              <a:t>您的容打在这里，或者通过复制您的文本后，在此框中选择粘贴，并选择只保留文字。</a:t>
            </a:r>
            <a:endParaRPr lang="en-US" sz="12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28" name="组合 27"/>
          <p:cNvGrpSpPr/>
          <p:nvPr/>
        </p:nvGrpSpPr>
        <p:grpSpPr>
          <a:xfrm>
            <a:off x="5178053" y="3593363"/>
            <a:ext cx="2100151" cy="400110"/>
            <a:chOff x="4673997" y="1988840"/>
            <a:chExt cx="2100151" cy="400110"/>
          </a:xfrm>
          <a:gradFill>
            <a:gsLst>
              <a:gs pos="0">
                <a:srgbClr val="0070C0"/>
              </a:gs>
              <a:gs pos="100000">
                <a:srgbClr val="00B0F0"/>
              </a:gs>
            </a:gsLst>
            <a:lin ang="7200000" scaled="0"/>
          </a:gradFill>
        </p:grpSpPr>
        <p:sp>
          <p:nvSpPr>
            <p:cNvPr id="29" name="Round Same Side Corner Rectangle 48"/>
            <p:cNvSpPr/>
            <p:nvPr/>
          </p:nvSpPr>
          <p:spPr>
            <a:xfrm rot="5400000">
              <a:off x="5549770" y="1138820"/>
              <a:ext cx="348606" cy="2100151"/>
            </a:xfrm>
            <a:prstGeom prst="round2SameRect">
              <a:avLst>
                <a:gd name="adj1" fmla="val 5000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30" name="Rectangle 49"/>
            <p:cNvSpPr/>
            <p:nvPr/>
          </p:nvSpPr>
          <p:spPr>
            <a:xfrm>
              <a:off x="4862297" y="1988840"/>
              <a:ext cx="1723549" cy="400110"/>
            </a:xfrm>
            <a:prstGeom prst="rect">
              <a:avLst/>
            </a:prstGeom>
            <a:noFill/>
          </p:spPr>
          <p:txBody>
            <a:bodyPr wrap="non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中途午休时间</a:t>
              </a:r>
              <a:endParaRPr lang="en-US" sz="20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endParaRPr>
            </a:p>
          </p:txBody>
        </p:sp>
      </p:grpSp>
      <p:sp>
        <p:nvSpPr>
          <p:cNvPr id="31" name="TextBox 30"/>
          <p:cNvSpPr txBox="1"/>
          <p:nvPr/>
        </p:nvSpPr>
        <p:spPr>
          <a:xfrm>
            <a:off x="5159102" y="3995794"/>
            <a:ext cx="5976664" cy="461665"/>
          </a:xfrm>
          <a:prstGeom prst="rect">
            <a:avLst/>
          </a:prstGeom>
          <a:noFill/>
        </p:spPr>
        <p:txBody>
          <a:bodyPr wrap="square" rtlCol="0">
            <a:spAutoFit/>
          </a:bodyPr>
          <a:lstStyle/>
          <a:p>
            <a:pPr algn="just"/>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200" dirty="0">
                <a:solidFill>
                  <a:schemeClr val="tx1">
                    <a:lumMod val="50000"/>
                    <a:lumOff val="50000"/>
                  </a:schemeClr>
                </a:solidFill>
                <a:latin typeface="微软雅黑" pitchFamily="34" charset="-122"/>
                <a:ea typeface="微软雅黑" pitchFamily="34" charset="-122"/>
              </a:rPr>
              <a:t>您的容打在这里，或者通过复制您的文本后，在此框中选择粘贴，并选择只保留文字。</a:t>
            </a:r>
            <a:endParaRPr lang="en-US" sz="12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2" name="组合 31"/>
          <p:cNvGrpSpPr/>
          <p:nvPr/>
        </p:nvGrpSpPr>
        <p:grpSpPr>
          <a:xfrm>
            <a:off x="1702718" y="4725144"/>
            <a:ext cx="1152127" cy="348608"/>
            <a:chOff x="4673997" y="2012460"/>
            <a:chExt cx="1152127" cy="348608"/>
          </a:xfrm>
          <a:gradFill>
            <a:gsLst>
              <a:gs pos="0">
                <a:srgbClr val="0070C0"/>
              </a:gs>
              <a:gs pos="100000">
                <a:srgbClr val="00B0F0"/>
              </a:gs>
            </a:gsLst>
            <a:lin ang="7200000" scaled="0"/>
          </a:gradFill>
        </p:grpSpPr>
        <p:sp>
          <p:nvSpPr>
            <p:cNvPr id="33" name="Round Same Side Corner Rectangle 48"/>
            <p:cNvSpPr/>
            <p:nvPr/>
          </p:nvSpPr>
          <p:spPr>
            <a:xfrm rot="5400000">
              <a:off x="5075757" y="1610700"/>
              <a:ext cx="348608" cy="1152127"/>
            </a:xfrm>
            <a:prstGeom prst="round2SameRect">
              <a:avLst>
                <a:gd name="adj1" fmla="val 5000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34" name="Rectangle 49"/>
            <p:cNvSpPr/>
            <p:nvPr/>
          </p:nvSpPr>
          <p:spPr>
            <a:xfrm>
              <a:off x="4952544" y="2017486"/>
              <a:ext cx="595035" cy="338554"/>
            </a:xfrm>
            <a:prstGeom prst="rect">
              <a:avLst/>
            </a:prstGeom>
            <a:grpFill/>
          </p:spPr>
          <p:txBody>
            <a:bodyPr wrap="none">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迟到</a:t>
              </a:r>
              <a:endParaRPr lang="en-US" sz="16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endParaRPr>
            </a:p>
          </p:txBody>
        </p:sp>
      </p:grpSp>
      <p:sp>
        <p:nvSpPr>
          <p:cNvPr id="35" name="TextBox 34"/>
          <p:cNvSpPr txBox="1"/>
          <p:nvPr/>
        </p:nvSpPr>
        <p:spPr>
          <a:xfrm>
            <a:off x="2854846" y="4760949"/>
            <a:ext cx="8280920" cy="276999"/>
          </a:xfrm>
          <a:prstGeom prst="rect">
            <a:avLst/>
          </a:prstGeom>
          <a:noFill/>
        </p:spPr>
        <p:txBody>
          <a:bodyPr wrap="square" rtlCol="0">
            <a:spAutoFit/>
          </a:bodyPr>
          <a:lstStyle/>
          <a:p>
            <a:pPr algn="just"/>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200" dirty="0">
                <a:solidFill>
                  <a:schemeClr val="tx1">
                    <a:lumMod val="50000"/>
                    <a:lumOff val="50000"/>
                  </a:schemeClr>
                </a:solidFill>
                <a:latin typeface="微软雅黑" pitchFamily="34" charset="-122"/>
                <a:ea typeface="微软雅黑" pitchFamily="34" charset="-122"/>
              </a:rPr>
              <a:t>您的容打在或者通过复制您的文本后，在此框中选择粘贴，并选择只保。</a:t>
            </a:r>
            <a:endParaRPr lang="en-US" sz="12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6" name="组合 35"/>
          <p:cNvGrpSpPr/>
          <p:nvPr/>
        </p:nvGrpSpPr>
        <p:grpSpPr>
          <a:xfrm>
            <a:off x="1702718" y="5168624"/>
            <a:ext cx="1152127" cy="348608"/>
            <a:chOff x="4673997" y="2012460"/>
            <a:chExt cx="1152127" cy="348608"/>
          </a:xfrm>
          <a:gradFill>
            <a:gsLst>
              <a:gs pos="0">
                <a:srgbClr val="0070C0"/>
              </a:gs>
              <a:gs pos="100000">
                <a:srgbClr val="00B0F0"/>
              </a:gs>
            </a:gsLst>
            <a:lin ang="7200000" scaled="0"/>
          </a:gradFill>
        </p:grpSpPr>
        <p:sp>
          <p:nvSpPr>
            <p:cNvPr id="37" name="Round Same Side Corner Rectangle 48"/>
            <p:cNvSpPr/>
            <p:nvPr/>
          </p:nvSpPr>
          <p:spPr>
            <a:xfrm rot="5400000">
              <a:off x="5075757" y="1610700"/>
              <a:ext cx="348608" cy="1152127"/>
            </a:xfrm>
            <a:prstGeom prst="round2SameRect">
              <a:avLst>
                <a:gd name="adj1" fmla="val 5000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38" name="Rectangle 49"/>
            <p:cNvSpPr/>
            <p:nvPr/>
          </p:nvSpPr>
          <p:spPr>
            <a:xfrm>
              <a:off x="4952543" y="2017486"/>
              <a:ext cx="595036" cy="338554"/>
            </a:xfrm>
            <a:prstGeom prst="rect">
              <a:avLst/>
            </a:prstGeom>
            <a:grpFill/>
          </p:spPr>
          <p:txBody>
            <a:bodyPr wrap="none">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早退</a:t>
              </a:r>
              <a:endParaRPr lang="en-US" sz="16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endParaRPr>
            </a:p>
          </p:txBody>
        </p:sp>
      </p:grpSp>
      <p:sp>
        <p:nvSpPr>
          <p:cNvPr id="39" name="TextBox 38"/>
          <p:cNvSpPr txBox="1"/>
          <p:nvPr/>
        </p:nvSpPr>
        <p:spPr>
          <a:xfrm>
            <a:off x="2854846" y="5204429"/>
            <a:ext cx="8280920" cy="276999"/>
          </a:xfrm>
          <a:prstGeom prst="rect">
            <a:avLst/>
          </a:prstGeom>
          <a:noFill/>
        </p:spPr>
        <p:txBody>
          <a:bodyPr wrap="square" rtlCol="0">
            <a:spAutoFit/>
          </a:bodyPr>
          <a:lstStyle/>
          <a:p>
            <a:pPr algn="just"/>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200" dirty="0">
                <a:solidFill>
                  <a:schemeClr val="tx1">
                    <a:lumMod val="50000"/>
                    <a:lumOff val="50000"/>
                  </a:schemeClr>
                </a:solidFill>
                <a:latin typeface="微软雅黑" pitchFamily="34" charset="-122"/>
                <a:ea typeface="微软雅黑" pitchFamily="34" charset="-122"/>
              </a:rPr>
              <a:t>您的容打在或者通过复制您的文本后，在此框中选择粘贴，并选择只保。</a:t>
            </a:r>
            <a:endParaRPr lang="en-US" sz="12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40" name="组合 39"/>
          <p:cNvGrpSpPr/>
          <p:nvPr/>
        </p:nvGrpSpPr>
        <p:grpSpPr>
          <a:xfrm>
            <a:off x="1702718" y="5600672"/>
            <a:ext cx="1152127" cy="348608"/>
            <a:chOff x="4673997" y="2012460"/>
            <a:chExt cx="1152127" cy="348608"/>
          </a:xfrm>
          <a:gradFill>
            <a:gsLst>
              <a:gs pos="0">
                <a:srgbClr val="0070C0"/>
              </a:gs>
              <a:gs pos="100000">
                <a:srgbClr val="00B0F0"/>
              </a:gs>
            </a:gsLst>
            <a:lin ang="7200000" scaled="0"/>
          </a:gradFill>
        </p:grpSpPr>
        <p:sp>
          <p:nvSpPr>
            <p:cNvPr id="41" name="Round Same Side Corner Rectangle 48"/>
            <p:cNvSpPr/>
            <p:nvPr/>
          </p:nvSpPr>
          <p:spPr>
            <a:xfrm rot="5400000">
              <a:off x="5075757" y="1610700"/>
              <a:ext cx="348608" cy="1152127"/>
            </a:xfrm>
            <a:prstGeom prst="round2SameRect">
              <a:avLst>
                <a:gd name="adj1" fmla="val 5000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42" name="Rectangle 49"/>
            <p:cNvSpPr/>
            <p:nvPr/>
          </p:nvSpPr>
          <p:spPr>
            <a:xfrm>
              <a:off x="4952543" y="2017486"/>
              <a:ext cx="595036" cy="338554"/>
            </a:xfrm>
            <a:prstGeom prst="rect">
              <a:avLst/>
            </a:prstGeom>
            <a:grpFill/>
          </p:spPr>
          <p:txBody>
            <a:bodyPr wrap="none">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旷工</a:t>
              </a:r>
              <a:endParaRPr lang="en-US" sz="16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endParaRPr>
            </a:p>
          </p:txBody>
        </p:sp>
      </p:grpSp>
      <p:sp>
        <p:nvSpPr>
          <p:cNvPr id="43" name="TextBox 42"/>
          <p:cNvSpPr txBox="1"/>
          <p:nvPr/>
        </p:nvSpPr>
        <p:spPr>
          <a:xfrm>
            <a:off x="2854846" y="5636477"/>
            <a:ext cx="8280920" cy="276999"/>
          </a:xfrm>
          <a:prstGeom prst="rect">
            <a:avLst/>
          </a:prstGeom>
          <a:noFill/>
        </p:spPr>
        <p:txBody>
          <a:bodyPr wrap="square" rtlCol="0">
            <a:spAutoFit/>
          </a:bodyPr>
          <a:lstStyle/>
          <a:p>
            <a:pPr algn="just"/>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200" dirty="0">
                <a:solidFill>
                  <a:schemeClr val="tx1">
                    <a:lumMod val="50000"/>
                    <a:lumOff val="50000"/>
                  </a:schemeClr>
                </a:solidFill>
                <a:latin typeface="微软雅黑" pitchFamily="34" charset="-122"/>
                <a:ea typeface="微软雅黑" pitchFamily="34" charset="-122"/>
              </a:rPr>
              <a:t>您的容打在或者通过复制您的文本后，在此框中选择粘贴，并选择只保。</a:t>
            </a:r>
            <a:endParaRPr lang="en-US" sz="12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1095473952"/>
      </p:ext>
    </p:extLst>
  </p:cSld>
  <p:clrMapOvr>
    <a:masterClrMapping/>
  </p:clrMapOvr>
  <p:transition spd="slow"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1250"/>
                            </p:stCondLst>
                            <p:childTnLst>
                              <p:par>
                                <p:cTn id="25" presetID="42"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par>
                          <p:cTn id="30" fill="hold">
                            <p:stCondLst>
                              <p:cond delay="2250"/>
                            </p:stCondLst>
                            <p:childTnLst>
                              <p:par>
                                <p:cTn id="31" presetID="22" presetClass="entr" presetSubtype="4"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down)">
                                      <p:cBhvr>
                                        <p:cTn id="33" dur="500"/>
                                        <p:tgtEl>
                                          <p:spTgt spid="7"/>
                                        </p:tgtEl>
                                      </p:cBhvr>
                                    </p:animEffect>
                                  </p:childTnLst>
                                </p:cTn>
                              </p:par>
                            </p:childTnLst>
                          </p:cTn>
                        </p:par>
                        <p:par>
                          <p:cTn id="34" fill="hold">
                            <p:stCondLst>
                              <p:cond delay="2750"/>
                            </p:stCondLst>
                            <p:childTnLst>
                              <p:par>
                                <p:cTn id="35" presetID="10" presetClass="entr" presetSubtype="0"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500"/>
                                        <p:tgtEl>
                                          <p:spTgt spid="2"/>
                                        </p:tgtEl>
                                      </p:cBhvr>
                                    </p:animEffect>
                                  </p:childTnLst>
                                </p:cTn>
                              </p:par>
                            </p:childTnLst>
                          </p:cTn>
                        </p:par>
                        <p:par>
                          <p:cTn id="38" fill="hold">
                            <p:stCondLst>
                              <p:cond delay="3250"/>
                            </p:stCondLst>
                            <p:childTnLst>
                              <p:par>
                                <p:cTn id="39" presetID="43"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00"/>
                                        <p:tgtEl>
                                          <p:spTgt spid="9"/>
                                        </p:tgtEl>
                                      </p:cBhvr>
                                    </p:animEffect>
                                    <p:anim calcmode="lin" valueType="num">
                                      <p:cBhvr>
                                        <p:cTn id="42" dur="400" fill="hold"/>
                                        <p:tgtEl>
                                          <p:spTgt spid="9"/>
                                        </p:tgtEl>
                                        <p:attrNameLst>
                                          <p:attrName>ppt_x</p:attrName>
                                        </p:attrNameLst>
                                      </p:cBhvr>
                                      <p:tavLst>
                                        <p:tav tm="0">
                                          <p:val>
                                            <p:strVal val="#ppt_x"/>
                                          </p:val>
                                        </p:tav>
                                        <p:tav tm="100000">
                                          <p:val>
                                            <p:strVal val="#ppt_x"/>
                                          </p:val>
                                        </p:tav>
                                      </p:tavLst>
                                    </p:anim>
                                    <p:anim calcmode="lin" valueType="num">
                                      <p:cBhvr>
                                        <p:cTn id="43" dur="400" fill="hold"/>
                                        <p:tgtEl>
                                          <p:spTgt spid="9"/>
                                        </p:tgtEl>
                                        <p:attrNameLst>
                                          <p:attrName>ppt_y</p:attrName>
                                        </p:attrNameLst>
                                      </p:cBhvr>
                                      <p:tavLst>
                                        <p:tav tm="0">
                                          <p:val>
                                            <p:strVal val="#ppt_y+0.31"/>
                                          </p:val>
                                        </p:tav>
                                        <p:tav tm="100000">
                                          <p:val>
                                            <p:strVal val="#ppt_y+0.31"/>
                                          </p:val>
                                        </p:tav>
                                      </p:tavLst>
                                    </p:anim>
                                    <p:anim calcmode="lin" valueType="num">
                                      <p:cBhvr>
                                        <p:cTn id="44" dur="600" decel="50000" fill="hold">
                                          <p:stCondLst>
                                            <p:cond delay="400"/>
                                          </p:stCondLst>
                                        </p:cTn>
                                        <p:tgtEl>
                                          <p:spTgt spid="9"/>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5" dur="600" decel="50000" fill="hold">
                                          <p:stCondLst>
                                            <p:cond delay="400"/>
                                          </p:stCondLst>
                                        </p:cTn>
                                        <p:tgtEl>
                                          <p:spTgt spid="9"/>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46" fill="hold">
                            <p:stCondLst>
                              <p:cond delay="4250"/>
                            </p:stCondLst>
                            <p:childTnLst>
                              <p:par>
                                <p:cTn id="47" presetID="42" presetClass="entr" presetSubtype="0" fill="hold"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1000"/>
                                        <p:tgtEl>
                                          <p:spTgt spid="3"/>
                                        </p:tgtEl>
                                      </p:cBhvr>
                                    </p:animEffect>
                                    <p:anim calcmode="lin" valueType="num">
                                      <p:cBhvr>
                                        <p:cTn id="50" dur="1000" fill="hold"/>
                                        <p:tgtEl>
                                          <p:spTgt spid="3"/>
                                        </p:tgtEl>
                                        <p:attrNameLst>
                                          <p:attrName>ppt_x</p:attrName>
                                        </p:attrNameLst>
                                      </p:cBhvr>
                                      <p:tavLst>
                                        <p:tav tm="0">
                                          <p:val>
                                            <p:strVal val="#ppt_x"/>
                                          </p:val>
                                        </p:tav>
                                        <p:tav tm="100000">
                                          <p:val>
                                            <p:strVal val="#ppt_x"/>
                                          </p:val>
                                        </p:tav>
                                      </p:tavLst>
                                    </p:anim>
                                    <p:anim calcmode="lin" valueType="num">
                                      <p:cBhvr>
                                        <p:cTn id="51" dur="1000" fill="hold"/>
                                        <p:tgtEl>
                                          <p:spTgt spid="3"/>
                                        </p:tgtEl>
                                        <p:attrNameLst>
                                          <p:attrName>ppt_y</p:attrName>
                                        </p:attrNameLst>
                                      </p:cBhvr>
                                      <p:tavLst>
                                        <p:tav tm="0">
                                          <p:val>
                                            <p:strVal val="#ppt_y+.1"/>
                                          </p:val>
                                        </p:tav>
                                        <p:tav tm="100000">
                                          <p:val>
                                            <p:strVal val="#ppt_y"/>
                                          </p:val>
                                        </p:tav>
                                      </p:tavLst>
                                    </p:anim>
                                  </p:childTnLst>
                                </p:cTn>
                              </p:par>
                            </p:childTnLst>
                          </p:cTn>
                        </p:par>
                        <p:par>
                          <p:cTn id="52" fill="hold">
                            <p:stCondLst>
                              <p:cond delay="5250"/>
                            </p:stCondLst>
                            <p:childTnLst>
                              <p:par>
                                <p:cTn id="53" presetID="53" presetClass="entr" presetSubtype="16"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500" fill="hold"/>
                                        <p:tgtEl>
                                          <p:spTgt spid="13"/>
                                        </p:tgtEl>
                                        <p:attrNameLst>
                                          <p:attrName>ppt_w</p:attrName>
                                        </p:attrNameLst>
                                      </p:cBhvr>
                                      <p:tavLst>
                                        <p:tav tm="0">
                                          <p:val>
                                            <p:fltVal val="0"/>
                                          </p:val>
                                        </p:tav>
                                        <p:tav tm="100000">
                                          <p:val>
                                            <p:strVal val="#ppt_w"/>
                                          </p:val>
                                        </p:tav>
                                      </p:tavLst>
                                    </p:anim>
                                    <p:anim calcmode="lin" valueType="num">
                                      <p:cBhvr>
                                        <p:cTn id="56" dur="500" fill="hold"/>
                                        <p:tgtEl>
                                          <p:spTgt spid="13"/>
                                        </p:tgtEl>
                                        <p:attrNameLst>
                                          <p:attrName>ppt_h</p:attrName>
                                        </p:attrNameLst>
                                      </p:cBhvr>
                                      <p:tavLst>
                                        <p:tav tm="0">
                                          <p:val>
                                            <p:fltVal val="0"/>
                                          </p:val>
                                        </p:tav>
                                        <p:tav tm="100000">
                                          <p:val>
                                            <p:strVal val="#ppt_h"/>
                                          </p:val>
                                        </p:tav>
                                      </p:tavLst>
                                    </p:anim>
                                    <p:animEffect transition="in" filter="fade">
                                      <p:cBhvr>
                                        <p:cTn id="57" dur="500"/>
                                        <p:tgtEl>
                                          <p:spTgt spid="13"/>
                                        </p:tgtEl>
                                      </p:cBhvr>
                                    </p:animEffect>
                                  </p:childTnLst>
                                </p:cTn>
                              </p:par>
                            </p:childTnLst>
                          </p:cTn>
                        </p:par>
                        <p:par>
                          <p:cTn id="58" fill="hold">
                            <p:stCondLst>
                              <p:cond delay="5750"/>
                            </p:stCondLst>
                            <p:childTnLst>
                              <p:par>
                                <p:cTn id="59" presetID="42" presetClass="entr" presetSubtype="0" fill="hold"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1000"/>
                                        <p:tgtEl>
                                          <p:spTgt spid="24"/>
                                        </p:tgtEl>
                                      </p:cBhvr>
                                    </p:animEffect>
                                    <p:anim calcmode="lin" valueType="num">
                                      <p:cBhvr>
                                        <p:cTn id="62" dur="1000" fill="hold"/>
                                        <p:tgtEl>
                                          <p:spTgt spid="24"/>
                                        </p:tgtEl>
                                        <p:attrNameLst>
                                          <p:attrName>ppt_x</p:attrName>
                                        </p:attrNameLst>
                                      </p:cBhvr>
                                      <p:tavLst>
                                        <p:tav tm="0">
                                          <p:val>
                                            <p:strVal val="#ppt_x"/>
                                          </p:val>
                                        </p:tav>
                                        <p:tav tm="100000">
                                          <p:val>
                                            <p:strVal val="#ppt_x"/>
                                          </p:val>
                                        </p:tav>
                                      </p:tavLst>
                                    </p:anim>
                                    <p:anim calcmode="lin" valueType="num">
                                      <p:cBhvr>
                                        <p:cTn id="63" dur="1000" fill="hold"/>
                                        <p:tgtEl>
                                          <p:spTgt spid="24"/>
                                        </p:tgtEl>
                                        <p:attrNameLst>
                                          <p:attrName>ppt_y</p:attrName>
                                        </p:attrNameLst>
                                      </p:cBhvr>
                                      <p:tavLst>
                                        <p:tav tm="0">
                                          <p:val>
                                            <p:strVal val="#ppt_y+.1"/>
                                          </p:val>
                                        </p:tav>
                                        <p:tav tm="100000">
                                          <p:val>
                                            <p:strVal val="#ppt_y"/>
                                          </p:val>
                                        </p:tav>
                                      </p:tavLst>
                                    </p:anim>
                                  </p:childTnLst>
                                </p:cTn>
                              </p:par>
                            </p:childTnLst>
                          </p:cTn>
                        </p:par>
                        <p:par>
                          <p:cTn id="64" fill="hold">
                            <p:stCondLst>
                              <p:cond delay="6750"/>
                            </p:stCondLst>
                            <p:childTnLst>
                              <p:par>
                                <p:cTn id="65" presetID="53" presetClass="entr" presetSubtype="16"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 calcmode="lin" valueType="num">
                                      <p:cBhvr>
                                        <p:cTn id="67" dur="500" fill="hold"/>
                                        <p:tgtEl>
                                          <p:spTgt spid="27"/>
                                        </p:tgtEl>
                                        <p:attrNameLst>
                                          <p:attrName>ppt_w</p:attrName>
                                        </p:attrNameLst>
                                      </p:cBhvr>
                                      <p:tavLst>
                                        <p:tav tm="0">
                                          <p:val>
                                            <p:fltVal val="0"/>
                                          </p:val>
                                        </p:tav>
                                        <p:tav tm="100000">
                                          <p:val>
                                            <p:strVal val="#ppt_w"/>
                                          </p:val>
                                        </p:tav>
                                      </p:tavLst>
                                    </p:anim>
                                    <p:anim calcmode="lin" valueType="num">
                                      <p:cBhvr>
                                        <p:cTn id="68" dur="500" fill="hold"/>
                                        <p:tgtEl>
                                          <p:spTgt spid="27"/>
                                        </p:tgtEl>
                                        <p:attrNameLst>
                                          <p:attrName>ppt_h</p:attrName>
                                        </p:attrNameLst>
                                      </p:cBhvr>
                                      <p:tavLst>
                                        <p:tav tm="0">
                                          <p:val>
                                            <p:fltVal val="0"/>
                                          </p:val>
                                        </p:tav>
                                        <p:tav tm="100000">
                                          <p:val>
                                            <p:strVal val="#ppt_h"/>
                                          </p:val>
                                        </p:tav>
                                      </p:tavLst>
                                    </p:anim>
                                    <p:animEffect transition="in" filter="fade">
                                      <p:cBhvr>
                                        <p:cTn id="69" dur="500"/>
                                        <p:tgtEl>
                                          <p:spTgt spid="27"/>
                                        </p:tgtEl>
                                      </p:cBhvr>
                                    </p:animEffect>
                                  </p:childTnLst>
                                </p:cTn>
                              </p:par>
                            </p:childTnLst>
                          </p:cTn>
                        </p:par>
                        <p:par>
                          <p:cTn id="70" fill="hold">
                            <p:stCondLst>
                              <p:cond delay="7250"/>
                            </p:stCondLst>
                            <p:childTnLst>
                              <p:par>
                                <p:cTn id="71" presetID="42" presetClass="entr" presetSubtype="0" fill="hold" nodeType="after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fade">
                                      <p:cBhvr>
                                        <p:cTn id="73" dur="1000"/>
                                        <p:tgtEl>
                                          <p:spTgt spid="28"/>
                                        </p:tgtEl>
                                      </p:cBhvr>
                                    </p:animEffect>
                                    <p:anim calcmode="lin" valueType="num">
                                      <p:cBhvr>
                                        <p:cTn id="74" dur="1000" fill="hold"/>
                                        <p:tgtEl>
                                          <p:spTgt spid="28"/>
                                        </p:tgtEl>
                                        <p:attrNameLst>
                                          <p:attrName>ppt_x</p:attrName>
                                        </p:attrNameLst>
                                      </p:cBhvr>
                                      <p:tavLst>
                                        <p:tav tm="0">
                                          <p:val>
                                            <p:strVal val="#ppt_x"/>
                                          </p:val>
                                        </p:tav>
                                        <p:tav tm="100000">
                                          <p:val>
                                            <p:strVal val="#ppt_x"/>
                                          </p:val>
                                        </p:tav>
                                      </p:tavLst>
                                    </p:anim>
                                    <p:anim calcmode="lin" valueType="num">
                                      <p:cBhvr>
                                        <p:cTn id="75" dur="1000" fill="hold"/>
                                        <p:tgtEl>
                                          <p:spTgt spid="28"/>
                                        </p:tgtEl>
                                        <p:attrNameLst>
                                          <p:attrName>ppt_y</p:attrName>
                                        </p:attrNameLst>
                                      </p:cBhvr>
                                      <p:tavLst>
                                        <p:tav tm="0">
                                          <p:val>
                                            <p:strVal val="#ppt_y+.1"/>
                                          </p:val>
                                        </p:tav>
                                        <p:tav tm="100000">
                                          <p:val>
                                            <p:strVal val="#ppt_y"/>
                                          </p:val>
                                        </p:tav>
                                      </p:tavLst>
                                    </p:anim>
                                  </p:childTnLst>
                                </p:cTn>
                              </p:par>
                            </p:childTnLst>
                          </p:cTn>
                        </p:par>
                        <p:par>
                          <p:cTn id="76" fill="hold">
                            <p:stCondLst>
                              <p:cond delay="8250"/>
                            </p:stCondLst>
                            <p:childTnLst>
                              <p:par>
                                <p:cTn id="77" presetID="53" presetClass="entr" presetSubtype="16" fill="hold" grpId="0" nodeType="afterEffect">
                                  <p:stCondLst>
                                    <p:cond delay="0"/>
                                  </p:stCondLst>
                                  <p:childTnLst>
                                    <p:set>
                                      <p:cBhvr>
                                        <p:cTn id="78" dur="1" fill="hold">
                                          <p:stCondLst>
                                            <p:cond delay="0"/>
                                          </p:stCondLst>
                                        </p:cTn>
                                        <p:tgtEl>
                                          <p:spTgt spid="31"/>
                                        </p:tgtEl>
                                        <p:attrNameLst>
                                          <p:attrName>style.visibility</p:attrName>
                                        </p:attrNameLst>
                                      </p:cBhvr>
                                      <p:to>
                                        <p:strVal val="visible"/>
                                      </p:to>
                                    </p:set>
                                    <p:anim calcmode="lin" valueType="num">
                                      <p:cBhvr>
                                        <p:cTn id="79" dur="500" fill="hold"/>
                                        <p:tgtEl>
                                          <p:spTgt spid="31"/>
                                        </p:tgtEl>
                                        <p:attrNameLst>
                                          <p:attrName>ppt_w</p:attrName>
                                        </p:attrNameLst>
                                      </p:cBhvr>
                                      <p:tavLst>
                                        <p:tav tm="0">
                                          <p:val>
                                            <p:fltVal val="0"/>
                                          </p:val>
                                        </p:tav>
                                        <p:tav tm="100000">
                                          <p:val>
                                            <p:strVal val="#ppt_w"/>
                                          </p:val>
                                        </p:tav>
                                      </p:tavLst>
                                    </p:anim>
                                    <p:anim calcmode="lin" valueType="num">
                                      <p:cBhvr>
                                        <p:cTn id="80" dur="500" fill="hold"/>
                                        <p:tgtEl>
                                          <p:spTgt spid="31"/>
                                        </p:tgtEl>
                                        <p:attrNameLst>
                                          <p:attrName>ppt_h</p:attrName>
                                        </p:attrNameLst>
                                      </p:cBhvr>
                                      <p:tavLst>
                                        <p:tav tm="0">
                                          <p:val>
                                            <p:fltVal val="0"/>
                                          </p:val>
                                        </p:tav>
                                        <p:tav tm="100000">
                                          <p:val>
                                            <p:strVal val="#ppt_h"/>
                                          </p:val>
                                        </p:tav>
                                      </p:tavLst>
                                    </p:anim>
                                    <p:animEffect transition="in" filter="fade">
                                      <p:cBhvr>
                                        <p:cTn id="81" dur="500"/>
                                        <p:tgtEl>
                                          <p:spTgt spid="31"/>
                                        </p:tgtEl>
                                      </p:cBhvr>
                                    </p:animEffect>
                                  </p:childTnLst>
                                </p:cTn>
                              </p:par>
                            </p:childTnLst>
                          </p:cTn>
                        </p:par>
                        <p:par>
                          <p:cTn id="82" fill="hold">
                            <p:stCondLst>
                              <p:cond delay="8750"/>
                            </p:stCondLst>
                            <p:childTnLst>
                              <p:par>
                                <p:cTn id="83" presetID="42" presetClass="entr" presetSubtype="0" fill="hold" nodeType="afterEffect">
                                  <p:stCondLst>
                                    <p:cond delay="0"/>
                                  </p:stCondLst>
                                  <p:childTnLst>
                                    <p:set>
                                      <p:cBhvr>
                                        <p:cTn id="84" dur="1" fill="hold">
                                          <p:stCondLst>
                                            <p:cond delay="0"/>
                                          </p:stCondLst>
                                        </p:cTn>
                                        <p:tgtEl>
                                          <p:spTgt spid="32"/>
                                        </p:tgtEl>
                                        <p:attrNameLst>
                                          <p:attrName>style.visibility</p:attrName>
                                        </p:attrNameLst>
                                      </p:cBhvr>
                                      <p:to>
                                        <p:strVal val="visible"/>
                                      </p:to>
                                    </p:set>
                                    <p:animEffect transition="in" filter="fade">
                                      <p:cBhvr>
                                        <p:cTn id="85" dur="1000"/>
                                        <p:tgtEl>
                                          <p:spTgt spid="32"/>
                                        </p:tgtEl>
                                      </p:cBhvr>
                                    </p:animEffect>
                                    <p:anim calcmode="lin" valueType="num">
                                      <p:cBhvr>
                                        <p:cTn id="86" dur="1000" fill="hold"/>
                                        <p:tgtEl>
                                          <p:spTgt spid="32"/>
                                        </p:tgtEl>
                                        <p:attrNameLst>
                                          <p:attrName>ppt_x</p:attrName>
                                        </p:attrNameLst>
                                      </p:cBhvr>
                                      <p:tavLst>
                                        <p:tav tm="0">
                                          <p:val>
                                            <p:strVal val="#ppt_x"/>
                                          </p:val>
                                        </p:tav>
                                        <p:tav tm="100000">
                                          <p:val>
                                            <p:strVal val="#ppt_x"/>
                                          </p:val>
                                        </p:tav>
                                      </p:tavLst>
                                    </p:anim>
                                    <p:anim calcmode="lin" valueType="num">
                                      <p:cBhvr>
                                        <p:cTn id="87" dur="1000" fill="hold"/>
                                        <p:tgtEl>
                                          <p:spTgt spid="32"/>
                                        </p:tgtEl>
                                        <p:attrNameLst>
                                          <p:attrName>ppt_y</p:attrName>
                                        </p:attrNameLst>
                                      </p:cBhvr>
                                      <p:tavLst>
                                        <p:tav tm="0">
                                          <p:val>
                                            <p:strVal val="#ppt_y+.1"/>
                                          </p:val>
                                        </p:tav>
                                        <p:tav tm="100000">
                                          <p:val>
                                            <p:strVal val="#ppt_y"/>
                                          </p:val>
                                        </p:tav>
                                      </p:tavLst>
                                    </p:anim>
                                  </p:childTnLst>
                                </p:cTn>
                              </p:par>
                            </p:childTnLst>
                          </p:cTn>
                        </p:par>
                        <p:par>
                          <p:cTn id="88" fill="hold">
                            <p:stCondLst>
                              <p:cond delay="9750"/>
                            </p:stCondLst>
                            <p:childTnLst>
                              <p:par>
                                <p:cTn id="89" presetID="53" presetClass="entr" presetSubtype="16" fill="hold" grpId="0" nodeType="afterEffect">
                                  <p:stCondLst>
                                    <p:cond delay="0"/>
                                  </p:stCondLst>
                                  <p:childTnLst>
                                    <p:set>
                                      <p:cBhvr>
                                        <p:cTn id="90" dur="1" fill="hold">
                                          <p:stCondLst>
                                            <p:cond delay="0"/>
                                          </p:stCondLst>
                                        </p:cTn>
                                        <p:tgtEl>
                                          <p:spTgt spid="35"/>
                                        </p:tgtEl>
                                        <p:attrNameLst>
                                          <p:attrName>style.visibility</p:attrName>
                                        </p:attrNameLst>
                                      </p:cBhvr>
                                      <p:to>
                                        <p:strVal val="visible"/>
                                      </p:to>
                                    </p:set>
                                    <p:anim calcmode="lin" valueType="num">
                                      <p:cBhvr>
                                        <p:cTn id="91" dur="500" fill="hold"/>
                                        <p:tgtEl>
                                          <p:spTgt spid="35"/>
                                        </p:tgtEl>
                                        <p:attrNameLst>
                                          <p:attrName>ppt_w</p:attrName>
                                        </p:attrNameLst>
                                      </p:cBhvr>
                                      <p:tavLst>
                                        <p:tav tm="0">
                                          <p:val>
                                            <p:fltVal val="0"/>
                                          </p:val>
                                        </p:tav>
                                        <p:tav tm="100000">
                                          <p:val>
                                            <p:strVal val="#ppt_w"/>
                                          </p:val>
                                        </p:tav>
                                      </p:tavLst>
                                    </p:anim>
                                    <p:anim calcmode="lin" valueType="num">
                                      <p:cBhvr>
                                        <p:cTn id="92" dur="500" fill="hold"/>
                                        <p:tgtEl>
                                          <p:spTgt spid="35"/>
                                        </p:tgtEl>
                                        <p:attrNameLst>
                                          <p:attrName>ppt_h</p:attrName>
                                        </p:attrNameLst>
                                      </p:cBhvr>
                                      <p:tavLst>
                                        <p:tav tm="0">
                                          <p:val>
                                            <p:fltVal val="0"/>
                                          </p:val>
                                        </p:tav>
                                        <p:tav tm="100000">
                                          <p:val>
                                            <p:strVal val="#ppt_h"/>
                                          </p:val>
                                        </p:tav>
                                      </p:tavLst>
                                    </p:anim>
                                    <p:animEffect transition="in" filter="fade">
                                      <p:cBhvr>
                                        <p:cTn id="93" dur="500"/>
                                        <p:tgtEl>
                                          <p:spTgt spid="35"/>
                                        </p:tgtEl>
                                      </p:cBhvr>
                                    </p:animEffect>
                                  </p:childTnLst>
                                </p:cTn>
                              </p:par>
                            </p:childTnLst>
                          </p:cTn>
                        </p:par>
                        <p:par>
                          <p:cTn id="94" fill="hold">
                            <p:stCondLst>
                              <p:cond delay="10250"/>
                            </p:stCondLst>
                            <p:childTnLst>
                              <p:par>
                                <p:cTn id="95" presetID="42" presetClass="entr" presetSubtype="0" fill="hold" nodeType="afterEffect">
                                  <p:stCondLst>
                                    <p:cond delay="0"/>
                                  </p:stCondLst>
                                  <p:childTnLst>
                                    <p:set>
                                      <p:cBhvr>
                                        <p:cTn id="96" dur="1" fill="hold">
                                          <p:stCondLst>
                                            <p:cond delay="0"/>
                                          </p:stCondLst>
                                        </p:cTn>
                                        <p:tgtEl>
                                          <p:spTgt spid="36"/>
                                        </p:tgtEl>
                                        <p:attrNameLst>
                                          <p:attrName>style.visibility</p:attrName>
                                        </p:attrNameLst>
                                      </p:cBhvr>
                                      <p:to>
                                        <p:strVal val="visible"/>
                                      </p:to>
                                    </p:set>
                                    <p:animEffect transition="in" filter="fade">
                                      <p:cBhvr>
                                        <p:cTn id="97" dur="1000"/>
                                        <p:tgtEl>
                                          <p:spTgt spid="36"/>
                                        </p:tgtEl>
                                      </p:cBhvr>
                                    </p:animEffect>
                                    <p:anim calcmode="lin" valueType="num">
                                      <p:cBhvr>
                                        <p:cTn id="98" dur="1000" fill="hold"/>
                                        <p:tgtEl>
                                          <p:spTgt spid="36"/>
                                        </p:tgtEl>
                                        <p:attrNameLst>
                                          <p:attrName>ppt_x</p:attrName>
                                        </p:attrNameLst>
                                      </p:cBhvr>
                                      <p:tavLst>
                                        <p:tav tm="0">
                                          <p:val>
                                            <p:strVal val="#ppt_x"/>
                                          </p:val>
                                        </p:tav>
                                        <p:tav tm="100000">
                                          <p:val>
                                            <p:strVal val="#ppt_x"/>
                                          </p:val>
                                        </p:tav>
                                      </p:tavLst>
                                    </p:anim>
                                    <p:anim calcmode="lin" valueType="num">
                                      <p:cBhvr>
                                        <p:cTn id="99" dur="1000" fill="hold"/>
                                        <p:tgtEl>
                                          <p:spTgt spid="36"/>
                                        </p:tgtEl>
                                        <p:attrNameLst>
                                          <p:attrName>ppt_y</p:attrName>
                                        </p:attrNameLst>
                                      </p:cBhvr>
                                      <p:tavLst>
                                        <p:tav tm="0">
                                          <p:val>
                                            <p:strVal val="#ppt_y+.1"/>
                                          </p:val>
                                        </p:tav>
                                        <p:tav tm="100000">
                                          <p:val>
                                            <p:strVal val="#ppt_y"/>
                                          </p:val>
                                        </p:tav>
                                      </p:tavLst>
                                    </p:anim>
                                  </p:childTnLst>
                                </p:cTn>
                              </p:par>
                            </p:childTnLst>
                          </p:cTn>
                        </p:par>
                        <p:par>
                          <p:cTn id="100" fill="hold">
                            <p:stCondLst>
                              <p:cond delay="11250"/>
                            </p:stCondLst>
                            <p:childTnLst>
                              <p:par>
                                <p:cTn id="101" presetID="53" presetClass="entr" presetSubtype="16"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 calcmode="lin" valueType="num">
                                      <p:cBhvr>
                                        <p:cTn id="103" dur="500" fill="hold"/>
                                        <p:tgtEl>
                                          <p:spTgt spid="39"/>
                                        </p:tgtEl>
                                        <p:attrNameLst>
                                          <p:attrName>ppt_w</p:attrName>
                                        </p:attrNameLst>
                                      </p:cBhvr>
                                      <p:tavLst>
                                        <p:tav tm="0">
                                          <p:val>
                                            <p:fltVal val="0"/>
                                          </p:val>
                                        </p:tav>
                                        <p:tav tm="100000">
                                          <p:val>
                                            <p:strVal val="#ppt_w"/>
                                          </p:val>
                                        </p:tav>
                                      </p:tavLst>
                                    </p:anim>
                                    <p:anim calcmode="lin" valueType="num">
                                      <p:cBhvr>
                                        <p:cTn id="104" dur="500" fill="hold"/>
                                        <p:tgtEl>
                                          <p:spTgt spid="39"/>
                                        </p:tgtEl>
                                        <p:attrNameLst>
                                          <p:attrName>ppt_h</p:attrName>
                                        </p:attrNameLst>
                                      </p:cBhvr>
                                      <p:tavLst>
                                        <p:tav tm="0">
                                          <p:val>
                                            <p:fltVal val="0"/>
                                          </p:val>
                                        </p:tav>
                                        <p:tav tm="100000">
                                          <p:val>
                                            <p:strVal val="#ppt_h"/>
                                          </p:val>
                                        </p:tav>
                                      </p:tavLst>
                                    </p:anim>
                                    <p:animEffect transition="in" filter="fade">
                                      <p:cBhvr>
                                        <p:cTn id="105" dur="500"/>
                                        <p:tgtEl>
                                          <p:spTgt spid="39"/>
                                        </p:tgtEl>
                                      </p:cBhvr>
                                    </p:animEffect>
                                  </p:childTnLst>
                                </p:cTn>
                              </p:par>
                            </p:childTnLst>
                          </p:cTn>
                        </p:par>
                        <p:par>
                          <p:cTn id="106" fill="hold">
                            <p:stCondLst>
                              <p:cond delay="11750"/>
                            </p:stCondLst>
                            <p:childTnLst>
                              <p:par>
                                <p:cTn id="107" presetID="42" presetClass="entr" presetSubtype="0" fill="hold" nodeType="afterEffect">
                                  <p:stCondLst>
                                    <p:cond delay="0"/>
                                  </p:stCondLst>
                                  <p:childTnLst>
                                    <p:set>
                                      <p:cBhvr>
                                        <p:cTn id="108" dur="1" fill="hold">
                                          <p:stCondLst>
                                            <p:cond delay="0"/>
                                          </p:stCondLst>
                                        </p:cTn>
                                        <p:tgtEl>
                                          <p:spTgt spid="40"/>
                                        </p:tgtEl>
                                        <p:attrNameLst>
                                          <p:attrName>style.visibility</p:attrName>
                                        </p:attrNameLst>
                                      </p:cBhvr>
                                      <p:to>
                                        <p:strVal val="visible"/>
                                      </p:to>
                                    </p:set>
                                    <p:animEffect transition="in" filter="fade">
                                      <p:cBhvr>
                                        <p:cTn id="109" dur="1000"/>
                                        <p:tgtEl>
                                          <p:spTgt spid="40"/>
                                        </p:tgtEl>
                                      </p:cBhvr>
                                    </p:animEffect>
                                    <p:anim calcmode="lin" valueType="num">
                                      <p:cBhvr>
                                        <p:cTn id="110" dur="1000" fill="hold"/>
                                        <p:tgtEl>
                                          <p:spTgt spid="40"/>
                                        </p:tgtEl>
                                        <p:attrNameLst>
                                          <p:attrName>ppt_x</p:attrName>
                                        </p:attrNameLst>
                                      </p:cBhvr>
                                      <p:tavLst>
                                        <p:tav tm="0">
                                          <p:val>
                                            <p:strVal val="#ppt_x"/>
                                          </p:val>
                                        </p:tav>
                                        <p:tav tm="100000">
                                          <p:val>
                                            <p:strVal val="#ppt_x"/>
                                          </p:val>
                                        </p:tav>
                                      </p:tavLst>
                                    </p:anim>
                                    <p:anim calcmode="lin" valueType="num">
                                      <p:cBhvr>
                                        <p:cTn id="111" dur="1000" fill="hold"/>
                                        <p:tgtEl>
                                          <p:spTgt spid="40"/>
                                        </p:tgtEl>
                                        <p:attrNameLst>
                                          <p:attrName>ppt_y</p:attrName>
                                        </p:attrNameLst>
                                      </p:cBhvr>
                                      <p:tavLst>
                                        <p:tav tm="0">
                                          <p:val>
                                            <p:strVal val="#ppt_y+.1"/>
                                          </p:val>
                                        </p:tav>
                                        <p:tav tm="100000">
                                          <p:val>
                                            <p:strVal val="#ppt_y"/>
                                          </p:val>
                                        </p:tav>
                                      </p:tavLst>
                                    </p:anim>
                                  </p:childTnLst>
                                </p:cTn>
                              </p:par>
                            </p:childTnLst>
                          </p:cTn>
                        </p:par>
                        <p:par>
                          <p:cTn id="112" fill="hold">
                            <p:stCondLst>
                              <p:cond delay="12750"/>
                            </p:stCondLst>
                            <p:childTnLst>
                              <p:par>
                                <p:cTn id="113" presetID="53" presetClass="entr" presetSubtype="16" fill="hold" grpId="0" nodeType="afterEffect">
                                  <p:stCondLst>
                                    <p:cond delay="0"/>
                                  </p:stCondLst>
                                  <p:childTnLst>
                                    <p:set>
                                      <p:cBhvr>
                                        <p:cTn id="114" dur="1" fill="hold">
                                          <p:stCondLst>
                                            <p:cond delay="0"/>
                                          </p:stCondLst>
                                        </p:cTn>
                                        <p:tgtEl>
                                          <p:spTgt spid="43"/>
                                        </p:tgtEl>
                                        <p:attrNameLst>
                                          <p:attrName>style.visibility</p:attrName>
                                        </p:attrNameLst>
                                      </p:cBhvr>
                                      <p:to>
                                        <p:strVal val="visible"/>
                                      </p:to>
                                    </p:set>
                                    <p:anim calcmode="lin" valueType="num">
                                      <p:cBhvr>
                                        <p:cTn id="115" dur="500" fill="hold"/>
                                        <p:tgtEl>
                                          <p:spTgt spid="43"/>
                                        </p:tgtEl>
                                        <p:attrNameLst>
                                          <p:attrName>ppt_w</p:attrName>
                                        </p:attrNameLst>
                                      </p:cBhvr>
                                      <p:tavLst>
                                        <p:tav tm="0">
                                          <p:val>
                                            <p:fltVal val="0"/>
                                          </p:val>
                                        </p:tav>
                                        <p:tav tm="100000">
                                          <p:val>
                                            <p:strVal val="#ppt_w"/>
                                          </p:val>
                                        </p:tav>
                                      </p:tavLst>
                                    </p:anim>
                                    <p:anim calcmode="lin" valueType="num">
                                      <p:cBhvr>
                                        <p:cTn id="116" dur="500" fill="hold"/>
                                        <p:tgtEl>
                                          <p:spTgt spid="43"/>
                                        </p:tgtEl>
                                        <p:attrNameLst>
                                          <p:attrName>ppt_h</p:attrName>
                                        </p:attrNameLst>
                                      </p:cBhvr>
                                      <p:tavLst>
                                        <p:tav tm="0">
                                          <p:val>
                                            <p:fltVal val="0"/>
                                          </p:val>
                                        </p:tav>
                                        <p:tav tm="100000">
                                          <p:val>
                                            <p:strVal val="#ppt_h"/>
                                          </p:val>
                                        </p:tav>
                                      </p:tavLst>
                                    </p:anim>
                                    <p:animEffect transition="in" filter="fade">
                                      <p:cBhvr>
                                        <p:cTn id="11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p:bldP spid="13" grpId="0"/>
      <p:bldP spid="9" grpId="0" animBg="1"/>
      <p:bldP spid="27" grpId="0"/>
      <p:bldP spid="31" grpId="0"/>
      <p:bldP spid="35" grpId="0"/>
      <p:bldP spid="39" grpId="0"/>
      <p:bldP spid="4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2" descr="C:\Users\Administrator\Desktop\QQ截图2016051610433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539638" y="368862"/>
            <a:ext cx="252028" cy="252028"/>
          </a:xfrm>
          <a:prstGeom prst="rect">
            <a:avLst/>
          </a:prstGeom>
          <a:noFill/>
          <a:ln w="9525">
            <a:solidFill>
              <a:srgbClr val="00B0F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90550" y="116632"/>
            <a:ext cx="185641" cy="185641"/>
          </a:xfrm>
          <a:prstGeom prst="rect">
            <a:avLst/>
          </a:prstGeom>
          <a:noFill/>
          <a:ln w="9525">
            <a:solidFill>
              <a:schemeClr val="bg1">
                <a:lumMod val="8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17993" y="188640"/>
            <a:ext cx="360040" cy="3600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rgbClr val="0070C0"/>
                </a:solidFill>
                <a:latin typeface="微软雅黑" panose="020B0503020204020204" pitchFamily="34" charset="-122"/>
                <a:ea typeface="微软雅黑" panose="020B0503020204020204" pitchFamily="34" charset="-122"/>
              </a:rPr>
              <a:t>请假制度</a:t>
            </a:r>
            <a:endParaRPr lang="en-US" sz="2000" dirty="0">
              <a:solidFill>
                <a:srgbClr val="0070C0"/>
              </a:solidFill>
              <a:latin typeface="微软雅黑" panose="020B0503020204020204" pitchFamily="34" charset="-122"/>
              <a:ea typeface="微软雅黑" panose="020B0503020204020204" pitchFamily="34" charset="-122"/>
            </a:endParaRPr>
          </a:p>
        </p:txBody>
      </p:sp>
      <p:sp>
        <p:nvSpPr>
          <p:cNvPr id="25" name="Freeform 5"/>
          <p:cNvSpPr>
            <a:spLocks/>
          </p:cNvSpPr>
          <p:nvPr/>
        </p:nvSpPr>
        <p:spPr bwMode="auto">
          <a:xfrm>
            <a:off x="7256915" y="620688"/>
            <a:ext cx="4582988" cy="5001372"/>
          </a:xfrm>
          <a:custGeom>
            <a:avLst/>
            <a:gdLst>
              <a:gd name="T0" fmla="*/ 17752 w 17752"/>
              <a:gd name="T1" fmla="*/ 18550 h 18550"/>
              <a:gd name="T2" fmla="*/ 16834 w 17752"/>
              <a:gd name="T3" fmla="*/ 18494 h 18550"/>
              <a:gd name="T4" fmla="*/ 15927 w 17752"/>
              <a:gd name="T5" fmla="*/ 18393 h 18550"/>
              <a:gd name="T6" fmla="*/ 15034 w 17752"/>
              <a:gd name="T7" fmla="*/ 18251 h 18550"/>
              <a:gd name="T8" fmla="*/ 14158 w 17752"/>
              <a:gd name="T9" fmla="*/ 18064 h 18550"/>
              <a:gd name="T10" fmla="*/ 13295 w 17752"/>
              <a:gd name="T11" fmla="*/ 17838 h 18550"/>
              <a:gd name="T12" fmla="*/ 12451 w 17752"/>
              <a:gd name="T13" fmla="*/ 17571 h 18550"/>
              <a:gd name="T14" fmla="*/ 11625 w 17752"/>
              <a:gd name="T15" fmla="*/ 17265 h 18550"/>
              <a:gd name="T16" fmla="*/ 10818 w 17752"/>
              <a:gd name="T17" fmla="*/ 16922 h 18550"/>
              <a:gd name="T18" fmla="*/ 10031 w 17752"/>
              <a:gd name="T19" fmla="*/ 16541 h 18550"/>
              <a:gd name="T20" fmla="*/ 9264 w 17752"/>
              <a:gd name="T21" fmla="*/ 16126 h 18550"/>
              <a:gd name="T22" fmla="*/ 8521 w 17752"/>
              <a:gd name="T23" fmla="*/ 15675 h 18550"/>
              <a:gd name="T24" fmla="*/ 7801 w 17752"/>
              <a:gd name="T25" fmla="*/ 15190 h 18550"/>
              <a:gd name="T26" fmla="*/ 7106 w 17752"/>
              <a:gd name="T27" fmla="*/ 14674 h 18550"/>
              <a:gd name="T28" fmla="*/ 6436 w 17752"/>
              <a:gd name="T29" fmla="*/ 14126 h 18550"/>
              <a:gd name="T30" fmla="*/ 5793 w 17752"/>
              <a:gd name="T31" fmla="*/ 13547 h 18550"/>
              <a:gd name="T32" fmla="*/ 5178 w 17752"/>
              <a:gd name="T33" fmla="*/ 12940 h 18550"/>
              <a:gd name="T34" fmla="*/ 4591 w 17752"/>
              <a:gd name="T35" fmla="*/ 12304 h 18550"/>
              <a:gd name="T36" fmla="*/ 4035 w 17752"/>
              <a:gd name="T37" fmla="*/ 11642 h 18550"/>
              <a:gd name="T38" fmla="*/ 3509 w 17752"/>
              <a:gd name="T39" fmla="*/ 10954 h 18550"/>
              <a:gd name="T40" fmla="*/ 3017 w 17752"/>
              <a:gd name="T41" fmla="*/ 10241 h 18550"/>
              <a:gd name="T42" fmla="*/ 2556 w 17752"/>
              <a:gd name="T43" fmla="*/ 9503 h 18550"/>
              <a:gd name="T44" fmla="*/ 2131 w 17752"/>
              <a:gd name="T45" fmla="*/ 8743 h 18550"/>
              <a:gd name="T46" fmla="*/ 1740 w 17752"/>
              <a:gd name="T47" fmla="*/ 7961 h 18550"/>
              <a:gd name="T48" fmla="*/ 1387 w 17752"/>
              <a:gd name="T49" fmla="*/ 7160 h 18550"/>
              <a:gd name="T50" fmla="*/ 1070 w 17752"/>
              <a:gd name="T51" fmla="*/ 6338 h 18550"/>
              <a:gd name="T52" fmla="*/ 793 w 17752"/>
              <a:gd name="T53" fmla="*/ 5499 h 18550"/>
              <a:gd name="T54" fmla="*/ 555 w 17752"/>
              <a:gd name="T55" fmla="*/ 4642 h 18550"/>
              <a:gd name="T56" fmla="*/ 358 w 17752"/>
              <a:gd name="T57" fmla="*/ 3768 h 18550"/>
              <a:gd name="T58" fmla="*/ 203 w 17752"/>
              <a:gd name="T59" fmla="*/ 2880 h 18550"/>
              <a:gd name="T60" fmla="*/ 90 w 17752"/>
              <a:gd name="T61" fmla="*/ 1978 h 18550"/>
              <a:gd name="T62" fmla="*/ 23 w 17752"/>
              <a:gd name="T63" fmla="*/ 1062 h 18550"/>
              <a:gd name="T64" fmla="*/ 0 w 17752"/>
              <a:gd name="T65" fmla="*/ 136 h 18550"/>
              <a:gd name="T66" fmla="*/ 0 w 17752"/>
              <a:gd name="T67" fmla="*/ 101 h 18550"/>
              <a:gd name="T68" fmla="*/ 1 w 17752"/>
              <a:gd name="T69" fmla="*/ 67 h 18550"/>
              <a:gd name="T70" fmla="*/ 1 w 17752"/>
              <a:gd name="T71" fmla="*/ 34 h 18550"/>
              <a:gd name="T72" fmla="*/ 1 w 17752"/>
              <a:gd name="T73" fmla="*/ 0 h 18550"/>
              <a:gd name="T74" fmla="*/ 17752 w 17752"/>
              <a:gd name="T75" fmla="*/ 0 h 18550"/>
              <a:gd name="T76" fmla="*/ 17752 w 17752"/>
              <a:gd name="T77" fmla="*/ 18550 h 18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752" h="18550">
                <a:moveTo>
                  <a:pt x="17752" y="18550"/>
                </a:moveTo>
                <a:lnTo>
                  <a:pt x="16834" y="18494"/>
                </a:lnTo>
                <a:lnTo>
                  <a:pt x="15927" y="18393"/>
                </a:lnTo>
                <a:lnTo>
                  <a:pt x="15034" y="18251"/>
                </a:lnTo>
                <a:lnTo>
                  <a:pt x="14158" y="18064"/>
                </a:lnTo>
                <a:lnTo>
                  <a:pt x="13295" y="17838"/>
                </a:lnTo>
                <a:lnTo>
                  <a:pt x="12451" y="17571"/>
                </a:lnTo>
                <a:lnTo>
                  <a:pt x="11625" y="17265"/>
                </a:lnTo>
                <a:lnTo>
                  <a:pt x="10818" y="16922"/>
                </a:lnTo>
                <a:lnTo>
                  <a:pt x="10031" y="16541"/>
                </a:lnTo>
                <a:lnTo>
                  <a:pt x="9264" y="16126"/>
                </a:lnTo>
                <a:lnTo>
                  <a:pt x="8521" y="15675"/>
                </a:lnTo>
                <a:lnTo>
                  <a:pt x="7801" y="15190"/>
                </a:lnTo>
                <a:lnTo>
                  <a:pt x="7106" y="14674"/>
                </a:lnTo>
                <a:lnTo>
                  <a:pt x="6436" y="14126"/>
                </a:lnTo>
                <a:lnTo>
                  <a:pt x="5793" y="13547"/>
                </a:lnTo>
                <a:lnTo>
                  <a:pt x="5178" y="12940"/>
                </a:lnTo>
                <a:lnTo>
                  <a:pt x="4591" y="12304"/>
                </a:lnTo>
                <a:lnTo>
                  <a:pt x="4035" y="11642"/>
                </a:lnTo>
                <a:lnTo>
                  <a:pt x="3509" y="10954"/>
                </a:lnTo>
                <a:lnTo>
                  <a:pt x="3017" y="10241"/>
                </a:lnTo>
                <a:lnTo>
                  <a:pt x="2556" y="9503"/>
                </a:lnTo>
                <a:lnTo>
                  <a:pt x="2131" y="8743"/>
                </a:lnTo>
                <a:lnTo>
                  <a:pt x="1740" y="7961"/>
                </a:lnTo>
                <a:lnTo>
                  <a:pt x="1387" y="7160"/>
                </a:lnTo>
                <a:lnTo>
                  <a:pt x="1070" y="6338"/>
                </a:lnTo>
                <a:lnTo>
                  <a:pt x="793" y="5499"/>
                </a:lnTo>
                <a:lnTo>
                  <a:pt x="555" y="4642"/>
                </a:lnTo>
                <a:lnTo>
                  <a:pt x="358" y="3768"/>
                </a:lnTo>
                <a:lnTo>
                  <a:pt x="203" y="2880"/>
                </a:lnTo>
                <a:lnTo>
                  <a:pt x="90" y="1978"/>
                </a:lnTo>
                <a:lnTo>
                  <a:pt x="23" y="1062"/>
                </a:lnTo>
                <a:lnTo>
                  <a:pt x="0" y="136"/>
                </a:lnTo>
                <a:lnTo>
                  <a:pt x="0" y="101"/>
                </a:lnTo>
                <a:lnTo>
                  <a:pt x="1" y="67"/>
                </a:lnTo>
                <a:lnTo>
                  <a:pt x="1" y="34"/>
                </a:lnTo>
                <a:lnTo>
                  <a:pt x="1" y="0"/>
                </a:lnTo>
                <a:lnTo>
                  <a:pt x="17752" y="0"/>
                </a:lnTo>
                <a:lnTo>
                  <a:pt x="17752" y="18550"/>
                </a:lnTo>
                <a:close/>
              </a:path>
            </a:pathLst>
          </a:custGeom>
          <a:blipFill>
            <a:blip r:embed="rId4"/>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6" name="Group 8"/>
          <p:cNvGrpSpPr>
            <a:grpSpLocks/>
          </p:cNvGrpSpPr>
          <p:nvPr/>
        </p:nvGrpSpPr>
        <p:grpSpPr bwMode="auto">
          <a:xfrm>
            <a:off x="6360567" y="719408"/>
            <a:ext cx="1500478" cy="1500478"/>
            <a:chOff x="0" y="0"/>
            <a:chExt cx="2101515" cy="2101515"/>
          </a:xfrm>
          <a:gradFill>
            <a:gsLst>
              <a:gs pos="0">
                <a:srgbClr val="0070C0"/>
              </a:gs>
              <a:gs pos="100000">
                <a:srgbClr val="00B0F0"/>
              </a:gs>
            </a:gsLst>
            <a:lin ang="7200000" scaled="0"/>
          </a:gradFill>
        </p:grpSpPr>
        <p:sp>
          <p:nvSpPr>
            <p:cNvPr id="27" name="椭圆 3"/>
            <p:cNvSpPr>
              <a:spLocks noChangeArrowheads="1"/>
            </p:cNvSpPr>
            <p:nvPr/>
          </p:nvSpPr>
          <p:spPr bwMode="auto">
            <a:xfrm>
              <a:off x="0" y="0"/>
              <a:ext cx="2101515" cy="210151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8"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grpSp>
        <p:nvGrpSpPr>
          <p:cNvPr id="29" name="Group 8"/>
          <p:cNvGrpSpPr>
            <a:grpSpLocks/>
          </p:cNvGrpSpPr>
          <p:nvPr/>
        </p:nvGrpSpPr>
        <p:grpSpPr bwMode="auto">
          <a:xfrm>
            <a:off x="7196914" y="2897530"/>
            <a:ext cx="1500478" cy="1500478"/>
            <a:chOff x="0" y="0"/>
            <a:chExt cx="2101515" cy="2101515"/>
          </a:xfrm>
          <a:gradFill>
            <a:gsLst>
              <a:gs pos="0">
                <a:srgbClr val="0070C0"/>
              </a:gs>
              <a:gs pos="100000">
                <a:srgbClr val="00B0F0"/>
              </a:gs>
            </a:gsLst>
            <a:lin ang="7200000" scaled="0"/>
          </a:gradFill>
        </p:grpSpPr>
        <p:sp>
          <p:nvSpPr>
            <p:cNvPr id="30" name="椭圆 3"/>
            <p:cNvSpPr>
              <a:spLocks noChangeArrowheads="1"/>
            </p:cNvSpPr>
            <p:nvPr/>
          </p:nvSpPr>
          <p:spPr bwMode="auto">
            <a:xfrm>
              <a:off x="0" y="0"/>
              <a:ext cx="2101515" cy="210151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1"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grpSp>
        <p:nvGrpSpPr>
          <p:cNvPr id="32" name="Group 8"/>
          <p:cNvGrpSpPr>
            <a:grpSpLocks/>
          </p:cNvGrpSpPr>
          <p:nvPr/>
        </p:nvGrpSpPr>
        <p:grpSpPr bwMode="auto">
          <a:xfrm>
            <a:off x="8875568" y="4611781"/>
            <a:ext cx="1500478" cy="1500478"/>
            <a:chOff x="0" y="0"/>
            <a:chExt cx="2101515" cy="2101515"/>
          </a:xfrm>
          <a:gradFill>
            <a:gsLst>
              <a:gs pos="0">
                <a:srgbClr val="0070C0"/>
              </a:gs>
              <a:gs pos="100000">
                <a:srgbClr val="00B0F0"/>
              </a:gs>
            </a:gsLst>
            <a:lin ang="7200000" scaled="0"/>
          </a:gradFill>
        </p:grpSpPr>
        <p:sp>
          <p:nvSpPr>
            <p:cNvPr id="33" name="椭圆 3"/>
            <p:cNvSpPr>
              <a:spLocks noChangeArrowheads="1"/>
            </p:cNvSpPr>
            <p:nvPr/>
          </p:nvSpPr>
          <p:spPr bwMode="auto">
            <a:xfrm>
              <a:off x="0" y="0"/>
              <a:ext cx="2101515" cy="210151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4"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sp>
        <p:nvSpPr>
          <p:cNvPr id="35" name="弧形 34"/>
          <p:cNvSpPr/>
          <p:nvPr/>
        </p:nvSpPr>
        <p:spPr bwMode="auto">
          <a:xfrm>
            <a:off x="6710449" y="1301496"/>
            <a:ext cx="1656184" cy="1656184"/>
          </a:xfrm>
          <a:prstGeom prst="arc">
            <a:avLst>
              <a:gd name="adj1" fmla="val 5989544"/>
              <a:gd name="adj2" fmla="val 10739822"/>
            </a:avLst>
          </a:prstGeom>
          <a:noFill/>
          <a:ln w="12700" cap="flat" cmpd="sng" algn="ctr">
            <a:solidFill>
              <a:schemeClr val="tx1">
                <a:lumMod val="50000"/>
                <a:lumOff val="50000"/>
              </a:schemeClr>
            </a:solidFill>
            <a:prstDash val="solid"/>
            <a:round/>
            <a:headEnd type="triangl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36" name="弧形 35"/>
          <p:cNvSpPr/>
          <p:nvPr/>
        </p:nvSpPr>
        <p:spPr bwMode="auto">
          <a:xfrm>
            <a:off x="7972534" y="3486384"/>
            <a:ext cx="1656184" cy="1656184"/>
          </a:xfrm>
          <a:prstGeom prst="arc">
            <a:avLst>
              <a:gd name="adj1" fmla="val 5417681"/>
              <a:gd name="adj2" fmla="val 9956679"/>
            </a:avLst>
          </a:prstGeom>
          <a:noFill/>
          <a:ln w="12700" cap="flat" cmpd="sng" algn="ctr">
            <a:solidFill>
              <a:schemeClr val="tx1">
                <a:lumMod val="50000"/>
                <a:lumOff val="50000"/>
              </a:schemeClr>
            </a:solidFill>
            <a:prstDash val="solid"/>
            <a:round/>
            <a:headEnd type="triangl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37" name="TextBox 36"/>
          <p:cNvSpPr txBox="1"/>
          <p:nvPr/>
        </p:nvSpPr>
        <p:spPr>
          <a:xfrm>
            <a:off x="6530429" y="1220280"/>
            <a:ext cx="1214830" cy="400110"/>
          </a:xfrm>
          <a:prstGeom prst="rect">
            <a:avLst/>
          </a:prstGeom>
          <a:noFill/>
        </p:spPr>
        <p:txBody>
          <a:bodyPr wrap="square" rtlCol="0">
            <a:spAutoFit/>
          </a:bodyPr>
          <a:lstStyle/>
          <a:p>
            <a:pPr algn="ctr"/>
            <a:r>
              <a:rPr lang="zh-CN" altLang="en-US" sz="2000" dirty="0">
                <a:solidFill>
                  <a:srgbClr val="F8F8F8"/>
                </a:solidFill>
                <a:latin typeface="微软雅黑" panose="020B0503020204020204" pitchFamily="34" charset="-122"/>
                <a:ea typeface="微软雅黑" panose="020B0503020204020204" pitchFamily="34" charset="-122"/>
              </a:rPr>
              <a:t>提交申请</a:t>
            </a:r>
          </a:p>
        </p:txBody>
      </p:sp>
      <p:sp>
        <p:nvSpPr>
          <p:cNvPr id="38" name="TextBox 37"/>
          <p:cNvSpPr txBox="1"/>
          <p:nvPr/>
        </p:nvSpPr>
        <p:spPr>
          <a:xfrm>
            <a:off x="7283775" y="3428323"/>
            <a:ext cx="1331711" cy="400110"/>
          </a:xfrm>
          <a:prstGeom prst="rect">
            <a:avLst/>
          </a:prstGeom>
          <a:noFill/>
        </p:spPr>
        <p:txBody>
          <a:bodyPr wrap="square" rtlCol="0">
            <a:spAutoFit/>
          </a:bodyPr>
          <a:lstStyle/>
          <a:p>
            <a:pPr algn="ctr"/>
            <a:r>
              <a:rPr lang="zh-CN" altLang="en-US" sz="2000" dirty="0">
                <a:solidFill>
                  <a:srgbClr val="F8F8F8"/>
                </a:solidFill>
                <a:latin typeface="微软雅黑" panose="020B0503020204020204" pitchFamily="34" charset="-122"/>
                <a:ea typeface="微软雅黑" panose="020B0503020204020204" pitchFamily="34" charset="-122"/>
              </a:rPr>
              <a:t>组长签字</a:t>
            </a:r>
          </a:p>
        </p:txBody>
      </p:sp>
      <p:sp>
        <p:nvSpPr>
          <p:cNvPr id="39" name="TextBox 38"/>
          <p:cNvSpPr txBox="1"/>
          <p:nvPr/>
        </p:nvSpPr>
        <p:spPr>
          <a:xfrm>
            <a:off x="9001075" y="5108712"/>
            <a:ext cx="1200968" cy="400110"/>
          </a:xfrm>
          <a:prstGeom prst="rect">
            <a:avLst/>
          </a:prstGeom>
          <a:noFill/>
        </p:spPr>
        <p:txBody>
          <a:bodyPr wrap="square" rtlCol="0">
            <a:spAutoFit/>
          </a:bodyPr>
          <a:lstStyle/>
          <a:p>
            <a:pPr algn="ctr"/>
            <a:r>
              <a:rPr lang="zh-CN" altLang="en-US" sz="2000" dirty="0">
                <a:solidFill>
                  <a:srgbClr val="F8F8F8"/>
                </a:solidFill>
                <a:latin typeface="微软雅黑" panose="020B0503020204020204" pitchFamily="34" charset="-122"/>
                <a:ea typeface="微软雅黑" panose="020B0503020204020204" pitchFamily="34" charset="-122"/>
              </a:rPr>
              <a:t>经理签字</a:t>
            </a:r>
          </a:p>
        </p:txBody>
      </p:sp>
      <p:sp>
        <p:nvSpPr>
          <p:cNvPr id="40" name="TextBox 39"/>
          <p:cNvSpPr txBox="1"/>
          <p:nvPr/>
        </p:nvSpPr>
        <p:spPr>
          <a:xfrm>
            <a:off x="913805" y="5271591"/>
            <a:ext cx="7557665" cy="461665"/>
          </a:xfrm>
          <a:prstGeom prst="rect">
            <a:avLst/>
          </a:prstGeom>
          <a:noFill/>
        </p:spPr>
        <p:txBody>
          <a:bodyPr wrap="square"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这里输入简要说明文字或列举事例这里输入简要说明文字或列举事例，这里输入简要说明文字或列举事例这里输入简要说明文字或列举事例，这里输入简要说明文字或列举事例这里输入简要说明文字或列举事例。</a:t>
            </a:r>
          </a:p>
        </p:txBody>
      </p:sp>
      <p:sp>
        <p:nvSpPr>
          <p:cNvPr id="41" name="TextBox 40"/>
          <p:cNvSpPr txBox="1"/>
          <p:nvPr/>
        </p:nvSpPr>
        <p:spPr>
          <a:xfrm>
            <a:off x="913805" y="3071555"/>
            <a:ext cx="6008215" cy="646331"/>
          </a:xfrm>
          <a:prstGeom prst="rect">
            <a:avLst/>
          </a:prstGeom>
          <a:noFill/>
        </p:spPr>
        <p:txBody>
          <a:bodyPr wrap="square"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这里输入简要说明文字或列举事例这里输入简要说明文字或列举事例这里输入简要说明文字或列举事例这里输入简要说明文字或列举事例这里输入简要说明文字或列举事例这里输入简要说明文字或列举事例。</a:t>
            </a:r>
          </a:p>
        </p:txBody>
      </p:sp>
      <p:sp>
        <p:nvSpPr>
          <p:cNvPr id="42" name="TextBox 41"/>
          <p:cNvSpPr txBox="1"/>
          <p:nvPr/>
        </p:nvSpPr>
        <p:spPr>
          <a:xfrm>
            <a:off x="913805" y="1242754"/>
            <a:ext cx="5272143" cy="461665"/>
          </a:xfrm>
          <a:prstGeom prst="rect">
            <a:avLst/>
          </a:prstGeom>
          <a:noFill/>
        </p:spPr>
        <p:txBody>
          <a:bodyPr wrap="square"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这里输入简要说明文字或列举事例这里输入简要说明文字或列举事例这里输入简要说明文字或列举事例这里输入。</a:t>
            </a:r>
          </a:p>
        </p:txBody>
      </p:sp>
    </p:spTree>
    <p:extLst>
      <p:ext uri="{BB962C8B-B14F-4D97-AF65-F5344CB8AC3E}">
        <p14:creationId xmlns:p14="http://schemas.microsoft.com/office/powerpoint/2010/main" val="2988209266"/>
      </p:ext>
    </p:extLst>
  </p:cSld>
  <p:clrMapOvr>
    <a:masterClrMapping/>
  </p:clrMapOvr>
  <p:transition spd="slow"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1250"/>
                            </p:stCondLst>
                            <p:childTnLst>
                              <p:par>
                                <p:cTn id="25" presetID="47" presetClass="entr" presetSubtype="0"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1000"/>
                                        <p:tgtEl>
                                          <p:spTgt spid="25"/>
                                        </p:tgtEl>
                                      </p:cBhvr>
                                    </p:animEffect>
                                    <p:anim calcmode="lin" valueType="num">
                                      <p:cBhvr>
                                        <p:cTn id="28" dur="1000" fill="hold"/>
                                        <p:tgtEl>
                                          <p:spTgt spid="25"/>
                                        </p:tgtEl>
                                        <p:attrNameLst>
                                          <p:attrName>ppt_x</p:attrName>
                                        </p:attrNameLst>
                                      </p:cBhvr>
                                      <p:tavLst>
                                        <p:tav tm="0">
                                          <p:val>
                                            <p:strVal val="#ppt_x"/>
                                          </p:val>
                                        </p:tav>
                                        <p:tav tm="100000">
                                          <p:val>
                                            <p:strVal val="#ppt_x"/>
                                          </p:val>
                                        </p:tav>
                                      </p:tavLst>
                                    </p:anim>
                                    <p:anim calcmode="lin" valueType="num">
                                      <p:cBhvr>
                                        <p:cTn id="29" dur="1000" fill="hold"/>
                                        <p:tgtEl>
                                          <p:spTgt spid="25"/>
                                        </p:tgtEl>
                                        <p:attrNameLst>
                                          <p:attrName>ppt_y</p:attrName>
                                        </p:attrNameLst>
                                      </p:cBhvr>
                                      <p:tavLst>
                                        <p:tav tm="0">
                                          <p:val>
                                            <p:strVal val="#ppt_y-.1"/>
                                          </p:val>
                                        </p:tav>
                                        <p:tav tm="100000">
                                          <p:val>
                                            <p:strVal val="#ppt_y"/>
                                          </p:val>
                                        </p:tav>
                                      </p:tavLst>
                                    </p:anim>
                                  </p:childTnLst>
                                </p:cTn>
                              </p:par>
                            </p:childTnLst>
                          </p:cTn>
                        </p:par>
                        <p:par>
                          <p:cTn id="30" fill="hold">
                            <p:stCondLst>
                              <p:cond delay="2250"/>
                            </p:stCondLst>
                            <p:childTnLst>
                              <p:par>
                                <p:cTn id="31" presetID="21" presetClass="entr" presetSubtype="1" fill="hold"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heel(1)">
                                      <p:cBhvr>
                                        <p:cTn id="33" dur="500"/>
                                        <p:tgtEl>
                                          <p:spTgt spid="26"/>
                                        </p:tgtEl>
                                      </p:cBhvr>
                                    </p:animEffect>
                                  </p:childTnLst>
                                </p:cTn>
                              </p:par>
                              <p:par>
                                <p:cTn id="34" presetID="21" presetClass="entr" presetSubtype="1" fill="hold" grpId="0" nodeType="with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wheel(1)">
                                      <p:cBhvr>
                                        <p:cTn id="36" dur="500"/>
                                        <p:tgtEl>
                                          <p:spTgt spid="37"/>
                                        </p:tgtEl>
                                      </p:cBhvr>
                                    </p:animEffect>
                                  </p:childTnLst>
                                </p:cTn>
                              </p:par>
                            </p:childTnLst>
                          </p:cTn>
                        </p:par>
                        <p:par>
                          <p:cTn id="37" fill="hold">
                            <p:stCondLst>
                              <p:cond delay="2750"/>
                            </p:stCondLst>
                            <p:childTnLst>
                              <p:par>
                                <p:cTn id="38" presetID="22" presetClass="entr" presetSubtype="2" fill="hold" grpId="0" nodeType="after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wipe(right)">
                                      <p:cBhvr>
                                        <p:cTn id="40" dur="400"/>
                                        <p:tgtEl>
                                          <p:spTgt spid="42"/>
                                        </p:tgtEl>
                                      </p:cBhvr>
                                    </p:animEffect>
                                  </p:childTnLst>
                                </p:cTn>
                              </p:par>
                            </p:childTnLst>
                          </p:cTn>
                        </p:par>
                        <p:par>
                          <p:cTn id="41" fill="hold">
                            <p:stCondLst>
                              <p:cond delay="3150"/>
                            </p:stCondLst>
                            <p:childTnLst>
                              <p:par>
                                <p:cTn id="42" presetID="22" presetClass="entr" presetSubtype="1" fill="hold" grpId="0"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wipe(up)">
                                      <p:cBhvr>
                                        <p:cTn id="44" dur="500"/>
                                        <p:tgtEl>
                                          <p:spTgt spid="35"/>
                                        </p:tgtEl>
                                      </p:cBhvr>
                                    </p:animEffect>
                                  </p:childTnLst>
                                </p:cTn>
                              </p:par>
                            </p:childTnLst>
                          </p:cTn>
                        </p:par>
                        <p:par>
                          <p:cTn id="45" fill="hold">
                            <p:stCondLst>
                              <p:cond delay="3650"/>
                            </p:stCondLst>
                            <p:childTnLst>
                              <p:par>
                                <p:cTn id="46" presetID="21" presetClass="entr" presetSubtype="1" fill="hold" grpId="0" nodeType="after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wheel(1)">
                                      <p:cBhvr>
                                        <p:cTn id="48" dur="500"/>
                                        <p:tgtEl>
                                          <p:spTgt spid="38"/>
                                        </p:tgtEl>
                                      </p:cBhvr>
                                    </p:animEffect>
                                  </p:childTnLst>
                                </p:cTn>
                              </p:par>
                              <p:par>
                                <p:cTn id="49" presetID="21" presetClass="entr" presetSubtype="1" fill="hold" nodeType="with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heel(1)">
                                      <p:cBhvr>
                                        <p:cTn id="51" dur="500"/>
                                        <p:tgtEl>
                                          <p:spTgt spid="29"/>
                                        </p:tgtEl>
                                      </p:cBhvr>
                                    </p:animEffect>
                                  </p:childTnLst>
                                </p:cTn>
                              </p:par>
                            </p:childTnLst>
                          </p:cTn>
                        </p:par>
                        <p:par>
                          <p:cTn id="52" fill="hold">
                            <p:stCondLst>
                              <p:cond delay="4150"/>
                            </p:stCondLst>
                            <p:childTnLst>
                              <p:par>
                                <p:cTn id="53" presetID="22" presetClass="entr" presetSubtype="2" fill="hold" grpId="0" nodeType="after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wipe(right)">
                                      <p:cBhvr>
                                        <p:cTn id="55" dur="400"/>
                                        <p:tgtEl>
                                          <p:spTgt spid="41"/>
                                        </p:tgtEl>
                                      </p:cBhvr>
                                    </p:animEffect>
                                  </p:childTnLst>
                                </p:cTn>
                              </p:par>
                            </p:childTnLst>
                          </p:cTn>
                        </p:par>
                        <p:par>
                          <p:cTn id="56" fill="hold">
                            <p:stCondLst>
                              <p:cond delay="4550"/>
                            </p:stCondLst>
                            <p:childTnLst>
                              <p:par>
                                <p:cTn id="57" presetID="22" presetClass="entr" presetSubtype="1" fill="hold" grpId="0"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wipe(up)">
                                      <p:cBhvr>
                                        <p:cTn id="59" dur="500"/>
                                        <p:tgtEl>
                                          <p:spTgt spid="36"/>
                                        </p:tgtEl>
                                      </p:cBhvr>
                                    </p:animEffect>
                                  </p:childTnLst>
                                </p:cTn>
                              </p:par>
                            </p:childTnLst>
                          </p:cTn>
                        </p:par>
                        <p:par>
                          <p:cTn id="60" fill="hold">
                            <p:stCondLst>
                              <p:cond delay="5050"/>
                            </p:stCondLst>
                            <p:childTnLst>
                              <p:par>
                                <p:cTn id="61" presetID="21" presetClass="entr" presetSubtype="1" fill="hold" grpId="0" nodeType="after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wheel(1)">
                                      <p:cBhvr>
                                        <p:cTn id="63" dur="500"/>
                                        <p:tgtEl>
                                          <p:spTgt spid="39"/>
                                        </p:tgtEl>
                                      </p:cBhvr>
                                    </p:animEffect>
                                  </p:childTnLst>
                                </p:cTn>
                              </p:par>
                              <p:par>
                                <p:cTn id="64" presetID="21" presetClass="entr" presetSubtype="1" fill="hold" nodeType="with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wheel(1)">
                                      <p:cBhvr>
                                        <p:cTn id="66" dur="500"/>
                                        <p:tgtEl>
                                          <p:spTgt spid="32"/>
                                        </p:tgtEl>
                                      </p:cBhvr>
                                    </p:animEffect>
                                  </p:childTnLst>
                                </p:cTn>
                              </p:par>
                            </p:childTnLst>
                          </p:cTn>
                        </p:par>
                        <p:par>
                          <p:cTn id="67" fill="hold">
                            <p:stCondLst>
                              <p:cond delay="5550"/>
                            </p:stCondLst>
                            <p:childTnLst>
                              <p:par>
                                <p:cTn id="68" presetID="22" presetClass="entr" presetSubtype="2" fill="hold" grpId="0" nodeType="afterEffect">
                                  <p:stCondLst>
                                    <p:cond delay="0"/>
                                  </p:stCondLst>
                                  <p:childTnLst>
                                    <p:set>
                                      <p:cBhvr>
                                        <p:cTn id="69" dur="1" fill="hold">
                                          <p:stCondLst>
                                            <p:cond delay="0"/>
                                          </p:stCondLst>
                                        </p:cTn>
                                        <p:tgtEl>
                                          <p:spTgt spid="40"/>
                                        </p:tgtEl>
                                        <p:attrNameLst>
                                          <p:attrName>style.visibility</p:attrName>
                                        </p:attrNameLst>
                                      </p:cBhvr>
                                      <p:to>
                                        <p:strVal val="visible"/>
                                      </p:to>
                                    </p:set>
                                    <p:animEffect transition="in" filter="wipe(right)">
                                      <p:cBhvr>
                                        <p:cTn id="70"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p:bldP spid="25" grpId="0" animBg="1"/>
      <p:bldP spid="35" grpId="0" animBg="1"/>
      <p:bldP spid="36" grpId="0" animBg="1"/>
      <p:bldP spid="37" grpId="0"/>
      <p:bldP spid="38" grpId="0"/>
      <p:bldP spid="39" grpId="0"/>
      <p:bldP spid="40" grpId="0"/>
      <p:bldP spid="41" grpId="0"/>
      <p:bldP spid="4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2" descr="C:\Users\Administrator\Desktop\QQ截图2016051610433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539638" y="368862"/>
            <a:ext cx="252028" cy="252028"/>
          </a:xfrm>
          <a:prstGeom prst="rect">
            <a:avLst/>
          </a:prstGeom>
          <a:noFill/>
          <a:ln w="9525">
            <a:solidFill>
              <a:srgbClr val="00B0F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90550" y="116632"/>
            <a:ext cx="185641" cy="185641"/>
          </a:xfrm>
          <a:prstGeom prst="rect">
            <a:avLst/>
          </a:prstGeom>
          <a:noFill/>
          <a:ln w="9525">
            <a:solidFill>
              <a:schemeClr val="bg1">
                <a:lumMod val="8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17993" y="188640"/>
            <a:ext cx="360040" cy="3600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rgbClr val="0070C0"/>
                </a:solidFill>
                <a:latin typeface="微软雅黑" panose="020B0503020204020204" pitchFamily="34" charset="-122"/>
                <a:ea typeface="微软雅黑" panose="020B0503020204020204" pitchFamily="34" charset="-122"/>
              </a:rPr>
              <a:t>休假制度</a:t>
            </a:r>
            <a:endParaRPr lang="en-US" sz="2000" dirty="0">
              <a:solidFill>
                <a:srgbClr val="0070C0"/>
              </a:solidFill>
              <a:latin typeface="微软雅黑" panose="020B0503020204020204" pitchFamily="34" charset="-122"/>
              <a:ea typeface="微软雅黑" panose="020B0503020204020204" pitchFamily="34" charset="-122"/>
            </a:endParaRPr>
          </a:p>
        </p:txBody>
      </p:sp>
      <p:grpSp>
        <p:nvGrpSpPr>
          <p:cNvPr id="42" name="组合 41"/>
          <p:cNvGrpSpPr/>
          <p:nvPr/>
        </p:nvGrpSpPr>
        <p:grpSpPr>
          <a:xfrm>
            <a:off x="1125575" y="1700808"/>
            <a:ext cx="4718290" cy="911027"/>
            <a:chOff x="1064741" y="1736376"/>
            <a:chExt cx="4718290" cy="911027"/>
          </a:xfrm>
        </p:grpSpPr>
        <p:sp>
          <p:nvSpPr>
            <p:cNvPr id="43" name="Oval 68"/>
            <p:cNvSpPr>
              <a:spLocks noChangeArrowheads="1"/>
            </p:cNvSpPr>
            <p:nvPr/>
          </p:nvSpPr>
          <p:spPr bwMode="auto">
            <a:xfrm flipH="1">
              <a:off x="1064741" y="1843186"/>
              <a:ext cx="752008" cy="750378"/>
            </a:xfrm>
            <a:prstGeom prst="ellipse">
              <a:avLst/>
            </a:prstGeom>
            <a:gradFill>
              <a:gsLst>
                <a:gs pos="0">
                  <a:srgbClr val="0070C0"/>
                </a:gs>
                <a:gs pos="100000">
                  <a:srgbClr val="00B0F0"/>
                </a:gs>
              </a:gsLst>
              <a:lin ang="7200000" scaled="0"/>
            </a:gradFill>
            <a:ln w="57150">
              <a:noFill/>
              <a:round/>
              <a:headEnd/>
              <a:tailEnd/>
            </a:ln>
            <a:effectLst>
              <a:outerShdw blurRad="76200" dir="18900000" sy="23000" kx="-1200000" algn="bl"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en-US" sz="1000">
                <a:solidFill>
                  <a:prstClr val="black"/>
                </a:solidFill>
                <a:latin typeface="微软雅黑" panose="020B0503020204020204" pitchFamily="34" charset="-122"/>
                <a:ea typeface="微软雅黑" panose="020B0503020204020204" pitchFamily="34" charset="-122"/>
              </a:endParaRPr>
            </a:p>
          </p:txBody>
        </p:sp>
        <p:sp>
          <p:nvSpPr>
            <p:cNvPr id="44" name="Rectangle 2"/>
            <p:cNvSpPr>
              <a:spLocks/>
            </p:cNvSpPr>
            <p:nvPr/>
          </p:nvSpPr>
          <p:spPr bwMode="auto">
            <a:xfrm>
              <a:off x="1200777" y="1833940"/>
              <a:ext cx="47993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id-ID" sz="4400" dirty="0">
                  <a:solidFill>
                    <a:prstClr val="white"/>
                  </a:solidFill>
                  <a:latin typeface="微软雅黑" panose="020B0503020204020204" pitchFamily="34" charset="-122"/>
                  <a:ea typeface="微软雅黑" panose="020B0503020204020204" pitchFamily="34" charset="-122"/>
                  <a:cs typeface="Lato" panose="020F0502020204030203" pitchFamily="34" charset="0"/>
                  <a:sym typeface="Lato Bold" charset="0"/>
                </a:rPr>
                <a:t>1</a:t>
              </a:r>
              <a:endParaRPr lang="en-US" sz="4400" dirty="0">
                <a:solidFill>
                  <a:prstClr val="white"/>
                </a:solidFill>
                <a:latin typeface="微软雅黑" panose="020B0503020204020204" pitchFamily="34" charset="-122"/>
                <a:ea typeface="微软雅黑" panose="020B0503020204020204" pitchFamily="34" charset="-122"/>
                <a:cs typeface="Lato" panose="020F0502020204030203" pitchFamily="34" charset="0"/>
                <a:sym typeface="Lato Bold" charset="0"/>
              </a:endParaRPr>
            </a:p>
          </p:txBody>
        </p:sp>
        <p:grpSp>
          <p:nvGrpSpPr>
            <p:cNvPr id="45" name="组合 44"/>
            <p:cNvGrpSpPr/>
            <p:nvPr/>
          </p:nvGrpSpPr>
          <p:grpSpPr>
            <a:xfrm>
              <a:off x="1816749" y="1736376"/>
              <a:ext cx="3966282" cy="911027"/>
              <a:chOff x="2697421" y="988328"/>
              <a:chExt cx="3966282" cy="911027"/>
            </a:xfrm>
          </p:grpSpPr>
          <p:sp>
            <p:nvSpPr>
              <p:cNvPr id="46" name="TextBox 45"/>
              <p:cNvSpPr txBox="1"/>
              <p:nvPr/>
            </p:nvSpPr>
            <p:spPr>
              <a:xfrm>
                <a:off x="2779299" y="1383316"/>
                <a:ext cx="3884404" cy="516039"/>
              </a:xfrm>
              <a:prstGeom prst="rect">
                <a:avLst/>
              </a:prstGeom>
              <a:noFill/>
            </p:spPr>
            <p:txBody>
              <a:bodyPr wrap="square" rtlCol="0">
                <a:spAutoFit/>
              </a:bodyPr>
              <a:lstStyle/>
              <a:p>
                <a:pPr>
                  <a:lnSpc>
                    <a:spcPct val="120000"/>
                  </a:lnSpc>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200" dirty="0">
                    <a:solidFill>
                      <a:schemeClr val="tx1">
                        <a:lumMod val="50000"/>
                        <a:lumOff val="50000"/>
                      </a:schemeClr>
                    </a:solidFill>
                    <a:latin typeface="微软雅黑" pitchFamily="34" charset="-122"/>
                    <a:ea typeface="微软雅黑" pitchFamily="34" charset="-122"/>
                  </a:rPr>
                  <a:t>您的容打在这里，或者通过复制您的文本。</a:t>
                </a:r>
                <a:endParaRPr lang="en-US" altLang="zh-CN" sz="1200" dirty="0">
                  <a:solidFill>
                    <a:prstClr val="black"/>
                  </a:solidFill>
                  <a:latin typeface="Agency FB" panose="020B0503020202020204" pitchFamily="34" charset="0"/>
                </a:endParaRPr>
              </a:p>
            </p:txBody>
          </p:sp>
          <p:sp>
            <p:nvSpPr>
              <p:cNvPr id="47" name="TextBox 46"/>
              <p:cNvSpPr txBox="1"/>
              <p:nvPr/>
            </p:nvSpPr>
            <p:spPr>
              <a:xfrm>
                <a:off x="2697421" y="988328"/>
                <a:ext cx="3035275" cy="492406"/>
              </a:xfrm>
              <a:prstGeom prst="rect">
                <a:avLst/>
              </a:prstGeom>
              <a:noFill/>
            </p:spPr>
            <p:txBody>
              <a:bodyPr wrap="square" lIns="182843" tIns="91422" rIns="182843" bIns="91422" rtlCol="0">
                <a:spAutoFit/>
              </a:bodyPr>
              <a:lstStyle/>
              <a:p>
                <a:r>
                  <a:rPr lang="zh-CN" altLang="en-US" sz="2000" dirty="0">
                    <a:solidFill>
                      <a:srgbClr val="0070C0"/>
                    </a:solidFill>
                    <a:latin typeface="微软雅黑" panose="020B0503020204020204" pitchFamily="34" charset="-122"/>
                    <a:ea typeface="微软雅黑" panose="020B0503020204020204" pitchFamily="34" charset="-122"/>
                    <a:cs typeface="Lato Regular"/>
                  </a:rPr>
                  <a:t>法定假</a:t>
                </a:r>
                <a:endParaRPr lang="en-US" altLang="zh-CN" sz="2000" dirty="0">
                  <a:solidFill>
                    <a:srgbClr val="0070C0"/>
                  </a:solidFill>
                  <a:latin typeface="微软雅黑" panose="020B0503020204020204" pitchFamily="34" charset="-122"/>
                  <a:ea typeface="微软雅黑" panose="020B0503020204020204" pitchFamily="34" charset="-122"/>
                  <a:cs typeface="Lato Regular"/>
                </a:endParaRPr>
              </a:p>
            </p:txBody>
          </p:sp>
        </p:grpSp>
      </p:grpSp>
      <p:grpSp>
        <p:nvGrpSpPr>
          <p:cNvPr id="48" name="组合 47"/>
          <p:cNvGrpSpPr/>
          <p:nvPr/>
        </p:nvGrpSpPr>
        <p:grpSpPr>
          <a:xfrm>
            <a:off x="6381828" y="1700808"/>
            <a:ext cx="4749666" cy="915484"/>
            <a:chOff x="6321006" y="1736376"/>
            <a:chExt cx="4749666" cy="915484"/>
          </a:xfrm>
        </p:grpSpPr>
        <p:sp>
          <p:nvSpPr>
            <p:cNvPr id="49" name="Oval 68"/>
            <p:cNvSpPr>
              <a:spLocks noChangeArrowheads="1"/>
            </p:cNvSpPr>
            <p:nvPr/>
          </p:nvSpPr>
          <p:spPr bwMode="auto">
            <a:xfrm flipH="1">
              <a:off x="6321006" y="1843186"/>
              <a:ext cx="752008" cy="750378"/>
            </a:xfrm>
            <a:prstGeom prst="ellipse">
              <a:avLst/>
            </a:prstGeom>
            <a:gradFill>
              <a:gsLst>
                <a:gs pos="0">
                  <a:srgbClr val="0070C0"/>
                </a:gs>
                <a:gs pos="100000">
                  <a:srgbClr val="00B0F0"/>
                </a:gs>
              </a:gsLst>
              <a:lin ang="7200000" scaled="0"/>
            </a:gradFill>
            <a:ln w="57150">
              <a:noFill/>
              <a:round/>
              <a:headEnd/>
              <a:tailEnd/>
            </a:ln>
            <a:effectLst>
              <a:outerShdw blurRad="76200" dir="18900000" sy="23000" kx="-1200000" algn="bl"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en-US" sz="1000" dirty="0">
                <a:solidFill>
                  <a:prstClr val="black"/>
                </a:solidFill>
                <a:latin typeface="微软雅黑" panose="020B0503020204020204" pitchFamily="34" charset="-122"/>
                <a:ea typeface="微软雅黑" panose="020B0503020204020204" pitchFamily="34" charset="-122"/>
              </a:endParaRPr>
            </a:p>
          </p:txBody>
        </p:sp>
        <p:sp>
          <p:nvSpPr>
            <p:cNvPr id="50" name="Rectangle 2"/>
            <p:cNvSpPr>
              <a:spLocks/>
            </p:cNvSpPr>
            <p:nvPr/>
          </p:nvSpPr>
          <p:spPr bwMode="auto">
            <a:xfrm>
              <a:off x="6450762" y="1864409"/>
              <a:ext cx="47993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4400" dirty="0">
                  <a:solidFill>
                    <a:prstClr val="white"/>
                  </a:solidFill>
                  <a:latin typeface="微软雅黑" panose="020B0503020204020204" pitchFamily="34" charset="-122"/>
                  <a:ea typeface="微软雅黑" panose="020B0503020204020204" pitchFamily="34" charset="-122"/>
                  <a:cs typeface="Lato" panose="020F0502020204030203" pitchFamily="34" charset="0"/>
                  <a:sym typeface="Lato Bold" charset="0"/>
                </a:rPr>
                <a:t>2</a:t>
              </a:r>
            </a:p>
          </p:txBody>
        </p:sp>
        <p:grpSp>
          <p:nvGrpSpPr>
            <p:cNvPr id="51" name="组合 50"/>
            <p:cNvGrpSpPr/>
            <p:nvPr/>
          </p:nvGrpSpPr>
          <p:grpSpPr>
            <a:xfrm>
              <a:off x="7104390" y="1736376"/>
              <a:ext cx="3966282" cy="915484"/>
              <a:chOff x="2697421" y="983871"/>
              <a:chExt cx="3966282" cy="915484"/>
            </a:xfrm>
          </p:grpSpPr>
          <p:sp>
            <p:nvSpPr>
              <p:cNvPr id="52" name="TextBox 51"/>
              <p:cNvSpPr txBox="1"/>
              <p:nvPr/>
            </p:nvSpPr>
            <p:spPr>
              <a:xfrm>
                <a:off x="2779299" y="1383316"/>
                <a:ext cx="3884404" cy="516039"/>
              </a:xfrm>
              <a:prstGeom prst="rect">
                <a:avLst/>
              </a:prstGeom>
              <a:noFill/>
            </p:spPr>
            <p:txBody>
              <a:bodyPr wrap="square" rtlCol="0">
                <a:spAutoFit/>
              </a:bodyPr>
              <a:lstStyle/>
              <a:p>
                <a:pPr>
                  <a:lnSpc>
                    <a:spcPct val="120000"/>
                  </a:lnSpc>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200" dirty="0">
                    <a:solidFill>
                      <a:schemeClr val="tx1">
                        <a:lumMod val="50000"/>
                        <a:lumOff val="50000"/>
                      </a:schemeClr>
                    </a:solidFill>
                    <a:latin typeface="微软雅黑" pitchFamily="34" charset="-122"/>
                    <a:ea typeface="微软雅黑" pitchFamily="34" charset="-122"/>
                  </a:rPr>
                  <a:t>您的容打在这里，或者通过复制您的文本。</a:t>
                </a:r>
                <a:endParaRPr lang="en-US" altLang="zh-CN" sz="1200" dirty="0">
                  <a:solidFill>
                    <a:prstClr val="black"/>
                  </a:solidFill>
                  <a:latin typeface="Agency FB" panose="020B0503020202020204" pitchFamily="34" charset="0"/>
                </a:endParaRPr>
              </a:p>
            </p:txBody>
          </p:sp>
          <p:sp>
            <p:nvSpPr>
              <p:cNvPr id="53" name="TextBox 52"/>
              <p:cNvSpPr txBox="1"/>
              <p:nvPr/>
            </p:nvSpPr>
            <p:spPr>
              <a:xfrm>
                <a:off x="2697421" y="983871"/>
                <a:ext cx="3035275" cy="492406"/>
              </a:xfrm>
              <a:prstGeom prst="rect">
                <a:avLst/>
              </a:prstGeom>
              <a:noFill/>
            </p:spPr>
            <p:txBody>
              <a:bodyPr wrap="square" lIns="182843" tIns="91422" rIns="182843" bIns="91422" rtlCol="0">
                <a:spAutoFit/>
              </a:bodyPr>
              <a:lstStyle/>
              <a:p>
                <a:r>
                  <a:rPr lang="zh-CN" altLang="en-US" sz="2000" dirty="0">
                    <a:solidFill>
                      <a:srgbClr val="0070C0"/>
                    </a:solidFill>
                    <a:latin typeface="微软雅黑" panose="020B0503020204020204" pitchFamily="34" charset="-122"/>
                    <a:ea typeface="微软雅黑" panose="020B0503020204020204" pitchFamily="34" charset="-122"/>
                    <a:cs typeface="Lato Regular"/>
                  </a:rPr>
                  <a:t>婚嫁</a:t>
                </a:r>
                <a:endParaRPr lang="en-US" altLang="zh-CN" sz="2000" dirty="0">
                  <a:solidFill>
                    <a:srgbClr val="0070C0"/>
                  </a:solidFill>
                  <a:latin typeface="微软雅黑" panose="020B0503020204020204" pitchFamily="34" charset="-122"/>
                  <a:ea typeface="微软雅黑" panose="020B0503020204020204" pitchFamily="34" charset="-122"/>
                  <a:cs typeface="Lato Regular"/>
                </a:endParaRPr>
              </a:p>
            </p:txBody>
          </p:sp>
        </p:grpSp>
      </p:grpSp>
      <p:grpSp>
        <p:nvGrpSpPr>
          <p:cNvPr id="90" name="组合 89"/>
          <p:cNvGrpSpPr/>
          <p:nvPr/>
        </p:nvGrpSpPr>
        <p:grpSpPr>
          <a:xfrm>
            <a:off x="1126654" y="2966184"/>
            <a:ext cx="4718290" cy="911027"/>
            <a:chOff x="1064741" y="1736376"/>
            <a:chExt cx="4718290" cy="911027"/>
          </a:xfrm>
        </p:grpSpPr>
        <p:sp>
          <p:nvSpPr>
            <p:cNvPr id="91" name="Oval 68"/>
            <p:cNvSpPr>
              <a:spLocks noChangeArrowheads="1"/>
            </p:cNvSpPr>
            <p:nvPr/>
          </p:nvSpPr>
          <p:spPr bwMode="auto">
            <a:xfrm flipH="1">
              <a:off x="1064741" y="1843186"/>
              <a:ext cx="752008" cy="750378"/>
            </a:xfrm>
            <a:prstGeom prst="ellipse">
              <a:avLst/>
            </a:prstGeom>
            <a:gradFill>
              <a:gsLst>
                <a:gs pos="0">
                  <a:srgbClr val="0070C0"/>
                </a:gs>
                <a:gs pos="100000">
                  <a:srgbClr val="00B0F0"/>
                </a:gs>
              </a:gsLst>
              <a:lin ang="7200000" scaled="0"/>
            </a:gradFill>
            <a:ln w="57150">
              <a:noFill/>
              <a:round/>
              <a:headEnd/>
              <a:tailEnd/>
            </a:ln>
            <a:effectLst>
              <a:outerShdw blurRad="76200" dir="18900000" sy="23000" kx="-1200000" algn="bl"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en-US" sz="1000" dirty="0">
                <a:solidFill>
                  <a:prstClr val="black"/>
                </a:solidFill>
                <a:latin typeface="微软雅黑" panose="020B0503020204020204" pitchFamily="34" charset="-122"/>
                <a:ea typeface="微软雅黑" panose="020B0503020204020204" pitchFamily="34" charset="-122"/>
              </a:endParaRPr>
            </a:p>
          </p:txBody>
        </p:sp>
        <p:sp>
          <p:nvSpPr>
            <p:cNvPr id="92" name="Rectangle 2"/>
            <p:cNvSpPr>
              <a:spLocks/>
            </p:cNvSpPr>
            <p:nvPr/>
          </p:nvSpPr>
          <p:spPr bwMode="auto">
            <a:xfrm>
              <a:off x="1200777" y="1917882"/>
              <a:ext cx="47993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4400" dirty="0">
                  <a:solidFill>
                    <a:prstClr val="white"/>
                  </a:solidFill>
                  <a:latin typeface="微软雅黑" panose="020B0503020204020204" pitchFamily="34" charset="-122"/>
                  <a:ea typeface="微软雅黑" panose="020B0503020204020204" pitchFamily="34" charset="-122"/>
                  <a:cs typeface="Lato" panose="020F0502020204030203" pitchFamily="34" charset="0"/>
                  <a:sym typeface="Lato Bold" charset="0"/>
                </a:rPr>
                <a:t>3</a:t>
              </a:r>
            </a:p>
          </p:txBody>
        </p:sp>
        <p:grpSp>
          <p:nvGrpSpPr>
            <p:cNvPr id="93" name="组合 92"/>
            <p:cNvGrpSpPr/>
            <p:nvPr/>
          </p:nvGrpSpPr>
          <p:grpSpPr>
            <a:xfrm>
              <a:off x="1816749" y="1736376"/>
              <a:ext cx="3966282" cy="911027"/>
              <a:chOff x="2697421" y="988328"/>
              <a:chExt cx="3966282" cy="911027"/>
            </a:xfrm>
          </p:grpSpPr>
          <p:sp>
            <p:nvSpPr>
              <p:cNvPr id="94" name="TextBox 93"/>
              <p:cNvSpPr txBox="1"/>
              <p:nvPr/>
            </p:nvSpPr>
            <p:spPr>
              <a:xfrm>
                <a:off x="2779299" y="1383316"/>
                <a:ext cx="3884404" cy="516039"/>
              </a:xfrm>
              <a:prstGeom prst="rect">
                <a:avLst/>
              </a:prstGeom>
              <a:noFill/>
            </p:spPr>
            <p:txBody>
              <a:bodyPr wrap="square" rtlCol="0">
                <a:spAutoFit/>
              </a:bodyPr>
              <a:lstStyle/>
              <a:p>
                <a:pPr>
                  <a:lnSpc>
                    <a:spcPct val="120000"/>
                  </a:lnSpc>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200" dirty="0">
                    <a:solidFill>
                      <a:schemeClr val="tx1">
                        <a:lumMod val="50000"/>
                        <a:lumOff val="50000"/>
                      </a:schemeClr>
                    </a:solidFill>
                    <a:latin typeface="微软雅黑" pitchFamily="34" charset="-122"/>
                    <a:ea typeface="微软雅黑" pitchFamily="34" charset="-122"/>
                  </a:rPr>
                  <a:t>您的容打在这里，或者通过复制您的文本。</a:t>
                </a:r>
                <a:endParaRPr lang="en-US" altLang="zh-CN" sz="1200" dirty="0">
                  <a:solidFill>
                    <a:prstClr val="black"/>
                  </a:solidFill>
                  <a:latin typeface="Agency FB" panose="020B0503020202020204" pitchFamily="34" charset="0"/>
                </a:endParaRPr>
              </a:p>
            </p:txBody>
          </p:sp>
          <p:sp>
            <p:nvSpPr>
              <p:cNvPr id="95" name="TextBox 94"/>
              <p:cNvSpPr txBox="1"/>
              <p:nvPr/>
            </p:nvSpPr>
            <p:spPr>
              <a:xfrm>
                <a:off x="2697421" y="988328"/>
                <a:ext cx="3035275" cy="492406"/>
              </a:xfrm>
              <a:prstGeom prst="rect">
                <a:avLst/>
              </a:prstGeom>
              <a:noFill/>
            </p:spPr>
            <p:txBody>
              <a:bodyPr wrap="square" lIns="182843" tIns="91422" rIns="182843" bIns="91422" rtlCol="0">
                <a:spAutoFit/>
              </a:bodyPr>
              <a:lstStyle/>
              <a:p>
                <a:r>
                  <a:rPr lang="zh-CN" altLang="en-US" sz="2000" dirty="0">
                    <a:solidFill>
                      <a:srgbClr val="0070C0"/>
                    </a:solidFill>
                    <a:latin typeface="微软雅黑" panose="020B0503020204020204" pitchFamily="34" charset="-122"/>
                    <a:ea typeface="微软雅黑" panose="020B0503020204020204" pitchFamily="34" charset="-122"/>
                    <a:cs typeface="Lato Regular"/>
                  </a:rPr>
                  <a:t>产假</a:t>
                </a:r>
                <a:endParaRPr lang="en-US" altLang="zh-CN" sz="2000" dirty="0">
                  <a:solidFill>
                    <a:srgbClr val="0070C0"/>
                  </a:solidFill>
                  <a:latin typeface="微软雅黑" panose="020B0503020204020204" pitchFamily="34" charset="-122"/>
                  <a:ea typeface="微软雅黑" panose="020B0503020204020204" pitchFamily="34" charset="-122"/>
                  <a:cs typeface="Lato Regular"/>
                </a:endParaRPr>
              </a:p>
            </p:txBody>
          </p:sp>
        </p:grpSp>
      </p:grpSp>
      <p:grpSp>
        <p:nvGrpSpPr>
          <p:cNvPr id="96" name="组合 95"/>
          <p:cNvGrpSpPr/>
          <p:nvPr/>
        </p:nvGrpSpPr>
        <p:grpSpPr>
          <a:xfrm>
            <a:off x="6382907" y="2966184"/>
            <a:ext cx="4749666" cy="915484"/>
            <a:chOff x="6321006" y="1736376"/>
            <a:chExt cx="4749666" cy="915484"/>
          </a:xfrm>
        </p:grpSpPr>
        <p:sp>
          <p:nvSpPr>
            <p:cNvPr id="97" name="Oval 68"/>
            <p:cNvSpPr>
              <a:spLocks noChangeArrowheads="1"/>
            </p:cNvSpPr>
            <p:nvPr/>
          </p:nvSpPr>
          <p:spPr bwMode="auto">
            <a:xfrm flipH="1">
              <a:off x="6321006" y="1843186"/>
              <a:ext cx="752008" cy="750378"/>
            </a:xfrm>
            <a:prstGeom prst="ellipse">
              <a:avLst/>
            </a:prstGeom>
            <a:gradFill>
              <a:gsLst>
                <a:gs pos="0">
                  <a:srgbClr val="0070C0"/>
                </a:gs>
                <a:gs pos="100000">
                  <a:srgbClr val="00B0F0"/>
                </a:gs>
              </a:gsLst>
              <a:lin ang="7200000" scaled="0"/>
            </a:gradFill>
            <a:ln w="57150">
              <a:noFill/>
              <a:round/>
              <a:headEnd/>
              <a:tailEnd/>
            </a:ln>
            <a:effectLst>
              <a:outerShdw blurRad="76200" dir="18900000" sy="23000" kx="-1200000" algn="bl"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en-US" sz="1000">
                <a:solidFill>
                  <a:prstClr val="black"/>
                </a:solidFill>
                <a:latin typeface="微软雅黑" panose="020B0503020204020204" pitchFamily="34" charset="-122"/>
                <a:ea typeface="微软雅黑" panose="020B0503020204020204" pitchFamily="34" charset="-122"/>
              </a:endParaRPr>
            </a:p>
          </p:txBody>
        </p:sp>
        <p:sp>
          <p:nvSpPr>
            <p:cNvPr id="98" name="Rectangle 2"/>
            <p:cNvSpPr>
              <a:spLocks/>
            </p:cNvSpPr>
            <p:nvPr/>
          </p:nvSpPr>
          <p:spPr bwMode="auto">
            <a:xfrm>
              <a:off x="6450762" y="1864409"/>
              <a:ext cx="47993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4400" dirty="0">
                  <a:solidFill>
                    <a:prstClr val="white"/>
                  </a:solidFill>
                  <a:latin typeface="微软雅黑" panose="020B0503020204020204" pitchFamily="34" charset="-122"/>
                  <a:ea typeface="微软雅黑" panose="020B0503020204020204" pitchFamily="34" charset="-122"/>
                  <a:cs typeface="Lato" panose="020F0502020204030203" pitchFamily="34" charset="0"/>
                  <a:sym typeface="Lato Bold" charset="0"/>
                </a:rPr>
                <a:t>4</a:t>
              </a:r>
            </a:p>
          </p:txBody>
        </p:sp>
        <p:grpSp>
          <p:nvGrpSpPr>
            <p:cNvPr id="99" name="组合 98"/>
            <p:cNvGrpSpPr/>
            <p:nvPr/>
          </p:nvGrpSpPr>
          <p:grpSpPr>
            <a:xfrm>
              <a:off x="7104390" y="1736376"/>
              <a:ext cx="3966282" cy="915484"/>
              <a:chOff x="2697421" y="983871"/>
              <a:chExt cx="3966282" cy="915484"/>
            </a:xfrm>
          </p:grpSpPr>
          <p:sp>
            <p:nvSpPr>
              <p:cNvPr id="100" name="TextBox 99"/>
              <p:cNvSpPr txBox="1"/>
              <p:nvPr/>
            </p:nvSpPr>
            <p:spPr>
              <a:xfrm>
                <a:off x="2779299" y="1383316"/>
                <a:ext cx="3884404" cy="516039"/>
              </a:xfrm>
              <a:prstGeom prst="rect">
                <a:avLst/>
              </a:prstGeom>
              <a:noFill/>
            </p:spPr>
            <p:txBody>
              <a:bodyPr wrap="square" rtlCol="0">
                <a:spAutoFit/>
              </a:bodyPr>
              <a:lstStyle/>
              <a:p>
                <a:pPr>
                  <a:lnSpc>
                    <a:spcPct val="120000"/>
                  </a:lnSpc>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200" dirty="0">
                    <a:solidFill>
                      <a:schemeClr val="tx1">
                        <a:lumMod val="50000"/>
                        <a:lumOff val="50000"/>
                      </a:schemeClr>
                    </a:solidFill>
                    <a:latin typeface="微软雅黑" pitchFamily="34" charset="-122"/>
                    <a:ea typeface="微软雅黑" pitchFamily="34" charset="-122"/>
                  </a:rPr>
                  <a:t>您的容打在这里，或者通过复制您的文本。</a:t>
                </a:r>
                <a:endParaRPr lang="en-US" altLang="zh-CN" sz="1200" dirty="0">
                  <a:solidFill>
                    <a:prstClr val="black"/>
                  </a:solidFill>
                  <a:latin typeface="Agency FB" panose="020B0503020202020204" pitchFamily="34" charset="0"/>
                </a:endParaRPr>
              </a:p>
            </p:txBody>
          </p:sp>
          <p:sp>
            <p:nvSpPr>
              <p:cNvPr id="101" name="TextBox 100"/>
              <p:cNvSpPr txBox="1"/>
              <p:nvPr/>
            </p:nvSpPr>
            <p:spPr>
              <a:xfrm>
                <a:off x="2697421" y="983871"/>
                <a:ext cx="3035275" cy="492406"/>
              </a:xfrm>
              <a:prstGeom prst="rect">
                <a:avLst/>
              </a:prstGeom>
              <a:noFill/>
            </p:spPr>
            <p:txBody>
              <a:bodyPr wrap="square" lIns="182843" tIns="91422" rIns="182843" bIns="91422" rtlCol="0">
                <a:spAutoFit/>
              </a:bodyPr>
              <a:lstStyle/>
              <a:p>
                <a:r>
                  <a:rPr lang="zh-CN" altLang="en-US" sz="2000" dirty="0">
                    <a:solidFill>
                      <a:srgbClr val="0070C0"/>
                    </a:solidFill>
                    <a:latin typeface="微软雅黑" panose="020B0503020204020204" pitchFamily="34" charset="-122"/>
                    <a:ea typeface="微软雅黑" panose="020B0503020204020204" pitchFamily="34" charset="-122"/>
                    <a:cs typeface="Lato Regular"/>
                  </a:rPr>
                  <a:t>哺乳假</a:t>
                </a:r>
                <a:endParaRPr lang="en-US" altLang="zh-CN" sz="2000" dirty="0">
                  <a:solidFill>
                    <a:srgbClr val="0070C0"/>
                  </a:solidFill>
                  <a:latin typeface="微软雅黑" panose="020B0503020204020204" pitchFamily="34" charset="-122"/>
                  <a:ea typeface="微软雅黑" panose="020B0503020204020204" pitchFamily="34" charset="-122"/>
                  <a:cs typeface="Lato Regular"/>
                </a:endParaRPr>
              </a:p>
            </p:txBody>
          </p:sp>
        </p:grpSp>
      </p:grpSp>
      <p:grpSp>
        <p:nvGrpSpPr>
          <p:cNvPr id="102" name="组合 101"/>
          <p:cNvGrpSpPr/>
          <p:nvPr/>
        </p:nvGrpSpPr>
        <p:grpSpPr>
          <a:xfrm>
            <a:off x="1126654" y="4241708"/>
            <a:ext cx="4718290" cy="911027"/>
            <a:chOff x="1064741" y="1736376"/>
            <a:chExt cx="4718290" cy="911027"/>
          </a:xfrm>
        </p:grpSpPr>
        <p:sp>
          <p:nvSpPr>
            <p:cNvPr id="103" name="Oval 68"/>
            <p:cNvSpPr>
              <a:spLocks noChangeArrowheads="1"/>
            </p:cNvSpPr>
            <p:nvPr/>
          </p:nvSpPr>
          <p:spPr bwMode="auto">
            <a:xfrm flipH="1">
              <a:off x="1064741" y="1843186"/>
              <a:ext cx="752008" cy="750378"/>
            </a:xfrm>
            <a:prstGeom prst="ellipse">
              <a:avLst/>
            </a:prstGeom>
            <a:gradFill>
              <a:gsLst>
                <a:gs pos="0">
                  <a:srgbClr val="0070C0"/>
                </a:gs>
                <a:gs pos="100000">
                  <a:srgbClr val="00B0F0"/>
                </a:gs>
              </a:gsLst>
              <a:lin ang="7200000" scaled="0"/>
            </a:gradFill>
            <a:ln w="57150">
              <a:noFill/>
              <a:round/>
              <a:headEnd/>
              <a:tailEnd/>
            </a:ln>
            <a:effectLst>
              <a:outerShdw blurRad="76200" dir="18900000" sy="23000" kx="-1200000" algn="bl"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en-US" sz="1000" dirty="0">
                <a:solidFill>
                  <a:prstClr val="black"/>
                </a:solidFill>
                <a:latin typeface="微软雅黑" panose="020B0503020204020204" pitchFamily="34" charset="-122"/>
                <a:ea typeface="微软雅黑" panose="020B0503020204020204" pitchFamily="34" charset="-122"/>
              </a:endParaRPr>
            </a:p>
          </p:txBody>
        </p:sp>
        <p:sp>
          <p:nvSpPr>
            <p:cNvPr id="104" name="Rectangle 2"/>
            <p:cNvSpPr>
              <a:spLocks/>
            </p:cNvSpPr>
            <p:nvPr/>
          </p:nvSpPr>
          <p:spPr bwMode="auto">
            <a:xfrm>
              <a:off x="1200777" y="1866494"/>
              <a:ext cx="47993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4400" dirty="0">
                  <a:solidFill>
                    <a:prstClr val="white"/>
                  </a:solidFill>
                  <a:latin typeface="微软雅黑" panose="020B0503020204020204" pitchFamily="34" charset="-122"/>
                  <a:ea typeface="微软雅黑" panose="020B0503020204020204" pitchFamily="34" charset="-122"/>
                  <a:cs typeface="Lato" panose="020F0502020204030203" pitchFamily="34" charset="0"/>
                  <a:sym typeface="Lato Bold" charset="0"/>
                </a:rPr>
                <a:t>5</a:t>
              </a:r>
            </a:p>
          </p:txBody>
        </p:sp>
        <p:grpSp>
          <p:nvGrpSpPr>
            <p:cNvPr id="105" name="组合 104"/>
            <p:cNvGrpSpPr/>
            <p:nvPr/>
          </p:nvGrpSpPr>
          <p:grpSpPr>
            <a:xfrm>
              <a:off x="1816749" y="1736376"/>
              <a:ext cx="3966282" cy="911027"/>
              <a:chOff x="2697421" y="988328"/>
              <a:chExt cx="3966282" cy="911027"/>
            </a:xfrm>
          </p:grpSpPr>
          <p:sp>
            <p:nvSpPr>
              <p:cNvPr id="106" name="TextBox 105"/>
              <p:cNvSpPr txBox="1"/>
              <p:nvPr/>
            </p:nvSpPr>
            <p:spPr>
              <a:xfrm>
                <a:off x="2779299" y="1383316"/>
                <a:ext cx="3884404" cy="516039"/>
              </a:xfrm>
              <a:prstGeom prst="rect">
                <a:avLst/>
              </a:prstGeom>
              <a:noFill/>
            </p:spPr>
            <p:txBody>
              <a:bodyPr wrap="square" rtlCol="0">
                <a:spAutoFit/>
              </a:bodyPr>
              <a:lstStyle/>
              <a:p>
                <a:pPr>
                  <a:lnSpc>
                    <a:spcPct val="120000"/>
                  </a:lnSpc>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200" dirty="0">
                    <a:solidFill>
                      <a:schemeClr val="tx1">
                        <a:lumMod val="50000"/>
                        <a:lumOff val="50000"/>
                      </a:schemeClr>
                    </a:solidFill>
                    <a:latin typeface="微软雅黑" pitchFamily="34" charset="-122"/>
                    <a:ea typeface="微软雅黑" pitchFamily="34" charset="-122"/>
                  </a:rPr>
                  <a:t>您的容打在这里，或者通过复制您的文本。</a:t>
                </a:r>
                <a:endParaRPr lang="en-US" altLang="zh-CN" sz="1200" dirty="0">
                  <a:solidFill>
                    <a:prstClr val="black"/>
                  </a:solidFill>
                  <a:latin typeface="Agency FB" panose="020B0503020202020204" pitchFamily="34" charset="0"/>
                </a:endParaRPr>
              </a:p>
            </p:txBody>
          </p:sp>
          <p:sp>
            <p:nvSpPr>
              <p:cNvPr id="107" name="TextBox 106"/>
              <p:cNvSpPr txBox="1"/>
              <p:nvPr/>
            </p:nvSpPr>
            <p:spPr>
              <a:xfrm>
                <a:off x="2697421" y="988328"/>
                <a:ext cx="3035275" cy="492406"/>
              </a:xfrm>
              <a:prstGeom prst="rect">
                <a:avLst/>
              </a:prstGeom>
              <a:noFill/>
            </p:spPr>
            <p:txBody>
              <a:bodyPr wrap="square" lIns="182843" tIns="91422" rIns="182843" bIns="91422" rtlCol="0">
                <a:spAutoFit/>
              </a:bodyPr>
              <a:lstStyle/>
              <a:p>
                <a:r>
                  <a:rPr lang="zh-CN" altLang="en-US" sz="2000" dirty="0">
                    <a:solidFill>
                      <a:srgbClr val="0070C0"/>
                    </a:solidFill>
                    <a:latin typeface="微软雅黑" panose="020B0503020204020204" pitchFamily="34" charset="-122"/>
                    <a:ea typeface="微软雅黑" panose="020B0503020204020204" pitchFamily="34" charset="-122"/>
                    <a:cs typeface="Lato Regular"/>
                  </a:rPr>
                  <a:t>丧假</a:t>
                </a:r>
                <a:endParaRPr lang="en-US" altLang="zh-CN" sz="2000" dirty="0">
                  <a:solidFill>
                    <a:srgbClr val="0070C0"/>
                  </a:solidFill>
                  <a:latin typeface="微软雅黑" panose="020B0503020204020204" pitchFamily="34" charset="-122"/>
                  <a:ea typeface="微软雅黑" panose="020B0503020204020204" pitchFamily="34" charset="-122"/>
                  <a:cs typeface="Lato Regular"/>
                </a:endParaRPr>
              </a:p>
            </p:txBody>
          </p:sp>
        </p:grpSp>
      </p:grpSp>
      <p:grpSp>
        <p:nvGrpSpPr>
          <p:cNvPr id="108" name="组合 107"/>
          <p:cNvGrpSpPr/>
          <p:nvPr/>
        </p:nvGrpSpPr>
        <p:grpSpPr>
          <a:xfrm>
            <a:off x="6382907" y="4241708"/>
            <a:ext cx="4749666" cy="915484"/>
            <a:chOff x="6321006" y="1736376"/>
            <a:chExt cx="4749666" cy="915484"/>
          </a:xfrm>
        </p:grpSpPr>
        <p:sp>
          <p:nvSpPr>
            <p:cNvPr id="109" name="Oval 68"/>
            <p:cNvSpPr>
              <a:spLocks noChangeArrowheads="1"/>
            </p:cNvSpPr>
            <p:nvPr/>
          </p:nvSpPr>
          <p:spPr bwMode="auto">
            <a:xfrm flipH="1">
              <a:off x="6321006" y="1843186"/>
              <a:ext cx="752008" cy="750378"/>
            </a:xfrm>
            <a:prstGeom prst="ellipse">
              <a:avLst/>
            </a:prstGeom>
            <a:gradFill>
              <a:gsLst>
                <a:gs pos="0">
                  <a:srgbClr val="0070C0"/>
                </a:gs>
                <a:gs pos="100000">
                  <a:srgbClr val="00B0F0"/>
                </a:gs>
              </a:gsLst>
              <a:lin ang="7200000" scaled="0"/>
            </a:gradFill>
            <a:ln w="57150">
              <a:noFill/>
              <a:round/>
              <a:headEnd/>
              <a:tailEnd/>
            </a:ln>
            <a:effectLst>
              <a:outerShdw blurRad="76200" dir="18900000" sy="23000" kx="-1200000" algn="bl"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en-US" sz="1000">
                <a:solidFill>
                  <a:prstClr val="black"/>
                </a:solidFill>
                <a:latin typeface="微软雅黑" panose="020B0503020204020204" pitchFamily="34" charset="-122"/>
                <a:ea typeface="微软雅黑" panose="020B0503020204020204" pitchFamily="34" charset="-122"/>
              </a:endParaRPr>
            </a:p>
          </p:txBody>
        </p:sp>
        <p:sp>
          <p:nvSpPr>
            <p:cNvPr id="110" name="Rectangle 2"/>
            <p:cNvSpPr>
              <a:spLocks/>
            </p:cNvSpPr>
            <p:nvPr/>
          </p:nvSpPr>
          <p:spPr bwMode="auto">
            <a:xfrm>
              <a:off x="6450762" y="1864409"/>
              <a:ext cx="47993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4400" dirty="0">
                  <a:solidFill>
                    <a:prstClr val="white"/>
                  </a:solidFill>
                  <a:latin typeface="微软雅黑" panose="020B0503020204020204" pitchFamily="34" charset="-122"/>
                  <a:ea typeface="微软雅黑" panose="020B0503020204020204" pitchFamily="34" charset="-122"/>
                  <a:cs typeface="Lato" panose="020F0502020204030203" pitchFamily="34" charset="0"/>
                  <a:sym typeface="Lato Bold" charset="0"/>
                </a:rPr>
                <a:t>6</a:t>
              </a:r>
            </a:p>
          </p:txBody>
        </p:sp>
        <p:grpSp>
          <p:nvGrpSpPr>
            <p:cNvPr id="111" name="组合 110"/>
            <p:cNvGrpSpPr/>
            <p:nvPr/>
          </p:nvGrpSpPr>
          <p:grpSpPr>
            <a:xfrm>
              <a:off x="7104390" y="1736376"/>
              <a:ext cx="3966282" cy="915484"/>
              <a:chOff x="2697421" y="983871"/>
              <a:chExt cx="3966282" cy="915484"/>
            </a:xfrm>
          </p:grpSpPr>
          <p:sp>
            <p:nvSpPr>
              <p:cNvPr id="112" name="TextBox 111"/>
              <p:cNvSpPr txBox="1"/>
              <p:nvPr/>
            </p:nvSpPr>
            <p:spPr>
              <a:xfrm>
                <a:off x="2779299" y="1383316"/>
                <a:ext cx="3884404" cy="516039"/>
              </a:xfrm>
              <a:prstGeom prst="rect">
                <a:avLst/>
              </a:prstGeom>
              <a:noFill/>
            </p:spPr>
            <p:txBody>
              <a:bodyPr wrap="square" rtlCol="0">
                <a:spAutoFit/>
              </a:bodyPr>
              <a:lstStyle/>
              <a:p>
                <a:pPr>
                  <a:lnSpc>
                    <a:spcPct val="120000"/>
                  </a:lnSpc>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200" dirty="0">
                    <a:solidFill>
                      <a:schemeClr val="tx1">
                        <a:lumMod val="50000"/>
                        <a:lumOff val="50000"/>
                      </a:schemeClr>
                    </a:solidFill>
                    <a:latin typeface="微软雅黑" pitchFamily="34" charset="-122"/>
                    <a:ea typeface="微软雅黑" pitchFamily="34" charset="-122"/>
                  </a:rPr>
                  <a:t>您的容打在这里，或者通过复制您的文本。</a:t>
                </a:r>
                <a:endParaRPr lang="en-US" altLang="zh-CN" sz="1200" dirty="0">
                  <a:solidFill>
                    <a:prstClr val="black"/>
                  </a:solidFill>
                  <a:latin typeface="Agency FB" panose="020B0503020202020204" pitchFamily="34" charset="0"/>
                </a:endParaRPr>
              </a:p>
            </p:txBody>
          </p:sp>
          <p:sp>
            <p:nvSpPr>
              <p:cNvPr id="113" name="TextBox 112"/>
              <p:cNvSpPr txBox="1"/>
              <p:nvPr/>
            </p:nvSpPr>
            <p:spPr>
              <a:xfrm>
                <a:off x="2697421" y="983871"/>
                <a:ext cx="3035275" cy="492406"/>
              </a:xfrm>
              <a:prstGeom prst="rect">
                <a:avLst/>
              </a:prstGeom>
              <a:noFill/>
            </p:spPr>
            <p:txBody>
              <a:bodyPr wrap="square" lIns="182843" tIns="91422" rIns="182843" bIns="91422" rtlCol="0">
                <a:spAutoFit/>
              </a:bodyPr>
              <a:lstStyle/>
              <a:p>
                <a:r>
                  <a:rPr lang="zh-CN" altLang="en-US" sz="2000" dirty="0">
                    <a:solidFill>
                      <a:srgbClr val="0070C0"/>
                    </a:solidFill>
                    <a:latin typeface="微软雅黑" panose="020B0503020204020204" pitchFamily="34" charset="-122"/>
                    <a:ea typeface="微软雅黑" panose="020B0503020204020204" pitchFamily="34" charset="-122"/>
                    <a:cs typeface="Lato Regular"/>
                  </a:rPr>
                  <a:t>年休假</a:t>
                </a:r>
                <a:endParaRPr lang="en-US" altLang="zh-CN" sz="2000" dirty="0">
                  <a:solidFill>
                    <a:srgbClr val="0070C0"/>
                  </a:solidFill>
                  <a:latin typeface="微软雅黑" panose="020B0503020204020204" pitchFamily="34" charset="-122"/>
                  <a:ea typeface="微软雅黑" panose="020B0503020204020204" pitchFamily="34" charset="-122"/>
                  <a:cs typeface="Lato Regular"/>
                </a:endParaRPr>
              </a:p>
            </p:txBody>
          </p:sp>
        </p:grpSp>
      </p:grpSp>
    </p:spTree>
    <p:extLst>
      <p:ext uri="{BB962C8B-B14F-4D97-AF65-F5344CB8AC3E}">
        <p14:creationId xmlns:p14="http://schemas.microsoft.com/office/powerpoint/2010/main" val="939101583"/>
      </p:ext>
    </p:extLst>
  </p:cSld>
  <p:clrMapOvr>
    <a:masterClrMapping/>
  </p:clrMapOvr>
  <p:transition spd="slow"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1250"/>
                            </p:stCondLst>
                            <p:childTnLst>
                              <p:par>
                                <p:cTn id="25" presetID="42" presetClass="entr" presetSubtype="0" fill="hold"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1000"/>
                                        <p:tgtEl>
                                          <p:spTgt spid="42"/>
                                        </p:tgtEl>
                                      </p:cBhvr>
                                    </p:animEffect>
                                    <p:anim calcmode="lin" valueType="num">
                                      <p:cBhvr>
                                        <p:cTn id="28" dur="1000" fill="hold"/>
                                        <p:tgtEl>
                                          <p:spTgt spid="42"/>
                                        </p:tgtEl>
                                        <p:attrNameLst>
                                          <p:attrName>ppt_x</p:attrName>
                                        </p:attrNameLst>
                                      </p:cBhvr>
                                      <p:tavLst>
                                        <p:tav tm="0">
                                          <p:val>
                                            <p:strVal val="#ppt_x"/>
                                          </p:val>
                                        </p:tav>
                                        <p:tav tm="100000">
                                          <p:val>
                                            <p:strVal val="#ppt_x"/>
                                          </p:val>
                                        </p:tav>
                                      </p:tavLst>
                                    </p:anim>
                                    <p:anim calcmode="lin" valueType="num">
                                      <p:cBhvr>
                                        <p:cTn id="29" dur="1000" fill="hold"/>
                                        <p:tgtEl>
                                          <p:spTgt spid="42"/>
                                        </p:tgtEl>
                                        <p:attrNameLst>
                                          <p:attrName>ppt_y</p:attrName>
                                        </p:attrNameLst>
                                      </p:cBhvr>
                                      <p:tavLst>
                                        <p:tav tm="0">
                                          <p:val>
                                            <p:strVal val="#ppt_y+.1"/>
                                          </p:val>
                                        </p:tav>
                                        <p:tav tm="100000">
                                          <p:val>
                                            <p:strVal val="#ppt_y"/>
                                          </p:val>
                                        </p:tav>
                                      </p:tavLst>
                                    </p:anim>
                                  </p:childTnLst>
                                </p:cTn>
                              </p:par>
                            </p:childTnLst>
                          </p:cTn>
                        </p:par>
                        <p:par>
                          <p:cTn id="30" fill="hold">
                            <p:stCondLst>
                              <p:cond delay="2250"/>
                            </p:stCondLst>
                            <p:childTnLst>
                              <p:par>
                                <p:cTn id="31" presetID="42" presetClass="entr" presetSubtype="0" fill="hold" nodeType="after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fade">
                                      <p:cBhvr>
                                        <p:cTn id="33" dur="1000"/>
                                        <p:tgtEl>
                                          <p:spTgt spid="48"/>
                                        </p:tgtEl>
                                      </p:cBhvr>
                                    </p:animEffect>
                                    <p:anim calcmode="lin" valueType="num">
                                      <p:cBhvr>
                                        <p:cTn id="34" dur="1000" fill="hold"/>
                                        <p:tgtEl>
                                          <p:spTgt spid="48"/>
                                        </p:tgtEl>
                                        <p:attrNameLst>
                                          <p:attrName>ppt_x</p:attrName>
                                        </p:attrNameLst>
                                      </p:cBhvr>
                                      <p:tavLst>
                                        <p:tav tm="0">
                                          <p:val>
                                            <p:strVal val="#ppt_x"/>
                                          </p:val>
                                        </p:tav>
                                        <p:tav tm="100000">
                                          <p:val>
                                            <p:strVal val="#ppt_x"/>
                                          </p:val>
                                        </p:tav>
                                      </p:tavLst>
                                    </p:anim>
                                    <p:anim calcmode="lin" valueType="num">
                                      <p:cBhvr>
                                        <p:cTn id="35" dur="1000" fill="hold"/>
                                        <p:tgtEl>
                                          <p:spTgt spid="48"/>
                                        </p:tgtEl>
                                        <p:attrNameLst>
                                          <p:attrName>ppt_y</p:attrName>
                                        </p:attrNameLst>
                                      </p:cBhvr>
                                      <p:tavLst>
                                        <p:tav tm="0">
                                          <p:val>
                                            <p:strVal val="#ppt_y+.1"/>
                                          </p:val>
                                        </p:tav>
                                        <p:tav tm="100000">
                                          <p:val>
                                            <p:strVal val="#ppt_y"/>
                                          </p:val>
                                        </p:tav>
                                      </p:tavLst>
                                    </p:anim>
                                  </p:childTnLst>
                                </p:cTn>
                              </p:par>
                            </p:childTnLst>
                          </p:cTn>
                        </p:par>
                        <p:par>
                          <p:cTn id="36" fill="hold">
                            <p:stCondLst>
                              <p:cond delay="3250"/>
                            </p:stCondLst>
                            <p:childTnLst>
                              <p:par>
                                <p:cTn id="37" presetID="42" presetClass="entr" presetSubtype="0" fill="hold" nodeType="afterEffect">
                                  <p:stCondLst>
                                    <p:cond delay="0"/>
                                  </p:stCondLst>
                                  <p:childTnLst>
                                    <p:set>
                                      <p:cBhvr>
                                        <p:cTn id="38" dur="1" fill="hold">
                                          <p:stCondLst>
                                            <p:cond delay="0"/>
                                          </p:stCondLst>
                                        </p:cTn>
                                        <p:tgtEl>
                                          <p:spTgt spid="90"/>
                                        </p:tgtEl>
                                        <p:attrNameLst>
                                          <p:attrName>style.visibility</p:attrName>
                                        </p:attrNameLst>
                                      </p:cBhvr>
                                      <p:to>
                                        <p:strVal val="visible"/>
                                      </p:to>
                                    </p:set>
                                    <p:animEffect transition="in" filter="fade">
                                      <p:cBhvr>
                                        <p:cTn id="39" dur="1000"/>
                                        <p:tgtEl>
                                          <p:spTgt spid="90"/>
                                        </p:tgtEl>
                                      </p:cBhvr>
                                    </p:animEffect>
                                    <p:anim calcmode="lin" valueType="num">
                                      <p:cBhvr>
                                        <p:cTn id="40" dur="1000" fill="hold"/>
                                        <p:tgtEl>
                                          <p:spTgt spid="90"/>
                                        </p:tgtEl>
                                        <p:attrNameLst>
                                          <p:attrName>ppt_x</p:attrName>
                                        </p:attrNameLst>
                                      </p:cBhvr>
                                      <p:tavLst>
                                        <p:tav tm="0">
                                          <p:val>
                                            <p:strVal val="#ppt_x"/>
                                          </p:val>
                                        </p:tav>
                                        <p:tav tm="100000">
                                          <p:val>
                                            <p:strVal val="#ppt_x"/>
                                          </p:val>
                                        </p:tav>
                                      </p:tavLst>
                                    </p:anim>
                                    <p:anim calcmode="lin" valueType="num">
                                      <p:cBhvr>
                                        <p:cTn id="41" dur="1000" fill="hold"/>
                                        <p:tgtEl>
                                          <p:spTgt spid="90"/>
                                        </p:tgtEl>
                                        <p:attrNameLst>
                                          <p:attrName>ppt_y</p:attrName>
                                        </p:attrNameLst>
                                      </p:cBhvr>
                                      <p:tavLst>
                                        <p:tav tm="0">
                                          <p:val>
                                            <p:strVal val="#ppt_y+.1"/>
                                          </p:val>
                                        </p:tav>
                                        <p:tav tm="100000">
                                          <p:val>
                                            <p:strVal val="#ppt_y"/>
                                          </p:val>
                                        </p:tav>
                                      </p:tavLst>
                                    </p:anim>
                                  </p:childTnLst>
                                </p:cTn>
                              </p:par>
                            </p:childTnLst>
                          </p:cTn>
                        </p:par>
                        <p:par>
                          <p:cTn id="42" fill="hold">
                            <p:stCondLst>
                              <p:cond delay="4250"/>
                            </p:stCondLst>
                            <p:childTnLst>
                              <p:par>
                                <p:cTn id="43" presetID="42" presetClass="entr" presetSubtype="0" fill="hold" nodeType="afterEffect">
                                  <p:stCondLst>
                                    <p:cond delay="0"/>
                                  </p:stCondLst>
                                  <p:childTnLst>
                                    <p:set>
                                      <p:cBhvr>
                                        <p:cTn id="44" dur="1" fill="hold">
                                          <p:stCondLst>
                                            <p:cond delay="0"/>
                                          </p:stCondLst>
                                        </p:cTn>
                                        <p:tgtEl>
                                          <p:spTgt spid="96"/>
                                        </p:tgtEl>
                                        <p:attrNameLst>
                                          <p:attrName>style.visibility</p:attrName>
                                        </p:attrNameLst>
                                      </p:cBhvr>
                                      <p:to>
                                        <p:strVal val="visible"/>
                                      </p:to>
                                    </p:set>
                                    <p:animEffect transition="in" filter="fade">
                                      <p:cBhvr>
                                        <p:cTn id="45" dur="1000"/>
                                        <p:tgtEl>
                                          <p:spTgt spid="96"/>
                                        </p:tgtEl>
                                      </p:cBhvr>
                                    </p:animEffect>
                                    <p:anim calcmode="lin" valueType="num">
                                      <p:cBhvr>
                                        <p:cTn id="46" dur="1000" fill="hold"/>
                                        <p:tgtEl>
                                          <p:spTgt spid="96"/>
                                        </p:tgtEl>
                                        <p:attrNameLst>
                                          <p:attrName>ppt_x</p:attrName>
                                        </p:attrNameLst>
                                      </p:cBhvr>
                                      <p:tavLst>
                                        <p:tav tm="0">
                                          <p:val>
                                            <p:strVal val="#ppt_x"/>
                                          </p:val>
                                        </p:tav>
                                        <p:tav tm="100000">
                                          <p:val>
                                            <p:strVal val="#ppt_x"/>
                                          </p:val>
                                        </p:tav>
                                      </p:tavLst>
                                    </p:anim>
                                    <p:anim calcmode="lin" valueType="num">
                                      <p:cBhvr>
                                        <p:cTn id="47" dur="1000" fill="hold"/>
                                        <p:tgtEl>
                                          <p:spTgt spid="96"/>
                                        </p:tgtEl>
                                        <p:attrNameLst>
                                          <p:attrName>ppt_y</p:attrName>
                                        </p:attrNameLst>
                                      </p:cBhvr>
                                      <p:tavLst>
                                        <p:tav tm="0">
                                          <p:val>
                                            <p:strVal val="#ppt_y+.1"/>
                                          </p:val>
                                        </p:tav>
                                        <p:tav tm="100000">
                                          <p:val>
                                            <p:strVal val="#ppt_y"/>
                                          </p:val>
                                        </p:tav>
                                      </p:tavLst>
                                    </p:anim>
                                  </p:childTnLst>
                                </p:cTn>
                              </p:par>
                            </p:childTnLst>
                          </p:cTn>
                        </p:par>
                        <p:par>
                          <p:cTn id="48" fill="hold">
                            <p:stCondLst>
                              <p:cond delay="5250"/>
                            </p:stCondLst>
                            <p:childTnLst>
                              <p:par>
                                <p:cTn id="49" presetID="42" presetClass="entr" presetSubtype="0" fill="hold" nodeType="afterEffect">
                                  <p:stCondLst>
                                    <p:cond delay="0"/>
                                  </p:stCondLst>
                                  <p:childTnLst>
                                    <p:set>
                                      <p:cBhvr>
                                        <p:cTn id="50" dur="1" fill="hold">
                                          <p:stCondLst>
                                            <p:cond delay="0"/>
                                          </p:stCondLst>
                                        </p:cTn>
                                        <p:tgtEl>
                                          <p:spTgt spid="102"/>
                                        </p:tgtEl>
                                        <p:attrNameLst>
                                          <p:attrName>style.visibility</p:attrName>
                                        </p:attrNameLst>
                                      </p:cBhvr>
                                      <p:to>
                                        <p:strVal val="visible"/>
                                      </p:to>
                                    </p:set>
                                    <p:animEffect transition="in" filter="fade">
                                      <p:cBhvr>
                                        <p:cTn id="51" dur="1000"/>
                                        <p:tgtEl>
                                          <p:spTgt spid="102"/>
                                        </p:tgtEl>
                                      </p:cBhvr>
                                    </p:animEffect>
                                    <p:anim calcmode="lin" valueType="num">
                                      <p:cBhvr>
                                        <p:cTn id="52" dur="1000" fill="hold"/>
                                        <p:tgtEl>
                                          <p:spTgt spid="102"/>
                                        </p:tgtEl>
                                        <p:attrNameLst>
                                          <p:attrName>ppt_x</p:attrName>
                                        </p:attrNameLst>
                                      </p:cBhvr>
                                      <p:tavLst>
                                        <p:tav tm="0">
                                          <p:val>
                                            <p:strVal val="#ppt_x"/>
                                          </p:val>
                                        </p:tav>
                                        <p:tav tm="100000">
                                          <p:val>
                                            <p:strVal val="#ppt_x"/>
                                          </p:val>
                                        </p:tav>
                                      </p:tavLst>
                                    </p:anim>
                                    <p:anim calcmode="lin" valueType="num">
                                      <p:cBhvr>
                                        <p:cTn id="53" dur="1000" fill="hold"/>
                                        <p:tgtEl>
                                          <p:spTgt spid="102"/>
                                        </p:tgtEl>
                                        <p:attrNameLst>
                                          <p:attrName>ppt_y</p:attrName>
                                        </p:attrNameLst>
                                      </p:cBhvr>
                                      <p:tavLst>
                                        <p:tav tm="0">
                                          <p:val>
                                            <p:strVal val="#ppt_y+.1"/>
                                          </p:val>
                                        </p:tav>
                                        <p:tav tm="100000">
                                          <p:val>
                                            <p:strVal val="#ppt_y"/>
                                          </p:val>
                                        </p:tav>
                                      </p:tavLst>
                                    </p:anim>
                                  </p:childTnLst>
                                </p:cTn>
                              </p:par>
                            </p:childTnLst>
                          </p:cTn>
                        </p:par>
                        <p:par>
                          <p:cTn id="54" fill="hold">
                            <p:stCondLst>
                              <p:cond delay="6250"/>
                            </p:stCondLst>
                            <p:childTnLst>
                              <p:par>
                                <p:cTn id="55" presetID="42" presetClass="entr" presetSubtype="0" fill="hold" nodeType="afterEffect">
                                  <p:stCondLst>
                                    <p:cond delay="0"/>
                                  </p:stCondLst>
                                  <p:childTnLst>
                                    <p:set>
                                      <p:cBhvr>
                                        <p:cTn id="56" dur="1" fill="hold">
                                          <p:stCondLst>
                                            <p:cond delay="0"/>
                                          </p:stCondLst>
                                        </p:cTn>
                                        <p:tgtEl>
                                          <p:spTgt spid="108"/>
                                        </p:tgtEl>
                                        <p:attrNameLst>
                                          <p:attrName>style.visibility</p:attrName>
                                        </p:attrNameLst>
                                      </p:cBhvr>
                                      <p:to>
                                        <p:strVal val="visible"/>
                                      </p:to>
                                    </p:set>
                                    <p:animEffect transition="in" filter="fade">
                                      <p:cBhvr>
                                        <p:cTn id="57" dur="1000"/>
                                        <p:tgtEl>
                                          <p:spTgt spid="108"/>
                                        </p:tgtEl>
                                      </p:cBhvr>
                                    </p:animEffect>
                                    <p:anim calcmode="lin" valueType="num">
                                      <p:cBhvr>
                                        <p:cTn id="58" dur="1000" fill="hold"/>
                                        <p:tgtEl>
                                          <p:spTgt spid="108"/>
                                        </p:tgtEl>
                                        <p:attrNameLst>
                                          <p:attrName>ppt_x</p:attrName>
                                        </p:attrNameLst>
                                      </p:cBhvr>
                                      <p:tavLst>
                                        <p:tav tm="0">
                                          <p:val>
                                            <p:strVal val="#ppt_x"/>
                                          </p:val>
                                        </p:tav>
                                        <p:tav tm="100000">
                                          <p:val>
                                            <p:strVal val="#ppt_x"/>
                                          </p:val>
                                        </p:tav>
                                      </p:tavLst>
                                    </p:anim>
                                    <p:anim calcmode="lin" valueType="num">
                                      <p:cBhvr>
                                        <p:cTn id="59" dur="10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2" descr="C:\Users\Administrator\Desktop\QQ截图2016051610433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539638" y="368862"/>
            <a:ext cx="252028" cy="252028"/>
          </a:xfrm>
          <a:prstGeom prst="rect">
            <a:avLst/>
          </a:prstGeom>
          <a:noFill/>
          <a:ln w="9525">
            <a:solidFill>
              <a:srgbClr val="00B0F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90550" y="116632"/>
            <a:ext cx="185641" cy="185641"/>
          </a:xfrm>
          <a:prstGeom prst="rect">
            <a:avLst/>
          </a:prstGeom>
          <a:noFill/>
          <a:ln w="9525">
            <a:solidFill>
              <a:schemeClr val="bg1">
                <a:lumMod val="8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17993" y="188640"/>
            <a:ext cx="360040" cy="3600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rgbClr val="0070C0"/>
                </a:solidFill>
                <a:latin typeface="微软雅黑" panose="020B0503020204020204" pitchFamily="34" charset="-122"/>
                <a:ea typeface="微软雅黑" panose="020B0503020204020204" pitchFamily="34" charset="-122"/>
              </a:rPr>
              <a:t>加班制度</a:t>
            </a:r>
            <a:endParaRPr lang="en-US" sz="2000" dirty="0">
              <a:solidFill>
                <a:srgbClr val="0070C0"/>
              </a:solidFill>
              <a:latin typeface="微软雅黑" panose="020B0503020204020204" pitchFamily="34" charset="-122"/>
              <a:ea typeface="微软雅黑" panose="020B0503020204020204" pitchFamily="34" charset="-122"/>
            </a:endParaRPr>
          </a:p>
        </p:txBody>
      </p:sp>
      <p:grpSp>
        <p:nvGrpSpPr>
          <p:cNvPr id="40" name="组合 39"/>
          <p:cNvGrpSpPr/>
          <p:nvPr/>
        </p:nvGrpSpPr>
        <p:grpSpPr>
          <a:xfrm>
            <a:off x="1926802" y="1302991"/>
            <a:ext cx="2008163" cy="4790305"/>
            <a:chOff x="1027113" y="3082926"/>
            <a:chExt cx="1524000" cy="3635375"/>
          </a:xfrm>
        </p:grpSpPr>
        <p:sp>
          <p:nvSpPr>
            <p:cNvPr id="41" name="Rectangle 8"/>
            <p:cNvSpPr>
              <a:spLocks noChangeArrowheads="1"/>
            </p:cNvSpPr>
            <p:nvPr/>
          </p:nvSpPr>
          <p:spPr bwMode="auto">
            <a:xfrm>
              <a:off x="1317625" y="4587876"/>
              <a:ext cx="30163" cy="1176338"/>
            </a:xfrm>
            <a:prstGeom prst="rect">
              <a:avLst/>
            </a:prstGeom>
            <a:solidFill>
              <a:srgbClr val="EDEDE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Rectangle 15"/>
            <p:cNvSpPr>
              <a:spLocks noChangeArrowheads="1"/>
            </p:cNvSpPr>
            <p:nvPr/>
          </p:nvSpPr>
          <p:spPr bwMode="auto">
            <a:xfrm>
              <a:off x="1651000" y="4587876"/>
              <a:ext cx="22225" cy="1176338"/>
            </a:xfrm>
            <a:prstGeom prst="rect">
              <a:avLst/>
            </a:prstGeom>
            <a:solidFill>
              <a:srgbClr val="EDEDE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Oval 38"/>
            <p:cNvSpPr>
              <a:spLocks noChangeArrowheads="1"/>
            </p:cNvSpPr>
            <p:nvPr/>
          </p:nvSpPr>
          <p:spPr bwMode="auto">
            <a:xfrm>
              <a:off x="1539875" y="5503863"/>
              <a:ext cx="252413" cy="252413"/>
            </a:xfrm>
            <a:prstGeom prst="ellipse">
              <a:avLst/>
            </a:prstGeom>
            <a:solidFill>
              <a:srgbClr val="6868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Oval 39"/>
            <p:cNvSpPr>
              <a:spLocks noChangeArrowheads="1"/>
            </p:cNvSpPr>
            <p:nvPr/>
          </p:nvSpPr>
          <p:spPr bwMode="auto">
            <a:xfrm>
              <a:off x="1606550" y="5570538"/>
              <a:ext cx="119063" cy="119063"/>
            </a:xfrm>
            <a:prstGeom prst="ellipse">
              <a:avLst/>
            </a:pr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4"/>
            <p:cNvSpPr>
              <a:spLocks/>
            </p:cNvSpPr>
            <p:nvPr/>
          </p:nvSpPr>
          <p:spPr bwMode="auto">
            <a:xfrm>
              <a:off x="1273175" y="3098801"/>
              <a:ext cx="742950" cy="744538"/>
            </a:xfrm>
            <a:custGeom>
              <a:avLst/>
              <a:gdLst>
                <a:gd name="T0" fmla="*/ 1 w 100"/>
                <a:gd name="T1" fmla="*/ 51 h 100"/>
                <a:gd name="T2" fmla="*/ 52 w 100"/>
                <a:gd name="T3" fmla="*/ 99 h 100"/>
                <a:gd name="T4" fmla="*/ 100 w 100"/>
                <a:gd name="T5" fmla="*/ 48 h 100"/>
                <a:gd name="T6" fmla="*/ 49 w 100"/>
                <a:gd name="T7" fmla="*/ 0 h 100"/>
                <a:gd name="T8" fmla="*/ 1 w 100"/>
                <a:gd name="T9" fmla="*/ 51 h 100"/>
              </a:gdLst>
              <a:ahLst/>
              <a:cxnLst>
                <a:cxn ang="0">
                  <a:pos x="T0" y="T1"/>
                </a:cxn>
                <a:cxn ang="0">
                  <a:pos x="T2" y="T3"/>
                </a:cxn>
                <a:cxn ang="0">
                  <a:pos x="T4" y="T5"/>
                </a:cxn>
                <a:cxn ang="0">
                  <a:pos x="T6" y="T7"/>
                </a:cxn>
                <a:cxn ang="0">
                  <a:pos x="T8" y="T9"/>
                </a:cxn>
              </a:cxnLst>
              <a:rect l="0" t="0" r="r" b="b"/>
              <a:pathLst>
                <a:path w="100" h="100">
                  <a:moveTo>
                    <a:pt x="1" y="51"/>
                  </a:moveTo>
                  <a:cubicBezTo>
                    <a:pt x="2" y="78"/>
                    <a:pt x="24" y="100"/>
                    <a:pt x="52" y="99"/>
                  </a:cubicBezTo>
                  <a:cubicBezTo>
                    <a:pt x="79" y="98"/>
                    <a:pt x="100" y="76"/>
                    <a:pt x="100" y="48"/>
                  </a:cubicBezTo>
                  <a:cubicBezTo>
                    <a:pt x="99" y="21"/>
                    <a:pt x="76" y="0"/>
                    <a:pt x="49" y="0"/>
                  </a:cubicBezTo>
                  <a:cubicBezTo>
                    <a:pt x="22" y="1"/>
                    <a:pt x="0" y="24"/>
                    <a:pt x="1" y="51"/>
                  </a:cubicBezTo>
                  <a:close/>
                </a:path>
              </a:pathLst>
            </a:custGeom>
            <a:solidFill>
              <a:srgbClr val="F5CA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5"/>
            <p:cNvSpPr>
              <a:spLocks/>
            </p:cNvSpPr>
            <p:nvPr/>
          </p:nvSpPr>
          <p:spPr bwMode="auto">
            <a:xfrm>
              <a:off x="1481138" y="3217863"/>
              <a:ext cx="534988" cy="788988"/>
            </a:xfrm>
            <a:custGeom>
              <a:avLst/>
              <a:gdLst>
                <a:gd name="T0" fmla="*/ 1 w 72"/>
                <a:gd name="T1" fmla="*/ 66 h 106"/>
                <a:gd name="T2" fmla="*/ 32 w 72"/>
                <a:gd name="T3" fmla="*/ 106 h 106"/>
                <a:gd name="T4" fmla="*/ 42 w 72"/>
                <a:gd name="T5" fmla="*/ 106 h 106"/>
                <a:gd name="T6" fmla="*/ 72 w 72"/>
                <a:gd name="T7" fmla="*/ 65 h 106"/>
                <a:gd name="T8" fmla="*/ 72 w 72"/>
                <a:gd name="T9" fmla="*/ 30 h 106"/>
                <a:gd name="T10" fmla="*/ 40 w 72"/>
                <a:gd name="T11" fmla="*/ 0 h 106"/>
                <a:gd name="T12" fmla="*/ 31 w 72"/>
                <a:gd name="T13" fmla="*/ 0 h 106"/>
                <a:gd name="T14" fmla="*/ 0 w 72"/>
                <a:gd name="T15" fmla="*/ 31 h 106"/>
                <a:gd name="T16" fmla="*/ 1 w 72"/>
                <a:gd name="T17" fmla="*/ 6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106">
                  <a:moveTo>
                    <a:pt x="1" y="66"/>
                  </a:moveTo>
                  <a:cubicBezTo>
                    <a:pt x="1" y="83"/>
                    <a:pt x="15" y="106"/>
                    <a:pt x="32" y="106"/>
                  </a:cubicBezTo>
                  <a:cubicBezTo>
                    <a:pt x="42" y="106"/>
                    <a:pt x="42" y="106"/>
                    <a:pt x="42" y="106"/>
                  </a:cubicBezTo>
                  <a:cubicBezTo>
                    <a:pt x="59" y="106"/>
                    <a:pt x="72" y="82"/>
                    <a:pt x="72" y="65"/>
                  </a:cubicBezTo>
                  <a:cubicBezTo>
                    <a:pt x="72" y="30"/>
                    <a:pt x="72" y="30"/>
                    <a:pt x="72" y="30"/>
                  </a:cubicBezTo>
                  <a:cubicBezTo>
                    <a:pt x="71" y="13"/>
                    <a:pt x="57" y="0"/>
                    <a:pt x="40" y="0"/>
                  </a:cubicBezTo>
                  <a:cubicBezTo>
                    <a:pt x="31" y="0"/>
                    <a:pt x="31" y="0"/>
                    <a:pt x="31" y="0"/>
                  </a:cubicBezTo>
                  <a:cubicBezTo>
                    <a:pt x="14" y="0"/>
                    <a:pt x="0" y="14"/>
                    <a:pt x="0" y="31"/>
                  </a:cubicBezTo>
                  <a:lnTo>
                    <a:pt x="1" y="66"/>
                  </a:lnTo>
                  <a:close/>
                </a:path>
              </a:pathLst>
            </a:custGeom>
            <a:solidFill>
              <a:srgbClr val="F5CA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6"/>
            <p:cNvSpPr>
              <a:spLocks/>
            </p:cNvSpPr>
            <p:nvPr/>
          </p:nvSpPr>
          <p:spPr bwMode="auto">
            <a:xfrm>
              <a:off x="1295400" y="3589338"/>
              <a:ext cx="571500" cy="431800"/>
            </a:xfrm>
            <a:custGeom>
              <a:avLst/>
              <a:gdLst>
                <a:gd name="T0" fmla="*/ 0 w 77"/>
                <a:gd name="T1" fmla="*/ 0 h 58"/>
                <a:gd name="T2" fmla="*/ 50 w 77"/>
                <a:gd name="T3" fmla="*/ 56 h 58"/>
                <a:gd name="T4" fmla="*/ 48 w 77"/>
                <a:gd name="T5" fmla="*/ 2 h 58"/>
                <a:gd name="T6" fmla="*/ 0 w 77"/>
                <a:gd name="T7" fmla="*/ 0 h 58"/>
              </a:gdLst>
              <a:ahLst/>
              <a:cxnLst>
                <a:cxn ang="0">
                  <a:pos x="T0" y="T1"/>
                </a:cxn>
                <a:cxn ang="0">
                  <a:pos x="T2" y="T3"/>
                </a:cxn>
                <a:cxn ang="0">
                  <a:pos x="T4" y="T5"/>
                </a:cxn>
                <a:cxn ang="0">
                  <a:pos x="T6" y="T7"/>
                </a:cxn>
              </a:cxnLst>
              <a:rect l="0" t="0" r="r" b="b"/>
              <a:pathLst>
                <a:path w="77" h="58">
                  <a:moveTo>
                    <a:pt x="0" y="0"/>
                  </a:moveTo>
                  <a:cubicBezTo>
                    <a:pt x="0" y="0"/>
                    <a:pt x="23" y="54"/>
                    <a:pt x="50" y="56"/>
                  </a:cubicBezTo>
                  <a:cubicBezTo>
                    <a:pt x="77" y="58"/>
                    <a:pt x="48" y="2"/>
                    <a:pt x="48" y="2"/>
                  </a:cubicBezTo>
                  <a:lnTo>
                    <a:pt x="0" y="0"/>
                  </a:lnTo>
                  <a:close/>
                </a:path>
              </a:pathLst>
            </a:custGeom>
            <a:solidFill>
              <a:srgbClr val="F5CA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7"/>
            <p:cNvSpPr>
              <a:spLocks/>
            </p:cNvSpPr>
            <p:nvPr/>
          </p:nvSpPr>
          <p:spPr bwMode="auto">
            <a:xfrm>
              <a:off x="1525588" y="3873501"/>
              <a:ext cx="230188" cy="296863"/>
            </a:xfrm>
            <a:custGeom>
              <a:avLst/>
              <a:gdLst>
                <a:gd name="T0" fmla="*/ 1 w 31"/>
                <a:gd name="T1" fmla="*/ 37 h 40"/>
                <a:gd name="T2" fmla="*/ 5 w 31"/>
                <a:gd name="T3" fmla="*/ 40 h 40"/>
                <a:gd name="T4" fmla="*/ 28 w 31"/>
                <a:gd name="T5" fmla="*/ 40 h 40"/>
                <a:gd name="T6" fmla="*/ 31 w 31"/>
                <a:gd name="T7" fmla="*/ 36 h 40"/>
                <a:gd name="T8" fmla="*/ 31 w 31"/>
                <a:gd name="T9" fmla="*/ 3 h 40"/>
                <a:gd name="T10" fmla="*/ 27 w 31"/>
                <a:gd name="T11" fmla="*/ 0 h 40"/>
                <a:gd name="T12" fmla="*/ 4 w 31"/>
                <a:gd name="T13" fmla="*/ 0 h 40"/>
                <a:gd name="T14" fmla="*/ 0 w 31"/>
                <a:gd name="T15" fmla="*/ 4 h 40"/>
                <a:gd name="T16" fmla="*/ 1 w 31"/>
                <a:gd name="T17" fmla="*/ 3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40">
                  <a:moveTo>
                    <a:pt x="1" y="37"/>
                  </a:moveTo>
                  <a:cubicBezTo>
                    <a:pt x="1" y="39"/>
                    <a:pt x="3" y="40"/>
                    <a:pt x="5" y="40"/>
                  </a:cubicBezTo>
                  <a:cubicBezTo>
                    <a:pt x="28" y="40"/>
                    <a:pt x="28" y="40"/>
                    <a:pt x="28" y="40"/>
                  </a:cubicBezTo>
                  <a:cubicBezTo>
                    <a:pt x="30" y="40"/>
                    <a:pt x="31" y="38"/>
                    <a:pt x="31" y="36"/>
                  </a:cubicBezTo>
                  <a:cubicBezTo>
                    <a:pt x="31" y="3"/>
                    <a:pt x="31" y="3"/>
                    <a:pt x="31" y="3"/>
                  </a:cubicBezTo>
                  <a:cubicBezTo>
                    <a:pt x="31" y="1"/>
                    <a:pt x="29" y="0"/>
                    <a:pt x="27" y="0"/>
                  </a:cubicBezTo>
                  <a:cubicBezTo>
                    <a:pt x="4" y="0"/>
                    <a:pt x="4" y="0"/>
                    <a:pt x="4" y="0"/>
                  </a:cubicBezTo>
                  <a:cubicBezTo>
                    <a:pt x="2" y="0"/>
                    <a:pt x="0" y="2"/>
                    <a:pt x="0" y="4"/>
                  </a:cubicBezTo>
                  <a:lnTo>
                    <a:pt x="1" y="37"/>
                  </a:lnTo>
                  <a:close/>
                </a:path>
              </a:pathLst>
            </a:custGeom>
            <a:solidFill>
              <a:srgbClr val="F5CA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8"/>
            <p:cNvSpPr>
              <a:spLocks/>
            </p:cNvSpPr>
            <p:nvPr/>
          </p:nvSpPr>
          <p:spPr bwMode="auto">
            <a:xfrm>
              <a:off x="1228725" y="3082926"/>
              <a:ext cx="682625" cy="708025"/>
            </a:xfrm>
            <a:custGeom>
              <a:avLst/>
              <a:gdLst>
                <a:gd name="T0" fmla="*/ 23 w 92"/>
                <a:gd name="T1" fmla="*/ 95 h 95"/>
                <a:gd name="T2" fmla="*/ 25 w 92"/>
                <a:gd name="T3" fmla="*/ 39 h 95"/>
                <a:gd name="T4" fmla="*/ 28 w 92"/>
                <a:gd name="T5" fmla="*/ 25 h 95"/>
                <a:gd name="T6" fmla="*/ 45 w 92"/>
                <a:gd name="T7" fmla="*/ 23 h 95"/>
                <a:gd name="T8" fmla="*/ 92 w 92"/>
                <a:gd name="T9" fmla="*/ 18 h 95"/>
                <a:gd name="T10" fmla="*/ 49 w 92"/>
                <a:gd name="T11" fmla="*/ 0 h 95"/>
                <a:gd name="T12" fmla="*/ 20 w 92"/>
                <a:gd name="T13" fmla="*/ 9 h 95"/>
                <a:gd name="T14" fmla="*/ 4 w 92"/>
                <a:gd name="T15" fmla="*/ 40 h 95"/>
                <a:gd name="T16" fmla="*/ 23 w 92"/>
                <a:gd name="T1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95">
                  <a:moveTo>
                    <a:pt x="23" y="95"/>
                  </a:moveTo>
                  <a:cubicBezTo>
                    <a:pt x="23" y="95"/>
                    <a:pt x="33" y="62"/>
                    <a:pt x="25" y="39"/>
                  </a:cubicBezTo>
                  <a:cubicBezTo>
                    <a:pt x="23" y="33"/>
                    <a:pt x="25" y="28"/>
                    <a:pt x="28" y="25"/>
                  </a:cubicBezTo>
                  <a:cubicBezTo>
                    <a:pt x="31" y="22"/>
                    <a:pt x="36" y="21"/>
                    <a:pt x="45" y="23"/>
                  </a:cubicBezTo>
                  <a:cubicBezTo>
                    <a:pt x="59" y="25"/>
                    <a:pt x="73" y="24"/>
                    <a:pt x="92" y="18"/>
                  </a:cubicBezTo>
                  <a:cubicBezTo>
                    <a:pt x="81" y="5"/>
                    <a:pt x="69" y="0"/>
                    <a:pt x="49" y="0"/>
                  </a:cubicBezTo>
                  <a:cubicBezTo>
                    <a:pt x="34" y="0"/>
                    <a:pt x="25" y="5"/>
                    <a:pt x="20" y="9"/>
                  </a:cubicBezTo>
                  <a:cubicBezTo>
                    <a:pt x="11" y="17"/>
                    <a:pt x="7" y="27"/>
                    <a:pt x="4" y="40"/>
                  </a:cubicBezTo>
                  <a:cubicBezTo>
                    <a:pt x="0" y="66"/>
                    <a:pt x="23" y="95"/>
                    <a:pt x="23" y="95"/>
                  </a:cubicBezTo>
                  <a:close/>
                </a:path>
              </a:pathLst>
            </a:custGeom>
            <a:solidFill>
              <a:srgbClr val="6868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9"/>
            <p:cNvSpPr>
              <a:spLocks/>
            </p:cNvSpPr>
            <p:nvPr/>
          </p:nvSpPr>
          <p:spPr bwMode="auto">
            <a:xfrm>
              <a:off x="1347788" y="3500438"/>
              <a:ext cx="155575" cy="171450"/>
            </a:xfrm>
            <a:custGeom>
              <a:avLst/>
              <a:gdLst>
                <a:gd name="T0" fmla="*/ 0 w 21"/>
                <a:gd name="T1" fmla="*/ 12 h 23"/>
                <a:gd name="T2" fmla="*/ 11 w 21"/>
                <a:gd name="T3" fmla="*/ 23 h 23"/>
                <a:gd name="T4" fmla="*/ 21 w 21"/>
                <a:gd name="T5" fmla="*/ 11 h 23"/>
                <a:gd name="T6" fmla="*/ 10 w 21"/>
                <a:gd name="T7" fmla="*/ 0 h 23"/>
                <a:gd name="T8" fmla="*/ 0 w 21"/>
                <a:gd name="T9" fmla="*/ 12 h 23"/>
              </a:gdLst>
              <a:ahLst/>
              <a:cxnLst>
                <a:cxn ang="0">
                  <a:pos x="T0" y="T1"/>
                </a:cxn>
                <a:cxn ang="0">
                  <a:pos x="T2" y="T3"/>
                </a:cxn>
                <a:cxn ang="0">
                  <a:pos x="T4" y="T5"/>
                </a:cxn>
                <a:cxn ang="0">
                  <a:pos x="T6" y="T7"/>
                </a:cxn>
                <a:cxn ang="0">
                  <a:pos x="T8" y="T9"/>
                </a:cxn>
              </a:cxnLst>
              <a:rect l="0" t="0" r="r" b="b"/>
              <a:pathLst>
                <a:path w="21" h="23">
                  <a:moveTo>
                    <a:pt x="0" y="12"/>
                  </a:moveTo>
                  <a:cubicBezTo>
                    <a:pt x="0" y="18"/>
                    <a:pt x="5" y="23"/>
                    <a:pt x="11" y="23"/>
                  </a:cubicBezTo>
                  <a:cubicBezTo>
                    <a:pt x="16" y="22"/>
                    <a:pt x="21" y="17"/>
                    <a:pt x="21" y="11"/>
                  </a:cubicBezTo>
                  <a:cubicBezTo>
                    <a:pt x="20" y="5"/>
                    <a:pt x="16" y="0"/>
                    <a:pt x="10" y="0"/>
                  </a:cubicBezTo>
                  <a:cubicBezTo>
                    <a:pt x="5" y="0"/>
                    <a:pt x="0" y="5"/>
                    <a:pt x="0" y="12"/>
                  </a:cubicBezTo>
                  <a:close/>
                </a:path>
              </a:pathLst>
            </a:custGeom>
            <a:solidFill>
              <a:srgbClr val="F5CA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50"/>
            <p:cNvSpPr>
              <a:spLocks noEditPoints="1"/>
            </p:cNvSpPr>
            <p:nvPr/>
          </p:nvSpPr>
          <p:spPr bwMode="auto">
            <a:xfrm>
              <a:off x="1398588" y="3367088"/>
              <a:ext cx="698500" cy="319088"/>
            </a:xfrm>
            <a:custGeom>
              <a:avLst/>
              <a:gdLst>
                <a:gd name="T0" fmla="*/ 74 w 94"/>
                <a:gd name="T1" fmla="*/ 0 h 43"/>
                <a:gd name="T2" fmla="*/ 55 w 94"/>
                <a:gd name="T3" fmla="*/ 15 h 43"/>
                <a:gd name="T4" fmla="*/ 50 w 94"/>
                <a:gd name="T5" fmla="*/ 15 h 43"/>
                <a:gd name="T6" fmla="*/ 48 w 94"/>
                <a:gd name="T7" fmla="*/ 16 h 43"/>
                <a:gd name="T8" fmla="*/ 28 w 94"/>
                <a:gd name="T9" fmla="*/ 2 h 43"/>
                <a:gd name="T10" fmla="*/ 12 w 94"/>
                <a:gd name="T11" fmla="*/ 12 h 43"/>
                <a:gd name="T12" fmla="*/ 11 w 94"/>
                <a:gd name="T13" fmla="*/ 12 h 43"/>
                <a:gd name="T14" fmla="*/ 4 w 94"/>
                <a:gd name="T15" fmla="*/ 12 h 43"/>
                <a:gd name="T16" fmla="*/ 0 w 94"/>
                <a:gd name="T17" fmla="*/ 17 h 43"/>
                <a:gd name="T18" fmla="*/ 4 w 94"/>
                <a:gd name="T19" fmla="*/ 21 h 43"/>
                <a:gd name="T20" fmla="*/ 9 w 94"/>
                <a:gd name="T21" fmla="*/ 21 h 43"/>
                <a:gd name="T22" fmla="*/ 9 w 94"/>
                <a:gd name="T23" fmla="*/ 23 h 43"/>
                <a:gd name="T24" fmla="*/ 29 w 94"/>
                <a:gd name="T25" fmla="*/ 43 h 43"/>
                <a:gd name="T26" fmla="*/ 49 w 94"/>
                <a:gd name="T27" fmla="*/ 23 h 43"/>
                <a:gd name="T28" fmla="*/ 50 w 94"/>
                <a:gd name="T29" fmla="*/ 23 h 43"/>
                <a:gd name="T30" fmla="*/ 54 w 94"/>
                <a:gd name="T31" fmla="*/ 23 h 43"/>
                <a:gd name="T32" fmla="*/ 74 w 94"/>
                <a:gd name="T33" fmla="*/ 40 h 43"/>
                <a:gd name="T34" fmla="*/ 94 w 94"/>
                <a:gd name="T35" fmla="*/ 20 h 43"/>
                <a:gd name="T36" fmla="*/ 74 w 94"/>
                <a:gd name="T37" fmla="*/ 0 h 43"/>
                <a:gd name="T38" fmla="*/ 29 w 94"/>
                <a:gd name="T39" fmla="*/ 35 h 43"/>
                <a:gd name="T40" fmla="*/ 16 w 94"/>
                <a:gd name="T41" fmla="*/ 23 h 43"/>
                <a:gd name="T42" fmla="*/ 28 w 94"/>
                <a:gd name="T43" fmla="*/ 10 h 43"/>
                <a:gd name="T44" fmla="*/ 41 w 94"/>
                <a:gd name="T45" fmla="*/ 22 h 43"/>
                <a:gd name="T46" fmla="*/ 29 w 94"/>
                <a:gd name="T47" fmla="*/ 35 h 43"/>
                <a:gd name="T48" fmla="*/ 75 w 94"/>
                <a:gd name="T49" fmla="*/ 32 h 43"/>
                <a:gd name="T50" fmla="*/ 62 w 94"/>
                <a:gd name="T51" fmla="*/ 20 h 43"/>
                <a:gd name="T52" fmla="*/ 74 w 94"/>
                <a:gd name="T53" fmla="*/ 7 h 43"/>
                <a:gd name="T54" fmla="*/ 87 w 94"/>
                <a:gd name="T55" fmla="*/ 20 h 43"/>
                <a:gd name="T56" fmla="*/ 75 w 94"/>
                <a:gd name="T57" fmla="*/ 3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43">
                  <a:moveTo>
                    <a:pt x="74" y="0"/>
                  </a:moveTo>
                  <a:cubicBezTo>
                    <a:pt x="64" y="0"/>
                    <a:pt x="57" y="7"/>
                    <a:pt x="55" y="15"/>
                  </a:cubicBezTo>
                  <a:cubicBezTo>
                    <a:pt x="50" y="15"/>
                    <a:pt x="50" y="15"/>
                    <a:pt x="50" y="15"/>
                  </a:cubicBezTo>
                  <a:cubicBezTo>
                    <a:pt x="49" y="15"/>
                    <a:pt x="48" y="16"/>
                    <a:pt x="48" y="16"/>
                  </a:cubicBezTo>
                  <a:cubicBezTo>
                    <a:pt x="45" y="8"/>
                    <a:pt x="37" y="2"/>
                    <a:pt x="28" y="2"/>
                  </a:cubicBezTo>
                  <a:cubicBezTo>
                    <a:pt x="21" y="3"/>
                    <a:pt x="15" y="6"/>
                    <a:pt x="12" y="12"/>
                  </a:cubicBezTo>
                  <a:cubicBezTo>
                    <a:pt x="11" y="12"/>
                    <a:pt x="11" y="12"/>
                    <a:pt x="11" y="12"/>
                  </a:cubicBezTo>
                  <a:cubicBezTo>
                    <a:pt x="4" y="12"/>
                    <a:pt x="4" y="12"/>
                    <a:pt x="4" y="12"/>
                  </a:cubicBezTo>
                  <a:cubicBezTo>
                    <a:pt x="2" y="12"/>
                    <a:pt x="0" y="14"/>
                    <a:pt x="0" y="17"/>
                  </a:cubicBezTo>
                  <a:cubicBezTo>
                    <a:pt x="0" y="19"/>
                    <a:pt x="2" y="21"/>
                    <a:pt x="4" y="21"/>
                  </a:cubicBezTo>
                  <a:cubicBezTo>
                    <a:pt x="9" y="21"/>
                    <a:pt x="9" y="21"/>
                    <a:pt x="9" y="21"/>
                  </a:cubicBezTo>
                  <a:cubicBezTo>
                    <a:pt x="9" y="22"/>
                    <a:pt x="9" y="22"/>
                    <a:pt x="9" y="23"/>
                  </a:cubicBezTo>
                  <a:cubicBezTo>
                    <a:pt x="9" y="34"/>
                    <a:pt x="18" y="43"/>
                    <a:pt x="29" y="43"/>
                  </a:cubicBezTo>
                  <a:cubicBezTo>
                    <a:pt x="40" y="42"/>
                    <a:pt x="48" y="34"/>
                    <a:pt x="49" y="23"/>
                  </a:cubicBezTo>
                  <a:cubicBezTo>
                    <a:pt x="49" y="23"/>
                    <a:pt x="49" y="23"/>
                    <a:pt x="50" y="23"/>
                  </a:cubicBezTo>
                  <a:cubicBezTo>
                    <a:pt x="54" y="23"/>
                    <a:pt x="54" y="23"/>
                    <a:pt x="54" y="23"/>
                  </a:cubicBezTo>
                  <a:cubicBezTo>
                    <a:pt x="56" y="33"/>
                    <a:pt x="64" y="40"/>
                    <a:pt x="74" y="40"/>
                  </a:cubicBezTo>
                  <a:cubicBezTo>
                    <a:pt x="85" y="40"/>
                    <a:pt x="94" y="31"/>
                    <a:pt x="94" y="20"/>
                  </a:cubicBezTo>
                  <a:cubicBezTo>
                    <a:pt x="94" y="8"/>
                    <a:pt x="85" y="0"/>
                    <a:pt x="74" y="0"/>
                  </a:cubicBezTo>
                  <a:close/>
                  <a:moveTo>
                    <a:pt x="29" y="35"/>
                  </a:moveTo>
                  <a:cubicBezTo>
                    <a:pt x="22" y="35"/>
                    <a:pt x="16" y="29"/>
                    <a:pt x="16" y="23"/>
                  </a:cubicBezTo>
                  <a:cubicBezTo>
                    <a:pt x="16" y="16"/>
                    <a:pt x="21" y="10"/>
                    <a:pt x="28" y="10"/>
                  </a:cubicBezTo>
                  <a:cubicBezTo>
                    <a:pt x="35" y="10"/>
                    <a:pt x="41" y="15"/>
                    <a:pt x="41" y="22"/>
                  </a:cubicBezTo>
                  <a:cubicBezTo>
                    <a:pt x="41" y="29"/>
                    <a:pt x="35" y="35"/>
                    <a:pt x="29" y="35"/>
                  </a:cubicBezTo>
                  <a:close/>
                  <a:moveTo>
                    <a:pt x="75" y="32"/>
                  </a:moveTo>
                  <a:cubicBezTo>
                    <a:pt x="68" y="33"/>
                    <a:pt x="62" y="27"/>
                    <a:pt x="62" y="20"/>
                  </a:cubicBezTo>
                  <a:cubicBezTo>
                    <a:pt x="62" y="13"/>
                    <a:pt x="67" y="8"/>
                    <a:pt x="74" y="7"/>
                  </a:cubicBezTo>
                  <a:cubicBezTo>
                    <a:pt x="81" y="7"/>
                    <a:pt x="87" y="13"/>
                    <a:pt x="87" y="20"/>
                  </a:cubicBezTo>
                  <a:cubicBezTo>
                    <a:pt x="87" y="27"/>
                    <a:pt x="82" y="32"/>
                    <a:pt x="75" y="32"/>
                  </a:cubicBezTo>
                  <a:close/>
                </a:path>
              </a:pathLst>
            </a:custGeom>
            <a:solidFill>
              <a:srgbClr val="6868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51"/>
            <p:cNvSpPr>
              <a:spLocks/>
            </p:cNvSpPr>
            <p:nvPr/>
          </p:nvSpPr>
          <p:spPr bwMode="auto">
            <a:xfrm>
              <a:off x="2246313" y="4073526"/>
              <a:ext cx="230188" cy="260350"/>
            </a:xfrm>
            <a:custGeom>
              <a:avLst/>
              <a:gdLst>
                <a:gd name="T0" fmla="*/ 10 w 31"/>
                <a:gd name="T1" fmla="*/ 3 h 35"/>
                <a:gd name="T2" fmla="*/ 17 w 31"/>
                <a:gd name="T3" fmla="*/ 1 h 35"/>
                <a:gd name="T4" fmla="*/ 27 w 31"/>
                <a:gd name="T5" fmla="*/ 6 h 35"/>
                <a:gd name="T6" fmla="*/ 29 w 31"/>
                <a:gd name="T7" fmla="*/ 13 h 35"/>
                <a:gd name="T8" fmla="*/ 20 w 31"/>
                <a:gd name="T9" fmla="*/ 31 h 35"/>
                <a:gd name="T10" fmla="*/ 13 w 31"/>
                <a:gd name="T11" fmla="*/ 33 h 35"/>
                <a:gd name="T12" fmla="*/ 3 w 31"/>
                <a:gd name="T13" fmla="*/ 28 h 35"/>
                <a:gd name="T14" fmla="*/ 1 w 31"/>
                <a:gd name="T15" fmla="*/ 21 h 35"/>
                <a:gd name="T16" fmla="*/ 10 w 31"/>
                <a:gd name="T17"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5">
                  <a:moveTo>
                    <a:pt x="10" y="3"/>
                  </a:moveTo>
                  <a:cubicBezTo>
                    <a:pt x="12" y="1"/>
                    <a:pt x="15" y="0"/>
                    <a:pt x="17" y="1"/>
                  </a:cubicBezTo>
                  <a:cubicBezTo>
                    <a:pt x="27" y="6"/>
                    <a:pt x="27" y="6"/>
                    <a:pt x="27" y="6"/>
                  </a:cubicBezTo>
                  <a:cubicBezTo>
                    <a:pt x="30" y="8"/>
                    <a:pt x="31" y="11"/>
                    <a:pt x="29" y="13"/>
                  </a:cubicBezTo>
                  <a:cubicBezTo>
                    <a:pt x="20" y="31"/>
                    <a:pt x="20" y="31"/>
                    <a:pt x="20" y="31"/>
                  </a:cubicBezTo>
                  <a:cubicBezTo>
                    <a:pt x="19" y="34"/>
                    <a:pt x="16" y="35"/>
                    <a:pt x="13" y="33"/>
                  </a:cubicBezTo>
                  <a:cubicBezTo>
                    <a:pt x="3" y="28"/>
                    <a:pt x="3" y="28"/>
                    <a:pt x="3" y="28"/>
                  </a:cubicBezTo>
                  <a:cubicBezTo>
                    <a:pt x="1" y="27"/>
                    <a:pt x="0" y="24"/>
                    <a:pt x="1" y="21"/>
                  </a:cubicBezTo>
                  <a:lnTo>
                    <a:pt x="10" y="3"/>
                  </a:lnTo>
                  <a:close/>
                </a:path>
              </a:pathLst>
            </a:custGeom>
            <a:solidFill>
              <a:srgbClr val="F5CA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52"/>
            <p:cNvSpPr>
              <a:spLocks/>
            </p:cNvSpPr>
            <p:nvPr/>
          </p:nvSpPr>
          <p:spPr bwMode="auto">
            <a:xfrm>
              <a:off x="2044700" y="4178301"/>
              <a:ext cx="401638" cy="536575"/>
            </a:xfrm>
            <a:custGeom>
              <a:avLst/>
              <a:gdLst>
                <a:gd name="T0" fmla="*/ 0 w 253"/>
                <a:gd name="T1" fmla="*/ 281 h 338"/>
                <a:gd name="T2" fmla="*/ 146 w 253"/>
                <a:gd name="T3" fmla="*/ 0 h 338"/>
                <a:gd name="T4" fmla="*/ 253 w 253"/>
                <a:gd name="T5" fmla="*/ 56 h 338"/>
                <a:gd name="T6" fmla="*/ 108 w 253"/>
                <a:gd name="T7" fmla="*/ 338 h 338"/>
                <a:gd name="T8" fmla="*/ 0 w 253"/>
                <a:gd name="T9" fmla="*/ 281 h 338"/>
              </a:gdLst>
              <a:ahLst/>
              <a:cxnLst>
                <a:cxn ang="0">
                  <a:pos x="T0" y="T1"/>
                </a:cxn>
                <a:cxn ang="0">
                  <a:pos x="T2" y="T3"/>
                </a:cxn>
                <a:cxn ang="0">
                  <a:pos x="T4" y="T5"/>
                </a:cxn>
                <a:cxn ang="0">
                  <a:pos x="T6" y="T7"/>
                </a:cxn>
                <a:cxn ang="0">
                  <a:pos x="T8" y="T9"/>
                </a:cxn>
              </a:cxnLst>
              <a:rect l="0" t="0" r="r" b="b"/>
              <a:pathLst>
                <a:path w="253" h="338">
                  <a:moveTo>
                    <a:pt x="0" y="281"/>
                  </a:moveTo>
                  <a:lnTo>
                    <a:pt x="146" y="0"/>
                  </a:lnTo>
                  <a:lnTo>
                    <a:pt x="253" y="56"/>
                  </a:lnTo>
                  <a:lnTo>
                    <a:pt x="108" y="338"/>
                  </a:lnTo>
                  <a:lnTo>
                    <a:pt x="0" y="281"/>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54" name="Freeform 53"/>
            <p:cNvSpPr>
              <a:spLocks/>
            </p:cNvSpPr>
            <p:nvPr/>
          </p:nvSpPr>
          <p:spPr bwMode="auto">
            <a:xfrm>
              <a:off x="2016125" y="4573588"/>
              <a:ext cx="214313" cy="215900"/>
            </a:xfrm>
            <a:custGeom>
              <a:avLst/>
              <a:gdLst>
                <a:gd name="T0" fmla="*/ 9 w 29"/>
                <a:gd name="T1" fmla="*/ 26 h 29"/>
                <a:gd name="T2" fmla="*/ 3 w 29"/>
                <a:gd name="T3" fmla="*/ 8 h 29"/>
                <a:gd name="T4" fmla="*/ 21 w 29"/>
                <a:gd name="T5" fmla="*/ 3 h 29"/>
                <a:gd name="T6" fmla="*/ 26 w 29"/>
                <a:gd name="T7" fmla="*/ 20 h 29"/>
                <a:gd name="T8" fmla="*/ 9 w 29"/>
                <a:gd name="T9" fmla="*/ 26 h 29"/>
              </a:gdLst>
              <a:ahLst/>
              <a:cxnLst>
                <a:cxn ang="0">
                  <a:pos x="T0" y="T1"/>
                </a:cxn>
                <a:cxn ang="0">
                  <a:pos x="T2" y="T3"/>
                </a:cxn>
                <a:cxn ang="0">
                  <a:pos x="T4" y="T5"/>
                </a:cxn>
                <a:cxn ang="0">
                  <a:pos x="T6" y="T7"/>
                </a:cxn>
                <a:cxn ang="0">
                  <a:pos x="T8" y="T9"/>
                </a:cxn>
              </a:cxnLst>
              <a:rect l="0" t="0" r="r" b="b"/>
              <a:pathLst>
                <a:path w="29" h="29">
                  <a:moveTo>
                    <a:pt x="9" y="26"/>
                  </a:moveTo>
                  <a:cubicBezTo>
                    <a:pt x="3" y="22"/>
                    <a:pt x="0" y="15"/>
                    <a:pt x="3" y="8"/>
                  </a:cubicBezTo>
                  <a:cubicBezTo>
                    <a:pt x="7" y="2"/>
                    <a:pt x="14" y="0"/>
                    <a:pt x="21" y="3"/>
                  </a:cubicBezTo>
                  <a:cubicBezTo>
                    <a:pt x="27" y="6"/>
                    <a:pt x="29" y="14"/>
                    <a:pt x="26" y="20"/>
                  </a:cubicBezTo>
                  <a:cubicBezTo>
                    <a:pt x="23" y="27"/>
                    <a:pt x="15" y="29"/>
                    <a:pt x="9" y="26"/>
                  </a:cubicBezTo>
                  <a:close/>
                </a:path>
              </a:pathLst>
            </a:custGeom>
            <a:solidFill>
              <a:srgbClr val="F4B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54"/>
            <p:cNvSpPr>
              <a:spLocks/>
            </p:cNvSpPr>
            <p:nvPr/>
          </p:nvSpPr>
          <p:spPr bwMode="auto">
            <a:xfrm>
              <a:off x="1792288" y="4117976"/>
              <a:ext cx="423863" cy="566738"/>
            </a:xfrm>
            <a:custGeom>
              <a:avLst/>
              <a:gdLst>
                <a:gd name="T0" fmla="*/ 159 w 267"/>
                <a:gd name="T1" fmla="*/ 357 h 357"/>
                <a:gd name="T2" fmla="*/ 0 w 267"/>
                <a:gd name="T3" fmla="*/ 57 h 357"/>
                <a:gd name="T4" fmla="*/ 103 w 267"/>
                <a:gd name="T5" fmla="*/ 0 h 357"/>
                <a:gd name="T6" fmla="*/ 267 w 267"/>
                <a:gd name="T7" fmla="*/ 301 h 357"/>
                <a:gd name="T8" fmla="*/ 159 w 267"/>
                <a:gd name="T9" fmla="*/ 357 h 357"/>
              </a:gdLst>
              <a:ahLst/>
              <a:cxnLst>
                <a:cxn ang="0">
                  <a:pos x="T0" y="T1"/>
                </a:cxn>
                <a:cxn ang="0">
                  <a:pos x="T2" y="T3"/>
                </a:cxn>
                <a:cxn ang="0">
                  <a:pos x="T4" y="T5"/>
                </a:cxn>
                <a:cxn ang="0">
                  <a:pos x="T6" y="T7"/>
                </a:cxn>
                <a:cxn ang="0">
                  <a:pos x="T8" y="T9"/>
                </a:cxn>
              </a:cxnLst>
              <a:rect l="0" t="0" r="r" b="b"/>
              <a:pathLst>
                <a:path w="267" h="357">
                  <a:moveTo>
                    <a:pt x="159" y="357"/>
                  </a:moveTo>
                  <a:lnTo>
                    <a:pt x="0" y="57"/>
                  </a:lnTo>
                  <a:lnTo>
                    <a:pt x="103" y="0"/>
                  </a:lnTo>
                  <a:lnTo>
                    <a:pt x="267" y="301"/>
                  </a:lnTo>
                  <a:lnTo>
                    <a:pt x="159" y="357"/>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55"/>
            <p:cNvSpPr>
              <a:spLocks/>
            </p:cNvSpPr>
            <p:nvPr/>
          </p:nvSpPr>
          <p:spPr bwMode="auto">
            <a:xfrm>
              <a:off x="2030413" y="4543426"/>
              <a:ext cx="215900" cy="215900"/>
            </a:xfrm>
            <a:custGeom>
              <a:avLst/>
              <a:gdLst>
                <a:gd name="T0" fmla="*/ 20 w 29"/>
                <a:gd name="T1" fmla="*/ 26 h 29"/>
                <a:gd name="T2" fmla="*/ 3 w 29"/>
                <a:gd name="T3" fmla="*/ 21 h 29"/>
                <a:gd name="T4" fmla="*/ 8 w 29"/>
                <a:gd name="T5" fmla="*/ 4 h 29"/>
                <a:gd name="T6" fmla="*/ 25 w 29"/>
                <a:gd name="T7" fmla="*/ 9 h 29"/>
                <a:gd name="T8" fmla="*/ 20 w 29"/>
                <a:gd name="T9" fmla="*/ 26 h 29"/>
              </a:gdLst>
              <a:ahLst/>
              <a:cxnLst>
                <a:cxn ang="0">
                  <a:pos x="T0" y="T1"/>
                </a:cxn>
                <a:cxn ang="0">
                  <a:pos x="T2" y="T3"/>
                </a:cxn>
                <a:cxn ang="0">
                  <a:pos x="T4" y="T5"/>
                </a:cxn>
                <a:cxn ang="0">
                  <a:pos x="T6" y="T7"/>
                </a:cxn>
                <a:cxn ang="0">
                  <a:pos x="T8" y="T9"/>
                </a:cxn>
              </a:cxnLst>
              <a:rect l="0" t="0" r="r" b="b"/>
              <a:pathLst>
                <a:path w="29" h="29">
                  <a:moveTo>
                    <a:pt x="20" y="26"/>
                  </a:moveTo>
                  <a:cubicBezTo>
                    <a:pt x="14" y="29"/>
                    <a:pt x="6" y="27"/>
                    <a:pt x="3" y="21"/>
                  </a:cubicBezTo>
                  <a:cubicBezTo>
                    <a:pt x="0" y="15"/>
                    <a:pt x="2" y="7"/>
                    <a:pt x="8" y="4"/>
                  </a:cubicBezTo>
                  <a:cubicBezTo>
                    <a:pt x="14" y="0"/>
                    <a:pt x="22" y="3"/>
                    <a:pt x="25" y="9"/>
                  </a:cubicBezTo>
                  <a:cubicBezTo>
                    <a:pt x="29" y="15"/>
                    <a:pt x="26" y="23"/>
                    <a:pt x="20" y="26"/>
                  </a:cubicBezTo>
                  <a:close/>
                </a:path>
              </a:pathLst>
            </a:custGeom>
            <a:solidFill>
              <a:srgbClr val="F4B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6"/>
            <p:cNvSpPr>
              <a:spLocks/>
            </p:cNvSpPr>
            <p:nvPr/>
          </p:nvSpPr>
          <p:spPr bwMode="auto">
            <a:xfrm>
              <a:off x="1770063" y="4067176"/>
              <a:ext cx="223838" cy="215900"/>
            </a:xfrm>
            <a:custGeom>
              <a:avLst/>
              <a:gdLst>
                <a:gd name="T0" fmla="*/ 21 w 30"/>
                <a:gd name="T1" fmla="*/ 26 h 29"/>
                <a:gd name="T2" fmla="*/ 4 w 30"/>
                <a:gd name="T3" fmla="*/ 21 h 29"/>
                <a:gd name="T4" fmla="*/ 9 w 30"/>
                <a:gd name="T5" fmla="*/ 3 h 29"/>
                <a:gd name="T6" fmla="*/ 26 w 30"/>
                <a:gd name="T7" fmla="*/ 9 h 29"/>
                <a:gd name="T8" fmla="*/ 21 w 30"/>
                <a:gd name="T9" fmla="*/ 26 h 29"/>
              </a:gdLst>
              <a:ahLst/>
              <a:cxnLst>
                <a:cxn ang="0">
                  <a:pos x="T0" y="T1"/>
                </a:cxn>
                <a:cxn ang="0">
                  <a:pos x="T2" y="T3"/>
                </a:cxn>
                <a:cxn ang="0">
                  <a:pos x="T4" y="T5"/>
                </a:cxn>
                <a:cxn ang="0">
                  <a:pos x="T6" y="T7"/>
                </a:cxn>
                <a:cxn ang="0">
                  <a:pos x="T8" y="T9"/>
                </a:cxn>
              </a:cxnLst>
              <a:rect l="0" t="0" r="r" b="b"/>
              <a:pathLst>
                <a:path w="30" h="29">
                  <a:moveTo>
                    <a:pt x="21" y="26"/>
                  </a:moveTo>
                  <a:cubicBezTo>
                    <a:pt x="15" y="29"/>
                    <a:pt x="7" y="27"/>
                    <a:pt x="4" y="21"/>
                  </a:cubicBezTo>
                  <a:cubicBezTo>
                    <a:pt x="0" y="14"/>
                    <a:pt x="3" y="7"/>
                    <a:pt x="9" y="3"/>
                  </a:cubicBezTo>
                  <a:cubicBezTo>
                    <a:pt x="15" y="0"/>
                    <a:pt x="23" y="2"/>
                    <a:pt x="26" y="9"/>
                  </a:cubicBezTo>
                  <a:cubicBezTo>
                    <a:pt x="30" y="15"/>
                    <a:pt x="27" y="23"/>
                    <a:pt x="21" y="26"/>
                  </a:cubicBez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57"/>
            <p:cNvSpPr>
              <a:spLocks/>
            </p:cNvSpPr>
            <p:nvPr/>
          </p:nvSpPr>
          <p:spPr bwMode="auto">
            <a:xfrm>
              <a:off x="1719263" y="5116513"/>
              <a:ext cx="214313" cy="1355725"/>
            </a:xfrm>
            <a:custGeom>
              <a:avLst/>
              <a:gdLst>
                <a:gd name="T0" fmla="*/ 0 w 29"/>
                <a:gd name="T1" fmla="*/ 14 h 182"/>
                <a:gd name="T2" fmla="*/ 0 w 29"/>
                <a:gd name="T3" fmla="*/ 14 h 182"/>
                <a:gd name="T4" fmla="*/ 0 w 29"/>
                <a:gd name="T5" fmla="*/ 13 h 182"/>
                <a:gd name="T6" fmla="*/ 0 w 29"/>
                <a:gd name="T7" fmla="*/ 12 h 182"/>
                <a:gd name="T8" fmla="*/ 0 w 29"/>
                <a:gd name="T9" fmla="*/ 12 h 182"/>
                <a:gd name="T10" fmla="*/ 13 w 29"/>
                <a:gd name="T11" fmla="*/ 1 h 182"/>
                <a:gd name="T12" fmla="*/ 26 w 29"/>
                <a:gd name="T13" fmla="*/ 11 h 182"/>
                <a:gd name="T14" fmla="*/ 26 w 29"/>
                <a:gd name="T15" fmla="*/ 11 h 182"/>
                <a:gd name="T16" fmla="*/ 29 w 29"/>
                <a:gd name="T17" fmla="*/ 181 h 182"/>
                <a:gd name="T18" fmla="*/ 3 w 29"/>
                <a:gd name="T19" fmla="*/ 182 h 182"/>
                <a:gd name="T20" fmla="*/ 0 w 29"/>
                <a:gd name="T21" fmla="*/ 1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182">
                  <a:moveTo>
                    <a:pt x="0" y="14"/>
                  </a:moveTo>
                  <a:cubicBezTo>
                    <a:pt x="0" y="14"/>
                    <a:pt x="0" y="14"/>
                    <a:pt x="0" y="14"/>
                  </a:cubicBezTo>
                  <a:cubicBezTo>
                    <a:pt x="0" y="14"/>
                    <a:pt x="0" y="13"/>
                    <a:pt x="0" y="13"/>
                  </a:cubicBezTo>
                  <a:cubicBezTo>
                    <a:pt x="0" y="12"/>
                    <a:pt x="0" y="12"/>
                    <a:pt x="0" y="12"/>
                  </a:cubicBezTo>
                  <a:cubicBezTo>
                    <a:pt x="0" y="12"/>
                    <a:pt x="0" y="12"/>
                    <a:pt x="0" y="12"/>
                  </a:cubicBezTo>
                  <a:cubicBezTo>
                    <a:pt x="1" y="6"/>
                    <a:pt x="7" y="1"/>
                    <a:pt x="13" y="1"/>
                  </a:cubicBezTo>
                  <a:cubicBezTo>
                    <a:pt x="20" y="0"/>
                    <a:pt x="25" y="5"/>
                    <a:pt x="26" y="11"/>
                  </a:cubicBezTo>
                  <a:cubicBezTo>
                    <a:pt x="26" y="11"/>
                    <a:pt x="26" y="11"/>
                    <a:pt x="26" y="11"/>
                  </a:cubicBezTo>
                  <a:cubicBezTo>
                    <a:pt x="29" y="181"/>
                    <a:pt x="29" y="181"/>
                    <a:pt x="29" y="181"/>
                  </a:cubicBezTo>
                  <a:cubicBezTo>
                    <a:pt x="3" y="182"/>
                    <a:pt x="3" y="182"/>
                    <a:pt x="3" y="182"/>
                  </a:cubicBezTo>
                  <a:lnTo>
                    <a:pt x="0" y="14"/>
                  </a:lnTo>
                  <a:close/>
                </a:path>
              </a:pathLst>
            </a:custGeom>
            <a:solidFill>
              <a:srgbClr val="6868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58"/>
            <p:cNvSpPr>
              <a:spLocks/>
            </p:cNvSpPr>
            <p:nvPr/>
          </p:nvSpPr>
          <p:spPr bwMode="auto">
            <a:xfrm>
              <a:off x="1741488" y="6427788"/>
              <a:ext cx="460375" cy="147638"/>
            </a:xfrm>
            <a:custGeom>
              <a:avLst/>
              <a:gdLst>
                <a:gd name="T0" fmla="*/ 4 w 62"/>
                <a:gd name="T1" fmla="*/ 1 h 20"/>
                <a:gd name="T2" fmla="*/ 24 w 62"/>
                <a:gd name="T3" fmla="*/ 0 h 20"/>
                <a:gd name="T4" fmla="*/ 26 w 62"/>
                <a:gd name="T5" fmla="*/ 1 h 20"/>
                <a:gd name="T6" fmla="*/ 59 w 62"/>
                <a:gd name="T7" fmla="*/ 13 h 20"/>
                <a:gd name="T8" fmla="*/ 61 w 62"/>
                <a:gd name="T9" fmla="*/ 17 h 20"/>
                <a:gd name="T10" fmla="*/ 57 w 62"/>
                <a:gd name="T11" fmla="*/ 19 h 20"/>
                <a:gd name="T12" fmla="*/ 26 w 62"/>
                <a:gd name="T13" fmla="*/ 20 h 20"/>
                <a:gd name="T14" fmla="*/ 15 w 62"/>
                <a:gd name="T15" fmla="*/ 16 h 20"/>
                <a:gd name="T16" fmla="*/ 15 w 62"/>
                <a:gd name="T17" fmla="*/ 20 h 20"/>
                <a:gd name="T18" fmla="*/ 4 w 62"/>
                <a:gd name="T19" fmla="*/ 20 h 20"/>
                <a:gd name="T20" fmla="*/ 0 w 62"/>
                <a:gd name="T21" fmla="*/ 17 h 20"/>
                <a:gd name="T22" fmla="*/ 0 w 62"/>
                <a:gd name="T23" fmla="*/ 4 h 20"/>
                <a:gd name="T24" fmla="*/ 4 w 62"/>
                <a:gd name="T25"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20">
                  <a:moveTo>
                    <a:pt x="4" y="1"/>
                  </a:moveTo>
                  <a:cubicBezTo>
                    <a:pt x="24" y="0"/>
                    <a:pt x="24" y="0"/>
                    <a:pt x="24" y="0"/>
                  </a:cubicBezTo>
                  <a:cubicBezTo>
                    <a:pt x="25" y="0"/>
                    <a:pt x="26" y="1"/>
                    <a:pt x="26" y="1"/>
                  </a:cubicBezTo>
                  <a:cubicBezTo>
                    <a:pt x="59" y="13"/>
                    <a:pt x="59" y="13"/>
                    <a:pt x="59" y="13"/>
                  </a:cubicBezTo>
                  <a:cubicBezTo>
                    <a:pt x="61" y="14"/>
                    <a:pt x="62" y="15"/>
                    <a:pt x="61" y="17"/>
                  </a:cubicBezTo>
                  <a:cubicBezTo>
                    <a:pt x="61" y="18"/>
                    <a:pt x="59" y="19"/>
                    <a:pt x="57" y="19"/>
                  </a:cubicBezTo>
                  <a:cubicBezTo>
                    <a:pt x="26" y="20"/>
                    <a:pt x="26" y="20"/>
                    <a:pt x="26" y="20"/>
                  </a:cubicBezTo>
                  <a:cubicBezTo>
                    <a:pt x="15" y="16"/>
                    <a:pt x="15" y="16"/>
                    <a:pt x="15" y="16"/>
                  </a:cubicBezTo>
                  <a:cubicBezTo>
                    <a:pt x="15" y="20"/>
                    <a:pt x="15" y="20"/>
                    <a:pt x="15" y="20"/>
                  </a:cubicBezTo>
                  <a:cubicBezTo>
                    <a:pt x="4" y="20"/>
                    <a:pt x="4" y="20"/>
                    <a:pt x="4" y="20"/>
                  </a:cubicBezTo>
                  <a:cubicBezTo>
                    <a:pt x="2" y="20"/>
                    <a:pt x="0" y="18"/>
                    <a:pt x="0" y="17"/>
                  </a:cubicBezTo>
                  <a:cubicBezTo>
                    <a:pt x="0" y="4"/>
                    <a:pt x="0" y="4"/>
                    <a:pt x="0" y="4"/>
                  </a:cubicBezTo>
                  <a:cubicBezTo>
                    <a:pt x="0" y="2"/>
                    <a:pt x="2" y="1"/>
                    <a:pt x="4" y="1"/>
                  </a:cubicBezTo>
                  <a:close/>
                </a:path>
              </a:pathLst>
            </a:custGeom>
            <a:solidFill>
              <a:srgbClr val="6868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59"/>
            <p:cNvSpPr>
              <a:spLocks/>
            </p:cNvSpPr>
            <p:nvPr/>
          </p:nvSpPr>
          <p:spPr bwMode="auto">
            <a:xfrm>
              <a:off x="1325563" y="4073526"/>
              <a:ext cx="623888" cy="1117600"/>
            </a:xfrm>
            <a:custGeom>
              <a:avLst/>
              <a:gdLst>
                <a:gd name="T0" fmla="*/ 0 w 84"/>
                <a:gd name="T1" fmla="*/ 11 h 150"/>
                <a:gd name="T2" fmla="*/ 10 w 84"/>
                <a:gd name="T3" fmla="*/ 1 h 150"/>
                <a:gd name="T4" fmla="*/ 72 w 84"/>
                <a:gd name="T5" fmla="*/ 0 h 150"/>
                <a:gd name="T6" fmla="*/ 82 w 84"/>
                <a:gd name="T7" fmla="*/ 10 h 150"/>
                <a:gd name="T8" fmla="*/ 84 w 84"/>
                <a:gd name="T9" fmla="*/ 149 h 150"/>
                <a:gd name="T10" fmla="*/ 3 w 84"/>
                <a:gd name="T11" fmla="*/ 150 h 150"/>
                <a:gd name="T12" fmla="*/ 0 w 84"/>
                <a:gd name="T13" fmla="*/ 11 h 150"/>
              </a:gdLst>
              <a:ahLst/>
              <a:cxnLst>
                <a:cxn ang="0">
                  <a:pos x="T0" y="T1"/>
                </a:cxn>
                <a:cxn ang="0">
                  <a:pos x="T2" y="T3"/>
                </a:cxn>
                <a:cxn ang="0">
                  <a:pos x="T4" y="T5"/>
                </a:cxn>
                <a:cxn ang="0">
                  <a:pos x="T6" y="T7"/>
                </a:cxn>
                <a:cxn ang="0">
                  <a:pos x="T8" y="T9"/>
                </a:cxn>
                <a:cxn ang="0">
                  <a:pos x="T10" y="T11"/>
                </a:cxn>
                <a:cxn ang="0">
                  <a:pos x="T12" y="T13"/>
                </a:cxn>
              </a:cxnLst>
              <a:rect l="0" t="0" r="r" b="b"/>
              <a:pathLst>
                <a:path w="84" h="150">
                  <a:moveTo>
                    <a:pt x="0" y="11"/>
                  </a:moveTo>
                  <a:cubicBezTo>
                    <a:pt x="0" y="6"/>
                    <a:pt x="5" y="1"/>
                    <a:pt x="10" y="1"/>
                  </a:cubicBezTo>
                  <a:cubicBezTo>
                    <a:pt x="72" y="0"/>
                    <a:pt x="72" y="0"/>
                    <a:pt x="72" y="0"/>
                  </a:cubicBezTo>
                  <a:cubicBezTo>
                    <a:pt x="77" y="0"/>
                    <a:pt x="82" y="5"/>
                    <a:pt x="82" y="10"/>
                  </a:cubicBezTo>
                  <a:cubicBezTo>
                    <a:pt x="84" y="149"/>
                    <a:pt x="84" y="149"/>
                    <a:pt x="84" y="149"/>
                  </a:cubicBezTo>
                  <a:cubicBezTo>
                    <a:pt x="3" y="150"/>
                    <a:pt x="3" y="150"/>
                    <a:pt x="3" y="150"/>
                  </a:cubicBezTo>
                  <a:lnTo>
                    <a:pt x="0" y="11"/>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60"/>
            <p:cNvSpPr>
              <a:spLocks/>
            </p:cNvSpPr>
            <p:nvPr/>
          </p:nvSpPr>
          <p:spPr bwMode="auto">
            <a:xfrm>
              <a:off x="1317625" y="5102226"/>
              <a:ext cx="609600" cy="334963"/>
            </a:xfrm>
            <a:custGeom>
              <a:avLst/>
              <a:gdLst>
                <a:gd name="T0" fmla="*/ 81 w 82"/>
                <a:gd name="T1" fmla="*/ 0 h 45"/>
                <a:gd name="T2" fmla="*/ 81 w 82"/>
                <a:gd name="T3" fmla="*/ 23 h 45"/>
                <a:gd name="T4" fmla="*/ 61 w 82"/>
                <a:gd name="T5" fmla="*/ 45 h 45"/>
                <a:gd name="T6" fmla="*/ 22 w 82"/>
                <a:gd name="T7" fmla="*/ 45 h 45"/>
                <a:gd name="T8" fmla="*/ 0 w 82"/>
                <a:gd name="T9" fmla="*/ 24 h 45"/>
                <a:gd name="T10" fmla="*/ 0 w 82"/>
                <a:gd name="T11" fmla="*/ 2 h 45"/>
                <a:gd name="T12" fmla="*/ 81 w 82"/>
                <a:gd name="T13" fmla="*/ 0 h 45"/>
              </a:gdLst>
              <a:ahLst/>
              <a:cxnLst>
                <a:cxn ang="0">
                  <a:pos x="T0" y="T1"/>
                </a:cxn>
                <a:cxn ang="0">
                  <a:pos x="T2" y="T3"/>
                </a:cxn>
                <a:cxn ang="0">
                  <a:pos x="T4" y="T5"/>
                </a:cxn>
                <a:cxn ang="0">
                  <a:pos x="T6" y="T7"/>
                </a:cxn>
                <a:cxn ang="0">
                  <a:pos x="T8" y="T9"/>
                </a:cxn>
                <a:cxn ang="0">
                  <a:pos x="T10" y="T11"/>
                </a:cxn>
                <a:cxn ang="0">
                  <a:pos x="T12" y="T13"/>
                </a:cxn>
              </a:cxnLst>
              <a:rect l="0" t="0" r="r" b="b"/>
              <a:pathLst>
                <a:path w="82" h="45">
                  <a:moveTo>
                    <a:pt x="81" y="0"/>
                  </a:moveTo>
                  <a:cubicBezTo>
                    <a:pt x="81" y="23"/>
                    <a:pt x="81" y="23"/>
                    <a:pt x="81" y="23"/>
                  </a:cubicBezTo>
                  <a:cubicBezTo>
                    <a:pt x="82" y="35"/>
                    <a:pt x="72" y="44"/>
                    <a:pt x="61" y="45"/>
                  </a:cubicBezTo>
                  <a:cubicBezTo>
                    <a:pt x="22" y="45"/>
                    <a:pt x="22" y="45"/>
                    <a:pt x="22" y="45"/>
                  </a:cubicBezTo>
                  <a:cubicBezTo>
                    <a:pt x="10" y="45"/>
                    <a:pt x="1" y="36"/>
                    <a:pt x="0" y="24"/>
                  </a:cubicBezTo>
                  <a:cubicBezTo>
                    <a:pt x="0" y="2"/>
                    <a:pt x="0" y="2"/>
                    <a:pt x="0" y="2"/>
                  </a:cubicBezTo>
                  <a:lnTo>
                    <a:pt x="81" y="0"/>
                  </a:lnTo>
                  <a:close/>
                </a:path>
              </a:pathLst>
            </a:custGeom>
            <a:solidFill>
              <a:srgbClr val="6868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61"/>
            <p:cNvSpPr>
              <a:spLocks/>
            </p:cNvSpPr>
            <p:nvPr/>
          </p:nvSpPr>
          <p:spPr bwMode="auto">
            <a:xfrm>
              <a:off x="1398588" y="5265738"/>
              <a:ext cx="215900" cy="1347788"/>
            </a:xfrm>
            <a:custGeom>
              <a:avLst/>
              <a:gdLst>
                <a:gd name="T0" fmla="*/ 0 w 29"/>
                <a:gd name="T1" fmla="*/ 14 h 181"/>
                <a:gd name="T2" fmla="*/ 0 w 29"/>
                <a:gd name="T3" fmla="*/ 13 h 181"/>
                <a:gd name="T4" fmla="*/ 0 w 29"/>
                <a:gd name="T5" fmla="*/ 13 h 181"/>
                <a:gd name="T6" fmla="*/ 0 w 29"/>
                <a:gd name="T7" fmla="*/ 11 h 181"/>
                <a:gd name="T8" fmla="*/ 0 w 29"/>
                <a:gd name="T9" fmla="*/ 11 h 181"/>
                <a:gd name="T10" fmla="*/ 13 w 29"/>
                <a:gd name="T11" fmla="*/ 0 h 181"/>
                <a:gd name="T12" fmla="*/ 26 w 29"/>
                <a:gd name="T13" fmla="*/ 11 h 181"/>
                <a:gd name="T14" fmla="*/ 26 w 29"/>
                <a:gd name="T15" fmla="*/ 11 h 181"/>
                <a:gd name="T16" fmla="*/ 29 w 29"/>
                <a:gd name="T17" fmla="*/ 181 h 181"/>
                <a:gd name="T18" fmla="*/ 3 w 29"/>
                <a:gd name="T19" fmla="*/ 181 h 181"/>
                <a:gd name="T20" fmla="*/ 0 w 29"/>
                <a:gd name="T21" fmla="*/ 14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181">
                  <a:moveTo>
                    <a:pt x="0" y="14"/>
                  </a:moveTo>
                  <a:cubicBezTo>
                    <a:pt x="0" y="14"/>
                    <a:pt x="0" y="13"/>
                    <a:pt x="0" y="13"/>
                  </a:cubicBezTo>
                  <a:cubicBezTo>
                    <a:pt x="0" y="13"/>
                    <a:pt x="0" y="13"/>
                    <a:pt x="0" y="13"/>
                  </a:cubicBezTo>
                  <a:cubicBezTo>
                    <a:pt x="0" y="11"/>
                    <a:pt x="0" y="11"/>
                    <a:pt x="0" y="11"/>
                  </a:cubicBezTo>
                  <a:cubicBezTo>
                    <a:pt x="0" y="11"/>
                    <a:pt x="0" y="11"/>
                    <a:pt x="0" y="11"/>
                  </a:cubicBezTo>
                  <a:cubicBezTo>
                    <a:pt x="1" y="5"/>
                    <a:pt x="6" y="0"/>
                    <a:pt x="13" y="0"/>
                  </a:cubicBezTo>
                  <a:cubicBezTo>
                    <a:pt x="19" y="0"/>
                    <a:pt x="25" y="5"/>
                    <a:pt x="26" y="11"/>
                  </a:cubicBezTo>
                  <a:cubicBezTo>
                    <a:pt x="26" y="11"/>
                    <a:pt x="26" y="11"/>
                    <a:pt x="26" y="11"/>
                  </a:cubicBezTo>
                  <a:cubicBezTo>
                    <a:pt x="29" y="181"/>
                    <a:pt x="29" y="181"/>
                    <a:pt x="29" y="181"/>
                  </a:cubicBezTo>
                  <a:cubicBezTo>
                    <a:pt x="3" y="181"/>
                    <a:pt x="3" y="181"/>
                    <a:pt x="3" y="181"/>
                  </a:cubicBezTo>
                  <a:lnTo>
                    <a:pt x="0" y="14"/>
                  </a:lnTo>
                  <a:close/>
                </a:path>
              </a:pathLst>
            </a:custGeom>
            <a:solidFill>
              <a:srgbClr val="6868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62"/>
            <p:cNvSpPr>
              <a:spLocks/>
            </p:cNvSpPr>
            <p:nvPr/>
          </p:nvSpPr>
          <p:spPr bwMode="auto">
            <a:xfrm>
              <a:off x="1414463" y="6575426"/>
              <a:ext cx="468313" cy="142875"/>
            </a:xfrm>
            <a:custGeom>
              <a:avLst/>
              <a:gdLst>
                <a:gd name="T0" fmla="*/ 5 w 63"/>
                <a:gd name="T1" fmla="*/ 0 h 19"/>
                <a:gd name="T2" fmla="*/ 25 w 63"/>
                <a:gd name="T3" fmla="*/ 0 h 19"/>
                <a:gd name="T4" fmla="*/ 27 w 63"/>
                <a:gd name="T5" fmla="*/ 0 h 19"/>
                <a:gd name="T6" fmla="*/ 60 w 63"/>
                <a:gd name="T7" fmla="*/ 12 h 19"/>
                <a:gd name="T8" fmla="*/ 62 w 63"/>
                <a:gd name="T9" fmla="*/ 16 h 19"/>
                <a:gd name="T10" fmla="*/ 58 w 63"/>
                <a:gd name="T11" fmla="*/ 19 h 19"/>
                <a:gd name="T12" fmla="*/ 26 w 63"/>
                <a:gd name="T13" fmla="*/ 19 h 19"/>
                <a:gd name="T14" fmla="*/ 16 w 63"/>
                <a:gd name="T15" fmla="*/ 15 h 19"/>
                <a:gd name="T16" fmla="*/ 16 w 63"/>
                <a:gd name="T17" fmla="*/ 19 h 19"/>
                <a:gd name="T18" fmla="*/ 5 w 63"/>
                <a:gd name="T19" fmla="*/ 19 h 19"/>
                <a:gd name="T20" fmla="*/ 0 w 63"/>
                <a:gd name="T21" fmla="*/ 16 h 19"/>
                <a:gd name="T22" fmla="*/ 0 w 63"/>
                <a:gd name="T23" fmla="*/ 4 h 19"/>
                <a:gd name="T24" fmla="*/ 5 w 63"/>
                <a:gd name="T2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 h="19">
                  <a:moveTo>
                    <a:pt x="5" y="0"/>
                  </a:moveTo>
                  <a:cubicBezTo>
                    <a:pt x="25" y="0"/>
                    <a:pt x="25" y="0"/>
                    <a:pt x="25" y="0"/>
                  </a:cubicBezTo>
                  <a:cubicBezTo>
                    <a:pt x="26" y="0"/>
                    <a:pt x="26" y="0"/>
                    <a:pt x="27" y="0"/>
                  </a:cubicBezTo>
                  <a:cubicBezTo>
                    <a:pt x="60" y="12"/>
                    <a:pt x="60" y="12"/>
                    <a:pt x="60" y="12"/>
                  </a:cubicBezTo>
                  <a:cubicBezTo>
                    <a:pt x="62" y="13"/>
                    <a:pt x="63" y="15"/>
                    <a:pt x="62" y="16"/>
                  </a:cubicBezTo>
                  <a:cubicBezTo>
                    <a:pt x="62" y="18"/>
                    <a:pt x="60" y="19"/>
                    <a:pt x="58" y="19"/>
                  </a:cubicBezTo>
                  <a:cubicBezTo>
                    <a:pt x="26" y="19"/>
                    <a:pt x="26" y="19"/>
                    <a:pt x="26" y="19"/>
                  </a:cubicBezTo>
                  <a:cubicBezTo>
                    <a:pt x="16" y="15"/>
                    <a:pt x="16" y="15"/>
                    <a:pt x="16" y="15"/>
                  </a:cubicBezTo>
                  <a:cubicBezTo>
                    <a:pt x="16" y="19"/>
                    <a:pt x="16" y="19"/>
                    <a:pt x="16" y="19"/>
                  </a:cubicBezTo>
                  <a:cubicBezTo>
                    <a:pt x="5" y="19"/>
                    <a:pt x="5" y="19"/>
                    <a:pt x="5" y="19"/>
                  </a:cubicBezTo>
                  <a:cubicBezTo>
                    <a:pt x="3" y="19"/>
                    <a:pt x="0" y="18"/>
                    <a:pt x="0" y="16"/>
                  </a:cubicBezTo>
                  <a:cubicBezTo>
                    <a:pt x="0" y="4"/>
                    <a:pt x="0" y="4"/>
                    <a:pt x="0" y="4"/>
                  </a:cubicBezTo>
                  <a:cubicBezTo>
                    <a:pt x="0" y="2"/>
                    <a:pt x="2" y="0"/>
                    <a:pt x="5" y="0"/>
                  </a:cubicBezTo>
                  <a:close/>
                </a:path>
              </a:pathLst>
            </a:custGeom>
            <a:solidFill>
              <a:srgbClr val="6868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63"/>
            <p:cNvSpPr>
              <a:spLocks/>
            </p:cNvSpPr>
            <p:nvPr/>
          </p:nvSpPr>
          <p:spPr bwMode="auto">
            <a:xfrm>
              <a:off x="1057275" y="4141788"/>
              <a:ext cx="407988" cy="587375"/>
            </a:xfrm>
            <a:custGeom>
              <a:avLst/>
              <a:gdLst>
                <a:gd name="T0" fmla="*/ 112 w 257"/>
                <a:gd name="T1" fmla="*/ 370 h 370"/>
                <a:gd name="T2" fmla="*/ 257 w 257"/>
                <a:gd name="T3" fmla="*/ 42 h 370"/>
                <a:gd name="T4" fmla="*/ 145 w 257"/>
                <a:gd name="T5" fmla="*/ 0 h 370"/>
                <a:gd name="T6" fmla="*/ 0 w 257"/>
                <a:gd name="T7" fmla="*/ 328 h 370"/>
                <a:gd name="T8" fmla="*/ 112 w 257"/>
                <a:gd name="T9" fmla="*/ 370 h 370"/>
              </a:gdLst>
              <a:ahLst/>
              <a:cxnLst>
                <a:cxn ang="0">
                  <a:pos x="T0" y="T1"/>
                </a:cxn>
                <a:cxn ang="0">
                  <a:pos x="T2" y="T3"/>
                </a:cxn>
                <a:cxn ang="0">
                  <a:pos x="T4" y="T5"/>
                </a:cxn>
                <a:cxn ang="0">
                  <a:pos x="T6" y="T7"/>
                </a:cxn>
                <a:cxn ang="0">
                  <a:pos x="T8" y="T9"/>
                </a:cxn>
              </a:cxnLst>
              <a:rect l="0" t="0" r="r" b="b"/>
              <a:pathLst>
                <a:path w="257" h="370">
                  <a:moveTo>
                    <a:pt x="112" y="370"/>
                  </a:moveTo>
                  <a:lnTo>
                    <a:pt x="257" y="42"/>
                  </a:lnTo>
                  <a:lnTo>
                    <a:pt x="145" y="0"/>
                  </a:lnTo>
                  <a:lnTo>
                    <a:pt x="0" y="328"/>
                  </a:lnTo>
                  <a:lnTo>
                    <a:pt x="112" y="37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64"/>
            <p:cNvSpPr>
              <a:spLocks/>
            </p:cNvSpPr>
            <p:nvPr/>
          </p:nvSpPr>
          <p:spPr bwMode="auto">
            <a:xfrm>
              <a:off x="1027113" y="4602163"/>
              <a:ext cx="215900" cy="215900"/>
            </a:xfrm>
            <a:custGeom>
              <a:avLst/>
              <a:gdLst>
                <a:gd name="T0" fmla="*/ 10 w 29"/>
                <a:gd name="T1" fmla="*/ 26 h 29"/>
                <a:gd name="T2" fmla="*/ 27 w 29"/>
                <a:gd name="T3" fmla="*/ 19 h 29"/>
                <a:gd name="T4" fmla="*/ 19 w 29"/>
                <a:gd name="T5" fmla="*/ 2 h 29"/>
                <a:gd name="T6" fmla="*/ 3 w 29"/>
                <a:gd name="T7" fmla="*/ 10 h 29"/>
                <a:gd name="T8" fmla="*/ 10 w 29"/>
                <a:gd name="T9" fmla="*/ 26 h 29"/>
              </a:gdLst>
              <a:ahLst/>
              <a:cxnLst>
                <a:cxn ang="0">
                  <a:pos x="T0" y="T1"/>
                </a:cxn>
                <a:cxn ang="0">
                  <a:pos x="T2" y="T3"/>
                </a:cxn>
                <a:cxn ang="0">
                  <a:pos x="T4" y="T5"/>
                </a:cxn>
                <a:cxn ang="0">
                  <a:pos x="T6" y="T7"/>
                </a:cxn>
                <a:cxn ang="0">
                  <a:pos x="T8" y="T9"/>
                </a:cxn>
              </a:cxnLst>
              <a:rect l="0" t="0" r="r" b="b"/>
              <a:pathLst>
                <a:path w="29" h="29">
                  <a:moveTo>
                    <a:pt x="10" y="26"/>
                  </a:moveTo>
                  <a:cubicBezTo>
                    <a:pt x="17" y="29"/>
                    <a:pt x="24" y="25"/>
                    <a:pt x="27" y="19"/>
                  </a:cubicBezTo>
                  <a:cubicBezTo>
                    <a:pt x="29" y="12"/>
                    <a:pt x="26" y="5"/>
                    <a:pt x="19" y="2"/>
                  </a:cubicBezTo>
                  <a:cubicBezTo>
                    <a:pt x="13" y="0"/>
                    <a:pt x="5" y="3"/>
                    <a:pt x="3" y="10"/>
                  </a:cubicBezTo>
                  <a:cubicBezTo>
                    <a:pt x="0" y="16"/>
                    <a:pt x="4" y="24"/>
                    <a:pt x="10" y="26"/>
                  </a:cubicBez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65"/>
            <p:cNvSpPr>
              <a:spLocks/>
            </p:cNvSpPr>
            <p:nvPr/>
          </p:nvSpPr>
          <p:spPr bwMode="auto">
            <a:xfrm>
              <a:off x="1265238" y="4073526"/>
              <a:ext cx="215900" cy="215900"/>
            </a:xfrm>
            <a:custGeom>
              <a:avLst/>
              <a:gdLst>
                <a:gd name="T0" fmla="*/ 10 w 29"/>
                <a:gd name="T1" fmla="*/ 27 h 29"/>
                <a:gd name="T2" fmla="*/ 26 w 29"/>
                <a:gd name="T3" fmla="*/ 19 h 29"/>
                <a:gd name="T4" fmla="*/ 19 w 29"/>
                <a:gd name="T5" fmla="*/ 3 h 29"/>
                <a:gd name="T6" fmla="*/ 2 w 29"/>
                <a:gd name="T7" fmla="*/ 10 h 29"/>
                <a:gd name="T8" fmla="*/ 10 w 29"/>
                <a:gd name="T9" fmla="*/ 27 h 29"/>
              </a:gdLst>
              <a:ahLst/>
              <a:cxnLst>
                <a:cxn ang="0">
                  <a:pos x="T0" y="T1"/>
                </a:cxn>
                <a:cxn ang="0">
                  <a:pos x="T2" y="T3"/>
                </a:cxn>
                <a:cxn ang="0">
                  <a:pos x="T4" y="T5"/>
                </a:cxn>
                <a:cxn ang="0">
                  <a:pos x="T6" y="T7"/>
                </a:cxn>
                <a:cxn ang="0">
                  <a:pos x="T8" y="T9"/>
                </a:cxn>
              </a:cxnLst>
              <a:rect l="0" t="0" r="r" b="b"/>
              <a:pathLst>
                <a:path w="29" h="29">
                  <a:moveTo>
                    <a:pt x="10" y="27"/>
                  </a:moveTo>
                  <a:cubicBezTo>
                    <a:pt x="16" y="29"/>
                    <a:pt x="24" y="26"/>
                    <a:pt x="26" y="19"/>
                  </a:cubicBezTo>
                  <a:cubicBezTo>
                    <a:pt x="29" y="13"/>
                    <a:pt x="25" y="5"/>
                    <a:pt x="19" y="3"/>
                  </a:cubicBezTo>
                  <a:cubicBezTo>
                    <a:pt x="12" y="0"/>
                    <a:pt x="5" y="4"/>
                    <a:pt x="2" y="10"/>
                  </a:cubicBezTo>
                  <a:cubicBezTo>
                    <a:pt x="0" y="17"/>
                    <a:pt x="3" y="24"/>
                    <a:pt x="10" y="27"/>
                  </a:cubicBez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66"/>
            <p:cNvSpPr>
              <a:spLocks/>
            </p:cNvSpPr>
            <p:nvPr/>
          </p:nvSpPr>
          <p:spPr bwMode="auto">
            <a:xfrm>
              <a:off x="1882775" y="3470276"/>
              <a:ext cx="88900" cy="90488"/>
            </a:xfrm>
            <a:custGeom>
              <a:avLst/>
              <a:gdLst>
                <a:gd name="T0" fmla="*/ 0 w 12"/>
                <a:gd name="T1" fmla="*/ 7 h 12"/>
                <a:gd name="T2" fmla="*/ 6 w 12"/>
                <a:gd name="T3" fmla="*/ 12 h 12"/>
                <a:gd name="T4" fmla="*/ 12 w 12"/>
                <a:gd name="T5" fmla="*/ 6 h 12"/>
                <a:gd name="T6" fmla="*/ 6 w 12"/>
                <a:gd name="T7" fmla="*/ 1 h 12"/>
                <a:gd name="T8" fmla="*/ 0 w 12"/>
                <a:gd name="T9" fmla="*/ 7 h 12"/>
              </a:gdLst>
              <a:ahLst/>
              <a:cxnLst>
                <a:cxn ang="0">
                  <a:pos x="T0" y="T1"/>
                </a:cxn>
                <a:cxn ang="0">
                  <a:pos x="T2" y="T3"/>
                </a:cxn>
                <a:cxn ang="0">
                  <a:pos x="T4" y="T5"/>
                </a:cxn>
                <a:cxn ang="0">
                  <a:pos x="T6" y="T7"/>
                </a:cxn>
                <a:cxn ang="0">
                  <a:pos x="T8" y="T9"/>
                </a:cxn>
              </a:cxnLst>
              <a:rect l="0" t="0" r="r" b="b"/>
              <a:pathLst>
                <a:path w="12" h="12">
                  <a:moveTo>
                    <a:pt x="0" y="7"/>
                  </a:moveTo>
                  <a:cubicBezTo>
                    <a:pt x="0" y="10"/>
                    <a:pt x="3" y="12"/>
                    <a:pt x="6" y="12"/>
                  </a:cubicBezTo>
                  <a:cubicBezTo>
                    <a:pt x="9" y="12"/>
                    <a:pt x="12" y="9"/>
                    <a:pt x="12" y="6"/>
                  </a:cubicBezTo>
                  <a:cubicBezTo>
                    <a:pt x="11" y="3"/>
                    <a:pt x="9" y="0"/>
                    <a:pt x="6" y="1"/>
                  </a:cubicBezTo>
                  <a:cubicBezTo>
                    <a:pt x="3" y="1"/>
                    <a:pt x="0" y="3"/>
                    <a:pt x="0" y="7"/>
                  </a:cubicBezTo>
                  <a:close/>
                </a:path>
              </a:pathLst>
            </a:custGeom>
            <a:solidFill>
              <a:srgbClr val="6868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Oval 67"/>
            <p:cNvSpPr>
              <a:spLocks noChangeArrowheads="1"/>
            </p:cNvSpPr>
            <p:nvPr/>
          </p:nvSpPr>
          <p:spPr bwMode="auto">
            <a:xfrm>
              <a:off x="1562100" y="3492501"/>
              <a:ext cx="88900" cy="90488"/>
            </a:xfrm>
            <a:prstGeom prst="ellipse">
              <a:avLst/>
            </a:prstGeom>
            <a:solidFill>
              <a:srgbClr val="6868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68"/>
            <p:cNvSpPr>
              <a:spLocks/>
            </p:cNvSpPr>
            <p:nvPr/>
          </p:nvSpPr>
          <p:spPr bwMode="auto">
            <a:xfrm>
              <a:off x="1487488" y="3433763"/>
              <a:ext cx="201613" cy="201613"/>
            </a:xfrm>
            <a:custGeom>
              <a:avLst/>
              <a:gdLst>
                <a:gd name="T0" fmla="*/ 27 w 27"/>
                <a:gd name="T1" fmla="*/ 13 h 27"/>
                <a:gd name="T2" fmla="*/ 14 w 27"/>
                <a:gd name="T3" fmla="*/ 27 h 27"/>
                <a:gd name="T4" fmla="*/ 0 w 27"/>
                <a:gd name="T5" fmla="*/ 14 h 27"/>
                <a:gd name="T6" fmla="*/ 13 w 27"/>
                <a:gd name="T7" fmla="*/ 0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21"/>
                    <a:pt x="21" y="27"/>
                    <a:pt x="14" y="27"/>
                  </a:cubicBezTo>
                  <a:cubicBezTo>
                    <a:pt x="6" y="27"/>
                    <a:pt x="0" y="21"/>
                    <a:pt x="0" y="14"/>
                  </a:cubicBezTo>
                  <a:cubicBezTo>
                    <a:pt x="0" y="6"/>
                    <a:pt x="6" y="0"/>
                    <a:pt x="13" y="0"/>
                  </a:cubicBezTo>
                  <a:cubicBezTo>
                    <a:pt x="20" y="0"/>
                    <a:pt x="26" y="6"/>
                    <a:pt x="27" y="13"/>
                  </a:cubicBezTo>
                  <a:close/>
                </a:path>
              </a:pathLst>
            </a:cu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69"/>
            <p:cNvSpPr>
              <a:spLocks/>
            </p:cNvSpPr>
            <p:nvPr/>
          </p:nvSpPr>
          <p:spPr bwMode="auto">
            <a:xfrm>
              <a:off x="1830388" y="3419476"/>
              <a:ext cx="200025" cy="192088"/>
            </a:xfrm>
            <a:custGeom>
              <a:avLst/>
              <a:gdLst>
                <a:gd name="T0" fmla="*/ 27 w 27"/>
                <a:gd name="T1" fmla="*/ 13 h 26"/>
                <a:gd name="T2" fmla="*/ 14 w 27"/>
                <a:gd name="T3" fmla="*/ 26 h 26"/>
                <a:gd name="T4" fmla="*/ 0 w 27"/>
                <a:gd name="T5" fmla="*/ 13 h 26"/>
                <a:gd name="T6" fmla="*/ 13 w 27"/>
                <a:gd name="T7" fmla="*/ 0 h 26"/>
                <a:gd name="T8" fmla="*/ 27 w 27"/>
                <a:gd name="T9" fmla="*/ 13 h 26"/>
              </a:gdLst>
              <a:ahLst/>
              <a:cxnLst>
                <a:cxn ang="0">
                  <a:pos x="T0" y="T1"/>
                </a:cxn>
                <a:cxn ang="0">
                  <a:pos x="T2" y="T3"/>
                </a:cxn>
                <a:cxn ang="0">
                  <a:pos x="T4" y="T5"/>
                </a:cxn>
                <a:cxn ang="0">
                  <a:pos x="T6" y="T7"/>
                </a:cxn>
                <a:cxn ang="0">
                  <a:pos x="T8" y="T9"/>
                </a:cxn>
              </a:cxnLst>
              <a:rect l="0" t="0" r="r" b="b"/>
              <a:pathLst>
                <a:path w="27" h="26">
                  <a:moveTo>
                    <a:pt x="27" y="13"/>
                  </a:moveTo>
                  <a:cubicBezTo>
                    <a:pt x="27" y="20"/>
                    <a:pt x="21" y="26"/>
                    <a:pt x="14" y="26"/>
                  </a:cubicBezTo>
                  <a:cubicBezTo>
                    <a:pt x="6" y="26"/>
                    <a:pt x="0" y="21"/>
                    <a:pt x="0" y="13"/>
                  </a:cubicBezTo>
                  <a:cubicBezTo>
                    <a:pt x="0" y="6"/>
                    <a:pt x="6" y="0"/>
                    <a:pt x="13" y="0"/>
                  </a:cubicBezTo>
                  <a:cubicBezTo>
                    <a:pt x="21" y="0"/>
                    <a:pt x="27" y="6"/>
                    <a:pt x="27" y="13"/>
                  </a:cubicBezTo>
                  <a:close/>
                </a:path>
              </a:pathLst>
            </a:cu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70"/>
            <p:cNvSpPr>
              <a:spLocks/>
            </p:cNvSpPr>
            <p:nvPr/>
          </p:nvSpPr>
          <p:spPr bwMode="auto">
            <a:xfrm>
              <a:off x="1747838" y="3500438"/>
              <a:ext cx="157163" cy="268288"/>
            </a:xfrm>
            <a:custGeom>
              <a:avLst/>
              <a:gdLst>
                <a:gd name="T0" fmla="*/ 7 w 21"/>
                <a:gd name="T1" fmla="*/ 36 h 36"/>
                <a:gd name="T2" fmla="*/ 0 w 21"/>
                <a:gd name="T3" fmla="*/ 36 h 36"/>
                <a:gd name="T4" fmla="*/ 0 w 21"/>
                <a:gd name="T5" fmla="*/ 30 h 36"/>
                <a:gd name="T6" fmla="*/ 15 w 21"/>
                <a:gd name="T7" fmla="*/ 29 h 36"/>
                <a:gd name="T8" fmla="*/ 0 w 21"/>
                <a:gd name="T9" fmla="*/ 4 h 36"/>
                <a:gd name="T10" fmla="*/ 5 w 21"/>
                <a:gd name="T11" fmla="*/ 0 h 36"/>
                <a:gd name="T12" fmla="*/ 21 w 21"/>
                <a:gd name="T13" fmla="*/ 30 h 36"/>
                <a:gd name="T14" fmla="*/ 19 w 21"/>
                <a:gd name="T15" fmla="*/ 33 h 36"/>
                <a:gd name="T16" fmla="*/ 7 w 21"/>
                <a:gd name="T17"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36">
                  <a:moveTo>
                    <a:pt x="7" y="36"/>
                  </a:moveTo>
                  <a:cubicBezTo>
                    <a:pt x="4" y="36"/>
                    <a:pt x="1" y="36"/>
                    <a:pt x="0" y="36"/>
                  </a:cubicBezTo>
                  <a:cubicBezTo>
                    <a:pt x="0" y="30"/>
                    <a:pt x="0" y="30"/>
                    <a:pt x="0" y="30"/>
                  </a:cubicBezTo>
                  <a:cubicBezTo>
                    <a:pt x="6" y="30"/>
                    <a:pt x="12" y="30"/>
                    <a:pt x="15" y="29"/>
                  </a:cubicBezTo>
                  <a:cubicBezTo>
                    <a:pt x="13" y="25"/>
                    <a:pt x="6" y="14"/>
                    <a:pt x="0" y="4"/>
                  </a:cubicBezTo>
                  <a:cubicBezTo>
                    <a:pt x="5" y="0"/>
                    <a:pt x="5" y="0"/>
                    <a:pt x="5" y="0"/>
                  </a:cubicBezTo>
                  <a:cubicBezTo>
                    <a:pt x="10" y="8"/>
                    <a:pt x="21" y="25"/>
                    <a:pt x="21" y="30"/>
                  </a:cubicBezTo>
                  <a:cubicBezTo>
                    <a:pt x="21" y="31"/>
                    <a:pt x="20" y="32"/>
                    <a:pt x="19" y="33"/>
                  </a:cubicBezTo>
                  <a:cubicBezTo>
                    <a:pt x="17" y="35"/>
                    <a:pt x="12" y="36"/>
                    <a:pt x="7" y="36"/>
                  </a:cubicBezTo>
                  <a:close/>
                </a:path>
              </a:pathLst>
            </a:custGeom>
            <a:solidFill>
              <a:srgbClr val="6868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71"/>
            <p:cNvSpPr>
              <a:spLocks/>
            </p:cNvSpPr>
            <p:nvPr/>
          </p:nvSpPr>
          <p:spPr bwMode="auto">
            <a:xfrm>
              <a:off x="1495425" y="4081463"/>
              <a:ext cx="304800" cy="304800"/>
            </a:xfrm>
            <a:custGeom>
              <a:avLst/>
              <a:gdLst>
                <a:gd name="T0" fmla="*/ 0 w 192"/>
                <a:gd name="T1" fmla="*/ 0 h 192"/>
                <a:gd name="T2" fmla="*/ 192 w 192"/>
                <a:gd name="T3" fmla="*/ 0 h 192"/>
                <a:gd name="T4" fmla="*/ 98 w 192"/>
                <a:gd name="T5" fmla="*/ 192 h 192"/>
                <a:gd name="T6" fmla="*/ 0 w 192"/>
                <a:gd name="T7" fmla="*/ 0 h 192"/>
              </a:gdLst>
              <a:ahLst/>
              <a:cxnLst>
                <a:cxn ang="0">
                  <a:pos x="T0" y="T1"/>
                </a:cxn>
                <a:cxn ang="0">
                  <a:pos x="T2" y="T3"/>
                </a:cxn>
                <a:cxn ang="0">
                  <a:pos x="T4" y="T5"/>
                </a:cxn>
                <a:cxn ang="0">
                  <a:pos x="T6" y="T7"/>
                </a:cxn>
              </a:cxnLst>
              <a:rect l="0" t="0" r="r" b="b"/>
              <a:pathLst>
                <a:path w="192" h="192">
                  <a:moveTo>
                    <a:pt x="0" y="0"/>
                  </a:moveTo>
                  <a:lnTo>
                    <a:pt x="192" y="0"/>
                  </a:lnTo>
                  <a:lnTo>
                    <a:pt x="98" y="192"/>
                  </a:lnTo>
                  <a:lnTo>
                    <a:pt x="0" y="0"/>
                  </a:ln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72"/>
            <p:cNvSpPr>
              <a:spLocks/>
            </p:cNvSpPr>
            <p:nvPr/>
          </p:nvSpPr>
          <p:spPr bwMode="auto">
            <a:xfrm>
              <a:off x="1584325" y="4095751"/>
              <a:ext cx="134938" cy="298450"/>
            </a:xfrm>
            <a:custGeom>
              <a:avLst/>
              <a:gdLst>
                <a:gd name="T0" fmla="*/ 14 w 85"/>
                <a:gd name="T1" fmla="*/ 127 h 188"/>
                <a:gd name="T2" fmla="*/ 28 w 85"/>
                <a:gd name="T3" fmla="*/ 66 h 188"/>
                <a:gd name="T4" fmla="*/ 0 w 85"/>
                <a:gd name="T5" fmla="*/ 43 h 188"/>
                <a:gd name="T6" fmla="*/ 42 w 85"/>
                <a:gd name="T7" fmla="*/ 0 h 188"/>
                <a:gd name="T8" fmla="*/ 85 w 85"/>
                <a:gd name="T9" fmla="*/ 43 h 188"/>
                <a:gd name="T10" fmla="*/ 56 w 85"/>
                <a:gd name="T11" fmla="*/ 66 h 188"/>
                <a:gd name="T12" fmla="*/ 71 w 85"/>
                <a:gd name="T13" fmla="*/ 127 h 188"/>
                <a:gd name="T14" fmla="*/ 42 w 85"/>
                <a:gd name="T15" fmla="*/ 188 h 188"/>
                <a:gd name="T16" fmla="*/ 14 w 85"/>
                <a:gd name="T17" fmla="*/ 12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188">
                  <a:moveTo>
                    <a:pt x="14" y="127"/>
                  </a:moveTo>
                  <a:lnTo>
                    <a:pt x="28" y="66"/>
                  </a:lnTo>
                  <a:lnTo>
                    <a:pt x="0" y="43"/>
                  </a:lnTo>
                  <a:lnTo>
                    <a:pt x="42" y="0"/>
                  </a:lnTo>
                  <a:lnTo>
                    <a:pt x="85" y="43"/>
                  </a:lnTo>
                  <a:lnTo>
                    <a:pt x="56" y="66"/>
                  </a:lnTo>
                  <a:lnTo>
                    <a:pt x="71" y="127"/>
                  </a:lnTo>
                  <a:lnTo>
                    <a:pt x="42" y="188"/>
                  </a:lnTo>
                  <a:lnTo>
                    <a:pt x="14" y="127"/>
                  </a:lnTo>
                  <a:close/>
                </a:path>
              </a:pathLst>
            </a:custGeom>
            <a:solidFill>
              <a:srgbClr val="825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73"/>
            <p:cNvSpPr>
              <a:spLocks/>
            </p:cNvSpPr>
            <p:nvPr/>
          </p:nvSpPr>
          <p:spPr bwMode="auto">
            <a:xfrm>
              <a:off x="1279525" y="4073526"/>
              <a:ext cx="742950" cy="2011363"/>
            </a:xfrm>
            <a:custGeom>
              <a:avLst/>
              <a:gdLst>
                <a:gd name="T0" fmla="*/ 422 w 468"/>
                <a:gd name="T1" fmla="*/ 268 h 1267"/>
                <a:gd name="T2" fmla="*/ 468 w 468"/>
                <a:gd name="T3" fmla="*/ 1262 h 1267"/>
                <a:gd name="T4" fmla="*/ 277 w 468"/>
                <a:gd name="T5" fmla="*/ 1262 h 1267"/>
                <a:gd name="T6" fmla="*/ 248 w 468"/>
                <a:gd name="T7" fmla="*/ 1056 h 1267"/>
                <a:gd name="T8" fmla="*/ 234 w 468"/>
                <a:gd name="T9" fmla="*/ 1267 h 1267"/>
                <a:gd name="T10" fmla="*/ 0 w 468"/>
                <a:gd name="T11" fmla="*/ 1253 h 1267"/>
                <a:gd name="T12" fmla="*/ 38 w 468"/>
                <a:gd name="T13" fmla="*/ 258 h 1267"/>
                <a:gd name="T14" fmla="*/ 52 w 468"/>
                <a:gd name="T15" fmla="*/ 14 h 1267"/>
                <a:gd name="T16" fmla="*/ 150 w 468"/>
                <a:gd name="T17" fmla="*/ 5 h 1267"/>
                <a:gd name="T18" fmla="*/ 239 w 468"/>
                <a:gd name="T19" fmla="*/ 221 h 1267"/>
                <a:gd name="T20" fmla="*/ 337 w 468"/>
                <a:gd name="T21" fmla="*/ 0 h 1267"/>
                <a:gd name="T22" fmla="*/ 384 w 468"/>
                <a:gd name="T23" fmla="*/ 0 h 1267"/>
                <a:gd name="T24" fmla="*/ 422 w 468"/>
                <a:gd name="T25" fmla="*/ 268 h 1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8" h="1267">
                  <a:moveTo>
                    <a:pt x="422" y="268"/>
                  </a:moveTo>
                  <a:lnTo>
                    <a:pt x="468" y="1262"/>
                  </a:lnTo>
                  <a:lnTo>
                    <a:pt x="277" y="1262"/>
                  </a:lnTo>
                  <a:lnTo>
                    <a:pt x="248" y="1056"/>
                  </a:lnTo>
                  <a:lnTo>
                    <a:pt x="234" y="1267"/>
                  </a:lnTo>
                  <a:lnTo>
                    <a:pt x="0" y="1253"/>
                  </a:lnTo>
                  <a:lnTo>
                    <a:pt x="38" y="258"/>
                  </a:lnTo>
                  <a:lnTo>
                    <a:pt x="52" y="14"/>
                  </a:lnTo>
                  <a:lnTo>
                    <a:pt x="150" y="5"/>
                  </a:lnTo>
                  <a:lnTo>
                    <a:pt x="239" y="221"/>
                  </a:lnTo>
                  <a:lnTo>
                    <a:pt x="337" y="0"/>
                  </a:lnTo>
                  <a:lnTo>
                    <a:pt x="384" y="0"/>
                  </a:lnTo>
                  <a:lnTo>
                    <a:pt x="422" y="268"/>
                  </a:lnTo>
                  <a:close/>
                </a:path>
              </a:pathLst>
            </a:custGeom>
            <a:gradFill>
              <a:gsLst>
                <a:gs pos="0">
                  <a:srgbClr val="326698"/>
                </a:gs>
                <a:gs pos="100000">
                  <a:srgbClr val="00B0F0"/>
                </a:gs>
              </a:gsLst>
              <a:lin ang="72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74"/>
            <p:cNvSpPr>
              <a:spLocks/>
            </p:cNvSpPr>
            <p:nvPr/>
          </p:nvSpPr>
          <p:spPr bwMode="auto">
            <a:xfrm>
              <a:off x="1606550" y="4430713"/>
              <a:ext cx="60325" cy="60325"/>
            </a:xfrm>
            <a:custGeom>
              <a:avLst/>
              <a:gdLst>
                <a:gd name="T0" fmla="*/ 0 w 8"/>
                <a:gd name="T1" fmla="*/ 4 h 8"/>
                <a:gd name="T2" fmla="*/ 4 w 8"/>
                <a:gd name="T3" fmla="*/ 7 h 8"/>
                <a:gd name="T4" fmla="*/ 8 w 8"/>
                <a:gd name="T5" fmla="*/ 4 h 8"/>
                <a:gd name="T6" fmla="*/ 4 w 8"/>
                <a:gd name="T7" fmla="*/ 0 h 8"/>
                <a:gd name="T8" fmla="*/ 0 w 8"/>
                <a:gd name="T9" fmla="*/ 4 h 8"/>
              </a:gdLst>
              <a:ahLst/>
              <a:cxnLst>
                <a:cxn ang="0">
                  <a:pos x="T0" y="T1"/>
                </a:cxn>
                <a:cxn ang="0">
                  <a:pos x="T2" y="T3"/>
                </a:cxn>
                <a:cxn ang="0">
                  <a:pos x="T4" y="T5"/>
                </a:cxn>
                <a:cxn ang="0">
                  <a:pos x="T6" y="T7"/>
                </a:cxn>
                <a:cxn ang="0">
                  <a:pos x="T8" y="T9"/>
                </a:cxn>
              </a:cxnLst>
              <a:rect l="0" t="0" r="r" b="b"/>
              <a:pathLst>
                <a:path w="8" h="8">
                  <a:moveTo>
                    <a:pt x="0" y="4"/>
                  </a:moveTo>
                  <a:cubicBezTo>
                    <a:pt x="0" y="6"/>
                    <a:pt x="2" y="8"/>
                    <a:pt x="4" y="7"/>
                  </a:cubicBezTo>
                  <a:cubicBezTo>
                    <a:pt x="6" y="7"/>
                    <a:pt x="8" y="6"/>
                    <a:pt x="8" y="4"/>
                  </a:cubicBezTo>
                  <a:cubicBezTo>
                    <a:pt x="8" y="1"/>
                    <a:pt x="6" y="0"/>
                    <a:pt x="4" y="0"/>
                  </a:cubicBezTo>
                  <a:cubicBezTo>
                    <a:pt x="2" y="0"/>
                    <a:pt x="0" y="2"/>
                    <a:pt x="0" y="4"/>
                  </a:cubicBezTo>
                  <a:close/>
                </a:path>
              </a:pathLst>
            </a:cu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75"/>
            <p:cNvSpPr>
              <a:spLocks/>
            </p:cNvSpPr>
            <p:nvPr/>
          </p:nvSpPr>
          <p:spPr bwMode="auto">
            <a:xfrm>
              <a:off x="1606550" y="4676776"/>
              <a:ext cx="60325" cy="60325"/>
            </a:xfrm>
            <a:custGeom>
              <a:avLst/>
              <a:gdLst>
                <a:gd name="T0" fmla="*/ 0 w 8"/>
                <a:gd name="T1" fmla="*/ 4 h 8"/>
                <a:gd name="T2" fmla="*/ 4 w 8"/>
                <a:gd name="T3" fmla="*/ 8 h 8"/>
                <a:gd name="T4" fmla="*/ 8 w 8"/>
                <a:gd name="T5" fmla="*/ 4 h 8"/>
                <a:gd name="T6" fmla="*/ 4 w 8"/>
                <a:gd name="T7" fmla="*/ 1 h 8"/>
                <a:gd name="T8" fmla="*/ 0 w 8"/>
                <a:gd name="T9" fmla="*/ 4 h 8"/>
              </a:gdLst>
              <a:ahLst/>
              <a:cxnLst>
                <a:cxn ang="0">
                  <a:pos x="T0" y="T1"/>
                </a:cxn>
                <a:cxn ang="0">
                  <a:pos x="T2" y="T3"/>
                </a:cxn>
                <a:cxn ang="0">
                  <a:pos x="T4" y="T5"/>
                </a:cxn>
                <a:cxn ang="0">
                  <a:pos x="T6" y="T7"/>
                </a:cxn>
                <a:cxn ang="0">
                  <a:pos x="T8" y="T9"/>
                </a:cxn>
              </a:cxnLst>
              <a:rect l="0" t="0" r="r" b="b"/>
              <a:pathLst>
                <a:path w="8" h="8">
                  <a:moveTo>
                    <a:pt x="0" y="4"/>
                  </a:moveTo>
                  <a:cubicBezTo>
                    <a:pt x="0" y="7"/>
                    <a:pt x="2" y="8"/>
                    <a:pt x="4" y="8"/>
                  </a:cubicBezTo>
                  <a:cubicBezTo>
                    <a:pt x="7" y="8"/>
                    <a:pt x="8" y="6"/>
                    <a:pt x="8" y="4"/>
                  </a:cubicBezTo>
                  <a:cubicBezTo>
                    <a:pt x="8" y="2"/>
                    <a:pt x="6" y="0"/>
                    <a:pt x="4" y="1"/>
                  </a:cubicBezTo>
                  <a:cubicBezTo>
                    <a:pt x="2" y="1"/>
                    <a:pt x="0" y="2"/>
                    <a:pt x="0" y="4"/>
                  </a:cubicBezTo>
                  <a:close/>
                </a:path>
              </a:pathLst>
            </a:cu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Oval 76"/>
            <p:cNvSpPr>
              <a:spLocks noChangeArrowheads="1"/>
            </p:cNvSpPr>
            <p:nvPr/>
          </p:nvSpPr>
          <p:spPr bwMode="auto">
            <a:xfrm>
              <a:off x="1614488" y="4930776"/>
              <a:ext cx="58738" cy="58738"/>
            </a:xfrm>
            <a:prstGeom prst="ellipse">
              <a:avLst/>
            </a:pr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77"/>
            <p:cNvSpPr>
              <a:spLocks/>
            </p:cNvSpPr>
            <p:nvPr/>
          </p:nvSpPr>
          <p:spPr bwMode="auto">
            <a:xfrm>
              <a:off x="1614488" y="5183188"/>
              <a:ext cx="58738" cy="60325"/>
            </a:xfrm>
            <a:custGeom>
              <a:avLst/>
              <a:gdLst>
                <a:gd name="T0" fmla="*/ 0 w 8"/>
                <a:gd name="T1" fmla="*/ 4 h 8"/>
                <a:gd name="T2" fmla="*/ 4 w 8"/>
                <a:gd name="T3" fmla="*/ 8 h 8"/>
                <a:gd name="T4" fmla="*/ 8 w 8"/>
                <a:gd name="T5" fmla="*/ 4 h 8"/>
                <a:gd name="T6" fmla="*/ 4 w 8"/>
                <a:gd name="T7" fmla="*/ 0 h 8"/>
                <a:gd name="T8" fmla="*/ 0 w 8"/>
                <a:gd name="T9" fmla="*/ 4 h 8"/>
              </a:gdLst>
              <a:ahLst/>
              <a:cxnLst>
                <a:cxn ang="0">
                  <a:pos x="T0" y="T1"/>
                </a:cxn>
                <a:cxn ang="0">
                  <a:pos x="T2" y="T3"/>
                </a:cxn>
                <a:cxn ang="0">
                  <a:pos x="T4" y="T5"/>
                </a:cxn>
                <a:cxn ang="0">
                  <a:pos x="T6" y="T7"/>
                </a:cxn>
                <a:cxn ang="0">
                  <a:pos x="T8" y="T9"/>
                </a:cxn>
              </a:cxnLst>
              <a:rect l="0" t="0" r="r" b="b"/>
              <a:pathLst>
                <a:path w="8" h="8">
                  <a:moveTo>
                    <a:pt x="0" y="4"/>
                  </a:moveTo>
                  <a:cubicBezTo>
                    <a:pt x="0" y="6"/>
                    <a:pt x="2" y="8"/>
                    <a:pt x="4" y="8"/>
                  </a:cubicBezTo>
                  <a:cubicBezTo>
                    <a:pt x="7" y="8"/>
                    <a:pt x="8" y="6"/>
                    <a:pt x="8" y="4"/>
                  </a:cubicBezTo>
                  <a:cubicBezTo>
                    <a:pt x="8" y="2"/>
                    <a:pt x="6" y="0"/>
                    <a:pt x="4" y="0"/>
                  </a:cubicBezTo>
                  <a:cubicBezTo>
                    <a:pt x="2" y="0"/>
                    <a:pt x="0" y="2"/>
                    <a:pt x="0" y="4"/>
                  </a:cubicBezTo>
                  <a:close/>
                </a:path>
              </a:pathLst>
            </a:cu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Oval 78"/>
            <p:cNvSpPr>
              <a:spLocks noChangeArrowheads="1"/>
            </p:cNvSpPr>
            <p:nvPr/>
          </p:nvSpPr>
          <p:spPr bwMode="auto">
            <a:xfrm>
              <a:off x="1622425" y="5437188"/>
              <a:ext cx="58738" cy="58738"/>
            </a:xfrm>
            <a:prstGeom prst="ellipse">
              <a:avLst/>
            </a:pr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79"/>
            <p:cNvSpPr>
              <a:spLocks/>
            </p:cNvSpPr>
            <p:nvPr/>
          </p:nvSpPr>
          <p:spPr bwMode="auto">
            <a:xfrm>
              <a:off x="2290763" y="3970338"/>
              <a:ext cx="163513" cy="498475"/>
            </a:xfrm>
            <a:custGeom>
              <a:avLst/>
              <a:gdLst>
                <a:gd name="T0" fmla="*/ 61 w 103"/>
                <a:gd name="T1" fmla="*/ 314 h 314"/>
                <a:gd name="T2" fmla="*/ 103 w 103"/>
                <a:gd name="T3" fmla="*/ 305 h 314"/>
                <a:gd name="T4" fmla="*/ 37 w 103"/>
                <a:gd name="T5" fmla="*/ 0 h 314"/>
                <a:gd name="T6" fmla="*/ 0 w 103"/>
                <a:gd name="T7" fmla="*/ 9 h 314"/>
                <a:gd name="T8" fmla="*/ 61 w 103"/>
                <a:gd name="T9" fmla="*/ 314 h 314"/>
              </a:gdLst>
              <a:ahLst/>
              <a:cxnLst>
                <a:cxn ang="0">
                  <a:pos x="T0" y="T1"/>
                </a:cxn>
                <a:cxn ang="0">
                  <a:pos x="T2" y="T3"/>
                </a:cxn>
                <a:cxn ang="0">
                  <a:pos x="T4" y="T5"/>
                </a:cxn>
                <a:cxn ang="0">
                  <a:pos x="T6" y="T7"/>
                </a:cxn>
                <a:cxn ang="0">
                  <a:pos x="T8" y="T9"/>
                </a:cxn>
              </a:cxnLst>
              <a:rect l="0" t="0" r="r" b="b"/>
              <a:pathLst>
                <a:path w="103" h="314">
                  <a:moveTo>
                    <a:pt x="61" y="314"/>
                  </a:moveTo>
                  <a:lnTo>
                    <a:pt x="103" y="305"/>
                  </a:lnTo>
                  <a:lnTo>
                    <a:pt x="37" y="0"/>
                  </a:lnTo>
                  <a:lnTo>
                    <a:pt x="0" y="9"/>
                  </a:lnTo>
                  <a:lnTo>
                    <a:pt x="61" y="314"/>
                  </a:lnTo>
                  <a:close/>
                </a:path>
              </a:pathLst>
            </a:custGeom>
            <a:solidFill>
              <a:srgbClr val="825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80"/>
            <p:cNvSpPr>
              <a:spLocks/>
            </p:cNvSpPr>
            <p:nvPr/>
          </p:nvSpPr>
          <p:spPr bwMode="auto">
            <a:xfrm>
              <a:off x="2416175" y="4454526"/>
              <a:ext cx="60325" cy="66675"/>
            </a:xfrm>
            <a:custGeom>
              <a:avLst/>
              <a:gdLst>
                <a:gd name="T0" fmla="*/ 29 w 38"/>
                <a:gd name="T1" fmla="*/ 42 h 42"/>
                <a:gd name="T2" fmla="*/ 0 w 38"/>
                <a:gd name="T3" fmla="*/ 4 h 42"/>
                <a:gd name="T4" fmla="*/ 38 w 38"/>
                <a:gd name="T5" fmla="*/ 0 h 42"/>
                <a:gd name="T6" fmla="*/ 29 w 38"/>
                <a:gd name="T7" fmla="*/ 42 h 42"/>
              </a:gdLst>
              <a:ahLst/>
              <a:cxnLst>
                <a:cxn ang="0">
                  <a:pos x="T0" y="T1"/>
                </a:cxn>
                <a:cxn ang="0">
                  <a:pos x="T2" y="T3"/>
                </a:cxn>
                <a:cxn ang="0">
                  <a:pos x="T4" y="T5"/>
                </a:cxn>
                <a:cxn ang="0">
                  <a:pos x="T6" y="T7"/>
                </a:cxn>
              </a:cxnLst>
              <a:rect l="0" t="0" r="r" b="b"/>
              <a:pathLst>
                <a:path w="38" h="42">
                  <a:moveTo>
                    <a:pt x="29" y="42"/>
                  </a:moveTo>
                  <a:lnTo>
                    <a:pt x="0" y="4"/>
                  </a:lnTo>
                  <a:lnTo>
                    <a:pt x="38" y="0"/>
                  </a:lnTo>
                  <a:lnTo>
                    <a:pt x="29" y="42"/>
                  </a:lnTo>
                  <a:close/>
                </a:path>
              </a:pathLst>
            </a:custGeom>
            <a:solidFill>
              <a:srgbClr val="F4B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81"/>
            <p:cNvSpPr>
              <a:spLocks/>
            </p:cNvSpPr>
            <p:nvPr/>
          </p:nvSpPr>
          <p:spPr bwMode="auto">
            <a:xfrm>
              <a:off x="2446338" y="4498976"/>
              <a:ext cx="22225" cy="22225"/>
            </a:xfrm>
            <a:custGeom>
              <a:avLst/>
              <a:gdLst>
                <a:gd name="T0" fmla="*/ 5 w 14"/>
                <a:gd name="T1" fmla="*/ 14 h 14"/>
                <a:gd name="T2" fmla="*/ 14 w 14"/>
                <a:gd name="T3" fmla="*/ 14 h 14"/>
                <a:gd name="T4" fmla="*/ 10 w 14"/>
                <a:gd name="T5" fmla="*/ 0 h 14"/>
                <a:gd name="T6" fmla="*/ 0 w 14"/>
                <a:gd name="T7" fmla="*/ 0 h 14"/>
                <a:gd name="T8" fmla="*/ 5 w 14"/>
                <a:gd name="T9" fmla="*/ 14 h 14"/>
              </a:gdLst>
              <a:ahLst/>
              <a:cxnLst>
                <a:cxn ang="0">
                  <a:pos x="T0" y="T1"/>
                </a:cxn>
                <a:cxn ang="0">
                  <a:pos x="T2" y="T3"/>
                </a:cxn>
                <a:cxn ang="0">
                  <a:pos x="T4" y="T5"/>
                </a:cxn>
                <a:cxn ang="0">
                  <a:pos x="T6" y="T7"/>
                </a:cxn>
                <a:cxn ang="0">
                  <a:pos x="T8" y="T9"/>
                </a:cxn>
              </a:cxnLst>
              <a:rect l="0" t="0" r="r" b="b"/>
              <a:pathLst>
                <a:path w="14" h="14">
                  <a:moveTo>
                    <a:pt x="5" y="14"/>
                  </a:moveTo>
                  <a:lnTo>
                    <a:pt x="14" y="14"/>
                  </a:lnTo>
                  <a:lnTo>
                    <a:pt x="10" y="0"/>
                  </a:lnTo>
                  <a:lnTo>
                    <a:pt x="0" y="0"/>
                  </a:lnTo>
                  <a:lnTo>
                    <a:pt x="5" y="14"/>
                  </a:lnTo>
                  <a:close/>
                </a:path>
              </a:pathLst>
            </a:custGeom>
            <a:solidFill>
              <a:srgbClr val="F4B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82"/>
            <p:cNvSpPr>
              <a:spLocks/>
            </p:cNvSpPr>
            <p:nvPr/>
          </p:nvSpPr>
          <p:spPr bwMode="auto">
            <a:xfrm>
              <a:off x="2282825" y="3851276"/>
              <a:ext cx="119063" cy="207963"/>
            </a:xfrm>
            <a:custGeom>
              <a:avLst/>
              <a:gdLst>
                <a:gd name="T0" fmla="*/ 5 w 16"/>
                <a:gd name="T1" fmla="*/ 28 h 28"/>
                <a:gd name="T2" fmla="*/ 1 w 16"/>
                <a:gd name="T3" fmla="*/ 7 h 28"/>
                <a:gd name="T4" fmla="*/ 5 w 16"/>
                <a:gd name="T5" fmla="*/ 0 h 28"/>
                <a:gd name="T6" fmla="*/ 12 w 16"/>
                <a:gd name="T7" fmla="*/ 5 h 28"/>
                <a:gd name="T8" fmla="*/ 16 w 16"/>
                <a:gd name="T9" fmla="*/ 26 h 28"/>
                <a:gd name="T10" fmla="*/ 5 w 16"/>
                <a:gd name="T11" fmla="*/ 28 h 28"/>
              </a:gdLst>
              <a:ahLst/>
              <a:cxnLst>
                <a:cxn ang="0">
                  <a:pos x="T0" y="T1"/>
                </a:cxn>
                <a:cxn ang="0">
                  <a:pos x="T2" y="T3"/>
                </a:cxn>
                <a:cxn ang="0">
                  <a:pos x="T4" y="T5"/>
                </a:cxn>
                <a:cxn ang="0">
                  <a:pos x="T6" y="T7"/>
                </a:cxn>
                <a:cxn ang="0">
                  <a:pos x="T8" y="T9"/>
                </a:cxn>
                <a:cxn ang="0">
                  <a:pos x="T10" y="T11"/>
                </a:cxn>
              </a:cxnLst>
              <a:rect l="0" t="0" r="r" b="b"/>
              <a:pathLst>
                <a:path w="16" h="28">
                  <a:moveTo>
                    <a:pt x="5" y="28"/>
                  </a:moveTo>
                  <a:cubicBezTo>
                    <a:pt x="1" y="7"/>
                    <a:pt x="1" y="7"/>
                    <a:pt x="1" y="7"/>
                  </a:cubicBezTo>
                  <a:cubicBezTo>
                    <a:pt x="0" y="4"/>
                    <a:pt x="2" y="1"/>
                    <a:pt x="5" y="0"/>
                  </a:cubicBezTo>
                  <a:cubicBezTo>
                    <a:pt x="8" y="0"/>
                    <a:pt x="11" y="2"/>
                    <a:pt x="12" y="5"/>
                  </a:cubicBezTo>
                  <a:cubicBezTo>
                    <a:pt x="16" y="26"/>
                    <a:pt x="16" y="26"/>
                    <a:pt x="16" y="26"/>
                  </a:cubicBezTo>
                  <a:lnTo>
                    <a:pt x="5" y="28"/>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83"/>
            <p:cNvSpPr>
              <a:spLocks/>
            </p:cNvSpPr>
            <p:nvPr/>
          </p:nvSpPr>
          <p:spPr bwMode="auto">
            <a:xfrm>
              <a:off x="2260600" y="3910013"/>
              <a:ext cx="52388" cy="157163"/>
            </a:xfrm>
            <a:custGeom>
              <a:avLst/>
              <a:gdLst>
                <a:gd name="T0" fmla="*/ 4 w 7"/>
                <a:gd name="T1" fmla="*/ 19 h 21"/>
                <a:gd name="T2" fmla="*/ 6 w 7"/>
                <a:gd name="T3" fmla="*/ 21 h 21"/>
                <a:gd name="T4" fmla="*/ 6 w 7"/>
                <a:gd name="T5" fmla="*/ 21 h 21"/>
                <a:gd name="T6" fmla="*/ 7 w 7"/>
                <a:gd name="T7" fmla="*/ 19 h 21"/>
                <a:gd name="T8" fmla="*/ 3 w 7"/>
                <a:gd name="T9" fmla="*/ 1 h 21"/>
                <a:gd name="T10" fmla="*/ 2 w 7"/>
                <a:gd name="T11" fmla="*/ 0 h 21"/>
                <a:gd name="T12" fmla="*/ 2 w 7"/>
                <a:gd name="T13" fmla="*/ 0 h 21"/>
                <a:gd name="T14" fmla="*/ 1 w 7"/>
                <a:gd name="T15" fmla="*/ 2 h 21"/>
                <a:gd name="T16" fmla="*/ 4 w 7"/>
                <a:gd name="T17"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21">
                  <a:moveTo>
                    <a:pt x="4" y="19"/>
                  </a:moveTo>
                  <a:cubicBezTo>
                    <a:pt x="4" y="20"/>
                    <a:pt x="5" y="21"/>
                    <a:pt x="6" y="21"/>
                  </a:cubicBezTo>
                  <a:cubicBezTo>
                    <a:pt x="6" y="21"/>
                    <a:pt x="6" y="21"/>
                    <a:pt x="6" y="21"/>
                  </a:cubicBezTo>
                  <a:cubicBezTo>
                    <a:pt x="6" y="20"/>
                    <a:pt x="7" y="20"/>
                    <a:pt x="7" y="19"/>
                  </a:cubicBezTo>
                  <a:cubicBezTo>
                    <a:pt x="3" y="1"/>
                    <a:pt x="3" y="1"/>
                    <a:pt x="3" y="1"/>
                  </a:cubicBezTo>
                  <a:cubicBezTo>
                    <a:pt x="3" y="1"/>
                    <a:pt x="2" y="0"/>
                    <a:pt x="2" y="0"/>
                  </a:cubicBezTo>
                  <a:cubicBezTo>
                    <a:pt x="2" y="0"/>
                    <a:pt x="2" y="0"/>
                    <a:pt x="2" y="0"/>
                  </a:cubicBezTo>
                  <a:cubicBezTo>
                    <a:pt x="1" y="0"/>
                    <a:pt x="0" y="1"/>
                    <a:pt x="1" y="2"/>
                  </a:cubicBezTo>
                  <a:lnTo>
                    <a:pt x="4" y="19"/>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84"/>
            <p:cNvSpPr>
              <a:spLocks/>
            </p:cNvSpPr>
            <p:nvPr/>
          </p:nvSpPr>
          <p:spPr bwMode="auto">
            <a:xfrm>
              <a:off x="2268538" y="3924301"/>
              <a:ext cx="44450" cy="30163"/>
            </a:xfrm>
            <a:custGeom>
              <a:avLst/>
              <a:gdLst>
                <a:gd name="T0" fmla="*/ 0 w 6"/>
                <a:gd name="T1" fmla="*/ 2 h 4"/>
                <a:gd name="T2" fmla="*/ 2 w 6"/>
                <a:gd name="T3" fmla="*/ 4 h 4"/>
                <a:gd name="T4" fmla="*/ 5 w 6"/>
                <a:gd name="T5" fmla="*/ 3 h 4"/>
                <a:gd name="T6" fmla="*/ 5 w 6"/>
                <a:gd name="T7" fmla="*/ 1 h 4"/>
                <a:gd name="T8" fmla="*/ 5 w 6"/>
                <a:gd name="T9" fmla="*/ 1 h 4"/>
                <a:gd name="T10" fmla="*/ 4 w 6"/>
                <a:gd name="T11" fmla="*/ 0 h 4"/>
                <a:gd name="T12" fmla="*/ 1 w 6"/>
                <a:gd name="T13" fmla="*/ 0 h 4"/>
                <a:gd name="T14" fmla="*/ 0 w 6"/>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0" y="2"/>
                  </a:moveTo>
                  <a:cubicBezTo>
                    <a:pt x="1" y="3"/>
                    <a:pt x="1" y="4"/>
                    <a:pt x="2" y="4"/>
                  </a:cubicBezTo>
                  <a:cubicBezTo>
                    <a:pt x="5" y="3"/>
                    <a:pt x="5" y="3"/>
                    <a:pt x="5" y="3"/>
                  </a:cubicBezTo>
                  <a:cubicBezTo>
                    <a:pt x="5" y="3"/>
                    <a:pt x="6" y="2"/>
                    <a:pt x="5" y="1"/>
                  </a:cubicBezTo>
                  <a:cubicBezTo>
                    <a:pt x="5" y="1"/>
                    <a:pt x="5" y="1"/>
                    <a:pt x="5" y="1"/>
                  </a:cubicBezTo>
                  <a:cubicBezTo>
                    <a:pt x="5" y="1"/>
                    <a:pt x="5" y="0"/>
                    <a:pt x="4" y="0"/>
                  </a:cubicBezTo>
                  <a:cubicBezTo>
                    <a:pt x="1" y="0"/>
                    <a:pt x="1" y="0"/>
                    <a:pt x="1" y="0"/>
                  </a:cubicBezTo>
                  <a:cubicBezTo>
                    <a:pt x="1" y="0"/>
                    <a:pt x="0" y="2"/>
                    <a:pt x="0" y="2"/>
                  </a:cubicBez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86"/>
            <p:cNvSpPr>
              <a:spLocks/>
            </p:cNvSpPr>
            <p:nvPr/>
          </p:nvSpPr>
          <p:spPr bwMode="auto">
            <a:xfrm>
              <a:off x="1830388" y="4289426"/>
              <a:ext cx="720725" cy="633413"/>
            </a:xfrm>
            <a:custGeom>
              <a:avLst/>
              <a:gdLst>
                <a:gd name="T0" fmla="*/ 126 w 454"/>
                <a:gd name="T1" fmla="*/ 5 h 399"/>
                <a:gd name="T2" fmla="*/ 454 w 454"/>
                <a:gd name="T3" fmla="*/ 0 h 399"/>
                <a:gd name="T4" fmla="*/ 327 w 454"/>
                <a:gd name="T5" fmla="*/ 394 h 399"/>
                <a:gd name="T6" fmla="*/ 0 w 454"/>
                <a:gd name="T7" fmla="*/ 399 h 399"/>
                <a:gd name="T8" fmla="*/ 126 w 454"/>
                <a:gd name="T9" fmla="*/ 5 h 399"/>
              </a:gdLst>
              <a:ahLst/>
              <a:cxnLst>
                <a:cxn ang="0">
                  <a:pos x="T0" y="T1"/>
                </a:cxn>
                <a:cxn ang="0">
                  <a:pos x="T2" y="T3"/>
                </a:cxn>
                <a:cxn ang="0">
                  <a:pos x="T4" y="T5"/>
                </a:cxn>
                <a:cxn ang="0">
                  <a:pos x="T6" y="T7"/>
                </a:cxn>
                <a:cxn ang="0">
                  <a:pos x="T8" y="T9"/>
                </a:cxn>
              </a:cxnLst>
              <a:rect l="0" t="0" r="r" b="b"/>
              <a:pathLst>
                <a:path w="454" h="399">
                  <a:moveTo>
                    <a:pt x="126" y="5"/>
                  </a:moveTo>
                  <a:lnTo>
                    <a:pt x="454" y="0"/>
                  </a:lnTo>
                  <a:lnTo>
                    <a:pt x="327" y="394"/>
                  </a:lnTo>
                  <a:lnTo>
                    <a:pt x="0" y="399"/>
                  </a:lnTo>
                  <a:lnTo>
                    <a:pt x="126" y="5"/>
                  </a:lnTo>
                  <a:close/>
                </a:path>
              </a:pathLst>
            </a:custGeom>
            <a:solidFill>
              <a:srgbClr val="825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87"/>
            <p:cNvSpPr>
              <a:spLocks/>
            </p:cNvSpPr>
            <p:nvPr/>
          </p:nvSpPr>
          <p:spPr bwMode="auto">
            <a:xfrm>
              <a:off x="1741488" y="4624388"/>
              <a:ext cx="230188" cy="157163"/>
            </a:xfrm>
            <a:custGeom>
              <a:avLst/>
              <a:gdLst>
                <a:gd name="T0" fmla="*/ 26 w 31"/>
                <a:gd name="T1" fmla="*/ 21 h 21"/>
                <a:gd name="T2" fmla="*/ 31 w 31"/>
                <a:gd name="T3" fmla="*/ 16 h 21"/>
                <a:gd name="T4" fmla="*/ 30 w 31"/>
                <a:gd name="T5" fmla="*/ 5 h 21"/>
                <a:gd name="T6" fmla="*/ 25 w 31"/>
                <a:gd name="T7" fmla="*/ 0 h 21"/>
                <a:gd name="T8" fmla="*/ 5 w 31"/>
                <a:gd name="T9" fmla="*/ 0 h 21"/>
                <a:gd name="T10" fmla="*/ 0 w 31"/>
                <a:gd name="T11" fmla="*/ 5 h 21"/>
                <a:gd name="T12" fmla="*/ 0 w 31"/>
                <a:gd name="T13" fmla="*/ 16 h 21"/>
                <a:gd name="T14" fmla="*/ 5 w 31"/>
                <a:gd name="T15" fmla="*/ 21 h 21"/>
                <a:gd name="T16" fmla="*/ 26 w 31"/>
                <a:gd name="T1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21">
                  <a:moveTo>
                    <a:pt x="26" y="21"/>
                  </a:moveTo>
                  <a:cubicBezTo>
                    <a:pt x="28" y="21"/>
                    <a:pt x="31" y="19"/>
                    <a:pt x="31" y="16"/>
                  </a:cubicBezTo>
                  <a:cubicBezTo>
                    <a:pt x="30" y="5"/>
                    <a:pt x="30" y="5"/>
                    <a:pt x="30" y="5"/>
                  </a:cubicBezTo>
                  <a:cubicBezTo>
                    <a:pt x="30" y="2"/>
                    <a:pt x="28" y="0"/>
                    <a:pt x="25" y="0"/>
                  </a:cubicBezTo>
                  <a:cubicBezTo>
                    <a:pt x="5" y="0"/>
                    <a:pt x="5" y="0"/>
                    <a:pt x="5" y="0"/>
                  </a:cubicBezTo>
                  <a:cubicBezTo>
                    <a:pt x="2" y="0"/>
                    <a:pt x="0" y="2"/>
                    <a:pt x="0" y="5"/>
                  </a:cubicBezTo>
                  <a:cubicBezTo>
                    <a:pt x="0" y="16"/>
                    <a:pt x="0" y="16"/>
                    <a:pt x="0" y="16"/>
                  </a:cubicBezTo>
                  <a:cubicBezTo>
                    <a:pt x="0" y="19"/>
                    <a:pt x="3" y="21"/>
                    <a:pt x="5" y="21"/>
                  </a:cubicBezTo>
                  <a:lnTo>
                    <a:pt x="26" y="21"/>
                  </a:lnTo>
                  <a:close/>
                </a:path>
              </a:pathLst>
            </a:custGeom>
            <a:solidFill>
              <a:srgbClr val="F5CA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88"/>
            <p:cNvSpPr>
              <a:spLocks/>
            </p:cNvSpPr>
            <p:nvPr/>
          </p:nvSpPr>
          <p:spPr bwMode="auto">
            <a:xfrm>
              <a:off x="1154113" y="4610101"/>
              <a:ext cx="698500" cy="201613"/>
            </a:xfrm>
            <a:custGeom>
              <a:avLst/>
              <a:gdLst>
                <a:gd name="T0" fmla="*/ 5 w 440"/>
                <a:gd name="T1" fmla="*/ 127 h 127"/>
                <a:gd name="T2" fmla="*/ 440 w 440"/>
                <a:gd name="T3" fmla="*/ 117 h 127"/>
                <a:gd name="T4" fmla="*/ 440 w 440"/>
                <a:gd name="T5" fmla="*/ 0 h 127"/>
                <a:gd name="T6" fmla="*/ 0 w 440"/>
                <a:gd name="T7" fmla="*/ 5 h 127"/>
                <a:gd name="T8" fmla="*/ 5 w 440"/>
                <a:gd name="T9" fmla="*/ 127 h 127"/>
              </a:gdLst>
              <a:ahLst/>
              <a:cxnLst>
                <a:cxn ang="0">
                  <a:pos x="T0" y="T1"/>
                </a:cxn>
                <a:cxn ang="0">
                  <a:pos x="T2" y="T3"/>
                </a:cxn>
                <a:cxn ang="0">
                  <a:pos x="T4" y="T5"/>
                </a:cxn>
                <a:cxn ang="0">
                  <a:pos x="T6" y="T7"/>
                </a:cxn>
                <a:cxn ang="0">
                  <a:pos x="T8" y="T9"/>
                </a:cxn>
              </a:cxnLst>
              <a:rect l="0" t="0" r="r" b="b"/>
              <a:pathLst>
                <a:path w="440" h="127">
                  <a:moveTo>
                    <a:pt x="5" y="127"/>
                  </a:moveTo>
                  <a:lnTo>
                    <a:pt x="440" y="117"/>
                  </a:lnTo>
                  <a:lnTo>
                    <a:pt x="440" y="0"/>
                  </a:lnTo>
                  <a:lnTo>
                    <a:pt x="0" y="5"/>
                  </a:lnTo>
                  <a:lnTo>
                    <a:pt x="5" y="127"/>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Oval 89"/>
            <p:cNvSpPr>
              <a:spLocks noChangeArrowheads="1"/>
            </p:cNvSpPr>
            <p:nvPr/>
          </p:nvSpPr>
          <p:spPr bwMode="auto">
            <a:xfrm>
              <a:off x="1049338" y="4618038"/>
              <a:ext cx="193675" cy="193675"/>
            </a:xfrm>
            <a:prstGeom prst="ellipse">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0" name="圆角矩形 89"/>
          <p:cNvSpPr/>
          <p:nvPr/>
        </p:nvSpPr>
        <p:spPr>
          <a:xfrm>
            <a:off x="5389255" y="1472547"/>
            <a:ext cx="4738399" cy="486114"/>
          </a:xfrm>
          <a:prstGeom prst="roundRect">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1" name="组合 90"/>
          <p:cNvGrpSpPr/>
          <p:nvPr/>
        </p:nvGrpSpPr>
        <p:grpSpPr>
          <a:xfrm>
            <a:off x="5163458" y="1340768"/>
            <a:ext cx="749672" cy="749672"/>
            <a:chOff x="1819647" y="2164806"/>
            <a:chExt cx="1047750" cy="1047750"/>
          </a:xfrm>
          <a:gradFill>
            <a:gsLst>
              <a:gs pos="0">
                <a:srgbClr val="0070C0"/>
              </a:gs>
              <a:gs pos="100000">
                <a:srgbClr val="00B0F0"/>
              </a:gs>
            </a:gsLst>
            <a:lin ang="7200000" scaled="0"/>
          </a:gradFill>
        </p:grpSpPr>
        <p:sp>
          <p:nvSpPr>
            <p:cNvPr id="92" name="Freeform 28"/>
            <p:cNvSpPr/>
            <p:nvPr/>
          </p:nvSpPr>
          <p:spPr>
            <a:xfrm>
              <a:off x="1819647" y="2164806"/>
              <a:ext cx="1047750" cy="1047750"/>
            </a:xfrm>
            <a:custGeom>
              <a:avLst/>
              <a:gdLst>
                <a:gd name="connsiteX0" fmla="*/ 0 w 1047750"/>
                <a:gd name="connsiteY0" fmla="*/ 523875 h 1047750"/>
                <a:gd name="connsiteX1" fmla="*/ 523875 w 1047750"/>
                <a:gd name="connsiteY1" fmla="*/ 0 h 1047750"/>
                <a:gd name="connsiteX2" fmla="*/ 1047750 w 1047750"/>
                <a:gd name="connsiteY2" fmla="*/ 523875 h 1047750"/>
                <a:gd name="connsiteX3" fmla="*/ 523875 w 1047750"/>
                <a:gd name="connsiteY3" fmla="*/ 1047750 h 1047750"/>
                <a:gd name="connsiteX4" fmla="*/ 0 w 1047750"/>
                <a:gd name="connsiteY4" fmla="*/ 523875 h 1047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0" h="1047750">
                  <a:moveTo>
                    <a:pt x="0" y="523875"/>
                  </a:moveTo>
                  <a:cubicBezTo>
                    <a:pt x="0" y="234547"/>
                    <a:pt x="234547" y="0"/>
                    <a:pt x="523875" y="0"/>
                  </a:cubicBezTo>
                  <a:cubicBezTo>
                    <a:pt x="813203" y="0"/>
                    <a:pt x="1047750" y="234547"/>
                    <a:pt x="1047750" y="523875"/>
                  </a:cubicBezTo>
                  <a:cubicBezTo>
                    <a:pt x="1047750" y="813203"/>
                    <a:pt x="813203" y="1047750"/>
                    <a:pt x="523875" y="1047750"/>
                  </a:cubicBezTo>
                  <a:cubicBezTo>
                    <a:pt x="234547" y="1047750"/>
                    <a:pt x="0" y="813203"/>
                    <a:pt x="0" y="523875"/>
                  </a:cubicBez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9314" tIns="169314" rIns="169314" bIns="169314" numCol="1" spcCol="1270" anchor="ctr" anchorCtr="0">
              <a:noAutofit/>
            </a:bodyPr>
            <a:lstStyle/>
            <a:p>
              <a:pPr lvl="0" algn="ctr" defTabSz="1111250">
                <a:lnSpc>
                  <a:spcPct val="90000"/>
                </a:lnSpc>
                <a:spcBef>
                  <a:spcPct val="0"/>
                </a:spcBef>
                <a:spcAft>
                  <a:spcPct val="35000"/>
                </a:spcAft>
              </a:pPr>
              <a:endParaRPr lang="en-GB" sz="2500" kern="1200"/>
            </a:p>
          </p:txBody>
        </p:sp>
        <p:sp>
          <p:nvSpPr>
            <p:cNvPr id="93" name="Shape 54"/>
            <p:cNvSpPr txBox="1">
              <a:spLocks/>
            </p:cNvSpPr>
            <p:nvPr/>
          </p:nvSpPr>
          <p:spPr>
            <a:xfrm>
              <a:off x="1854002" y="2229134"/>
              <a:ext cx="1000843" cy="880677"/>
            </a:xfrm>
            <a:prstGeom prst="rect">
              <a:avLst/>
            </a:prstGeom>
            <a:noFill/>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sz="1800">
                  <a:solidFill>
                    <a:srgbClr val="000000"/>
                  </a:solidFill>
                </a:defRPr>
              </a:pPr>
              <a:r>
                <a:rPr lang="en-US" altLang="zh-CN" sz="3600" dirty="0">
                  <a:solidFill>
                    <a:schemeClr val="bg1"/>
                  </a:solidFill>
                  <a:latin typeface="微软雅黑" panose="020B0503020204020204" pitchFamily="34" charset="-122"/>
                  <a:ea typeface="微软雅黑" panose="020B0503020204020204" pitchFamily="34" charset="-122"/>
                </a:rPr>
                <a:t>1</a:t>
              </a:r>
            </a:p>
          </p:txBody>
        </p:sp>
      </p:grpSp>
      <p:sp>
        <p:nvSpPr>
          <p:cNvPr id="94" name="Shape 54"/>
          <p:cNvSpPr txBox="1">
            <a:spLocks/>
          </p:cNvSpPr>
          <p:nvPr/>
        </p:nvSpPr>
        <p:spPr>
          <a:xfrm>
            <a:off x="6531610" y="1514230"/>
            <a:ext cx="346074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rgbClr val="0070C0"/>
                </a:solidFill>
                <a:latin typeface="微软雅黑" panose="020B0503020204020204" pitchFamily="34" charset="-122"/>
                <a:ea typeface="微软雅黑" panose="020B0503020204020204" pitchFamily="34" charset="-122"/>
              </a:rPr>
              <a:t>请在这里添加文字标题。</a:t>
            </a:r>
            <a:endParaRPr lang="en-US" sz="2000" dirty="0">
              <a:solidFill>
                <a:srgbClr val="0070C0"/>
              </a:solidFill>
              <a:latin typeface="微软雅黑" panose="020B0503020204020204" pitchFamily="34" charset="-122"/>
              <a:ea typeface="微软雅黑" panose="020B0503020204020204" pitchFamily="34" charset="-122"/>
            </a:endParaRPr>
          </a:p>
        </p:txBody>
      </p:sp>
      <p:sp>
        <p:nvSpPr>
          <p:cNvPr id="95" name="圆角矩形 94"/>
          <p:cNvSpPr/>
          <p:nvPr/>
        </p:nvSpPr>
        <p:spPr>
          <a:xfrm>
            <a:off x="5384899" y="2425086"/>
            <a:ext cx="4738399" cy="486114"/>
          </a:xfrm>
          <a:prstGeom prst="roundRect">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6" name="组合 95"/>
          <p:cNvGrpSpPr/>
          <p:nvPr/>
        </p:nvGrpSpPr>
        <p:grpSpPr>
          <a:xfrm>
            <a:off x="5159102" y="2293307"/>
            <a:ext cx="749672" cy="749672"/>
            <a:chOff x="1819647" y="2164806"/>
            <a:chExt cx="1047750" cy="1047750"/>
          </a:xfrm>
          <a:gradFill>
            <a:gsLst>
              <a:gs pos="0">
                <a:srgbClr val="0070C0"/>
              </a:gs>
              <a:gs pos="100000">
                <a:srgbClr val="00B0F0"/>
              </a:gs>
            </a:gsLst>
            <a:lin ang="7200000" scaled="0"/>
          </a:gradFill>
        </p:grpSpPr>
        <p:sp>
          <p:nvSpPr>
            <p:cNvPr id="97" name="Freeform 28"/>
            <p:cNvSpPr/>
            <p:nvPr/>
          </p:nvSpPr>
          <p:spPr>
            <a:xfrm>
              <a:off x="1819647" y="2164806"/>
              <a:ext cx="1047750" cy="1047750"/>
            </a:xfrm>
            <a:custGeom>
              <a:avLst/>
              <a:gdLst>
                <a:gd name="connsiteX0" fmla="*/ 0 w 1047750"/>
                <a:gd name="connsiteY0" fmla="*/ 523875 h 1047750"/>
                <a:gd name="connsiteX1" fmla="*/ 523875 w 1047750"/>
                <a:gd name="connsiteY1" fmla="*/ 0 h 1047750"/>
                <a:gd name="connsiteX2" fmla="*/ 1047750 w 1047750"/>
                <a:gd name="connsiteY2" fmla="*/ 523875 h 1047750"/>
                <a:gd name="connsiteX3" fmla="*/ 523875 w 1047750"/>
                <a:gd name="connsiteY3" fmla="*/ 1047750 h 1047750"/>
                <a:gd name="connsiteX4" fmla="*/ 0 w 1047750"/>
                <a:gd name="connsiteY4" fmla="*/ 523875 h 1047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0" h="1047750">
                  <a:moveTo>
                    <a:pt x="0" y="523875"/>
                  </a:moveTo>
                  <a:cubicBezTo>
                    <a:pt x="0" y="234547"/>
                    <a:pt x="234547" y="0"/>
                    <a:pt x="523875" y="0"/>
                  </a:cubicBezTo>
                  <a:cubicBezTo>
                    <a:pt x="813203" y="0"/>
                    <a:pt x="1047750" y="234547"/>
                    <a:pt x="1047750" y="523875"/>
                  </a:cubicBezTo>
                  <a:cubicBezTo>
                    <a:pt x="1047750" y="813203"/>
                    <a:pt x="813203" y="1047750"/>
                    <a:pt x="523875" y="1047750"/>
                  </a:cubicBezTo>
                  <a:cubicBezTo>
                    <a:pt x="234547" y="1047750"/>
                    <a:pt x="0" y="813203"/>
                    <a:pt x="0" y="523875"/>
                  </a:cubicBez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9314" tIns="169314" rIns="169314" bIns="169314" numCol="1" spcCol="1270" anchor="ctr" anchorCtr="0">
              <a:noAutofit/>
            </a:bodyPr>
            <a:lstStyle/>
            <a:p>
              <a:pPr lvl="0" algn="ctr" defTabSz="1111250">
                <a:lnSpc>
                  <a:spcPct val="90000"/>
                </a:lnSpc>
                <a:spcBef>
                  <a:spcPct val="0"/>
                </a:spcBef>
                <a:spcAft>
                  <a:spcPct val="35000"/>
                </a:spcAft>
              </a:pPr>
              <a:endParaRPr lang="en-GB" sz="2500" kern="1200"/>
            </a:p>
          </p:txBody>
        </p:sp>
        <p:sp>
          <p:nvSpPr>
            <p:cNvPr id="98" name="Shape 54"/>
            <p:cNvSpPr txBox="1">
              <a:spLocks/>
            </p:cNvSpPr>
            <p:nvPr/>
          </p:nvSpPr>
          <p:spPr>
            <a:xfrm>
              <a:off x="1854002" y="2229134"/>
              <a:ext cx="1000843" cy="880677"/>
            </a:xfrm>
            <a:prstGeom prst="rect">
              <a:avLst/>
            </a:prstGeom>
            <a:noFill/>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sz="1800">
                  <a:solidFill>
                    <a:srgbClr val="000000"/>
                  </a:solidFill>
                </a:defRPr>
              </a:pPr>
              <a:r>
                <a:rPr lang="en-US" altLang="zh-CN" sz="3600" dirty="0">
                  <a:solidFill>
                    <a:schemeClr val="bg1"/>
                  </a:solidFill>
                  <a:latin typeface="微软雅黑" panose="020B0503020204020204" pitchFamily="34" charset="-122"/>
                  <a:ea typeface="微软雅黑" panose="020B0503020204020204" pitchFamily="34" charset="-122"/>
                </a:rPr>
                <a:t>2</a:t>
              </a:r>
            </a:p>
          </p:txBody>
        </p:sp>
      </p:grpSp>
      <p:sp>
        <p:nvSpPr>
          <p:cNvPr id="99" name="Shape 54"/>
          <p:cNvSpPr txBox="1">
            <a:spLocks/>
          </p:cNvSpPr>
          <p:nvPr/>
        </p:nvSpPr>
        <p:spPr>
          <a:xfrm>
            <a:off x="6527254" y="2466769"/>
            <a:ext cx="346074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rgbClr val="0070C0"/>
                </a:solidFill>
                <a:latin typeface="微软雅黑" panose="020B0503020204020204" pitchFamily="34" charset="-122"/>
                <a:ea typeface="微软雅黑" panose="020B0503020204020204" pitchFamily="34" charset="-122"/>
              </a:rPr>
              <a:t>请在这里添加文字标题。</a:t>
            </a:r>
            <a:endParaRPr lang="en-US" altLang="zh-CN" sz="2000" dirty="0">
              <a:solidFill>
                <a:srgbClr val="0070C0"/>
              </a:solidFill>
              <a:latin typeface="微软雅黑" panose="020B0503020204020204" pitchFamily="34" charset="-122"/>
              <a:ea typeface="微软雅黑" panose="020B0503020204020204" pitchFamily="34" charset="-122"/>
            </a:endParaRPr>
          </a:p>
        </p:txBody>
      </p:sp>
      <p:sp>
        <p:nvSpPr>
          <p:cNvPr id="100" name="圆角矩形 99"/>
          <p:cNvSpPr/>
          <p:nvPr/>
        </p:nvSpPr>
        <p:spPr>
          <a:xfrm>
            <a:off x="5384899" y="3318774"/>
            <a:ext cx="4738399" cy="486114"/>
          </a:xfrm>
          <a:prstGeom prst="roundRect">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1" name="组合 100"/>
          <p:cNvGrpSpPr/>
          <p:nvPr/>
        </p:nvGrpSpPr>
        <p:grpSpPr>
          <a:xfrm>
            <a:off x="5159102" y="3186995"/>
            <a:ext cx="749672" cy="749672"/>
            <a:chOff x="1819647" y="2164806"/>
            <a:chExt cx="1047750" cy="1047750"/>
          </a:xfrm>
          <a:gradFill>
            <a:gsLst>
              <a:gs pos="0">
                <a:srgbClr val="0070C0"/>
              </a:gs>
              <a:gs pos="100000">
                <a:srgbClr val="00B0F0"/>
              </a:gs>
            </a:gsLst>
            <a:lin ang="7200000" scaled="0"/>
          </a:gradFill>
        </p:grpSpPr>
        <p:sp>
          <p:nvSpPr>
            <p:cNvPr id="102" name="Freeform 28"/>
            <p:cNvSpPr/>
            <p:nvPr/>
          </p:nvSpPr>
          <p:spPr>
            <a:xfrm>
              <a:off x="1819647" y="2164806"/>
              <a:ext cx="1047750" cy="1047750"/>
            </a:xfrm>
            <a:custGeom>
              <a:avLst/>
              <a:gdLst>
                <a:gd name="connsiteX0" fmla="*/ 0 w 1047750"/>
                <a:gd name="connsiteY0" fmla="*/ 523875 h 1047750"/>
                <a:gd name="connsiteX1" fmla="*/ 523875 w 1047750"/>
                <a:gd name="connsiteY1" fmla="*/ 0 h 1047750"/>
                <a:gd name="connsiteX2" fmla="*/ 1047750 w 1047750"/>
                <a:gd name="connsiteY2" fmla="*/ 523875 h 1047750"/>
                <a:gd name="connsiteX3" fmla="*/ 523875 w 1047750"/>
                <a:gd name="connsiteY3" fmla="*/ 1047750 h 1047750"/>
                <a:gd name="connsiteX4" fmla="*/ 0 w 1047750"/>
                <a:gd name="connsiteY4" fmla="*/ 523875 h 1047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0" h="1047750">
                  <a:moveTo>
                    <a:pt x="0" y="523875"/>
                  </a:moveTo>
                  <a:cubicBezTo>
                    <a:pt x="0" y="234547"/>
                    <a:pt x="234547" y="0"/>
                    <a:pt x="523875" y="0"/>
                  </a:cubicBezTo>
                  <a:cubicBezTo>
                    <a:pt x="813203" y="0"/>
                    <a:pt x="1047750" y="234547"/>
                    <a:pt x="1047750" y="523875"/>
                  </a:cubicBezTo>
                  <a:cubicBezTo>
                    <a:pt x="1047750" y="813203"/>
                    <a:pt x="813203" y="1047750"/>
                    <a:pt x="523875" y="1047750"/>
                  </a:cubicBezTo>
                  <a:cubicBezTo>
                    <a:pt x="234547" y="1047750"/>
                    <a:pt x="0" y="813203"/>
                    <a:pt x="0" y="523875"/>
                  </a:cubicBez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9314" tIns="169314" rIns="169314" bIns="169314" numCol="1" spcCol="1270" anchor="ctr" anchorCtr="0">
              <a:noAutofit/>
            </a:bodyPr>
            <a:lstStyle/>
            <a:p>
              <a:pPr lvl="0" algn="ctr" defTabSz="1111250">
                <a:lnSpc>
                  <a:spcPct val="90000"/>
                </a:lnSpc>
                <a:spcBef>
                  <a:spcPct val="0"/>
                </a:spcBef>
                <a:spcAft>
                  <a:spcPct val="35000"/>
                </a:spcAft>
              </a:pPr>
              <a:endParaRPr lang="en-GB" sz="2500" kern="1200"/>
            </a:p>
          </p:txBody>
        </p:sp>
        <p:sp>
          <p:nvSpPr>
            <p:cNvPr id="103" name="Shape 54"/>
            <p:cNvSpPr txBox="1">
              <a:spLocks/>
            </p:cNvSpPr>
            <p:nvPr/>
          </p:nvSpPr>
          <p:spPr>
            <a:xfrm>
              <a:off x="1854002" y="2229134"/>
              <a:ext cx="1000843" cy="880677"/>
            </a:xfrm>
            <a:prstGeom prst="rect">
              <a:avLst/>
            </a:prstGeom>
            <a:noFill/>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sz="1800">
                  <a:solidFill>
                    <a:srgbClr val="000000"/>
                  </a:solidFill>
                </a:defRPr>
              </a:pPr>
              <a:r>
                <a:rPr lang="en-US" altLang="zh-CN" sz="3600" dirty="0">
                  <a:solidFill>
                    <a:schemeClr val="bg1"/>
                  </a:solidFill>
                  <a:latin typeface="微软雅黑" panose="020B0503020204020204" pitchFamily="34" charset="-122"/>
                  <a:ea typeface="微软雅黑" panose="020B0503020204020204" pitchFamily="34" charset="-122"/>
                </a:rPr>
                <a:t>3</a:t>
              </a:r>
            </a:p>
          </p:txBody>
        </p:sp>
      </p:grpSp>
      <p:sp>
        <p:nvSpPr>
          <p:cNvPr id="104" name="Shape 54"/>
          <p:cNvSpPr txBox="1">
            <a:spLocks/>
          </p:cNvSpPr>
          <p:nvPr/>
        </p:nvSpPr>
        <p:spPr>
          <a:xfrm>
            <a:off x="6527254" y="3360457"/>
            <a:ext cx="346074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rgbClr val="0070C0"/>
                </a:solidFill>
                <a:latin typeface="微软雅黑" panose="020B0503020204020204" pitchFamily="34" charset="-122"/>
                <a:ea typeface="微软雅黑" panose="020B0503020204020204" pitchFamily="34" charset="-122"/>
              </a:rPr>
              <a:t>请在这里添加文字标题。</a:t>
            </a:r>
            <a:endParaRPr lang="en-US" altLang="zh-CN" sz="2000" dirty="0">
              <a:solidFill>
                <a:srgbClr val="0070C0"/>
              </a:solidFill>
              <a:latin typeface="微软雅黑" panose="020B0503020204020204" pitchFamily="34" charset="-122"/>
              <a:ea typeface="微软雅黑" panose="020B0503020204020204" pitchFamily="34" charset="-122"/>
            </a:endParaRPr>
          </a:p>
        </p:txBody>
      </p:sp>
      <p:sp>
        <p:nvSpPr>
          <p:cNvPr id="105" name="圆角矩形 104"/>
          <p:cNvSpPr/>
          <p:nvPr/>
        </p:nvSpPr>
        <p:spPr>
          <a:xfrm>
            <a:off x="5384899" y="4254878"/>
            <a:ext cx="4738399" cy="486114"/>
          </a:xfrm>
          <a:prstGeom prst="roundRect">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6" name="组合 105"/>
          <p:cNvGrpSpPr/>
          <p:nvPr/>
        </p:nvGrpSpPr>
        <p:grpSpPr>
          <a:xfrm>
            <a:off x="5159102" y="4123099"/>
            <a:ext cx="749672" cy="749672"/>
            <a:chOff x="1819647" y="2164806"/>
            <a:chExt cx="1047750" cy="1047750"/>
          </a:xfrm>
          <a:gradFill>
            <a:gsLst>
              <a:gs pos="0">
                <a:srgbClr val="0070C0"/>
              </a:gs>
              <a:gs pos="100000">
                <a:srgbClr val="00B0F0"/>
              </a:gs>
            </a:gsLst>
            <a:lin ang="7200000" scaled="0"/>
          </a:gradFill>
        </p:grpSpPr>
        <p:sp>
          <p:nvSpPr>
            <p:cNvPr id="107" name="Freeform 28"/>
            <p:cNvSpPr/>
            <p:nvPr/>
          </p:nvSpPr>
          <p:spPr>
            <a:xfrm>
              <a:off x="1819647" y="2164806"/>
              <a:ext cx="1047750" cy="1047750"/>
            </a:xfrm>
            <a:custGeom>
              <a:avLst/>
              <a:gdLst>
                <a:gd name="connsiteX0" fmla="*/ 0 w 1047750"/>
                <a:gd name="connsiteY0" fmla="*/ 523875 h 1047750"/>
                <a:gd name="connsiteX1" fmla="*/ 523875 w 1047750"/>
                <a:gd name="connsiteY1" fmla="*/ 0 h 1047750"/>
                <a:gd name="connsiteX2" fmla="*/ 1047750 w 1047750"/>
                <a:gd name="connsiteY2" fmla="*/ 523875 h 1047750"/>
                <a:gd name="connsiteX3" fmla="*/ 523875 w 1047750"/>
                <a:gd name="connsiteY3" fmla="*/ 1047750 h 1047750"/>
                <a:gd name="connsiteX4" fmla="*/ 0 w 1047750"/>
                <a:gd name="connsiteY4" fmla="*/ 523875 h 1047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0" h="1047750">
                  <a:moveTo>
                    <a:pt x="0" y="523875"/>
                  </a:moveTo>
                  <a:cubicBezTo>
                    <a:pt x="0" y="234547"/>
                    <a:pt x="234547" y="0"/>
                    <a:pt x="523875" y="0"/>
                  </a:cubicBezTo>
                  <a:cubicBezTo>
                    <a:pt x="813203" y="0"/>
                    <a:pt x="1047750" y="234547"/>
                    <a:pt x="1047750" y="523875"/>
                  </a:cubicBezTo>
                  <a:cubicBezTo>
                    <a:pt x="1047750" y="813203"/>
                    <a:pt x="813203" y="1047750"/>
                    <a:pt x="523875" y="1047750"/>
                  </a:cubicBezTo>
                  <a:cubicBezTo>
                    <a:pt x="234547" y="1047750"/>
                    <a:pt x="0" y="813203"/>
                    <a:pt x="0" y="523875"/>
                  </a:cubicBez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9314" tIns="169314" rIns="169314" bIns="169314" numCol="1" spcCol="1270" anchor="ctr" anchorCtr="0">
              <a:noAutofit/>
            </a:bodyPr>
            <a:lstStyle/>
            <a:p>
              <a:pPr lvl="0" algn="ctr" defTabSz="1111250">
                <a:lnSpc>
                  <a:spcPct val="90000"/>
                </a:lnSpc>
                <a:spcBef>
                  <a:spcPct val="0"/>
                </a:spcBef>
                <a:spcAft>
                  <a:spcPct val="35000"/>
                </a:spcAft>
              </a:pPr>
              <a:endParaRPr lang="en-GB" sz="2500" kern="1200"/>
            </a:p>
          </p:txBody>
        </p:sp>
        <p:sp>
          <p:nvSpPr>
            <p:cNvPr id="108" name="Shape 54"/>
            <p:cNvSpPr txBox="1">
              <a:spLocks/>
            </p:cNvSpPr>
            <p:nvPr/>
          </p:nvSpPr>
          <p:spPr>
            <a:xfrm>
              <a:off x="1854002" y="2229134"/>
              <a:ext cx="1000843" cy="880677"/>
            </a:xfrm>
            <a:prstGeom prst="rect">
              <a:avLst/>
            </a:prstGeom>
            <a:noFill/>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sz="1800">
                  <a:solidFill>
                    <a:srgbClr val="000000"/>
                  </a:solidFill>
                </a:defRPr>
              </a:pPr>
              <a:r>
                <a:rPr lang="en-US" altLang="zh-CN" sz="3600" dirty="0">
                  <a:solidFill>
                    <a:schemeClr val="bg1"/>
                  </a:solidFill>
                  <a:latin typeface="微软雅黑" panose="020B0503020204020204" pitchFamily="34" charset="-122"/>
                  <a:ea typeface="微软雅黑" panose="020B0503020204020204" pitchFamily="34" charset="-122"/>
                </a:rPr>
                <a:t>4</a:t>
              </a:r>
            </a:p>
          </p:txBody>
        </p:sp>
      </p:grpSp>
      <p:sp>
        <p:nvSpPr>
          <p:cNvPr id="109" name="Shape 54"/>
          <p:cNvSpPr txBox="1">
            <a:spLocks/>
          </p:cNvSpPr>
          <p:nvPr/>
        </p:nvSpPr>
        <p:spPr>
          <a:xfrm>
            <a:off x="6527254" y="4296561"/>
            <a:ext cx="346074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rgbClr val="0070C0"/>
                </a:solidFill>
                <a:latin typeface="微软雅黑" panose="020B0503020204020204" pitchFamily="34" charset="-122"/>
                <a:ea typeface="微软雅黑" panose="020B0503020204020204" pitchFamily="34" charset="-122"/>
              </a:rPr>
              <a:t>请在这里添加文字标题。</a:t>
            </a:r>
            <a:endParaRPr lang="en-US" altLang="zh-CN" sz="2000" dirty="0">
              <a:solidFill>
                <a:srgbClr val="0070C0"/>
              </a:solidFill>
              <a:latin typeface="微软雅黑" panose="020B0503020204020204" pitchFamily="34" charset="-122"/>
              <a:ea typeface="微软雅黑" panose="020B0503020204020204" pitchFamily="34" charset="-122"/>
            </a:endParaRPr>
          </a:p>
        </p:txBody>
      </p:sp>
      <p:sp>
        <p:nvSpPr>
          <p:cNvPr id="110" name="圆角矩形 109"/>
          <p:cNvSpPr/>
          <p:nvPr/>
        </p:nvSpPr>
        <p:spPr>
          <a:xfrm>
            <a:off x="5384899" y="5161390"/>
            <a:ext cx="4738399" cy="486114"/>
          </a:xfrm>
          <a:prstGeom prst="roundRect">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1" name="组合 110"/>
          <p:cNvGrpSpPr/>
          <p:nvPr/>
        </p:nvGrpSpPr>
        <p:grpSpPr>
          <a:xfrm>
            <a:off x="5159102" y="5029611"/>
            <a:ext cx="749672" cy="749672"/>
            <a:chOff x="1819647" y="2164806"/>
            <a:chExt cx="1047750" cy="1047750"/>
          </a:xfrm>
          <a:gradFill>
            <a:gsLst>
              <a:gs pos="0">
                <a:srgbClr val="0070C0"/>
              </a:gs>
              <a:gs pos="100000">
                <a:srgbClr val="00B0F0"/>
              </a:gs>
            </a:gsLst>
            <a:lin ang="7200000" scaled="0"/>
          </a:gradFill>
        </p:grpSpPr>
        <p:sp>
          <p:nvSpPr>
            <p:cNvPr id="112" name="Freeform 28"/>
            <p:cNvSpPr/>
            <p:nvPr/>
          </p:nvSpPr>
          <p:spPr>
            <a:xfrm>
              <a:off x="1819647" y="2164806"/>
              <a:ext cx="1047750" cy="1047750"/>
            </a:xfrm>
            <a:custGeom>
              <a:avLst/>
              <a:gdLst>
                <a:gd name="connsiteX0" fmla="*/ 0 w 1047750"/>
                <a:gd name="connsiteY0" fmla="*/ 523875 h 1047750"/>
                <a:gd name="connsiteX1" fmla="*/ 523875 w 1047750"/>
                <a:gd name="connsiteY1" fmla="*/ 0 h 1047750"/>
                <a:gd name="connsiteX2" fmla="*/ 1047750 w 1047750"/>
                <a:gd name="connsiteY2" fmla="*/ 523875 h 1047750"/>
                <a:gd name="connsiteX3" fmla="*/ 523875 w 1047750"/>
                <a:gd name="connsiteY3" fmla="*/ 1047750 h 1047750"/>
                <a:gd name="connsiteX4" fmla="*/ 0 w 1047750"/>
                <a:gd name="connsiteY4" fmla="*/ 523875 h 1047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0" h="1047750">
                  <a:moveTo>
                    <a:pt x="0" y="523875"/>
                  </a:moveTo>
                  <a:cubicBezTo>
                    <a:pt x="0" y="234547"/>
                    <a:pt x="234547" y="0"/>
                    <a:pt x="523875" y="0"/>
                  </a:cubicBezTo>
                  <a:cubicBezTo>
                    <a:pt x="813203" y="0"/>
                    <a:pt x="1047750" y="234547"/>
                    <a:pt x="1047750" y="523875"/>
                  </a:cubicBezTo>
                  <a:cubicBezTo>
                    <a:pt x="1047750" y="813203"/>
                    <a:pt x="813203" y="1047750"/>
                    <a:pt x="523875" y="1047750"/>
                  </a:cubicBezTo>
                  <a:cubicBezTo>
                    <a:pt x="234547" y="1047750"/>
                    <a:pt x="0" y="813203"/>
                    <a:pt x="0" y="523875"/>
                  </a:cubicBez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9314" tIns="169314" rIns="169314" bIns="169314" numCol="1" spcCol="1270" anchor="ctr" anchorCtr="0">
              <a:noAutofit/>
            </a:bodyPr>
            <a:lstStyle/>
            <a:p>
              <a:pPr lvl="0" algn="ctr" defTabSz="1111250">
                <a:lnSpc>
                  <a:spcPct val="90000"/>
                </a:lnSpc>
                <a:spcBef>
                  <a:spcPct val="0"/>
                </a:spcBef>
                <a:spcAft>
                  <a:spcPct val="35000"/>
                </a:spcAft>
              </a:pPr>
              <a:endParaRPr lang="en-GB" sz="2500" kern="1200"/>
            </a:p>
          </p:txBody>
        </p:sp>
        <p:sp>
          <p:nvSpPr>
            <p:cNvPr id="113" name="Shape 54"/>
            <p:cNvSpPr txBox="1">
              <a:spLocks/>
            </p:cNvSpPr>
            <p:nvPr/>
          </p:nvSpPr>
          <p:spPr>
            <a:xfrm>
              <a:off x="1854002" y="2229134"/>
              <a:ext cx="1000843" cy="880677"/>
            </a:xfrm>
            <a:prstGeom prst="rect">
              <a:avLst/>
            </a:prstGeom>
            <a:noFill/>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sz="1800">
                  <a:solidFill>
                    <a:srgbClr val="000000"/>
                  </a:solidFill>
                </a:defRPr>
              </a:pPr>
              <a:r>
                <a:rPr lang="en-US" altLang="zh-CN" sz="3600" dirty="0">
                  <a:solidFill>
                    <a:schemeClr val="bg1"/>
                  </a:solidFill>
                  <a:latin typeface="微软雅黑" panose="020B0503020204020204" pitchFamily="34" charset="-122"/>
                  <a:ea typeface="微软雅黑" panose="020B0503020204020204" pitchFamily="34" charset="-122"/>
                </a:rPr>
                <a:t>5</a:t>
              </a:r>
            </a:p>
          </p:txBody>
        </p:sp>
      </p:grpSp>
      <p:sp>
        <p:nvSpPr>
          <p:cNvPr id="114" name="Shape 54"/>
          <p:cNvSpPr txBox="1">
            <a:spLocks/>
          </p:cNvSpPr>
          <p:nvPr/>
        </p:nvSpPr>
        <p:spPr>
          <a:xfrm>
            <a:off x="6527254" y="5203073"/>
            <a:ext cx="346074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rgbClr val="0070C0"/>
                </a:solidFill>
                <a:latin typeface="微软雅黑" panose="020B0503020204020204" pitchFamily="34" charset="-122"/>
                <a:ea typeface="微软雅黑" panose="020B0503020204020204" pitchFamily="34" charset="-122"/>
              </a:rPr>
              <a:t>请在这里添加文字标题。</a:t>
            </a:r>
            <a:endParaRPr lang="en-US" altLang="zh-CN" sz="2000" dirty="0">
              <a:solidFill>
                <a:srgbClr val="0070C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56836958"/>
      </p:ext>
    </p:extLst>
  </p:cSld>
  <p:clrMapOvr>
    <a:masterClrMapping/>
  </p:clrMapOvr>
  <p:transition spd="slow"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1250"/>
                            </p:stCondLst>
                            <p:childTnLst>
                              <p:par>
                                <p:cTn id="25" presetID="42" presetClass="entr" presetSubtype="0" fill="hold"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1000"/>
                                        <p:tgtEl>
                                          <p:spTgt spid="40"/>
                                        </p:tgtEl>
                                      </p:cBhvr>
                                    </p:animEffect>
                                    <p:anim calcmode="lin" valueType="num">
                                      <p:cBhvr>
                                        <p:cTn id="28" dur="1000" fill="hold"/>
                                        <p:tgtEl>
                                          <p:spTgt spid="40"/>
                                        </p:tgtEl>
                                        <p:attrNameLst>
                                          <p:attrName>ppt_x</p:attrName>
                                        </p:attrNameLst>
                                      </p:cBhvr>
                                      <p:tavLst>
                                        <p:tav tm="0">
                                          <p:val>
                                            <p:strVal val="#ppt_x"/>
                                          </p:val>
                                        </p:tav>
                                        <p:tav tm="100000">
                                          <p:val>
                                            <p:strVal val="#ppt_x"/>
                                          </p:val>
                                        </p:tav>
                                      </p:tavLst>
                                    </p:anim>
                                    <p:anim calcmode="lin" valueType="num">
                                      <p:cBhvr>
                                        <p:cTn id="29" dur="1000" fill="hold"/>
                                        <p:tgtEl>
                                          <p:spTgt spid="40"/>
                                        </p:tgtEl>
                                        <p:attrNameLst>
                                          <p:attrName>ppt_y</p:attrName>
                                        </p:attrNameLst>
                                      </p:cBhvr>
                                      <p:tavLst>
                                        <p:tav tm="0">
                                          <p:val>
                                            <p:strVal val="#ppt_y+.1"/>
                                          </p:val>
                                        </p:tav>
                                        <p:tav tm="100000">
                                          <p:val>
                                            <p:strVal val="#ppt_y"/>
                                          </p:val>
                                        </p:tav>
                                      </p:tavLst>
                                    </p:anim>
                                  </p:childTnLst>
                                </p:cTn>
                              </p:par>
                            </p:childTnLst>
                          </p:cTn>
                        </p:par>
                        <p:par>
                          <p:cTn id="30" fill="hold">
                            <p:stCondLst>
                              <p:cond delay="2250"/>
                            </p:stCondLst>
                            <p:childTnLst>
                              <p:par>
                                <p:cTn id="31" presetID="53" presetClass="entr" presetSubtype="16" fill="hold" nodeType="afterEffect">
                                  <p:stCondLst>
                                    <p:cond delay="0"/>
                                  </p:stCondLst>
                                  <p:childTnLst>
                                    <p:set>
                                      <p:cBhvr>
                                        <p:cTn id="32" dur="1" fill="hold">
                                          <p:stCondLst>
                                            <p:cond delay="0"/>
                                          </p:stCondLst>
                                        </p:cTn>
                                        <p:tgtEl>
                                          <p:spTgt spid="91"/>
                                        </p:tgtEl>
                                        <p:attrNameLst>
                                          <p:attrName>style.visibility</p:attrName>
                                        </p:attrNameLst>
                                      </p:cBhvr>
                                      <p:to>
                                        <p:strVal val="visible"/>
                                      </p:to>
                                    </p:set>
                                    <p:anim calcmode="lin" valueType="num">
                                      <p:cBhvr>
                                        <p:cTn id="33" dur="500" fill="hold"/>
                                        <p:tgtEl>
                                          <p:spTgt spid="91"/>
                                        </p:tgtEl>
                                        <p:attrNameLst>
                                          <p:attrName>ppt_w</p:attrName>
                                        </p:attrNameLst>
                                      </p:cBhvr>
                                      <p:tavLst>
                                        <p:tav tm="0">
                                          <p:val>
                                            <p:fltVal val="0"/>
                                          </p:val>
                                        </p:tav>
                                        <p:tav tm="100000">
                                          <p:val>
                                            <p:strVal val="#ppt_w"/>
                                          </p:val>
                                        </p:tav>
                                      </p:tavLst>
                                    </p:anim>
                                    <p:anim calcmode="lin" valueType="num">
                                      <p:cBhvr>
                                        <p:cTn id="34" dur="500" fill="hold"/>
                                        <p:tgtEl>
                                          <p:spTgt spid="91"/>
                                        </p:tgtEl>
                                        <p:attrNameLst>
                                          <p:attrName>ppt_h</p:attrName>
                                        </p:attrNameLst>
                                      </p:cBhvr>
                                      <p:tavLst>
                                        <p:tav tm="0">
                                          <p:val>
                                            <p:fltVal val="0"/>
                                          </p:val>
                                        </p:tav>
                                        <p:tav tm="100000">
                                          <p:val>
                                            <p:strVal val="#ppt_h"/>
                                          </p:val>
                                        </p:tav>
                                      </p:tavLst>
                                    </p:anim>
                                    <p:animEffect transition="in" filter="fade">
                                      <p:cBhvr>
                                        <p:cTn id="35" dur="500"/>
                                        <p:tgtEl>
                                          <p:spTgt spid="91"/>
                                        </p:tgtEl>
                                      </p:cBhvr>
                                    </p:animEffect>
                                  </p:childTnLst>
                                </p:cTn>
                              </p:par>
                            </p:childTnLst>
                          </p:cTn>
                        </p:par>
                        <p:par>
                          <p:cTn id="36" fill="hold">
                            <p:stCondLst>
                              <p:cond delay="2750"/>
                            </p:stCondLst>
                            <p:childTnLst>
                              <p:par>
                                <p:cTn id="37" presetID="12" presetClass="entr" presetSubtype="8" fill="hold" grpId="0" nodeType="afterEffect">
                                  <p:stCondLst>
                                    <p:cond delay="0"/>
                                  </p:stCondLst>
                                  <p:childTnLst>
                                    <p:set>
                                      <p:cBhvr>
                                        <p:cTn id="38" dur="1" fill="hold">
                                          <p:stCondLst>
                                            <p:cond delay="0"/>
                                          </p:stCondLst>
                                        </p:cTn>
                                        <p:tgtEl>
                                          <p:spTgt spid="90"/>
                                        </p:tgtEl>
                                        <p:attrNameLst>
                                          <p:attrName>style.visibility</p:attrName>
                                        </p:attrNameLst>
                                      </p:cBhvr>
                                      <p:to>
                                        <p:strVal val="visible"/>
                                      </p:to>
                                    </p:set>
                                    <p:anim calcmode="lin" valueType="num">
                                      <p:cBhvr additive="base">
                                        <p:cTn id="39" dur="500"/>
                                        <p:tgtEl>
                                          <p:spTgt spid="90"/>
                                        </p:tgtEl>
                                        <p:attrNameLst>
                                          <p:attrName>ppt_x</p:attrName>
                                        </p:attrNameLst>
                                      </p:cBhvr>
                                      <p:tavLst>
                                        <p:tav tm="0">
                                          <p:val>
                                            <p:strVal val="#ppt_x-#ppt_w*1.125000"/>
                                          </p:val>
                                        </p:tav>
                                        <p:tav tm="100000">
                                          <p:val>
                                            <p:strVal val="#ppt_x"/>
                                          </p:val>
                                        </p:tav>
                                      </p:tavLst>
                                    </p:anim>
                                    <p:animEffect transition="in" filter="wipe(right)">
                                      <p:cBhvr>
                                        <p:cTn id="40" dur="500"/>
                                        <p:tgtEl>
                                          <p:spTgt spid="90"/>
                                        </p:tgtEl>
                                      </p:cBhvr>
                                    </p:animEffect>
                                  </p:childTnLst>
                                </p:cTn>
                              </p:par>
                            </p:childTnLst>
                          </p:cTn>
                        </p:par>
                        <p:par>
                          <p:cTn id="41" fill="hold">
                            <p:stCondLst>
                              <p:cond delay="3250"/>
                            </p:stCondLst>
                            <p:childTnLst>
                              <p:par>
                                <p:cTn id="42" presetID="10" presetClass="entr" presetSubtype="0" fill="hold" grpId="0" nodeType="afterEffect">
                                  <p:stCondLst>
                                    <p:cond delay="0"/>
                                  </p:stCondLst>
                                  <p:childTnLst>
                                    <p:set>
                                      <p:cBhvr>
                                        <p:cTn id="43" dur="1" fill="hold">
                                          <p:stCondLst>
                                            <p:cond delay="0"/>
                                          </p:stCondLst>
                                        </p:cTn>
                                        <p:tgtEl>
                                          <p:spTgt spid="94"/>
                                        </p:tgtEl>
                                        <p:attrNameLst>
                                          <p:attrName>style.visibility</p:attrName>
                                        </p:attrNameLst>
                                      </p:cBhvr>
                                      <p:to>
                                        <p:strVal val="visible"/>
                                      </p:to>
                                    </p:set>
                                    <p:animEffect transition="in" filter="fade">
                                      <p:cBhvr>
                                        <p:cTn id="44" dur="500"/>
                                        <p:tgtEl>
                                          <p:spTgt spid="94"/>
                                        </p:tgtEl>
                                      </p:cBhvr>
                                    </p:animEffect>
                                  </p:childTnLst>
                                </p:cTn>
                              </p:par>
                            </p:childTnLst>
                          </p:cTn>
                        </p:par>
                        <p:par>
                          <p:cTn id="45" fill="hold">
                            <p:stCondLst>
                              <p:cond delay="3750"/>
                            </p:stCondLst>
                            <p:childTnLst>
                              <p:par>
                                <p:cTn id="46" presetID="53" presetClass="entr" presetSubtype="16" fill="hold" nodeType="afterEffect">
                                  <p:stCondLst>
                                    <p:cond delay="0"/>
                                  </p:stCondLst>
                                  <p:childTnLst>
                                    <p:set>
                                      <p:cBhvr>
                                        <p:cTn id="47" dur="1" fill="hold">
                                          <p:stCondLst>
                                            <p:cond delay="0"/>
                                          </p:stCondLst>
                                        </p:cTn>
                                        <p:tgtEl>
                                          <p:spTgt spid="96"/>
                                        </p:tgtEl>
                                        <p:attrNameLst>
                                          <p:attrName>style.visibility</p:attrName>
                                        </p:attrNameLst>
                                      </p:cBhvr>
                                      <p:to>
                                        <p:strVal val="visible"/>
                                      </p:to>
                                    </p:set>
                                    <p:anim calcmode="lin" valueType="num">
                                      <p:cBhvr>
                                        <p:cTn id="48" dur="500" fill="hold"/>
                                        <p:tgtEl>
                                          <p:spTgt spid="96"/>
                                        </p:tgtEl>
                                        <p:attrNameLst>
                                          <p:attrName>ppt_w</p:attrName>
                                        </p:attrNameLst>
                                      </p:cBhvr>
                                      <p:tavLst>
                                        <p:tav tm="0">
                                          <p:val>
                                            <p:fltVal val="0"/>
                                          </p:val>
                                        </p:tav>
                                        <p:tav tm="100000">
                                          <p:val>
                                            <p:strVal val="#ppt_w"/>
                                          </p:val>
                                        </p:tav>
                                      </p:tavLst>
                                    </p:anim>
                                    <p:anim calcmode="lin" valueType="num">
                                      <p:cBhvr>
                                        <p:cTn id="49" dur="500" fill="hold"/>
                                        <p:tgtEl>
                                          <p:spTgt spid="96"/>
                                        </p:tgtEl>
                                        <p:attrNameLst>
                                          <p:attrName>ppt_h</p:attrName>
                                        </p:attrNameLst>
                                      </p:cBhvr>
                                      <p:tavLst>
                                        <p:tav tm="0">
                                          <p:val>
                                            <p:fltVal val="0"/>
                                          </p:val>
                                        </p:tav>
                                        <p:tav tm="100000">
                                          <p:val>
                                            <p:strVal val="#ppt_h"/>
                                          </p:val>
                                        </p:tav>
                                      </p:tavLst>
                                    </p:anim>
                                    <p:animEffect transition="in" filter="fade">
                                      <p:cBhvr>
                                        <p:cTn id="50" dur="500"/>
                                        <p:tgtEl>
                                          <p:spTgt spid="96"/>
                                        </p:tgtEl>
                                      </p:cBhvr>
                                    </p:animEffect>
                                  </p:childTnLst>
                                </p:cTn>
                              </p:par>
                            </p:childTnLst>
                          </p:cTn>
                        </p:par>
                        <p:par>
                          <p:cTn id="51" fill="hold">
                            <p:stCondLst>
                              <p:cond delay="4250"/>
                            </p:stCondLst>
                            <p:childTnLst>
                              <p:par>
                                <p:cTn id="52" presetID="12" presetClass="entr" presetSubtype="8" fill="hold" grpId="0" nodeType="afterEffect">
                                  <p:stCondLst>
                                    <p:cond delay="0"/>
                                  </p:stCondLst>
                                  <p:childTnLst>
                                    <p:set>
                                      <p:cBhvr>
                                        <p:cTn id="53" dur="1" fill="hold">
                                          <p:stCondLst>
                                            <p:cond delay="0"/>
                                          </p:stCondLst>
                                        </p:cTn>
                                        <p:tgtEl>
                                          <p:spTgt spid="95"/>
                                        </p:tgtEl>
                                        <p:attrNameLst>
                                          <p:attrName>style.visibility</p:attrName>
                                        </p:attrNameLst>
                                      </p:cBhvr>
                                      <p:to>
                                        <p:strVal val="visible"/>
                                      </p:to>
                                    </p:set>
                                    <p:anim calcmode="lin" valueType="num">
                                      <p:cBhvr additive="base">
                                        <p:cTn id="54" dur="500"/>
                                        <p:tgtEl>
                                          <p:spTgt spid="95"/>
                                        </p:tgtEl>
                                        <p:attrNameLst>
                                          <p:attrName>ppt_x</p:attrName>
                                        </p:attrNameLst>
                                      </p:cBhvr>
                                      <p:tavLst>
                                        <p:tav tm="0">
                                          <p:val>
                                            <p:strVal val="#ppt_x-#ppt_w*1.125000"/>
                                          </p:val>
                                        </p:tav>
                                        <p:tav tm="100000">
                                          <p:val>
                                            <p:strVal val="#ppt_x"/>
                                          </p:val>
                                        </p:tav>
                                      </p:tavLst>
                                    </p:anim>
                                    <p:animEffect transition="in" filter="wipe(right)">
                                      <p:cBhvr>
                                        <p:cTn id="55" dur="500"/>
                                        <p:tgtEl>
                                          <p:spTgt spid="95"/>
                                        </p:tgtEl>
                                      </p:cBhvr>
                                    </p:animEffect>
                                  </p:childTnLst>
                                </p:cTn>
                              </p:par>
                            </p:childTnLst>
                          </p:cTn>
                        </p:par>
                        <p:par>
                          <p:cTn id="56" fill="hold">
                            <p:stCondLst>
                              <p:cond delay="4750"/>
                            </p:stCondLst>
                            <p:childTnLst>
                              <p:par>
                                <p:cTn id="57" presetID="10" presetClass="entr" presetSubtype="0" fill="hold" grpId="0" nodeType="afterEffect">
                                  <p:stCondLst>
                                    <p:cond delay="0"/>
                                  </p:stCondLst>
                                  <p:childTnLst>
                                    <p:set>
                                      <p:cBhvr>
                                        <p:cTn id="58" dur="1" fill="hold">
                                          <p:stCondLst>
                                            <p:cond delay="0"/>
                                          </p:stCondLst>
                                        </p:cTn>
                                        <p:tgtEl>
                                          <p:spTgt spid="99"/>
                                        </p:tgtEl>
                                        <p:attrNameLst>
                                          <p:attrName>style.visibility</p:attrName>
                                        </p:attrNameLst>
                                      </p:cBhvr>
                                      <p:to>
                                        <p:strVal val="visible"/>
                                      </p:to>
                                    </p:set>
                                    <p:animEffect transition="in" filter="fade">
                                      <p:cBhvr>
                                        <p:cTn id="59" dur="500"/>
                                        <p:tgtEl>
                                          <p:spTgt spid="99"/>
                                        </p:tgtEl>
                                      </p:cBhvr>
                                    </p:animEffect>
                                  </p:childTnLst>
                                </p:cTn>
                              </p:par>
                            </p:childTnLst>
                          </p:cTn>
                        </p:par>
                        <p:par>
                          <p:cTn id="60" fill="hold">
                            <p:stCondLst>
                              <p:cond delay="5250"/>
                            </p:stCondLst>
                            <p:childTnLst>
                              <p:par>
                                <p:cTn id="61" presetID="53" presetClass="entr" presetSubtype="16" fill="hold" nodeType="afterEffect">
                                  <p:stCondLst>
                                    <p:cond delay="0"/>
                                  </p:stCondLst>
                                  <p:childTnLst>
                                    <p:set>
                                      <p:cBhvr>
                                        <p:cTn id="62" dur="1" fill="hold">
                                          <p:stCondLst>
                                            <p:cond delay="0"/>
                                          </p:stCondLst>
                                        </p:cTn>
                                        <p:tgtEl>
                                          <p:spTgt spid="101"/>
                                        </p:tgtEl>
                                        <p:attrNameLst>
                                          <p:attrName>style.visibility</p:attrName>
                                        </p:attrNameLst>
                                      </p:cBhvr>
                                      <p:to>
                                        <p:strVal val="visible"/>
                                      </p:to>
                                    </p:set>
                                    <p:anim calcmode="lin" valueType="num">
                                      <p:cBhvr>
                                        <p:cTn id="63" dur="500" fill="hold"/>
                                        <p:tgtEl>
                                          <p:spTgt spid="101"/>
                                        </p:tgtEl>
                                        <p:attrNameLst>
                                          <p:attrName>ppt_w</p:attrName>
                                        </p:attrNameLst>
                                      </p:cBhvr>
                                      <p:tavLst>
                                        <p:tav tm="0">
                                          <p:val>
                                            <p:fltVal val="0"/>
                                          </p:val>
                                        </p:tav>
                                        <p:tav tm="100000">
                                          <p:val>
                                            <p:strVal val="#ppt_w"/>
                                          </p:val>
                                        </p:tav>
                                      </p:tavLst>
                                    </p:anim>
                                    <p:anim calcmode="lin" valueType="num">
                                      <p:cBhvr>
                                        <p:cTn id="64" dur="500" fill="hold"/>
                                        <p:tgtEl>
                                          <p:spTgt spid="101"/>
                                        </p:tgtEl>
                                        <p:attrNameLst>
                                          <p:attrName>ppt_h</p:attrName>
                                        </p:attrNameLst>
                                      </p:cBhvr>
                                      <p:tavLst>
                                        <p:tav tm="0">
                                          <p:val>
                                            <p:fltVal val="0"/>
                                          </p:val>
                                        </p:tav>
                                        <p:tav tm="100000">
                                          <p:val>
                                            <p:strVal val="#ppt_h"/>
                                          </p:val>
                                        </p:tav>
                                      </p:tavLst>
                                    </p:anim>
                                    <p:animEffect transition="in" filter="fade">
                                      <p:cBhvr>
                                        <p:cTn id="65" dur="500"/>
                                        <p:tgtEl>
                                          <p:spTgt spid="101"/>
                                        </p:tgtEl>
                                      </p:cBhvr>
                                    </p:animEffect>
                                  </p:childTnLst>
                                </p:cTn>
                              </p:par>
                            </p:childTnLst>
                          </p:cTn>
                        </p:par>
                        <p:par>
                          <p:cTn id="66" fill="hold">
                            <p:stCondLst>
                              <p:cond delay="5750"/>
                            </p:stCondLst>
                            <p:childTnLst>
                              <p:par>
                                <p:cTn id="67" presetID="12" presetClass="entr" presetSubtype="8" fill="hold" grpId="0" nodeType="afterEffect">
                                  <p:stCondLst>
                                    <p:cond delay="0"/>
                                  </p:stCondLst>
                                  <p:childTnLst>
                                    <p:set>
                                      <p:cBhvr>
                                        <p:cTn id="68" dur="1" fill="hold">
                                          <p:stCondLst>
                                            <p:cond delay="0"/>
                                          </p:stCondLst>
                                        </p:cTn>
                                        <p:tgtEl>
                                          <p:spTgt spid="100"/>
                                        </p:tgtEl>
                                        <p:attrNameLst>
                                          <p:attrName>style.visibility</p:attrName>
                                        </p:attrNameLst>
                                      </p:cBhvr>
                                      <p:to>
                                        <p:strVal val="visible"/>
                                      </p:to>
                                    </p:set>
                                    <p:anim calcmode="lin" valueType="num">
                                      <p:cBhvr additive="base">
                                        <p:cTn id="69" dur="500"/>
                                        <p:tgtEl>
                                          <p:spTgt spid="100"/>
                                        </p:tgtEl>
                                        <p:attrNameLst>
                                          <p:attrName>ppt_x</p:attrName>
                                        </p:attrNameLst>
                                      </p:cBhvr>
                                      <p:tavLst>
                                        <p:tav tm="0">
                                          <p:val>
                                            <p:strVal val="#ppt_x-#ppt_w*1.125000"/>
                                          </p:val>
                                        </p:tav>
                                        <p:tav tm="100000">
                                          <p:val>
                                            <p:strVal val="#ppt_x"/>
                                          </p:val>
                                        </p:tav>
                                      </p:tavLst>
                                    </p:anim>
                                    <p:animEffect transition="in" filter="wipe(right)">
                                      <p:cBhvr>
                                        <p:cTn id="70" dur="500"/>
                                        <p:tgtEl>
                                          <p:spTgt spid="100"/>
                                        </p:tgtEl>
                                      </p:cBhvr>
                                    </p:animEffect>
                                  </p:childTnLst>
                                </p:cTn>
                              </p:par>
                            </p:childTnLst>
                          </p:cTn>
                        </p:par>
                        <p:par>
                          <p:cTn id="71" fill="hold">
                            <p:stCondLst>
                              <p:cond delay="6250"/>
                            </p:stCondLst>
                            <p:childTnLst>
                              <p:par>
                                <p:cTn id="72" presetID="10" presetClass="entr" presetSubtype="0" fill="hold" grpId="0" nodeType="afterEffect">
                                  <p:stCondLst>
                                    <p:cond delay="0"/>
                                  </p:stCondLst>
                                  <p:childTnLst>
                                    <p:set>
                                      <p:cBhvr>
                                        <p:cTn id="73" dur="1" fill="hold">
                                          <p:stCondLst>
                                            <p:cond delay="0"/>
                                          </p:stCondLst>
                                        </p:cTn>
                                        <p:tgtEl>
                                          <p:spTgt spid="104"/>
                                        </p:tgtEl>
                                        <p:attrNameLst>
                                          <p:attrName>style.visibility</p:attrName>
                                        </p:attrNameLst>
                                      </p:cBhvr>
                                      <p:to>
                                        <p:strVal val="visible"/>
                                      </p:to>
                                    </p:set>
                                    <p:animEffect transition="in" filter="fade">
                                      <p:cBhvr>
                                        <p:cTn id="74" dur="500"/>
                                        <p:tgtEl>
                                          <p:spTgt spid="104"/>
                                        </p:tgtEl>
                                      </p:cBhvr>
                                    </p:animEffect>
                                  </p:childTnLst>
                                </p:cTn>
                              </p:par>
                            </p:childTnLst>
                          </p:cTn>
                        </p:par>
                        <p:par>
                          <p:cTn id="75" fill="hold">
                            <p:stCondLst>
                              <p:cond delay="6750"/>
                            </p:stCondLst>
                            <p:childTnLst>
                              <p:par>
                                <p:cTn id="76" presetID="53" presetClass="entr" presetSubtype="16" fill="hold" nodeType="afterEffect">
                                  <p:stCondLst>
                                    <p:cond delay="0"/>
                                  </p:stCondLst>
                                  <p:childTnLst>
                                    <p:set>
                                      <p:cBhvr>
                                        <p:cTn id="77" dur="1" fill="hold">
                                          <p:stCondLst>
                                            <p:cond delay="0"/>
                                          </p:stCondLst>
                                        </p:cTn>
                                        <p:tgtEl>
                                          <p:spTgt spid="106"/>
                                        </p:tgtEl>
                                        <p:attrNameLst>
                                          <p:attrName>style.visibility</p:attrName>
                                        </p:attrNameLst>
                                      </p:cBhvr>
                                      <p:to>
                                        <p:strVal val="visible"/>
                                      </p:to>
                                    </p:set>
                                    <p:anim calcmode="lin" valueType="num">
                                      <p:cBhvr>
                                        <p:cTn id="78" dur="500" fill="hold"/>
                                        <p:tgtEl>
                                          <p:spTgt spid="106"/>
                                        </p:tgtEl>
                                        <p:attrNameLst>
                                          <p:attrName>ppt_w</p:attrName>
                                        </p:attrNameLst>
                                      </p:cBhvr>
                                      <p:tavLst>
                                        <p:tav tm="0">
                                          <p:val>
                                            <p:fltVal val="0"/>
                                          </p:val>
                                        </p:tav>
                                        <p:tav tm="100000">
                                          <p:val>
                                            <p:strVal val="#ppt_w"/>
                                          </p:val>
                                        </p:tav>
                                      </p:tavLst>
                                    </p:anim>
                                    <p:anim calcmode="lin" valueType="num">
                                      <p:cBhvr>
                                        <p:cTn id="79" dur="500" fill="hold"/>
                                        <p:tgtEl>
                                          <p:spTgt spid="106"/>
                                        </p:tgtEl>
                                        <p:attrNameLst>
                                          <p:attrName>ppt_h</p:attrName>
                                        </p:attrNameLst>
                                      </p:cBhvr>
                                      <p:tavLst>
                                        <p:tav tm="0">
                                          <p:val>
                                            <p:fltVal val="0"/>
                                          </p:val>
                                        </p:tav>
                                        <p:tav tm="100000">
                                          <p:val>
                                            <p:strVal val="#ppt_h"/>
                                          </p:val>
                                        </p:tav>
                                      </p:tavLst>
                                    </p:anim>
                                    <p:animEffect transition="in" filter="fade">
                                      <p:cBhvr>
                                        <p:cTn id="80" dur="500"/>
                                        <p:tgtEl>
                                          <p:spTgt spid="106"/>
                                        </p:tgtEl>
                                      </p:cBhvr>
                                    </p:animEffect>
                                  </p:childTnLst>
                                </p:cTn>
                              </p:par>
                            </p:childTnLst>
                          </p:cTn>
                        </p:par>
                        <p:par>
                          <p:cTn id="81" fill="hold">
                            <p:stCondLst>
                              <p:cond delay="7250"/>
                            </p:stCondLst>
                            <p:childTnLst>
                              <p:par>
                                <p:cTn id="82" presetID="12" presetClass="entr" presetSubtype="8" fill="hold" grpId="0" nodeType="afterEffect">
                                  <p:stCondLst>
                                    <p:cond delay="0"/>
                                  </p:stCondLst>
                                  <p:childTnLst>
                                    <p:set>
                                      <p:cBhvr>
                                        <p:cTn id="83" dur="1" fill="hold">
                                          <p:stCondLst>
                                            <p:cond delay="0"/>
                                          </p:stCondLst>
                                        </p:cTn>
                                        <p:tgtEl>
                                          <p:spTgt spid="105"/>
                                        </p:tgtEl>
                                        <p:attrNameLst>
                                          <p:attrName>style.visibility</p:attrName>
                                        </p:attrNameLst>
                                      </p:cBhvr>
                                      <p:to>
                                        <p:strVal val="visible"/>
                                      </p:to>
                                    </p:set>
                                    <p:anim calcmode="lin" valueType="num">
                                      <p:cBhvr additive="base">
                                        <p:cTn id="84" dur="500"/>
                                        <p:tgtEl>
                                          <p:spTgt spid="105"/>
                                        </p:tgtEl>
                                        <p:attrNameLst>
                                          <p:attrName>ppt_x</p:attrName>
                                        </p:attrNameLst>
                                      </p:cBhvr>
                                      <p:tavLst>
                                        <p:tav tm="0">
                                          <p:val>
                                            <p:strVal val="#ppt_x-#ppt_w*1.125000"/>
                                          </p:val>
                                        </p:tav>
                                        <p:tav tm="100000">
                                          <p:val>
                                            <p:strVal val="#ppt_x"/>
                                          </p:val>
                                        </p:tav>
                                      </p:tavLst>
                                    </p:anim>
                                    <p:animEffect transition="in" filter="wipe(right)">
                                      <p:cBhvr>
                                        <p:cTn id="85" dur="500"/>
                                        <p:tgtEl>
                                          <p:spTgt spid="105"/>
                                        </p:tgtEl>
                                      </p:cBhvr>
                                    </p:animEffect>
                                  </p:childTnLst>
                                </p:cTn>
                              </p:par>
                            </p:childTnLst>
                          </p:cTn>
                        </p:par>
                        <p:par>
                          <p:cTn id="86" fill="hold">
                            <p:stCondLst>
                              <p:cond delay="7750"/>
                            </p:stCondLst>
                            <p:childTnLst>
                              <p:par>
                                <p:cTn id="87" presetID="10" presetClass="entr" presetSubtype="0" fill="hold" grpId="0" nodeType="afterEffect">
                                  <p:stCondLst>
                                    <p:cond delay="0"/>
                                  </p:stCondLst>
                                  <p:childTnLst>
                                    <p:set>
                                      <p:cBhvr>
                                        <p:cTn id="88" dur="1" fill="hold">
                                          <p:stCondLst>
                                            <p:cond delay="0"/>
                                          </p:stCondLst>
                                        </p:cTn>
                                        <p:tgtEl>
                                          <p:spTgt spid="109"/>
                                        </p:tgtEl>
                                        <p:attrNameLst>
                                          <p:attrName>style.visibility</p:attrName>
                                        </p:attrNameLst>
                                      </p:cBhvr>
                                      <p:to>
                                        <p:strVal val="visible"/>
                                      </p:to>
                                    </p:set>
                                    <p:animEffect transition="in" filter="fade">
                                      <p:cBhvr>
                                        <p:cTn id="89" dur="500"/>
                                        <p:tgtEl>
                                          <p:spTgt spid="109"/>
                                        </p:tgtEl>
                                      </p:cBhvr>
                                    </p:animEffect>
                                  </p:childTnLst>
                                </p:cTn>
                              </p:par>
                            </p:childTnLst>
                          </p:cTn>
                        </p:par>
                        <p:par>
                          <p:cTn id="90" fill="hold">
                            <p:stCondLst>
                              <p:cond delay="8250"/>
                            </p:stCondLst>
                            <p:childTnLst>
                              <p:par>
                                <p:cTn id="91" presetID="53" presetClass="entr" presetSubtype="16" fill="hold" nodeType="afterEffect">
                                  <p:stCondLst>
                                    <p:cond delay="0"/>
                                  </p:stCondLst>
                                  <p:childTnLst>
                                    <p:set>
                                      <p:cBhvr>
                                        <p:cTn id="92" dur="1" fill="hold">
                                          <p:stCondLst>
                                            <p:cond delay="0"/>
                                          </p:stCondLst>
                                        </p:cTn>
                                        <p:tgtEl>
                                          <p:spTgt spid="111"/>
                                        </p:tgtEl>
                                        <p:attrNameLst>
                                          <p:attrName>style.visibility</p:attrName>
                                        </p:attrNameLst>
                                      </p:cBhvr>
                                      <p:to>
                                        <p:strVal val="visible"/>
                                      </p:to>
                                    </p:set>
                                    <p:anim calcmode="lin" valueType="num">
                                      <p:cBhvr>
                                        <p:cTn id="93" dur="500" fill="hold"/>
                                        <p:tgtEl>
                                          <p:spTgt spid="111"/>
                                        </p:tgtEl>
                                        <p:attrNameLst>
                                          <p:attrName>ppt_w</p:attrName>
                                        </p:attrNameLst>
                                      </p:cBhvr>
                                      <p:tavLst>
                                        <p:tav tm="0">
                                          <p:val>
                                            <p:fltVal val="0"/>
                                          </p:val>
                                        </p:tav>
                                        <p:tav tm="100000">
                                          <p:val>
                                            <p:strVal val="#ppt_w"/>
                                          </p:val>
                                        </p:tav>
                                      </p:tavLst>
                                    </p:anim>
                                    <p:anim calcmode="lin" valueType="num">
                                      <p:cBhvr>
                                        <p:cTn id="94" dur="500" fill="hold"/>
                                        <p:tgtEl>
                                          <p:spTgt spid="111"/>
                                        </p:tgtEl>
                                        <p:attrNameLst>
                                          <p:attrName>ppt_h</p:attrName>
                                        </p:attrNameLst>
                                      </p:cBhvr>
                                      <p:tavLst>
                                        <p:tav tm="0">
                                          <p:val>
                                            <p:fltVal val="0"/>
                                          </p:val>
                                        </p:tav>
                                        <p:tav tm="100000">
                                          <p:val>
                                            <p:strVal val="#ppt_h"/>
                                          </p:val>
                                        </p:tav>
                                      </p:tavLst>
                                    </p:anim>
                                    <p:animEffect transition="in" filter="fade">
                                      <p:cBhvr>
                                        <p:cTn id="95" dur="500"/>
                                        <p:tgtEl>
                                          <p:spTgt spid="111"/>
                                        </p:tgtEl>
                                      </p:cBhvr>
                                    </p:animEffect>
                                  </p:childTnLst>
                                </p:cTn>
                              </p:par>
                            </p:childTnLst>
                          </p:cTn>
                        </p:par>
                        <p:par>
                          <p:cTn id="96" fill="hold">
                            <p:stCondLst>
                              <p:cond delay="8750"/>
                            </p:stCondLst>
                            <p:childTnLst>
                              <p:par>
                                <p:cTn id="97" presetID="12" presetClass="entr" presetSubtype="8" fill="hold" grpId="0" nodeType="afterEffect">
                                  <p:stCondLst>
                                    <p:cond delay="0"/>
                                  </p:stCondLst>
                                  <p:childTnLst>
                                    <p:set>
                                      <p:cBhvr>
                                        <p:cTn id="98" dur="1" fill="hold">
                                          <p:stCondLst>
                                            <p:cond delay="0"/>
                                          </p:stCondLst>
                                        </p:cTn>
                                        <p:tgtEl>
                                          <p:spTgt spid="110"/>
                                        </p:tgtEl>
                                        <p:attrNameLst>
                                          <p:attrName>style.visibility</p:attrName>
                                        </p:attrNameLst>
                                      </p:cBhvr>
                                      <p:to>
                                        <p:strVal val="visible"/>
                                      </p:to>
                                    </p:set>
                                    <p:anim calcmode="lin" valueType="num">
                                      <p:cBhvr additive="base">
                                        <p:cTn id="99" dur="500"/>
                                        <p:tgtEl>
                                          <p:spTgt spid="110"/>
                                        </p:tgtEl>
                                        <p:attrNameLst>
                                          <p:attrName>ppt_x</p:attrName>
                                        </p:attrNameLst>
                                      </p:cBhvr>
                                      <p:tavLst>
                                        <p:tav tm="0">
                                          <p:val>
                                            <p:strVal val="#ppt_x-#ppt_w*1.125000"/>
                                          </p:val>
                                        </p:tav>
                                        <p:tav tm="100000">
                                          <p:val>
                                            <p:strVal val="#ppt_x"/>
                                          </p:val>
                                        </p:tav>
                                      </p:tavLst>
                                    </p:anim>
                                    <p:animEffect transition="in" filter="wipe(right)">
                                      <p:cBhvr>
                                        <p:cTn id="100" dur="500"/>
                                        <p:tgtEl>
                                          <p:spTgt spid="110"/>
                                        </p:tgtEl>
                                      </p:cBhvr>
                                    </p:animEffect>
                                  </p:childTnLst>
                                </p:cTn>
                              </p:par>
                            </p:childTnLst>
                          </p:cTn>
                        </p:par>
                        <p:par>
                          <p:cTn id="101" fill="hold">
                            <p:stCondLst>
                              <p:cond delay="9250"/>
                            </p:stCondLst>
                            <p:childTnLst>
                              <p:par>
                                <p:cTn id="102" presetID="10" presetClass="entr" presetSubtype="0" fill="hold" grpId="0" nodeType="afterEffect">
                                  <p:stCondLst>
                                    <p:cond delay="0"/>
                                  </p:stCondLst>
                                  <p:childTnLst>
                                    <p:set>
                                      <p:cBhvr>
                                        <p:cTn id="103" dur="1" fill="hold">
                                          <p:stCondLst>
                                            <p:cond delay="0"/>
                                          </p:stCondLst>
                                        </p:cTn>
                                        <p:tgtEl>
                                          <p:spTgt spid="114"/>
                                        </p:tgtEl>
                                        <p:attrNameLst>
                                          <p:attrName>style.visibility</p:attrName>
                                        </p:attrNameLst>
                                      </p:cBhvr>
                                      <p:to>
                                        <p:strVal val="visible"/>
                                      </p:to>
                                    </p:set>
                                    <p:animEffect transition="in" filter="fade">
                                      <p:cBhvr>
                                        <p:cTn id="104"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p:bldP spid="90" grpId="0" animBg="1"/>
      <p:bldP spid="94" grpId="0"/>
      <p:bldP spid="95" grpId="0" animBg="1"/>
      <p:bldP spid="99" grpId="0"/>
      <p:bldP spid="100" grpId="0" animBg="1"/>
      <p:bldP spid="104" grpId="0"/>
      <p:bldP spid="105" grpId="0" animBg="1"/>
      <p:bldP spid="109" grpId="0"/>
      <p:bldP spid="110" grpId="0" animBg="1"/>
      <p:bldP spid="11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A9B449C7-3D30-46BA-BA40-1F09500E33C1"/>
  <p:tag name="ISPRING_SCORM_RATE_SLIDES" val="1"/>
  <p:tag name="ISPRINGONLINEFOLDERID" val="0"/>
  <p:tag name="ISPRINGONLINEFOLDERPATH" val="Content List"/>
  <p:tag name="ISPRINGCLOUDFOLDERID" val="0"/>
  <p:tag name="ISPRINGCLOUDFOLDERPATH" val="Repository"/>
  <p:tag name="ISPRING_PLAYERS_CUSTOMIZATION" val="UEsDBBQAAgAIAK6q4UjXp5f2WAQAAOUQAAAdAAAAdW5pdmVyc2FsL2NvbW1vbl9tZXNzYWdlcy5sbmetWN1u2zYUvi/QdyAEFNiALW0HtCiGxAEtMTYRmXIlOU42DAIjMTZRScz049a72vX2FHuIAX2g3uwtdkjJSdwfSEoCxIBJ5fvO0TnfOYf04fGHLEUbUZRS5UfWy4MXFhJ5rBKZr46sRXjy4xsLlRXPE56qXBxZubLQ8ejpk8OU56uarwR8f/oEocNMlCUsy5Fe3a6RTI6s+Tiyvdkcs4vI9SZeNKYTa2Sr7JrnW+Sqlfrup9dvPrx89fr7w+ctrg9NMMOuu0+EDNOrFz2IWOh7bgRsxI0YOQ+t0aePf3/6+Od///w7DOwtQpcyYo3aL8PQc5+cadN/9TS98H3CwihwqUMiGkTMC01UXBISxxpdqBqt+UagSqGNFO9RtRaQ0UoWApWpTMyDWMFGXosuY443w5RFPglCn9oh9Zg1ClRRbH8wtLyu1qoAcyVKZMkvU5EYm6Ad8/y6ECWY5hVoC8FftZbwnyrjMj/oNO3jJWWTKPQ8N4gIc3Y71ojkCXIKrs0MZPFxQHwgKHgpintgI6M3A0c4TYcxTOlk6sIn1C5M5Wqdwqca6secQA7mIu9CgUaIDxILgqXnOzpoYApxdM3L8r0qkj193E1UFzFltgcStMM75KHm2BFDjiV0kKIQcdVFNiNBgCckGnvnIGRrxLwhCO8Uau50COKCBFAiJOjCMHxGJ1gLXpfYTv+7+oq5lnO6RTyOAafDt5GqLmFHhxSqwFRaeTDMTEDeLiBtFLvfKOOGFaJrViu5EeBHkYii0xA0GZs4WkVvF/SX6ARTlzgRyMrxllFomp+2mPEtylWFeLLheSzQpYh5DVrfwrNEJuaZzrOx/3st/0C8arvKs7YhMYecPxvqz14P+4pbdQk+VZXIrqsu0zpgrfv38UJr+psu9Hn1+9kPbMKwT73HyUwpszptuu6D83Pj2dAcdTrxwEj1z9ZjexI0vXVMoWGNpeqPIDBN9fyAAZj2R1F2AobmTYuGHk7zqwE2mdcSMIXuy3EGodpz4QxCOAC/JOOAhnBAWorLUladxw5TjU2Cvp7aGE58qajEbTFeiisFJ5xU8E1z+oApZDLdmdA7h5u9URHS0AWXGRCuGvEAZSoz8D/pwbmYkV0Emga/9yZLVaeJKd5UvjNNHmJbZ+LLY9NVoTKzm/JyJ95myBw/xIvm5fzG6HzA+L+pv975uVN+989SQLBvTyMbM5voI7+u1bQnCEpAh8INg8jFYw2HWsh4Fa9hmF6pOk96EjUHdoecYCBr37kn9DMHml3U7v48iATqWTc/ckP2K1OVKH/rIgnxeB9nFn1Q7b1mh+uEUFDdo9wZeDNKMpXB1kG3XRB1myQchtiezkD3QR+Hb4Ez7J9CyzKH7WFIE85hkNubY12lMhdDsA8bEPr9QjqPsOOYuzSUVCrjd80kTOCeELeX6hQu1X3J7Clm0D0/4xOJrAYSmoGz6y1Qvs36tng3X86fm1VpfpA4fH7n94n/AVBLAwQUAAIACACuquFIpG7HBfQDAADeEAAAJwAAAHVuaXZlcnNhbC9mbGFzaF9wdWJsaXNoaW5nX3NldHRpbmdzLnhtbOVYX28aRxB/51OsrspjOJzYtYMOLMsG2QoGFy5qrKqyltuB23pv93q7ByFPeW4/RV/6DSrl81R56bfo7C1gCDg5nLpKVSELbnbmN/9nbh0cv0kEmUCmuZINb69a8wjISDEuxw3vVdh+euQRbahkVCgJDU8qjxw3K0GaDwXX8QCMQVZNEEbqemoaXmxMWvf96XRa5TrN7KkSuUF8XY1U4qcZaJAGMj8VdIZfZpaC9uYIJQDwL1FyLtasVAgJHNKlYrkAwhlaLrl1ioq2oDr2fMc2pNHtOFO5ZKdKqIxk42HD++boxH4WPA7qjCcgbUx0E4mWbOqUMW6toGLA3wKJgY9jNPdw3yNTzkzc8J7XnlkYZPc3YQpw5zu1MKcKgyDNHD8BQxk11D06hQbeGL0gOBKbSZrwKMQTYgPQ8M7Cm0Hn4qx10+2FrcHNeXjZcTbsIBS2Xoc7CIUXYae1C39Z+PPrq1a/c9F9eRP2ep3w4upOCiO6FpDAX49YgJFVeRbBMmCBifNkKCkXWKQfhVGDwTIXNBtDqNocsziiQoNHfkph/F1OBTcz7IYadsMtQHqiU4hM36at4ZksB+8OzgGiYZjLZU0cvFjWxOHRmuu+037n1lYrA2oMjWIsHqQVpgX+KmnBNlJyzTX7TIZKsKVDkAyBdWkCKz0xuOWyjZx7HhlhEgS6epJxKjzCDboeLYV1PtSGm6L32qucBLFwSAC5HGyEIoppptcivoy6Lfyo+UNXGdA/ulA40n2s36tcMDJTORH8FohRBNOcJ/grBrLaTGSUqaSgYr8bogVH4yYcpsCOyyi6RhVJjpI4XFIBxmn4OedvyRBGKkNcoBMcRUjn2uFXdwJOqdZ3oHRh4xPXIhfds9brJ9ZByiZURjuCY21AkppHwaczIpVZyGE4IpprKJLCOCvOyvhWfXgaNE9y4dL8TydjBfoRU/I4WnZJzGctKK02ppOiEW1zFdDYghxT4jDxIMLJwmUOZQEjKomSYkZohNNb27aecJVrpLgGdtD64RY6ecJl8TTGKYgaMwZZKcja3rPn+wffHh69qFf9P9/9/vSTQvO9diWoVecW2+m9i7Oc1Efr8zNCn1iiG7JtlSW2UNmG0u0vBvMFtjniA9+unu2bqFiYX+MiGrRO+qfnpN8avOqEg3qZYugq7DsTxVhOI/seWUrGhrIM44f3v3x4/+6v3/4ox/xreebrcgZ0e2W4ei/LcPXdor5aWdKlTMDBPnaDCke74AnH6vxPtOl9HfPlHf6vdOkXvS+6Fn+cLn1QYr/6wfZ/iZh7Wl7a1m5pgb/1PmxPEi55gnG0m3t5iW4e7Nfw3rf1qFJBtPX/STQrfwNQSwMEFAACAAgArqrhSDiyGvbAAgAAUAoAACEAAAB1bml2ZXJzYWwvZmxhc2hfc2tpbl9zZXR0aW5ncy54bWyVVl1v2jAUfd+vQOyddBUdnZQiQQZSpW6t1qrvTnJJLBw7sh06/v3s2G5sSAjDqoTvPcf3+9JY7DFdfplM4owRxl9BSkwLoSVONsH5wzRtpGR0ljEqgcoZZbxCZLr8um0/cdQix1jsAFxxbtrPCGeHMujMzFfzu/ndNRRrY7u9ZCNjVY3o8YkVbJaibF9w1tB8NJzyWAMnmO51ED8WyWYxhCRYyEcJVeDT5l6f6yg1ByFAu/R9o88oi6AUSBf9bXKbXMnpTF2O/oR2wALLlrb6ps8QrUYFhEm+X+kzjKfq9bAqC30uEyT8laO9VRN0BB4+/nOuzyCD1U39Pz1Sc1bohIacy0X85BCGcjV+2qsbfUYJOiBtaLQKNj33yWK9WHsg+9Wf+1iPK2fkRef1ZCHooqcElpI3EEfuZnSiZB/PjVTzAcsdIkIBfFEHelFOv6BGuGdCWYf7Ax+Y5h7ICjrEOyNNBYnx1wOG8g6fJOt2Vfj+fco8BzkcrNDzsBN2yN8qrWdIT9ghXwnO4ZmS4xn8VGM4rsRrZIt5OftKCxSpq8uXuzmttvSkB1d4pq3AYSqWw1Jod95wBbpqcdTKjEvRmU8xRQdcIIkZ/aVx6bENRsTRicJ2Wn9fxRJLAn3t1vqolrTvsr6GzWiLGXaj+U3oYjP3iVQr/GGKpERZWanfJDGdWJ6aEWVkGvUz9JJUcOCPdMc8Tmt7iFQhvgf+xhi51gxlEq7FMjNYQ87EkZeCOOrPcWwf6Us+baoU+EbVDINrmlBmcCUuSqL+5DuGD8hDwoDSMGWpnqMIf/akJ7ANAIhnpSu/uRhN1RCJCRzAzb0naAMeiiwWqkOHmm0ln2An/fVgJSf96AG8hrRromsUHxcqegjvyq9+htGMb2CJUtFGFky9W8DdDAUr2W0y3Xm+dSOwrRS8rPTnKVRC/Z/kP1BLAwQUAAIACACuquFI2lyM28cDAADvDwAAJgAAAHVuaXZlcnNhbC9odG1sX3B1Ymxpc2hpbmdfc2V0dGluZ3MueG1s3VfNbhs3EL7rKYgtcozWzk/tCCsZhi3DQhTJlTZojKIwqOVIy5pLbkmuFOWUc/sUvfQNCuR5ilz6Fh0uJdmKbGflxilaCILE4cw3/zO70cHbTJApaMOVbAa79Z2AgEwU43LSDF7HJ4/3A2IslYwKJaEZSBWQg1YtyouR4CYdgrXIagjCSNPIbTNIrc0bYTibzerc5NrdKlFYxDf1RGVhrsGAtKDDXNA5/th5DiZYIFQAwG+m5EKsVasREnmkV4oVAghnaLnkzikqTm0mgtBzjWhyOdGqkOxICaWJnoyawTf7h+6z5PFIxzwD6UJiWkh0ZNugjHFnBBVD/g5ICnySorV7zwIy48ymzeDpzhMHg+zhJkwJ7l2nDuZIYQykXeBnYCmjlvqjV2jhrTVLgiexuaQZT2K8Ic7/ZnAcXwy7neP2Ra8ft4cXp/GrrrdhC6G4/SbeQijuxN32NvxV4U/Pz9qDbqf38iLu97tx5+xKCiO6FpAoXI9YhJFVhU5gFbDIpkU2kpQLrNFPwmjAYpULqicQqxOOWRxTYSAgP+Uw+a6ggts5NsMONsMlQH5ockjswKWtGVhdQHAF5wHRMMzlqiaev1jVxN7+muuh137l1o1WRtRamqRYPEgrTYvC66Ql21jJNdfcmYyUYCuHxhhlgb4cak5FQLhF35LVrXURsCdcYPyd7G59LO2Gc0lKtVmL4SqOrpST1g89ZcH86J3zpNtYv1eFYGSuCiL4JRCrCCauyPBfCuR6e5CxVllJFdRYYgRnQKYcZsAOqig6RxVZgZI4LXIB1mv4ueDvyAjGSiMu0CnOFqRz4/HrWwHn1JgrULq08ZEv+k7vuP3mkXOQsimVyZbgmG3Icvsg+HROpLJLOQxHQgsDZVIYZ+VdFd/q90+D4VkhfJq/dDKuQT9gSh5GyzaJ+awFldWmdFo2omuuEhpbkGNKPCZeJDgZuCygKmBCJVFSzAlNcB4b19ZTrgqDFN/AHtrc30IvT7gsTxNc9ahRM9CVIHd2nzx99vzbvf0XjXr45/vfH98ptNhUZ4I6dX5VHd26CqtJfbIQPyN0x1rckD1ROnOFyjaU3rzqFytpc8RHoVsIN++WcgV+ndUybB8Ojk7JoD183Y2HjSrp7SnsJJukWCBj96xXScYFpwrjxw+/fPzw/q/f/qjG/Gt15vNqBvT6Vbj6L6twDfzqPbu2diuZgKN64kcPDmvBM4719p9ovNt64J/37Ffpu7uf6XxXfqG+u1eq/v3h87+NgT+tXn7W3nai8Mb3yhrS11/SW7W/AVBLAwQUAAIACACuquFIfMLq66YBAAAkBgAAHwAAAHVuaXZlcnNhbC9odG1sX3NraW5fc2V0dGluZ3MuanONlE1vwjAMhu/8iiq7TmhDsLLdgIE0icOkcZt2CMWUijSOktDBEP99TflqWncjvpCXp69jR/G+FeSLRSx4CfbF72L/7u8LDZxm9QbufV006KnTmRHJAmZJCiKRwCpIdv70Ih+uBGXMZGE63304W1PyY+j+WXJhyrgiLDShGULLCO2b0LZU4h+vslNVx4pKbZ5vrEXZjlBakLYtUae8YNjdpFjlAiswZqCP6EOxCHTJI/BMu4Nur9trIq+Ok0nVMcJUcbmbYoztOY/WscaNXDQddbVToPMLX58O+ByOxmEZEImxbxbSauJx30UzqTQYA6e8T2MXJCz4HIRXUGfUGf2Besb1gip0lpjEnunBo4syrXgMtS71By58TOZetW6GLuqcha1tum8l+A50zeq168IDUW3UDReoNMauIzW03vMLKpAvEhmfUj+4IDl3WGfb1L1rof1ROAyHzHtCWHlCK+JFpk2D44ZXb8mHaypZp9SbF5QoKRGJxIoCM/I0tjpG3P4zYNxaHq3SfDrkkzFvA9dr0DNEUWwl2nxiBl//TNjsco5jztbhF1BLAwQUAAIACACuquF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CuquFIsuC9bWQAAABlAAAAHAAAAHVuaXZlcnNhbC9sb2NhbF9zZXR0aW5ncy54bWyzsa/IzVEoSy0qzszPs1Uy1DNQUkjNS85PycxLt1UKDXHTtVBSKC5JzEtJzMnPS7VVystXUrC347LJyU9OzAlOLSkBKixWKMhJrEwtCknNBTJKUv0Sc4Eqn61Y+GzufiV9Oy4AUEsDBBQAAgAIAPeSU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K6q4UgGCTn9RwgAACMgAAApAAAAdW5pdmVyc2FsL3NraW5fY3VzdG9taXphdGlvbl9zZXR0aW5ncy54bWy1Wttu48gRfc9XNBQskACBdaFuDjQKeGnZxMiUVqTtmQQB0RLbFmFetGRLM1roIc/JN+Rh3/IDAfYtP7NYIH+R6iZpkZIsk/ZkOAamq+tUVdetL55B/OQG6jpmoe/+SJgbBiZlzA0e4+FvEBosQi+MphGNKYvre8q9GzjhFz14CDkNqDEjgUMiR+Wz8bCBRuIP6vfkvtaHUVtpt1CvjVu4jzTcUWHuUtIuJRXmtFZTHdQPRCRyI7qgATstdVAvzB4D9CCmEdMDh34dSkXu/FRxBVcRcVzgi4fdNv92mdad1uYfajc7vQ7etWRJkrpI7WhNrbHr9S57chPhRrvTkHZKvyW1JNTsdJqX3V2z1+pIMBpddkFKG192UbvXbre0XQu3AI1kWdFa6q4nXTabMmjD/Ut1NxopvUYDNZtNqa3tOl1ppDQQcEsgQ5b63IGSJilSdycrcrMvoZE6UkbtHdZwV+2gfgt3G41dW1GkRmPv3P3q8u7aU0svJ3PnKwJPhuDkLM+t+onkGizWUQTMFvVXHmEUBcSnH2q//uunX//5n1qakyJ/M47MlCI1IQKZ44cJfFAXg2xGaM+nf56OXOdDbb5mLAwuFmHAwKSLIIx84tWGv00yJLW/DDLc0AhwDfGnBO6BLOheXVtud9qdsrBU12j0mq5F6K9IsB2Hj+HFnCyeHqNwHTillrfcrmjkucETX9RlT8W9c9yeGzOdUb9gH+7zrzxsBV0ppty8LuZfKaRH5tTbe6SlttQKuL3K1z1yAN24scsEVG7y7xx0RR5pMQB9mX/nMQFoKUatx7/XQYx+ZaVyEepoS6OikqQpnkWFq/Wqaj6tovCRO7uIez3QzzgvhB4TPHILG/wrBeIL5ApLRSl1W1/tKT3lgDEdHvaSgQ9aILj55pKShMipYquTm6lsfLbHk6uJrehXtaGaVCXiZfm7Vrf/tdnp/n5QT3ElJZk38nhclIWEsE6jnCzDmk3GNgjEY9vAn6za8Jef//HLz3/770//royf3Fpj3cC1YfqPygKmM3zHDfh7eQNuZzNsWLY51jVs66ZtTCzhoTG2sFYbfg7XaEk2FLEQbVz6BbElRdCo3Yii2HMdMcGbtxusaQl92uRG1g17hk1rpquWPjFqQzOMou0fhGSyZktIoyWJkePGZO5RR6iFZBHzvNGAdnEeQ/CXLV3gDH3iBhdltM/ke924sq3JZGza2NAySm2IAwdpEeGaqguaySaegYyIwL79Nrgt8lBIQLLnVRZyrV9dj+HH4oZcu49LD37YG6yZYgjJlAYlgJA4eAapZ5r3k5nGfQgKEUErEsdfwsgpJE0+dCVk64Y6gdRUrZx8i4vJZEPg3WABqUMXrIS8G2ya8hW2lcknyPHa0JhUBE0+Ql1+rAj6jE2oIWyWgBnynX4l84rgZZgVSFaDC8Lz3dsislgAjntz44brGCjcw1Amohrji8qaTPz9LQRSl8cvVHsiGJwtRo/uhoIpkQMbXgld0JFUrPHs+v5W/7M9kvUx1mxIN21yb1uiX3KlPtmiIGSIOBsSLCia0wVZQyVsYc5xHTHHIy9M+GHt/ogIS/vPd2nrMjT86bs3mFRoeCcsg8MyKIMDy4q9pp27LV3BGw3huf6iFWUc8GYTTBUb8kyffJsQxa6/9pIu/S0C9Wxc1WC9asf7/VU+bP8HY8ykBSs6dDTFDSuBMOzEfMuBzdOrBNSNEaibJv0cGj6/kVYSYExSGUaI3iHmDjxXMOQOPFpNxD1WTN2CE9c9nfN7SAmwqNUkaqfjzW+LHoUL+XOpzulDCOclj5JNcpCBvUuEv0yUc0elwtZi6dYYDDdA5mOSVCDVc31+myon9vYGZ65IdoPCeu7DteeI6vbcJ7EjgJ/XPj0+hz1EoS+oHomzvE42pT+905BkibNE77TaAeK5QEvHKlef74qYieWZem2rsqFifrfg9eyVx0F1cJ+MLdMeywqXAGXiE7ZYwi78wG985WUl1wINj2SQlyy+/iroQHtCRSn1j+WVJwgodd4j8bO8vxgho/FfS8ixZKUIFYOSwPQOlULPrNrSIf2+yYWEJJuOH/r8KauMnTzB0yDJliWr1zdQA+Z5a/eQG3n2EZqYOLeXxQgXlmXeX0jXzHMDWnFJ794y+MosfWrLmiau61BMnrt4SvZJB24a6csc8uDeXkGeei0b0EYPRFLHZdVlil0oay9Qu8l4X7mbk5vSM2H/BuIRaLas8KQSsCj0pvwx6vj1FRj42xlk5JBF/O6djfIc8TL8ksZu+EC8GNjypEPWKdgw5ae6VGSRdsg942Xg5FhTwiHfXehB/1aT1eTYi/RDlKoq4q02b/cz7chwuA6lUznL98RDfoN+ZUf8OeIhv8l7/wTuX0egw5k8Mns/U0iUp5eJHPDQQLSblCcbFXm4BWP+jhrnTEoJRU4/dOhQbGGW69O0mDktb3D9BYsHwfMp44Zj5lux7Jj/nqAwsU/e+vnsHTCXefTl1BbrgALML4sPT6V/miCn8j957j/0RUJFbLuiH2pwXSCLJe/YcQ2lMj7UuNp8lzzGrbJmxntZDimsOQ/1SfREIysMvWoqA75xVkKESaGfN29QP3LToH4uPoNU7MvhC9b+nEYYMsClWWoWaXnuZfZcdSdOjUXYC5N5PFuC6ACuMRkmRygkFSXRYpmlVDLIz8Pxj7ke3dCsS+UIOdecX/0ghso4n9gyG9MHlm9sKeVkBeTYjkogbXP7RMxzFydehIlb00lcMlNtx2FkHovVn+hU2bazr+kTG1HWoXmu561KCIW0PaELeF9y/6Ce32GhQR39GvSQBlCQ9+L/A/gfUEsDBBQAAgAIAK+q4UjFe8CSyxgAABM2AAAXAAAAdW5pdmVyc2FsL3VuaXZlcnNhbC5wbmftW2tUU9e2jrU+WhGw1CYIsg9aq7VIRFoBDYmKz+MpDwsiAolIJbWIISIQIA+tlVAJpNUKx6qkahUEBJRKIoRECyS1USJajDRAJFtEE0jcSN6vu4OvUs+4445xzh3j/OAH7LH32utb3/zmnGvNNbL2N5Hh66a/PettBAIxfcP61ZsQiDcBBOINxtTJ8JPF3nm/wpcJGZvWrULUtHs/hm/eJK78dCUCcZE9zZo0Cb5/K319XAYC8c5e59+E3hSAgkB8UrFh9cpoCn6oh1F4ITtHC2EOYA9gv8YesHcxXN/9uzzs1OTcv1/7at2bIT/tX3ghplVxa21xW3RhSeS7R0s+3vJV5/oAZvTcGPmbn53Rrfth4YaGyx90XLioHpllMAz3ZteY8IGpKfPqtbrclsLQvJQLcfX1gQS9rSs1RdEQP2J9KtWWUZTf9MgE+sseDqvU4QKzvDUrftXg2xfRfhKo7/p8jp/W+TAdfzGQFS5ipspqjga9CT+4Fzs4fT7YolPLJF7wLSIhetCV2ybbHk1ytvIq7s3enTd4Ufxb0BsvGmNIzvd4fqIp8OX+jyw3+HJ1pScsIWLfgSVYZ+OUHVTnxfU3I/y/+wEkBhSJTVlphsF6qeb9D9u/CvZQ7qpoZ9Uvdr79uGMd0JMopNtE85jv26qDvZSsivbiYmgCArFeYek17E5IWX+7sDDw9LLly5xj/m3DptjMrL3OcVcc/qlGNfgIBY+97/0NiZ1dHQFOxA2HGyvrzyQ7ORx+PzOGuE7s5PH+BlXlC9zDv8ecnD0bnIhAfPv++ar/d+Cb5g42/WeLJlvY1JQ19IdmucLkWhcAXZnNAaEr2Fev5arOl2dJQw3dGrNOHYSfu3Nj20AWtVg8YK5+webjj+wp0bf1aqys6jmT237ggb3eTv33HfhhB/Xb4rnO4dMj61lut8mfO99w/bIEWrms2GnY1ZU3l2DXi79zkg2uiBNNeawytAD2dMNZNG2nIYjxNOix3aJVhOrvJQft7iC+7N34h22AYR/QTASMVzWaJq0/beQM0EyW5DiJ3/8xxRP4qSoeA/qKDqI8fejGviMc9vbvC4i4VrkP5f5+r9rQ0FekOhdNZnbx6rzn24cU9iFRqvoVsViu0CoRYkyHC/sDfe62PUovIeJQLy2r2R2wsDWodHCZZOhZlz857AfdEY71gWjj4ZqtUpzDqrkyUCa3yRg2WZGMzwMcRvF87hW6zVwk+z2To37hz52bE3jrG39oq3jy+2cRJ62S92ICFiTAHnqwtGdgj0H/UvMqi3zTBjQpAmt6oPFSGEUaucKu/1SKL5D2zIcT70Ga7+6gvKwwwxX8C+entN1pnJfYg6f0HewJEppu9pxhY/8wq2KFuXsslZqM5lcu13cRSfz3Hy809Gjp2YZ+NCPEphba1ddL460gzg5q+phAOBszvN40772egdyX5mb+ITu8sfETs90gFOY9uTYlm+EwMBhz8MWyC3+OjWqjPHoDN8uZR1kMQzYjew6+RvXndmJZzkNYtYaEMeRlLHHQacuD+bgreXBXbt7AcsWVPJua4NatVGaEYMvBjOVYMZhB2/xK/nvJ7CEN/2l7Tyr+6axtZ5QZGKyM+CJFfoqDgs50tr1dt2hMvDeCxct/mzZzW7zyz1AxiT8h5B+/eqvSP3Jf2g8v8yolBrmgL5ahi+3iqQwn046PafD1D+fkPPRcqurN0y5iKLoa4l75OnP/Oyw3eQo1OLy+8qX9qjfmoYCGm8b0EymvyHZO+vti7K7jUF/wzZeZXV857ftt1HtLwRbyWC7XjHVpIiY4lvBXUJKc5Sbe+WerfnwTbGnwBIrvvErmqsYVb4mYaYFY7/JxouNE/5uJNv1qTIeXphMVvQ16tGMYjR6+OtHtgfwuV9udKUvsV0d4sHUN3OahB/13fLQYYVlf+3LtDUMT3+HV+yTfQy0jzHzNojQF1JcMWO5ddwQ5Z2gJt3ZNAMqvqFD/1PUt30o84weUtwg8oadAqSHqWuKWXmJIsB9A4hjyvngdigP1FRKsSk28wnz3OpvYXFFmwzXwKWziVGsXx9Z1/aCFsvkaj8LmiIeUS6N098jHKXn8Rb1Sii3XBVXLFrNkaIDIX4RHkrwACcXmbigyLO813L4TgWvOe3SKGb67ni6UyBcpFBtf12soEMsi+lWjK4mn+9dko5AjUVZUbWGh3h05Qu6zd2dIT2LWUrtW871rC8VspV4inkq+hlv7HWp9CeGPgN1AGxsyJr8/tcOoaw1croSUdpBWRDC4GwBDYrELtKcb27uuO4WP1XgA8ZiHlER+wnQv5tLXPOk/HAqUIDtPfoHZuA2FfApTAFd87C8ClaH+d8WWismFl1EuIsvssDX8hCI36CJaiAxjTQVlHmeumtOSrNQt9qAtAj6VD5mNlNNGcjfDFow++lpg6jcVu3WqWyjxCdXiNRaKjZKy0uVtyNy/xsyTbqWeX4NRb8OcSUp4FAu2DGcmmdTnt9J3ddJK0GiFgUKz8r/sHjj7egzWDBvr3iUVRiW5uIPY8m86fMtCZsxdbeXPAraf2EInFPTXErvP1fOlw/13RMw7dBr68mu8so6BYQlP0AzBxxbGLn4ajewDrnBxBQegeaiABa2SDh4PEJV+wlrpK3gwp+yTGWiYn/FSMTRYgFooEuMEpFbjErYxWGRgbzkkZxG3tEpAO0TpNFAL2EQqFWr4ImQfP/q13JOvETEp7/0yvNFXud3xsxAOsyIHJb6bkbMfQA6QO3CH5EUBfxPt75cyjZS15FM4rIAilGgdi3cDtQC3aEYS7FgSRlQxy2eVyxTIvv2LLXZDwUVfPEAiCLDYfCh1K536r0z9DtofLxuf8MaJjhP9fyEagK1LFEJewii7oD7tT8yWa/n1/PUTGuaNqWsN3RkROafe2LWRWiN9xa2Mbt4ppe8rKpRCxgTOS3qNAt0F0pCmUV0zfHoS7/Lo5i77P7g/3cnB2h5H1JNvX3rR+HMEmWy+ESitizLAFXGRYufj8pfcaUucmq5UvzQR6+lU/sfMV3Cj/rnV+Apt1ItfJL6g8cf8UQl/rnlBcejIqNBbY1/Q1193umPKhaoXplk+dzrtwN1xGv9lNBpoIqaDl5VmiODA++drEfTh1uwy6rAoPlz7ERtzyVKVp+miPaJpl0PnLZomqKS01siTPiX7kQBcmV5dTFBcSBjDAK6Kum3F2SdYbgrrH7JwEbM+YRfjSY8We2Ub2/I1JURUUFpvDG4PfBdGaGlxK2PYH/Rnaqk96t38vambx1AdmA0o37CScOYOL5xlZ09bFuazObs9cP7xeKP4oBX1wV3pggLLSX0DXIlYild+3k3kY7Ziw4PTqAViT+kgam7LsD5A4KfQUhhkeT+D3S8W8G0xY+XxN4cCyjlWP6lPARHbOqSUoO+2TcrDHJ/T64O0SIhrWNy2+zNIeYbjvd9PXMXH4AFujvHalAiNB9IBUSAzBQc1RGHWds/3mash0AYD3mmVi8TvoNnOVZ7O4qwjN8FvbUmmFkyYi/cBkruJVFbslTEehOtrd6SMfLGZvnRVjMtkcE6o/68gHS7fJrP6V7gjzeTjxgCNBwloo8xgI5EjEhk7YM4hiwgsEqHcud9YisK9wrf/bQt9w/pukotPpzGSNhiFuWuGSrjNlWOCSy4AW3jfYiVPImfCqhWO8Pax9/vi8V5ICziHEaeDC7lhcYcxBxOOKjII/fPzUdNFgXNFv17k2yhWFY0lLpSJJamxzWO4y4nUgkIIOjuV+OFuAi3jOnT2bXXUti7er0CbBLIrdRJ0X8G1baYbzB1wScbKR4Wu7Uyv89/tARAxD4f1IHjIMRnS7wChu4DlwqYxQXQym4oibHZHDpOTQlncmLm/oCaLAqeeRrmK9l20Dxf1y0WlK1olUQm3xMnVBEAajWr5ZSfYQjlB5vAYn2BbLVtd34alVyey3aKo1clTvyGAewa30FkQdIF5qGrLX4cqmKbiPcEXKpV0Pt/f/yr4y3L/G2EJ36OFnye7uEINutKMVtRiDZf68JdhHWQXGXK2MFwkHHGwu5bBr+23eLVZ4ujVZAclkfoPUA+BRhQohrCyA2td5qkNGZ1js62Q2rIhrf7fTWLkbEAkNNZpfpapVWNbLCw3CeNm38+lICH71oW4v6bmiaV+fgQSlZc5ltXTYjdOo1ZwJCkJI0liuZQ3Y3OdYY4H7KqyPOoG0czav2TNDaamX4sxPbguSU4v4Agtn5KW5cTFjrVr+Yjxyf35uCtNltnaYBN5S/GMxtyxMbkxANtaGu8nZj4BZDUn+Ymxta8BjM5KzingSOkZAOPgQ32H/mIwvDUJKqnGA8ktUxQ2zRHSx55nwvi0kLWPVDF/VQb6dC6Yt7S1rs7aOx228RADmgPX8h98XZM1ZpptkBp/TBtfQ8Zp/CdoHIL2D5m7B7DZYPZW887/2t8qxoHHgceBx4HHgceBx4HHgceBx4HHgceBx4H/LeDHXUROMznHdwPav73gRfuIEWRrnWeEvEo9D4/UK3cVvDzldv8Ddqj+nsY0wBGSr/huaDoS6Nuer7oRPM05MiI98v96+g7h/b2TNiJ4wf/WsXFoCs54zdXZEvnvQg59gsXYfv+syc1q4mg1lKHUbKHuUOygXYy23T7qAcRSqRBZJI63LXN2urSo9liVuvMYL8IozO7JrEnt4qV1E7uFuYpAMicMj+PkUY0imVBg0RFMR4cPNFcqwSJ2k1nnHGlHzsh36/yH0I/BrUt7CbrgjeTjksZwNtvmx87BD/gAvfYS7vfA/RgkkK1TX6lo0gosq3UNl+UkIc15zsq0plbosFuya/N61OF82xCJ0SEPOcH0yV3gkDOMLYDgcZpEUcrrGU7bCOUt3W3QOuzaoOY0vr1aWFtuw+3xZHf0aDpr6boRWU6URGdY4grSOD0PQKeGSnQzGpRmbSRRbGqJeOshebShJ9Y6y9+CfiINxXZ/Kc1FKcEaeihyBpLM7cmSX5+UqNNfJljbCNQO9XZegUx8cLfRxHGYjgAyLrhYKaSxXCGFtZRhKs3YVzDNCuXNoPch6X2/9y3QIHEiGpgFpkGONQm3xHKRRGLZXOlY5w8GpHALCal8h5ER0ivgK3aEjASeU9I4/ekjZNhrCyDkitrc/o8kOE5itI6ysZPmv5C+qNRUuhWWrtJNtTnKlqufiUwlz0DhRG0JmcfP8tIv+LuApMZSJBUStA/beTyjVsD/li3Usa/54vGEH8W33hXGQntc1oKGXSwkmAU5Wigf/CPhBppz9kkGzpDRvy/ghN7xq4A9Q5gPDQ9mQak+DhzwJZXyYVlAZgkxyBQMB9X3lMlf6gYuSSJDezdlciTuwnMqSJ9EvXeHkmuOE3/FoyTiV5SJAgH8Mijvkr25sHDESA59u00Cxr0V4M4qdPAKAO5boIPJqyPgCn3pWEtz6JDjOxowF1/siGiSF83YbmqUZP0q7AeUAZVi/LBTi6lQ6DuVuCOJJaqA0kpLQr4xsH8HzTEFbJlUNO2aCvZ/kEQizKlpnaQ1yjNda83NXmCLeRUGtvkqk2xJ4ktV+p42204HO2EkoD23SQM2FaieQu4wfKUmY2pnMjrGEPK16uIEBC8BOvtWqY3mc7dSnAi3xSkl6EoxBv1yJHWh8CzvPovr5YPf2qntkYRgo7U4FNBekzt4VoVlRobqYVHu5MrkCnyv3a9SPBlxf0+iPiivOprdFN0zsKQN1xcXqslBAf5fJEzdTPJSnh8p7/kgn2ncalGl2kKqjbe/6b9fby1zg8zQ2ZlJplCgRKkHJe/9YqS7QI2QIL/LQP0nHNwd4mD1EF4D9RUxjMwmh+GYdFBgPIgepF1LHKUQVuGTd74xonNNPsxpKQJROgDCEW4PGbwUw26GiVyimfdP+U2MrSpNo27JvstNXO1MwXqWW4DfCX0ESjRpyLiW0WI+/W1LgaOdPANLJykN211cyGRAiA5wLdr/BWsGBPLWE3rn90qHT2P9jaWGODfExh7HXAtmrZWRU8bu758F2A1au0ZTxcbRwXpbec9TJCOqt+GzUYLtO4GN0c3YaCcbYo/AMb3kmVjeZsLi+EofxvlG6Y5CgnqNfc0nsPhtB7t5Fctvmj/Uthj3FF7W2Mg5SmEmNS4Mlew87PKEzW2rny5SlyrS97h4gFkSRVPAu61qUNx1kGYVxNa6WbBr+dKAL070Jx+b/jdkDA2b7zApptzjOiyyoEOlVUQs3xCqDcmJ52M19VT5Jt09ON3CPdgeTo62n2VM1UU47qotdoOQseRGNDe0ajRYvJlm4icfdYKj4VNIhQNyYnp650AyCmnoGCSZQUlACU1pt0imPYX73+Xibp50DDhOJFjZJSQvHIDbPBp/gYcI8gXY/K57t8/7eCH2FRZq90faTOrISnYSrMGpQYsNYLldvRbDYUN++VEJ6bFcz/DU0C2wcD/zh/6o1g2VPAfyKCJS/Rzy1tKfBpeviGZPR1xto2rqOYscg5nrO8UXYad/qxSu1JFvoIB9B6qwgLjeUyn5MAUpg4oWlLbVT9i+10jgKuyn5ZthaIHtdjWkV4n/PirFXcKX70gHC2B3CKync3chEP4Pzxpli+5WspNhjr5tjAMq8J/wMjolloYttquSgY8UWD+hi+8h4hvR3Gmj+eWZUsSNfc70s286+uYoDKdGkc6ZM2SnYgCxM2irsMWeYEtrrGD46BGSxnCXK9B9ADVS4jOB+22VUnGUoXZZqxzscoPAisbE0QiXLk7lN5svbhqNqfrKMoj8w6hr/qmSJjI307xh8q4XzMEpLLeDqPe2f065mYqvz5PLexssR3CmI8f5ppuk3mZVTO2yK0Uz3sjtHAAr8h62uHO9Ykhur9HOeA/y+1YlWRyel7Vadw+BSLhBalbO7Oc0u543B5dUWrw3WYMqRi34LVCKqW8Ci5eHT853oz85UJ7rsCgYe47Da2d5LuFqBOxMkNBYoDVFNtMWCbrn5F4RDG7PaepnHx0NtL1Kwn3UoikFxgC6QECrGA0L069MXIK9S/3tXzSvbg30ojsMDKG390KynBehE+zjVGKBUsfpMMNZpIS0zNRr4JfzP302H+wwzfPpGE4DB8Dnnm3fblL4TWYac6yoGG7t6EhN4OXaRQ5r5oJOcR0cNJFKGZ7mMhts+aVUMHL2CLq8Ym3+sdE12nl6uwlN7ZvWvR07/B37BDVnernFeSZ6+Gk/BnaXO7yKnly6ovXJYv86OBWFrKhns2Nr4PQUpL78efIPVJdMbL2kauhMnohIJ0fgdL9rZAbrwC1DFM3F6T1f+k0otRabXwwl+Qq++5zKZup4T76JoG6H5zzqw9V8Pt1yvHfkXA9g6wCOIrkJtM5JQUFVWEL7GTPVBdw4eS00b2bAKheQA3q3uUc1c06NztSBAXtbS5nRpMLK58l9Qmw+5hmV2fQssTmWQaIEd2D2Kp3RyaHvjhsmEmuP4+8CWySnzDq/ZnNnbW+zoVnbvHMLz9CbR9h7cVZtfO/DCMdIRLbQdFxoOi0np1b4N1yJ05n2+MBx5e7IbTHSXctnTlyD8TjV6Hg2x7g+Y0O87LNrbWdalXMGHKbelzr41ox7O6pGA3xHniW+dxNWH+cJvEcfyKYPnIvyjUZWJdGaCJbLhI9I4s7YxF0Z9apnmp+l5K+kopn9pUmroafGWP92s3Tj5lGZn69275VPd4vKtDxb7J7VF4WJ51Rk57p6Ds5pvW1P4TVj3TZqcHhn29IXQmK+HhXJe9UL1s7MlQUJ7LoDDAfzee91QM5P1O6ni7F+0YSsGQowiXax0S5wEwwq725+QRF/iCTyYMOBcJg9EbEvrEB7MNJ2bPBSNPuKc1GiWgWW30aX21XWI8c6g05Yfy/HHkVWQsPmIWj6fJDTnYC/tUf9UldIl9Q58GDHMonsx2e1SZjdszaXDyta2rfE8Y8ceH08a/RqCguWKN7AjtwKm4/cqiafeioX2uRNbrRHYf0HF8XKcdYWHP/RquPHbb1aG94EwzLpC7fytRQWbDPVGy6nb8+upaWZBuoLC7TcyNC7m7rPNWrXtNaeza2mncyDqyO7SOPe3njPeg2wXtPcJNEzQpZEKxvIHBVtAs6DMD+roCW4dyBHMPmmeALi6ilvJfpY+55FeV2yx0yjpDqD7ca0OzlKGbzRjxXycHyoiOQnzu+zaRmO62nPkeAyKEGJ/spf/YOpWnapNOekj3bAnXEsUwP5eqtIg65JHOEkVoCvwBGG6cHQE9zctLmypvCyYh9SIAauxuv2espuDDSX0EJ8nmL0s4DitolumLo8dbwidzgi3b9NrUzrpDl3FMf/5cZC1QDYnzD7Rz9B8l+YxZTTR84AR199g2S5HkHfJJjh3DKc3p7NSzMocvSjm4+u7aSCcBHzkRhnJ+eEOZGfHjqZ9D0YNvLLNPRgDUGI730LfvqjR9OqwWm4VK7FgazEnxna9jXSOdSGNeGra1Zt++p/AFBLAwQUAAIACACvquFIY1AdNksAAABqAAAAGwAAAHVuaXZlcnNhbC91bml2ZXJzYWwucG5nLnhtbLOxr8jNUShLLSrOzM+zVTLUM1Cyt+PlsikoSi3LTC1XqACKAQUhQEmhEsg1QnDLM1NKMmyVzE2NEWIZqZnpGSW2SqZmpnBBfaCRAFBLAQIAABQAAgAIAK6q4UjXp5f2WAQAAOUQAAAdAAAAAAAAAAEAAAAAAAAAAAB1bml2ZXJzYWwvY29tbW9uX21lc3NhZ2VzLmxuZ1BLAQIAABQAAgAIAK6q4UikbscF9AMAAN4QAAAnAAAAAAAAAAEAAAAAAJMEAAB1bml2ZXJzYWwvZmxhc2hfcHVibGlzaGluZ19zZXR0aW5ncy54bWxQSwECAAAUAAIACACuquFIOLIa9sACAABQCgAAIQAAAAAAAAABAAAAAADMCAAAdW5pdmVyc2FsL2ZsYXNoX3NraW5fc2V0dGluZ3MueG1sUEsBAgAAFAACAAgArqrhSNpcjNvHAwAA7w8AACYAAAAAAAAAAQAAAAAAywsAAHVuaXZlcnNhbC9odG1sX3B1Ymxpc2hpbmdfc2V0dGluZ3MueG1sUEsBAgAAFAACAAgArqrhSHzC6uumAQAAJAYAAB8AAAAAAAAAAQAAAAAA1g8AAHVuaXZlcnNhbC9odG1sX3NraW5fc2V0dGluZ3MuanNQSwECAAAUAAIACACuquFIPTwv0cEAAADlAQAAGgAAAAAAAAABAAAAAAC5EQAAdW5pdmVyc2FsL2kxOG5fcHJlc2V0cy54bWxQSwECAAAUAAIACACuquFIsuC9bWQAAABlAAAAHAAAAAAAAAABAAAAAACyEgAAdW5pdmVyc2FsL2xvY2FsX3NldHRpbmdzLnhtbFBLAQIAABQAAgAIAPeSU0cjtE77+wIAALAIAAAUAAAAAAAAAAEAAAAAAFATAAB1bml2ZXJzYWwvcGxheWVyLnhtbFBLAQIAABQAAgAIAK6q4UgGCTn9RwgAACMgAAApAAAAAAAAAAEAAAAAAH0WAAB1bml2ZXJzYWwvc2tpbl9jdXN0b21pemF0aW9uX3NldHRpbmdzLnhtbFBLAQIAABQAAgAIAK+q4UjFe8CSyxgAABM2AAAXAAAAAAAAAAAAAAAAAAsfAAB1bml2ZXJzYWwvdW5pdmVyc2FsLnBuZ1BLAQIAABQAAgAIAK+q4UhjUB02SwAAAGoAAAAbAAAAAAAAAAEAAAAAAAs4AAB1bml2ZXJzYWwvdW5pdmVyc2FsLnBuZy54bWxQSwUGAAAAAAsACwBJAwAAjzgAAAAA"/>
  <p:tag name="ISPRING_SCORM_ENDPOINT" val="&lt;endpoint&gt;&lt;enable&gt;0&lt;/enable&gt;&lt;lrs&gt;http://&lt;/lrs&gt;&lt;auth&gt;0&lt;/auth&gt;&lt;login&gt;&lt;/login&gt;&lt;password&gt;&lt;/password&gt;&lt;key&gt;&lt;/key&gt;&lt;name&gt;&lt;/name&gt;&lt;email&gt;&lt;/email&gt;&lt;/endpoint&gt;&#10;"/>
  <p:tag name="ISPRING_PRESENTATION_TITLE" val="336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4167</Words>
  <Application>Microsoft Office PowerPoint</Application>
  <PresentationFormat>自定义</PresentationFormat>
  <Paragraphs>426</Paragraphs>
  <Slides>31</Slides>
  <Notes>31</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31</vt:i4>
      </vt:variant>
    </vt:vector>
  </HeadingPairs>
  <TitlesOfParts>
    <vt:vector size="44" baseType="lpstr">
      <vt:lpstr>Arial Unicode MS</vt:lpstr>
      <vt:lpstr>AvantGarde Md BT</vt:lpstr>
      <vt:lpstr>Impact MT Std</vt:lpstr>
      <vt:lpstr>Open Sans Light</vt:lpstr>
      <vt:lpstr>Sinkin Sans 400 Regular</vt:lpstr>
      <vt:lpstr>方正兰亭黑简体</vt:lpstr>
      <vt:lpstr>宋体</vt:lpstr>
      <vt:lpstr>微软雅黑</vt:lpstr>
      <vt:lpstr>Agency FB</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description>锐旗设计；https://9ppt.taobao.com</dc:description>
  <cp:lastModifiedBy/>
  <cp:revision>1</cp:revision>
  <dcterms:created xsi:type="dcterms:W3CDTF">2017-02-25T10:00:00Z</dcterms:created>
  <dcterms:modified xsi:type="dcterms:W3CDTF">2019-01-03T14:38:03Z</dcterms:modified>
</cp:coreProperties>
</file>