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rels" ContentType="application/vnd.openxmlformats-package.relationships+xml"/>
  <Default Extension="xml" ContentType="application/xml"/>
  <Default Extension="dat" ContentType="text/plain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ppt/presentation.xml" Id="rId1" /><Relationship Type="http://schemas.openxmlformats.org/package/2006/relationships/metadata/thumbnail" Target="docProps/thumbnail.jpeg" Id="rId4" /><Relationship Type="http://schemas.openxmlformats.org/package/2006/relationships/metadata/core-properties" Target="docProps/core.xml" Id="rId3" /><Relationship Type="http://schemas.openxmlformats.org/officeDocument/2006/relationships/extended-properties" Target="docProps/app.xml" Id="rId2" /><Relationship Type="http://schemas.openxmlformats.org/officeDocument/2006/relationships/custom-properties" Target="docProps/custom.xml" Id="rId5" /><Relationship Type="http://schemas.microsoft.com/office/2006/relationships/txt" Target="/udata/data.dat" Id="Rc1c0e65e83454105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8" r:id="rId4"/>
    <p:sldId id="262" r:id="rId5"/>
    <p:sldId id="263" r:id="rId6"/>
    <p:sldId id="269" r:id="rId7"/>
    <p:sldId id="259" r:id="rId8"/>
    <p:sldId id="268" r:id="rId9"/>
    <p:sldId id="267" r:id="rId10"/>
    <p:sldId id="260" r:id="rId11"/>
    <p:sldId id="266" r:id="rId12"/>
    <p:sldId id="265" r:id="rId13"/>
    <p:sldId id="261" r:id="rId14"/>
    <p:sldId id="264" r:id="rId15"/>
    <p:sldId id="257" r:id="rId16"/>
  </p:sldIdLst>
  <p:sldSz cx="12192000" cy="6858000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华文细黑" panose="02010600040101010101" pitchFamily="2" charset="-122"/>
      <p:regular r:id="rId21"/>
    </p:embeddedFont>
    <p:embeddedFont>
      <p:font typeface="DFKai-SB" panose="03000509000000000000" pitchFamily="65" charset="-120"/>
      <p:regular r:id="rId22"/>
    </p:embeddedFont>
    <p:embeddedFont>
      <p:font typeface="站酷文艺体" panose="02000603000000000000" pitchFamily="2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  <p:embeddedFont>
      <p:font typeface="Calibri Light" panose="020F0302020204030204" charset="0"/>
      <p:regular r:id="rId28"/>
      <p: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463F"/>
    <a:srgbClr val="3F808D"/>
    <a:srgbClr val="B9BE72"/>
    <a:srgbClr val="8DB878"/>
    <a:srgbClr val="86ADA8"/>
    <a:srgbClr val="BE9D7C"/>
    <a:srgbClr val="8EAB8F"/>
    <a:srgbClr val="A8C1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font" Target="fonts/font10.fntdata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409001907574"/>
          <c:y val="0.0272920358754507"/>
          <c:w val="0.664091474972408"/>
          <c:h val="0.92747252119689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A3463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3F808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47796003927"/>
          <c:y val="0.0428571465654708"/>
          <c:w val="0.664091474972408"/>
          <c:h val="0.927472521196895"/>
        </c:manualLayout>
      </c:layout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409001907574"/>
          <c:y val="0.0272920358754507"/>
          <c:w val="0.664091474972408"/>
          <c:h val="0.92747252119689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A3463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3F808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409001907574"/>
          <c:y val="0.0272920358754507"/>
          <c:w val="0.664091474972408"/>
          <c:h val="0.92747252119689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A3463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3F808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463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F808D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21644416"/>
        <c:axId val="421913424"/>
      </c:barChart>
      <c:catAx>
        <c:axId val="42164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421913424"/>
        <c:crosses val="autoZero"/>
        <c:auto val="1"/>
        <c:lblAlgn val="ctr"/>
        <c:lblOffset val="100"/>
        <c:noMultiLvlLbl val="0"/>
      </c:catAx>
      <c:valAx>
        <c:axId val="421913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421644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F54AC-DEE1-4703-96CE-C8074C90C5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79619-DDB9-41A5-8641-FAA0DBB6B7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637" y="429491"/>
            <a:ext cx="11346872" cy="6082145"/>
          </a:xfrm>
          <a:prstGeom prst="rect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637" y="429491"/>
            <a:ext cx="3934690" cy="6082145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88004" y="1978139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莫兰迪复古工作汇报模板</a:t>
            </a:r>
            <a:endParaRPr lang="zh-CN" altLang="en-US" sz="5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068" y="668481"/>
            <a:ext cx="10810009" cy="56041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02532" y="3103404"/>
            <a:ext cx="7887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it-IT" altLang="zh-CN" sz="28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 Giorgio Morandi, Retro Job Report Template</a:t>
            </a:r>
            <a:endParaRPr lang="it-IT" altLang="zh-CN" sz="2800" b="0" i="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1382" y="3695814"/>
            <a:ext cx="6680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Life is not just living in front of you, but poetry and distance.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976879" y="4304136"/>
            <a:ext cx="989248" cy="989248"/>
          </a:xfrm>
          <a:prstGeom prst="ellipse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046336" y="4304136"/>
            <a:ext cx="989248" cy="989248"/>
          </a:xfrm>
          <a:prstGeom prst="ellipse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Shape 23232"/>
          <p:cNvSpPr/>
          <p:nvPr/>
        </p:nvSpPr>
        <p:spPr>
          <a:xfrm>
            <a:off x="3245177" y="4464291"/>
            <a:ext cx="452651" cy="632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6" h="21600" extrusionOk="0">
                <a:moveTo>
                  <a:pt x="10254" y="0"/>
                </a:moveTo>
                <a:cubicBezTo>
                  <a:pt x="6865" y="0"/>
                  <a:pt x="4106" y="1983"/>
                  <a:pt x="4106" y="4424"/>
                </a:cubicBezTo>
                <a:cubicBezTo>
                  <a:pt x="4106" y="6864"/>
                  <a:pt x="6865" y="8829"/>
                  <a:pt x="10254" y="8829"/>
                </a:cubicBezTo>
                <a:cubicBezTo>
                  <a:pt x="13645" y="8829"/>
                  <a:pt x="16376" y="6864"/>
                  <a:pt x="16376" y="4424"/>
                </a:cubicBezTo>
                <a:cubicBezTo>
                  <a:pt x="16376" y="1983"/>
                  <a:pt x="13645" y="0"/>
                  <a:pt x="10254" y="0"/>
                </a:cubicBezTo>
                <a:close/>
                <a:moveTo>
                  <a:pt x="6807" y="10069"/>
                </a:moveTo>
                <a:cubicBezTo>
                  <a:pt x="3903" y="10069"/>
                  <a:pt x="1437" y="11607"/>
                  <a:pt x="1071" y="13678"/>
                </a:cubicBezTo>
                <a:lnTo>
                  <a:pt x="17" y="19731"/>
                </a:lnTo>
                <a:cubicBezTo>
                  <a:pt x="-57" y="20153"/>
                  <a:pt x="112" y="20687"/>
                  <a:pt x="505" y="21008"/>
                </a:cubicBezTo>
                <a:cubicBezTo>
                  <a:pt x="897" y="21326"/>
                  <a:pt x="1458" y="21600"/>
                  <a:pt x="2049" y="21600"/>
                </a:cubicBezTo>
                <a:lnTo>
                  <a:pt x="19411" y="21600"/>
                </a:lnTo>
                <a:cubicBezTo>
                  <a:pt x="20003" y="21600"/>
                  <a:pt x="20589" y="21309"/>
                  <a:pt x="20980" y="20989"/>
                </a:cubicBezTo>
                <a:cubicBezTo>
                  <a:pt x="21373" y="20670"/>
                  <a:pt x="21543" y="20136"/>
                  <a:pt x="21469" y="19712"/>
                </a:cubicBezTo>
                <a:lnTo>
                  <a:pt x="20389" y="13678"/>
                </a:lnTo>
                <a:cubicBezTo>
                  <a:pt x="20023" y="11607"/>
                  <a:pt x="17583" y="10069"/>
                  <a:pt x="14678" y="10069"/>
                </a:cubicBezTo>
                <a:lnTo>
                  <a:pt x="6807" y="10069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8" name="Shape 23143"/>
          <p:cNvSpPr/>
          <p:nvPr/>
        </p:nvSpPr>
        <p:spPr>
          <a:xfrm>
            <a:off x="6288301" y="4492001"/>
            <a:ext cx="497167" cy="62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1" y="15119"/>
                </a:moveTo>
                <a:cubicBezTo>
                  <a:pt x="14106" y="15119"/>
                  <a:pt x="13500" y="15604"/>
                  <a:pt x="13500" y="16201"/>
                </a:cubicBezTo>
                <a:cubicBezTo>
                  <a:pt x="13500" y="16796"/>
                  <a:pt x="14106" y="17278"/>
                  <a:pt x="14851" y="17278"/>
                </a:cubicBezTo>
                <a:cubicBezTo>
                  <a:pt x="15596" y="17278"/>
                  <a:pt x="16199" y="16796"/>
                  <a:pt x="16199" y="16201"/>
                </a:cubicBezTo>
                <a:cubicBezTo>
                  <a:pt x="16199" y="15604"/>
                  <a:pt x="15596" y="15119"/>
                  <a:pt x="14851" y="15119"/>
                </a:cubicBezTo>
                <a:cubicBezTo>
                  <a:pt x="14851" y="15119"/>
                  <a:pt x="14851" y="15119"/>
                  <a:pt x="14851" y="15119"/>
                </a:cubicBezTo>
                <a:close/>
                <a:moveTo>
                  <a:pt x="6750" y="10800"/>
                </a:moveTo>
                <a:lnTo>
                  <a:pt x="6750" y="10800"/>
                </a:lnTo>
                <a:cubicBezTo>
                  <a:pt x="7495" y="10800"/>
                  <a:pt x="8102" y="10315"/>
                  <a:pt x="8102" y="9718"/>
                </a:cubicBezTo>
                <a:cubicBezTo>
                  <a:pt x="8102" y="9124"/>
                  <a:pt x="7495" y="8641"/>
                  <a:pt x="6750" y="8641"/>
                </a:cubicBezTo>
                <a:cubicBezTo>
                  <a:pt x="6005" y="8641"/>
                  <a:pt x="5399" y="9124"/>
                  <a:pt x="5399" y="9718"/>
                </a:cubicBezTo>
                <a:cubicBezTo>
                  <a:pt x="5399" y="10315"/>
                  <a:pt x="6005" y="10800"/>
                  <a:pt x="6750" y="10800"/>
                </a:cubicBezTo>
                <a:cubicBezTo>
                  <a:pt x="6750" y="10800"/>
                  <a:pt x="6750" y="10800"/>
                  <a:pt x="6750" y="10800"/>
                </a:cubicBezTo>
                <a:close/>
                <a:moveTo>
                  <a:pt x="6750" y="14041"/>
                </a:moveTo>
                <a:lnTo>
                  <a:pt x="6750" y="14041"/>
                </a:lnTo>
                <a:cubicBezTo>
                  <a:pt x="7495" y="14041"/>
                  <a:pt x="8102" y="13556"/>
                  <a:pt x="8102" y="12959"/>
                </a:cubicBezTo>
                <a:cubicBezTo>
                  <a:pt x="8102" y="12364"/>
                  <a:pt x="7495" y="11881"/>
                  <a:pt x="6750" y="11881"/>
                </a:cubicBezTo>
                <a:cubicBezTo>
                  <a:pt x="6005" y="11881"/>
                  <a:pt x="5399" y="12364"/>
                  <a:pt x="5399" y="12959"/>
                </a:cubicBezTo>
                <a:cubicBezTo>
                  <a:pt x="5399" y="13556"/>
                  <a:pt x="6005" y="14041"/>
                  <a:pt x="6750" y="14041"/>
                </a:cubicBezTo>
                <a:cubicBezTo>
                  <a:pt x="6750" y="14041"/>
                  <a:pt x="6750" y="14041"/>
                  <a:pt x="6750" y="14041"/>
                </a:cubicBezTo>
                <a:close/>
                <a:moveTo>
                  <a:pt x="10801" y="15119"/>
                </a:moveTo>
                <a:cubicBezTo>
                  <a:pt x="10056" y="15119"/>
                  <a:pt x="9449" y="15604"/>
                  <a:pt x="9449" y="16201"/>
                </a:cubicBezTo>
                <a:cubicBezTo>
                  <a:pt x="9449" y="16796"/>
                  <a:pt x="10052" y="17278"/>
                  <a:pt x="10801" y="17278"/>
                </a:cubicBezTo>
                <a:cubicBezTo>
                  <a:pt x="11546" y="17278"/>
                  <a:pt x="12148" y="16796"/>
                  <a:pt x="12148" y="16201"/>
                </a:cubicBezTo>
                <a:cubicBezTo>
                  <a:pt x="12148" y="15604"/>
                  <a:pt x="11546" y="15119"/>
                  <a:pt x="10801" y="15119"/>
                </a:cubicBezTo>
                <a:cubicBezTo>
                  <a:pt x="10801" y="15119"/>
                  <a:pt x="10801" y="15119"/>
                  <a:pt x="10801" y="15119"/>
                </a:cubicBezTo>
                <a:close/>
                <a:moveTo>
                  <a:pt x="18898" y="19441"/>
                </a:moveTo>
                <a:lnTo>
                  <a:pt x="2700" y="19441"/>
                </a:lnTo>
                <a:lnTo>
                  <a:pt x="2700" y="2160"/>
                </a:lnTo>
                <a:lnTo>
                  <a:pt x="18898" y="2160"/>
                </a:lnTo>
                <a:cubicBezTo>
                  <a:pt x="18898" y="2160"/>
                  <a:pt x="18898" y="19441"/>
                  <a:pt x="18898" y="19441"/>
                </a:cubicBezTo>
                <a:close/>
                <a:moveTo>
                  <a:pt x="18898" y="0"/>
                </a:moveTo>
                <a:lnTo>
                  <a:pt x="2700" y="0"/>
                </a:lnTo>
                <a:cubicBezTo>
                  <a:pt x="1210" y="0"/>
                  <a:pt x="0" y="968"/>
                  <a:pt x="0" y="2160"/>
                </a:cubicBezTo>
                <a:lnTo>
                  <a:pt x="0" y="19441"/>
                </a:lnTo>
                <a:cubicBezTo>
                  <a:pt x="0" y="20633"/>
                  <a:pt x="1210" y="21600"/>
                  <a:pt x="2700" y="21600"/>
                </a:cubicBezTo>
                <a:lnTo>
                  <a:pt x="18898" y="21600"/>
                </a:lnTo>
                <a:cubicBezTo>
                  <a:pt x="20391" y="21600"/>
                  <a:pt x="21600" y="20633"/>
                  <a:pt x="21600" y="19441"/>
                </a:cubicBezTo>
                <a:lnTo>
                  <a:pt x="21600" y="2160"/>
                </a:lnTo>
                <a:cubicBezTo>
                  <a:pt x="21600" y="968"/>
                  <a:pt x="20391" y="0"/>
                  <a:pt x="18898" y="0"/>
                </a:cubicBezTo>
                <a:cubicBezTo>
                  <a:pt x="18898" y="0"/>
                  <a:pt x="18898" y="0"/>
                  <a:pt x="18898" y="0"/>
                </a:cubicBezTo>
                <a:close/>
                <a:moveTo>
                  <a:pt x="6750" y="17278"/>
                </a:moveTo>
                <a:lnTo>
                  <a:pt x="6750" y="17278"/>
                </a:lnTo>
                <a:cubicBezTo>
                  <a:pt x="7495" y="17278"/>
                  <a:pt x="8102" y="16796"/>
                  <a:pt x="8102" y="16201"/>
                </a:cubicBezTo>
                <a:cubicBezTo>
                  <a:pt x="8102" y="15604"/>
                  <a:pt x="7495" y="15119"/>
                  <a:pt x="6750" y="15119"/>
                </a:cubicBezTo>
                <a:cubicBezTo>
                  <a:pt x="6005" y="15119"/>
                  <a:pt x="5399" y="15604"/>
                  <a:pt x="5399" y="16201"/>
                </a:cubicBezTo>
                <a:cubicBezTo>
                  <a:pt x="5399" y="16796"/>
                  <a:pt x="6005" y="17278"/>
                  <a:pt x="6750" y="17278"/>
                </a:cubicBezTo>
                <a:cubicBezTo>
                  <a:pt x="6750" y="17278"/>
                  <a:pt x="6750" y="17278"/>
                  <a:pt x="6750" y="17278"/>
                </a:cubicBezTo>
                <a:close/>
                <a:moveTo>
                  <a:pt x="6750" y="6482"/>
                </a:moveTo>
                <a:lnTo>
                  <a:pt x="14851" y="6482"/>
                </a:lnTo>
                <a:cubicBezTo>
                  <a:pt x="15596" y="6482"/>
                  <a:pt x="16199" y="5996"/>
                  <a:pt x="16199" y="5400"/>
                </a:cubicBezTo>
                <a:cubicBezTo>
                  <a:pt x="16199" y="4805"/>
                  <a:pt x="15596" y="4318"/>
                  <a:pt x="14851" y="4318"/>
                </a:cubicBezTo>
                <a:lnTo>
                  <a:pt x="6750" y="4318"/>
                </a:lnTo>
                <a:cubicBezTo>
                  <a:pt x="6005" y="4318"/>
                  <a:pt x="5399" y="4805"/>
                  <a:pt x="5399" y="5400"/>
                </a:cubicBezTo>
                <a:cubicBezTo>
                  <a:pt x="5399" y="5996"/>
                  <a:pt x="6005" y="6482"/>
                  <a:pt x="6750" y="6482"/>
                </a:cubicBezTo>
                <a:cubicBezTo>
                  <a:pt x="6750" y="6482"/>
                  <a:pt x="6750" y="6482"/>
                  <a:pt x="6750" y="6482"/>
                </a:cubicBezTo>
                <a:close/>
                <a:moveTo>
                  <a:pt x="10801" y="8641"/>
                </a:moveTo>
                <a:cubicBezTo>
                  <a:pt x="10056" y="8641"/>
                  <a:pt x="9449" y="9124"/>
                  <a:pt x="9449" y="9718"/>
                </a:cubicBezTo>
                <a:cubicBezTo>
                  <a:pt x="9449" y="10315"/>
                  <a:pt x="10052" y="10800"/>
                  <a:pt x="10801" y="10800"/>
                </a:cubicBezTo>
                <a:cubicBezTo>
                  <a:pt x="11546" y="10800"/>
                  <a:pt x="12148" y="10315"/>
                  <a:pt x="12148" y="9718"/>
                </a:cubicBezTo>
                <a:cubicBezTo>
                  <a:pt x="12148" y="9124"/>
                  <a:pt x="11546" y="8641"/>
                  <a:pt x="10801" y="8641"/>
                </a:cubicBezTo>
                <a:cubicBezTo>
                  <a:pt x="10801" y="8641"/>
                  <a:pt x="10801" y="8641"/>
                  <a:pt x="10801" y="8641"/>
                </a:cubicBezTo>
                <a:close/>
                <a:moveTo>
                  <a:pt x="10801" y="11881"/>
                </a:moveTo>
                <a:cubicBezTo>
                  <a:pt x="10056" y="11881"/>
                  <a:pt x="9449" y="12364"/>
                  <a:pt x="9449" y="12959"/>
                </a:cubicBezTo>
                <a:cubicBezTo>
                  <a:pt x="9449" y="13556"/>
                  <a:pt x="10056" y="14041"/>
                  <a:pt x="10801" y="14041"/>
                </a:cubicBezTo>
                <a:cubicBezTo>
                  <a:pt x="11546" y="14041"/>
                  <a:pt x="12148" y="13556"/>
                  <a:pt x="12148" y="12959"/>
                </a:cubicBezTo>
                <a:cubicBezTo>
                  <a:pt x="12148" y="12364"/>
                  <a:pt x="11546" y="11881"/>
                  <a:pt x="10801" y="11881"/>
                </a:cubicBezTo>
                <a:cubicBezTo>
                  <a:pt x="10801" y="11881"/>
                  <a:pt x="10801" y="11881"/>
                  <a:pt x="10801" y="11881"/>
                </a:cubicBezTo>
                <a:close/>
                <a:moveTo>
                  <a:pt x="14851" y="8641"/>
                </a:moveTo>
                <a:cubicBezTo>
                  <a:pt x="14106" y="8641"/>
                  <a:pt x="13500" y="9124"/>
                  <a:pt x="13500" y="9718"/>
                </a:cubicBezTo>
                <a:cubicBezTo>
                  <a:pt x="13500" y="10315"/>
                  <a:pt x="14106" y="10800"/>
                  <a:pt x="14851" y="10800"/>
                </a:cubicBezTo>
                <a:cubicBezTo>
                  <a:pt x="15596" y="10800"/>
                  <a:pt x="16199" y="10315"/>
                  <a:pt x="16199" y="9718"/>
                </a:cubicBezTo>
                <a:cubicBezTo>
                  <a:pt x="16199" y="9124"/>
                  <a:pt x="15596" y="8641"/>
                  <a:pt x="14851" y="8641"/>
                </a:cubicBezTo>
                <a:cubicBezTo>
                  <a:pt x="14851" y="8641"/>
                  <a:pt x="14851" y="8641"/>
                  <a:pt x="14851" y="8641"/>
                </a:cubicBezTo>
                <a:close/>
                <a:moveTo>
                  <a:pt x="14851" y="11881"/>
                </a:moveTo>
                <a:cubicBezTo>
                  <a:pt x="14106" y="11881"/>
                  <a:pt x="13500" y="12364"/>
                  <a:pt x="13500" y="12959"/>
                </a:cubicBezTo>
                <a:cubicBezTo>
                  <a:pt x="13500" y="13556"/>
                  <a:pt x="14106" y="14041"/>
                  <a:pt x="14851" y="14041"/>
                </a:cubicBezTo>
                <a:cubicBezTo>
                  <a:pt x="15596" y="14041"/>
                  <a:pt x="16199" y="13556"/>
                  <a:pt x="16199" y="12959"/>
                </a:cubicBezTo>
                <a:cubicBezTo>
                  <a:pt x="16199" y="12364"/>
                  <a:pt x="15596" y="11881"/>
                  <a:pt x="14851" y="11881"/>
                </a:cubicBezTo>
                <a:cubicBezTo>
                  <a:pt x="14851" y="11881"/>
                  <a:pt x="14851" y="11881"/>
                  <a:pt x="14851" y="1188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9" name="文本框 28"/>
          <p:cNvSpPr txBox="1"/>
          <p:nvPr/>
        </p:nvSpPr>
        <p:spPr>
          <a:xfrm>
            <a:off x="4032528" y="448634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汇报人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45939" y="446429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汇报时间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148373" y="1900907"/>
            <a:ext cx="3782291" cy="4122358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5528" y="221673"/>
            <a:ext cx="11707090" cy="63592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6" t="2523" r="55269" b="60968"/>
          <a:stretch>
            <a:fillRect/>
          </a:stretch>
        </p:blipFill>
        <p:spPr>
          <a:xfrm>
            <a:off x="2113073" y="1096716"/>
            <a:ext cx="2126100" cy="1946563"/>
          </a:xfrm>
          <a:custGeom>
            <a:avLst/>
            <a:gdLst>
              <a:gd name="connsiteX0" fmla="*/ 486641 w 2126100"/>
              <a:gd name="connsiteY0" fmla="*/ 0 h 1946563"/>
              <a:gd name="connsiteX1" fmla="*/ 1639459 w 2126100"/>
              <a:gd name="connsiteY1" fmla="*/ 0 h 1946563"/>
              <a:gd name="connsiteX2" fmla="*/ 2126100 w 2126100"/>
              <a:gd name="connsiteY2" fmla="*/ 973282 h 1946563"/>
              <a:gd name="connsiteX3" fmla="*/ 1639459 w 2126100"/>
              <a:gd name="connsiteY3" fmla="*/ 1946563 h 1946563"/>
              <a:gd name="connsiteX4" fmla="*/ 486641 w 2126100"/>
              <a:gd name="connsiteY4" fmla="*/ 1946563 h 1946563"/>
              <a:gd name="connsiteX5" fmla="*/ 0 w 2126100"/>
              <a:gd name="connsiteY5" fmla="*/ 973282 h 1946563"/>
              <a:gd name="connsiteX6" fmla="*/ 486641 w 2126100"/>
              <a:gd name="connsiteY6" fmla="*/ 0 h 194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100" h="1946563">
                <a:moveTo>
                  <a:pt x="486641" y="0"/>
                </a:moveTo>
                <a:lnTo>
                  <a:pt x="1639459" y="0"/>
                </a:lnTo>
                <a:lnTo>
                  <a:pt x="2126100" y="973282"/>
                </a:lnTo>
                <a:lnTo>
                  <a:pt x="1639459" y="1946563"/>
                </a:lnTo>
                <a:lnTo>
                  <a:pt x="486641" y="1946563"/>
                </a:lnTo>
                <a:lnTo>
                  <a:pt x="0" y="973282"/>
                </a:lnTo>
                <a:lnTo>
                  <a:pt x="486641" y="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68" t="20885" r="28757" b="35340"/>
          <a:stretch>
            <a:fillRect/>
          </a:stretch>
        </p:blipFill>
        <p:spPr>
          <a:xfrm>
            <a:off x="3754835" y="2069998"/>
            <a:ext cx="2549236" cy="2333966"/>
          </a:xfrm>
          <a:custGeom>
            <a:avLst/>
            <a:gdLst>
              <a:gd name="connsiteX0" fmla="*/ 583492 w 2549236"/>
              <a:gd name="connsiteY0" fmla="*/ 0 h 2333966"/>
              <a:gd name="connsiteX1" fmla="*/ 1965744 w 2549236"/>
              <a:gd name="connsiteY1" fmla="*/ 0 h 2333966"/>
              <a:gd name="connsiteX2" fmla="*/ 2549236 w 2549236"/>
              <a:gd name="connsiteY2" fmla="*/ 1166983 h 2333966"/>
              <a:gd name="connsiteX3" fmla="*/ 1965744 w 2549236"/>
              <a:gd name="connsiteY3" fmla="*/ 2333966 h 2333966"/>
              <a:gd name="connsiteX4" fmla="*/ 583492 w 2549236"/>
              <a:gd name="connsiteY4" fmla="*/ 2333966 h 2333966"/>
              <a:gd name="connsiteX5" fmla="*/ 0 w 2549236"/>
              <a:gd name="connsiteY5" fmla="*/ 1166983 h 2333966"/>
              <a:gd name="connsiteX6" fmla="*/ 583492 w 2549236"/>
              <a:gd name="connsiteY6" fmla="*/ 0 h 233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9236" h="2333966">
                <a:moveTo>
                  <a:pt x="583492" y="0"/>
                </a:moveTo>
                <a:lnTo>
                  <a:pt x="1965744" y="0"/>
                </a:lnTo>
                <a:lnTo>
                  <a:pt x="2549236" y="1166983"/>
                </a:lnTo>
                <a:lnTo>
                  <a:pt x="1965744" y="2333966"/>
                </a:lnTo>
                <a:lnTo>
                  <a:pt x="583492" y="2333966"/>
                </a:lnTo>
                <a:lnTo>
                  <a:pt x="0" y="1166983"/>
                </a:lnTo>
                <a:lnTo>
                  <a:pt x="583492" y="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5" t="41555" r="52837" b="4916"/>
          <a:stretch>
            <a:fillRect/>
          </a:stretch>
        </p:blipFill>
        <p:spPr>
          <a:xfrm>
            <a:off x="1261017" y="3172065"/>
            <a:ext cx="3117272" cy="2854035"/>
          </a:xfrm>
          <a:custGeom>
            <a:avLst/>
            <a:gdLst>
              <a:gd name="connsiteX0" fmla="*/ 713509 w 3117272"/>
              <a:gd name="connsiteY0" fmla="*/ 0 h 2854035"/>
              <a:gd name="connsiteX1" fmla="*/ 2403763 w 3117272"/>
              <a:gd name="connsiteY1" fmla="*/ 0 h 2854035"/>
              <a:gd name="connsiteX2" fmla="*/ 3117272 w 3117272"/>
              <a:gd name="connsiteY2" fmla="*/ 1427018 h 2854035"/>
              <a:gd name="connsiteX3" fmla="*/ 2403763 w 3117272"/>
              <a:gd name="connsiteY3" fmla="*/ 2854035 h 2854035"/>
              <a:gd name="connsiteX4" fmla="*/ 713509 w 3117272"/>
              <a:gd name="connsiteY4" fmla="*/ 2854035 h 2854035"/>
              <a:gd name="connsiteX5" fmla="*/ 0 w 3117272"/>
              <a:gd name="connsiteY5" fmla="*/ 1427018 h 2854035"/>
              <a:gd name="connsiteX6" fmla="*/ 713509 w 3117272"/>
              <a:gd name="connsiteY6" fmla="*/ 0 h 2854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7272" h="2854035">
                <a:moveTo>
                  <a:pt x="713509" y="0"/>
                </a:moveTo>
                <a:lnTo>
                  <a:pt x="2403763" y="0"/>
                </a:lnTo>
                <a:lnTo>
                  <a:pt x="3117272" y="1427018"/>
                </a:lnTo>
                <a:lnTo>
                  <a:pt x="2403763" y="2854035"/>
                </a:lnTo>
                <a:lnTo>
                  <a:pt x="713509" y="2854035"/>
                </a:lnTo>
                <a:lnTo>
                  <a:pt x="0" y="1427018"/>
                </a:lnTo>
                <a:lnTo>
                  <a:pt x="713509" y="0"/>
                </a:lnTo>
                <a:close/>
              </a:path>
            </a:pathLst>
          </a:custGeom>
        </p:spPr>
      </p:pic>
      <p:sp>
        <p:nvSpPr>
          <p:cNvPr id="11" name="椭圆 10"/>
          <p:cNvSpPr/>
          <p:nvPr/>
        </p:nvSpPr>
        <p:spPr>
          <a:xfrm>
            <a:off x="7924228" y="737126"/>
            <a:ext cx="2230582" cy="2230582"/>
          </a:xfrm>
          <a:prstGeom prst="ellipse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Shape 23175"/>
          <p:cNvSpPr/>
          <p:nvPr/>
        </p:nvSpPr>
        <p:spPr>
          <a:xfrm>
            <a:off x="8768527" y="1439161"/>
            <a:ext cx="541981" cy="819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89" y="0"/>
                </a:moveTo>
                <a:cubicBezTo>
                  <a:pt x="4834" y="0"/>
                  <a:pt x="0" y="3197"/>
                  <a:pt x="0" y="7134"/>
                </a:cubicBezTo>
                <a:cubicBezTo>
                  <a:pt x="0" y="9539"/>
                  <a:pt x="1837" y="11773"/>
                  <a:pt x="4925" y="13102"/>
                </a:cubicBezTo>
                <a:cubicBezTo>
                  <a:pt x="5023" y="13145"/>
                  <a:pt x="5131" y="13259"/>
                  <a:pt x="5131" y="13330"/>
                </a:cubicBezTo>
                <a:lnTo>
                  <a:pt x="5131" y="15299"/>
                </a:lnTo>
                <a:cubicBezTo>
                  <a:pt x="5131" y="16239"/>
                  <a:pt x="6297" y="16995"/>
                  <a:pt x="7719" y="16995"/>
                </a:cubicBezTo>
                <a:lnTo>
                  <a:pt x="13881" y="16995"/>
                </a:lnTo>
                <a:cubicBezTo>
                  <a:pt x="15302" y="16995"/>
                  <a:pt x="16446" y="16239"/>
                  <a:pt x="16446" y="15299"/>
                </a:cubicBezTo>
                <a:cubicBezTo>
                  <a:pt x="16446" y="15299"/>
                  <a:pt x="16446" y="13330"/>
                  <a:pt x="16446" y="13330"/>
                </a:cubicBezTo>
                <a:cubicBezTo>
                  <a:pt x="16446" y="13259"/>
                  <a:pt x="16553" y="13145"/>
                  <a:pt x="16652" y="13102"/>
                </a:cubicBezTo>
                <a:cubicBezTo>
                  <a:pt x="19740" y="11774"/>
                  <a:pt x="21600" y="9540"/>
                  <a:pt x="21600" y="7134"/>
                </a:cubicBezTo>
                <a:cubicBezTo>
                  <a:pt x="21600" y="3197"/>
                  <a:pt x="16745" y="0"/>
                  <a:pt x="10789" y="0"/>
                </a:cubicBezTo>
                <a:close/>
                <a:moveTo>
                  <a:pt x="10789" y="2045"/>
                </a:moveTo>
                <a:cubicBezTo>
                  <a:pt x="15035" y="2045"/>
                  <a:pt x="18485" y="4327"/>
                  <a:pt x="18485" y="7134"/>
                </a:cubicBezTo>
                <a:cubicBezTo>
                  <a:pt x="18485" y="8949"/>
                  <a:pt x="17052" y="10583"/>
                  <a:pt x="14637" y="11512"/>
                </a:cubicBezTo>
                <a:cubicBezTo>
                  <a:pt x="14637" y="11512"/>
                  <a:pt x="14064" y="11739"/>
                  <a:pt x="14064" y="11739"/>
                </a:cubicBezTo>
                <a:cubicBezTo>
                  <a:pt x="13652" y="11897"/>
                  <a:pt x="13354" y="12242"/>
                  <a:pt x="13354" y="12557"/>
                </a:cubicBezTo>
                <a:lnTo>
                  <a:pt x="13354" y="14950"/>
                </a:lnTo>
                <a:lnTo>
                  <a:pt x="8223" y="14950"/>
                </a:lnTo>
                <a:lnTo>
                  <a:pt x="8223" y="12996"/>
                </a:lnTo>
                <a:lnTo>
                  <a:pt x="8223" y="12557"/>
                </a:lnTo>
                <a:cubicBezTo>
                  <a:pt x="8223" y="12242"/>
                  <a:pt x="7925" y="11897"/>
                  <a:pt x="7513" y="11739"/>
                </a:cubicBezTo>
                <a:lnTo>
                  <a:pt x="6940" y="11512"/>
                </a:lnTo>
                <a:cubicBezTo>
                  <a:pt x="4525" y="10582"/>
                  <a:pt x="3092" y="8949"/>
                  <a:pt x="3092" y="7134"/>
                </a:cubicBezTo>
                <a:cubicBezTo>
                  <a:pt x="3092" y="4327"/>
                  <a:pt x="6542" y="2045"/>
                  <a:pt x="10789" y="2045"/>
                </a:cubicBezTo>
                <a:close/>
                <a:moveTo>
                  <a:pt x="11773" y="2424"/>
                </a:moveTo>
                <a:cubicBezTo>
                  <a:pt x="7704" y="2424"/>
                  <a:pt x="4398" y="4609"/>
                  <a:pt x="4398" y="7301"/>
                </a:cubicBezTo>
                <a:cubicBezTo>
                  <a:pt x="4398" y="7687"/>
                  <a:pt x="4868" y="7998"/>
                  <a:pt x="5452" y="7998"/>
                </a:cubicBezTo>
                <a:cubicBezTo>
                  <a:pt x="6035" y="7998"/>
                  <a:pt x="6505" y="7687"/>
                  <a:pt x="6505" y="7301"/>
                </a:cubicBezTo>
                <a:cubicBezTo>
                  <a:pt x="6505" y="5377"/>
                  <a:pt x="8867" y="3817"/>
                  <a:pt x="11773" y="3817"/>
                </a:cubicBezTo>
                <a:cubicBezTo>
                  <a:pt x="12357" y="3817"/>
                  <a:pt x="12827" y="3506"/>
                  <a:pt x="12827" y="3120"/>
                </a:cubicBezTo>
                <a:cubicBezTo>
                  <a:pt x="12827" y="2735"/>
                  <a:pt x="12357" y="2424"/>
                  <a:pt x="11773" y="2424"/>
                </a:cubicBezTo>
                <a:close/>
                <a:moveTo>
                  <a:pt x="7330" y="17450"/>
                </a:moveTo>
                <a:cubicBezTo>
                  <a:pt x="6522" y="17450"/>
                  <a:pt x="5864" y="17835"/>
                  <a:pt x="5864" y="18313"/>
                </a:cubicBezTo>
                <a:cubicBezTo>
                  <a:pt x="5864" y="18792"/>
                  <a:pt x="6522" y="19176"/>
                  <a:pt x="7330" y="19176"/>
                </a:cubicBezTo>
                <a:lnTo>
                  <a:pt x="15072" y="19176"/>
                </a:lnTo>
                <a:cubicBezTo>
                  <a:pt x="15879" y="19176"/>
                  <a:pt x="16538" y="18792"/>
                  <a:pt x="16538" y="18313"/>
                </a:cubicBezTo>
                <a:cubicBezTo>
                  <a:pt x="16538" y="17835"/>
                  <a:pt x="15879" y="17450"/>
                  <a:pt x="15072" y="17450"/>
                </a:cubicBezTo>
                <a:lnTo>
                  <a:pt x="7330" y="17450"/>
                </a:lnTo>
                <a:close/>
                <a:moveTo>
                  <a:pt x="7467" y="19873"/>
                </a:moveTo>
                <a:cubicBezTo>
                  <a:pt x="6573" y="19873"/>
                  <a:pt x="5864" y="20258"/>
                  <a:pt x="5864" y="20737"/>
                </a:cubicBezTo>
                <a:cubicBezTo>
                  <a:pt x="5864" y="21216"/>
                  <a:pt x="6573" y="21600"/>
                  <a:pt x="7467" y="21600"/>
                </a:cubicBezTo>
                <a:lnTo>
                  <a:pt x="13698" y="21600"/>
                </a:lnTo>
                <a:cubicBezTo>
                  <a:pt x="14591" y="21600"/>
                  <a:pt x="15324" y="21216"/>
                  <a:pt x="15324" y="20737"/>
                </a:cubicBezTo>
                <a:cubicBezTo>
                  <a:pt x="15324" y="20258"/>
                  <a:pt x="14591" y="19873"/>
                  <a:pt x="13698" y="19873"/>
                </a:cubicBezTo>
                <a:cubicBezTo>
                  <a:pt x="13698" y="19873"/>
                  <a:pt x="7467" y="19873"/>
                  <a:pt x="7467" y="1987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3" name="文本框 12"/>
          <p:cNvSpPr txBox="1"/>
          <p:nvPr/>
        </p:nvSpPr>
        <p:spPr>
          <a:xfrm>
            <a:off x="8229038" y="32215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58864" y="4075525"/>
            <a:ext cx="22305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4172219" y="4501523"/>
            <a:ext cx="1621553" cy="1427018"/>
          </a:xfrm>
          <a:prstGeom prst="hexagon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5528" y="221673"/>
            <a:ext cx="11707090" cy="63592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/>
        </p:nvGraphicFramePr>
        <p:xfrm>
          <a:off x="235528" y="837014"/>
          <a:ext cx="4114800" cy="2946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7384473" y="602451"/>
          <a:ext cx="4558145" cy="3263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676400" y="1814946"/>
            <a:ext cx="14237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65%</a:t>
            </a:r>
            <a:endParaRPr lang="zh-CN" altLang="en-US" sz="44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77179" y="1814946"/>
            <a:ext cx="14237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65%</a:t>
            </a:r>
            <a:endParaRPr lang="zh-CN" altLang="en-US" sz="44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77958" y="1814946"/>
            <a:ext cx="14237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65%</a:t>
            </a:r>
            <a:endParaRPr lang="zh-CN" altLang="en-US" sz="4400" dirty="0">
              <a:solidFill>
                <a:schemeClr val="bg1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44307" y="4720442"/>
            <a:ext cx="2244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58638" y="40529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20525" y="4720442"/>
            <a:ext cx="2244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34856" y="40529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38737" y="4720442"/>
            <a:ext cx="2244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53068" y="405296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22" name="图表 21"/>
          <p:cNvGraphicFramePr/>
          <p:nvPr/>
        </p:nvGraphicFramePr>
        <p:xfrm>
          <a:off x="3824663" y="837014"/>
          <a:ext cx="4114800" cy="2946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图表 22"/>
          <p:cNvGraphicFramePr/>
          <p:nvPr/>
        </p:nvGraphicFramePr>
        <p:xfrm>
          <a:off x="7538489" y="900870"/>
          <a:ext cx="4114800" cy="29462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637" y="429491"/>
            <a:ext cx="11346872" cy="6082145"/>
          </a:xfrm>
          <a:prstGeom prst="rect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637" y="429491"/>
            <a:ext cx="3934690" cy="6082145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00856" y="2214706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点击输入标题</a:t>
            </a:r>
            <a:endParaRPr lang="zh-CN" altLang="en-US" sz="5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068" y="668481"/>
            <a:ext cx="10810009" cy="56041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18758" y="3377026"/>
            <a:ext cx="47660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it-IT" altLang="zh-CN" sz="2000" b="0" i="0" dirty="0" smtClean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t"/>
            <a:endParaRPr lang="it-IT" altLang="zh-CN" sz="2000" b="0" i="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7142" y="1717615"/>
            <a:ext cx="254428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1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5528" y="221673"/>
            <a:ext cx="11707090" cy="63592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/>
        </p:nvGraphicFramePr>
        <p:xfrm>
          <a:off x="812800" y="1330036"/>
          <a:ext cx="5989782" cy="4364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335981" y="2305148"/>
            <a:ext cx="44819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5981" y="144965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335981" y="4336473"/>
            <a:ext cx="675379" cy="675379"/>
          </a:xfrm>
          <a:prstGeom prst="ellipse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404094" y="4337265"/>
            <a:ext cx="675379" cy="675379"/>
          </a:xfrm>
          <a:prstGeom prst="ellipse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52421" y="4342676"/>
            <a:ext cx="675379" cy="675379"/>
          </a:xfrm>
          <a:prstGeom prst="ellipse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228"/>
          <p:cNvGrpSpPr/>
          <p:nvPr/>
        </p:nvGrpSpPr>
        <p:grpSpPr>
          <a:xfrm>
            <a:off x="8467535" y="4418574"/>
            <a:ext cx="511175" cy="511175"/>
            <a:chOff x="2122488" y="2413000"/>
            <a:chExt cx="511175" cy="511175"/>
          </a:xfrm>
          <a:solidFill>
            <a:schemeClr val="bg1"/>
          </a:solidFill>
        </p:grpSpPr>
        <p:sp>
          <p:nvSpPr>
            <p:cNvPr id="22" name="Freeform 50"/>
            <p:cNvSpPr>
              <a:spLocks noEditPoints="1"/>
            </p:cNvSpPr>
            <p:nvPr/>
          </p:nvSpPr>
          <p:spPr bwMode="auto">
            <a:xfrm>
              <a:off x="2122488" y="2413000"/>
              <a:ext cx="511175" cy="511175"/>
            </a:xfrm>
            <a:custGeom>
              <a:avLst/>
              <a:gdLst>
                <a:gd name="T0" fmla="*/ 68 w 136"/>
                <a:gd name="T1" fmla="*/ 136 h 136"/>
                <a:gd name="T2" fmla="*/ 0 w 136"/>
                <a:gd name="T3" fmla="*/ 68 h 136"/>
                <a:gd name="T4" fmla="*/ 68 w 136"/>
                <a:gd name="T5" fmla="*/ 0 h 136"/>
                <a:gd name="T6" fmla="*/ 136 w 136"/>
                <a:gd name="T7" fmla="*/ 68 h 136"/>
                <a:gd name="T8" fmla="*/ 68 w 136"/>
                <a:gd name="T9" fmla="*/ 136 h 136"/>
                <a:gd name="T10" fmla="*/ 68 w 136"/>
                <a:gd name="T11" fmla="*/ 8 h 136"/>
                <a:gd name="T12" fmla="*/ 8 w 136"/>
                <a:gd name="T13" fmla="*/ 68 h 136"/>
                <a:gd name="T14" fmla="*/ 68 w 136"/>
                <a:gd name="T15" fmla="*/ 128 h 136"/>
                <a:gd name="T16" fmla="*/ 128 w 136"/>
                <a:gd name="T17" fmla="*/ 68 h 136"/>
                <a:gd name="T18" fmla="*/ 68 w 136"/>
                <a:gd name="T19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136"/>
                  </a:moveTo>
                  <a:cubicBezTo>
                    <a:pt x="31" y="136"/>
                    <a:pt x="0" y="105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105" y="0"/>
                    <a:pt x="136" y="31"/>
                    <a:pt x="136" y="68"/>
                  </a:cubicBezTo>
                  <a:cubicBezTo>
                    <a:pt x="136" y="105"/>
                    <a:pt x="105" y="136"/>
                    <a:pt x="68" y="136"/>
                  </a:cubicBezTo>
                  <a:close/>
                  <a:moveTo>
                    <a:pt x="68" y="8"/>
                  </a:moveTo>
                  <a:cubicBezTo>
                    <a:pt x="35" y="8"/>
                    <a:pt x="8" y="35"/>
                    <a:pt x="8" y="68"/>
                  </a:cubicBezTo>
                  <a:cubicBezTo>
                    <a:pt x="8" y="101"/>
                    <a:pt x="35" y="128"/>
                    <a:pt x="68" y="128"/>
                  </a:cubicBezTo>
                  <a:cubicBezTo>
                    <a:pt x="101" y="128"/>
                    <a:pt x="128" y="101"/>
                    <a:pt x="128" y="68"/>
                  </a:cubicBezTo>
                  <a:cubicBezTo>
                    <a:pt x="128" y="35"/>
                    <a:pt x="101" y="8"/>
                    <a:pt x="6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3" name="Freeform 51"/>
            <p:cNvSpPr>
              <a:spLocks noEditPoints="1"/>
            </p:cNvSpPr>
            <p:nvPr/>
          </p:nvSpPr>
          <p:spPr bwMode="auto">
            <a:xfrm>
              <a:off x="2303463" y="2538413"/>
              <a:ext cx="225425" cy="261938"/>
            </a:xfrm>
            <a:custGeom>
              <a:avLst/>
              <a:gdLst>
                <a:gd name="T0" fmla="*/ 0 w 142"/>
                <a:gd name="T1" fmla="*/ 165 h 165"/>
                <a:gd name="T2" fmla="*/ 0 w 142"/>
                <a:gd name="T3" fmla="*/ 0 h 165"/>
                <a:gd name="T4" fmla="*/ 142 w 142"/>
                <a:gd name="T5" fmla="*/ 82 h 165"/>
                <a:gd name="T6" fmla="*/ 0 w 142"/>
                <a:gd name="T7" fmla="*/ 165 h 165"/>
                <a:gd name="T8" fmla="*/ 19 w 142"/>
                <a:gd name="T9" fmla="*/ 33 h 165"/>
                <a:gd name="T10" fmla="*/ 19 w 142"/>
                <a:gd name="T11" fmla="*/ 132 h 165"/>
                <a:gd name="T12" fmla="*/ 104 w 142"/>
                <a:gd name="T13" fmla="*/ 82 h 165"/>
                <a:gd name="T14" fmla="*/ 19 w 142"/>
                <a:gd name="T15" fmla="*/ 3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65">
                  <a:moveTo>
                    <a:pt x="0" y="165"/>
                  </a:moveTo>
                  <a:lnTo>
                    <a:pt x="0" y="0"/>
                  </a:lnTo>
                  <a:lnTo>
                    <a:pt x="142" y="82"/>
                  </a:lnTo>
                  <a:lnTo>
                    <a:pt x="0" y="165"/>
                  </a:lnTo>
                  <a:close/>
                  <a:moveTo>
                    <a:pt x="19" y="33"/>
                  </a:moveTo>
                  <a:lnTo>
                    <a:pt x="19" y="132"/>
                  </a:lnTo>
                  <a:lnTo>
                    <a:pt x="104" y="82"/>
                  </a:lnTo>
                  <a:lnTo>
                    <a:pt x="1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grpSp>
        <p:nvGrpSpPr>
          <p:cNvPr id="15" name="Group 224"/>
          <p:cNvGrpSpPr/>
          <p:nvPr/>
        </p:nvGrpSpPr>
        <p:grpSpPr>
          <a:xfrm>
            <a:off x="9534524" y="4419368"/>
            <a:ext cx="511175" cy="511175"/>
            <a:chOff x="5127625" y="2413000"/>
            <a:chExt cx="511175" cy="511175"/>
          </a:xfrm>
          <a:solidFill>
            <a:schemeClr val="bg1"/>
          </a:solidFill>
        </p:grpSpPr>
        <p:sp>
          <p:nvSpPr>
            <p:cNvPr id="20" name="Freeform 52"/>
            <p:cNvSpPr>
              <a:spLocks noEditPoints="1"/>
            </p:cNvSpPr>
            <p:nvPr/>
          </p:nvSpPr>
          <p:spPr bwMode="auto">
            <a:xfrm>
              <a:off x="5127625" y="2413000"/>
              <a:ext cx="511175" cy="511175"/>
            </a:xfrm>
            <a:custGeom>
              <a:avLst/>
              <a:gdLst>
                <a:gd name="T0" fmla="*/ 68 w 136"/>
                <a:gd name="T1" fmla="*/ 136 h 136"/>
                <a:gd name="T2" fmla="*/ 0 w 136"/>
                <a:gd name="T3" fmla="*/ 68 h 136"/>
                <a:gd name="T4" fmla="*/ 68 w 136"/>
                <a:gd name="T5" fmla="*/ 0 h 136"/>
                <a:gd name="T6" fmla="*/ 136 w 136"/>
                <a:gd name="T7" fmla="*/ 68 h 136"/>
                <a:gd name="T8" fmla="*/ 68 w 136"/>
                <a:gd name="T9" fmla="*/ 136 h 136"/>
                <a:gd name="T10" fmla="*/ 68 w 136"/>
                <a:gd name="T11" fmla="*/ 8 h 136"/>
                <a:gd name="T12" fmla="*/ 8 w 136"/>
                <a:gd name="T13" fmla="*/ 68 h 136"/>
                <a:gd name="T14" fmla="*/ 68 w 136"/>
                <a:gd name="T15" fmla="*/ 128 h 136"/>
                <a:gd name="T16" fmla="*/ 128 w 136"/>
                <a:gd name="T17" fmla="*/ 68 h 136"/>
                <a:gd name="T18" fmla="*/ 68 w 136"/>
                <a:gd name="T19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36">
                  <a:moveTo>
                    <a:pt x="68" y="136"/>
                  </a:moveTo>
                  <a:cubicBezTo>
                    <a:pt x="31" y="136"/>
                    <a:pt x="0" y="105"/>
                    <a:pt x="0" y="68"/>
                  </a:cubicBezTo>
                  <a:cubicBezTo>
                    <a:pt x="0" y="31"/>
                    <a:pt x="31" y="0"/>
                    <a:pt x="68" y="0"/>
                  </a:cubicBezTo>
                  <a:cubicBezTo>
                    <a:pt x="105" y="0"/>
                    <a:pt x="136" y="31"/>
                    <a:pt x="136" y="68"/>
                  </a:cubicBezTo>
                  <a:cubicBezTo>
                    <a:pt x="136" y="105"/>
                    <a:pt x="105" y="136"/>
                    <a:pt x="68" y="136"/>
                  </a:cubicBezTo>
                  <a:close/>
                  <a:moveTo>
                    <a:pt x="68" y="8"/>
                  </a:moveTo>
                  <a:cubicBezTo>
                    <a:pt x="35" y="8"/>
                    <a:pt x="8" y="35"/>
                    <a:pt x="8" y="68"/>
                  </a:cubicBezTo>
                  <a:cubicBezTo>
                    <a:pt x="8" y="101"/>
                    <a:pt x="35" y="128"/>
                    <a:pt x="68" y="128"/>
                  </a:cubicBezTo>
                  <a:cubicBezTo>
                    <a:pt x="101" y="128"/>
                    <a:pt x="128" y="101"/>
                    <a:pt x="128" y="68"/>
                  </a:cubicBezTo>
                  <a:cubicBezTo>
                    <a:pt x="128" y="35"/>
                    <a:pt x="101" y="8"/>
                    <a:pt x="6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1" name="Freeform 53"/>
            <p:cNvSpPr/>
            <p:nvPr/>
          </p:nvSpPr>
          <p:spPr bwMode="auto">
            <a:xfrm>
              <a:off x="5222875" y="2566988"/>
              <a:ext cx="322262" cy="211138"/>
            </a:xfrm>
            <a:custGeom>
              <a:avLst/>
              <a:gdLst>
                <a:gd name="T0" fmla="*/ 82 w 203"/>
                <a:gd name="T1" fmla="*/ 133 h 133"/>
                <a:gd name="T2" fmla="*/ 0 w 203"/>
                <a:gd name="T3" fmla="*/ 53 h 133"/>
                <a:gd name="T4" fmla="*/ 14 w 203"/>
                <a:gd name="T5" fmla="*/ 38 h 133"/>
                <a:gd name="T6" fmla="*/ 82 w 203"/>
                <a:gd name="T7" fmla="*/ 109 h 133"/>
                <a:gd name="T8" fmla="*/ 189 w 203"/>
                <a:gd name="T9" fmla="*/ 0 h 133"/>
                <a:gd name="T10" fmla="*/ 203 w 203"/>
                <a:gd name="T11" fmla="*/ 15 h 133"/>
                <a:gd name="T12" fmla="*/ 82 w 203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" h="133">
                  <a:moveTo>
                    <a:pt x="82" y="133"/>
                  </a:moveTo>
                  <a:lnTo>
                    <a:pt x="0" y="53"/>
                  </a:lnTo>
                  <a:lnTo>
                    <a:pt x="14" y="38"/>
                  </a:lnTo>
                  <a:lnTo>
                    <a:pt x="82" y="109"/>
                  </a:lnTo>
                  <a:lnTo>
                    <a:pt x="189" y="0"/>
                  </a:lnTo>
                  <a:lnTo>
                    <a:pt x="203" y="15"/>
                  </a:lnTo>
                  <a:lnTo>
                    <a:pt x="82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grpSp>
        <p:nvGrpSpPr>
          <p:cNvPr id="16" name="Group 225"/>
          <p:cNvGrpSpPr/>
          <p:nvPr/>
        </p:nvGrpSpPr>
        <p:grpSpPr>
          <a:xfrm>
            <a:off x="7402239" y="4418574"/>
            <a:ext cx="506412" cy="511175"/>
            <a:chOff x="4381500" y="2413000"/>
            <a:chExt cx="506412" cy="511175"/>
          </a:xfrm>
          <a:solidFill>
            <a:schemeClr val="bg1"/>
          </a:solidFill>
        </p:grpSpPr>
        <p:sp>
          <p:nvSpPr>
            <p:cNvPr id="18" name="Freeform 66"/>
            <p:cNvSpPr>
              <a:spLocks noEditPoints="1"/>
            </p:cNvSpPr>
            <p:nvPr/>
          </p:nvSpPr>
          <p:spPr bwMode="auto">
            <a:xfrm>
              <a:off x="4381500" y="2413000"/>
              <a:ext cx="506412" cy="511175"/>
            </a:xfrm>
            <a:custGeom>
              <a:avLst/>
              <a:gdLst>
                <a:gd name="T0" fmla="*/ 67 w 135"/>
                <a:gd name="T1" fmla="*/ 136 h 136"/>
                <a:gd name="T2" fmla="*/ 0 w 135"/>
                <a:gd name="T3" fmla="*/ 68 h 136"/>
                <a:gd name="T4" fmla="*/ 67 w 135"/>
                <a:gd name="T5" fmla="*/ 0 h 136"/>
                <a:gd name="T6" fmla="*/ 135 w 135"/>
                <a:gd name="T7" fmla="*/ 68 h 136"/>
                <a:gd name="T8" fmla="*/ 67 w 135"/>
                <a:gd name="T9" fmla="*/ 136 h 136"/>
                <a:gd name="T10" fmla="*/ 67 w 135"/>
                <a:gd name="T11" fmla="*/ 8 h 136"/>
                <a:gd name="T12" fmla="*/ 7 w 135"/>
                <a:gd name="T13" fmla="*/ 68 h 136"/>
                <a:gd name="T14" fmla="*/ 67 w 135"/>
                <a:gd name="T15" fmla="*/ 128 h 136"/>
                <a:gd name="T16" fmla="*/ 128 w 135"/>
                <a:gd name="T17" fmla="*/ 68 h 136"/>
                <a:gd name="T18" fmla="*/ 67 w 135"/>
                <a:gd name="T19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36">
                  <a:moveTo>
                    <a:pt x="67" y="136"/>
                  </a:moveTo>
                  <a:cubicBezTo>
                    <a:pt x="30" y="136"/>
                    <a:pt x="0" y="105"/>
                    <a:pt x="0" y="68"/>
                  </a:cubicBezTo>
                  <a:cubicBezTo>
                    <a:pt x="0" y="31"/>
                    <a:pt x="30" y="0"/>
                    <a:pt x="67" y="0"/>
                  </a:cubicBezTo>
                  <a:cubicBezTo>
                    <a:pt x="105" y="0"/>
                    <a:pt x="135" y="31"/>
                    <a:pt x="135" y="68"/>
                  </a:cubicBezTo>
                  <a:cubicBezTo>
                    <a:pt x="135" y="105"/>
                    <a:pt x="105" y="136"/>
                    <a:pt x="67" y="136"/>
                  </a:cubicBezTo>
                  <a:close/>
                  <a:moveTo>
                    <a:pt x="67" y="8"/>
                  </a:moveTo>
                  <a:cubicBezTo>
                    <a:pt x="34" y="8"/>
                    <a:pt x="7" y="35"/>
                    <a:pt x="7" y="68"/>
                  </a:cubicBezTo>
                  <a:cubicBezTo>
                    <a:pt x="7" y="101"/>
                    <a:pt x="34" y="128"/>
                    <a:pt x="67" y="128"/>
                  </a:cubicBezTo>
                  <a:cubicBezTo>
                    <a:pt x="100" y="128"/>
                    <a:pt x="128" y="101"/>
                    <a:pt x="128" y="68"/>
                  </a:cubicBezTo>
                  <a:cubicBezTo>
                    <a:pt x="128" y="35"/>
                    <a:pt x="100" y="8"/>
                    <a:pt x="6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19" name="Freeform 67"/>
            <p:cNvSpPr/>
            <p:nvPr/>
          </p:nvSpPr>
          <p:spPr bwMode="auto">
            <a:xfrm>
              <a:off x="4459288" y="2473325"/>
              <a:ext cx="354012" cy="379413"/>
            </a:xfrm>
            <a:custGeom>
              <a:avLst/>
              <a:gdLst>
                <a:gd name="T0" fmla="*/ 7 w 94"/>
                <a:gd name="T1" fmla="*/ 101 h 101"/>
                <a:gd name="T2" fmla="*/ 0 w 94"/>
                <a:gd name="T3" fmla="*/ 98 h 101"/>
                <a:gd name="T4" fmla="*/ 15 w 94"/>
                <a:gd name="T5" fmla="*/ 87 h 101"/>
                <a:gd name="T6" fmla="*/ 31 w 94"/>
                <a:gd name="T7" fmla="*/ 76 h 101"/>
                <a:gd name="T8" fmla="*/ 31 w 94"/>
                <a:gd name="T9" fmla="*/ 70 h 101"/>
                <a:gd name="T10" fmla="*/ 23 w 94"/>
                <a:gd name="T11" fmla="*/ 57 h 101"/>
                <a:gd name="T12" fmla="*/ 18 w 94"/>
                <a:gd name="T13" fmla="*/ 47 h 101"/>
                <a:gd name="T14" fmla="*/ 20 w 94"/>
                <a:gd name="T15" fmla="*/ 40 h 101"/>
                <a:gd name="T16" fmla="*/ 19 w 94"/>
                <a:gd name="T17" fmla="*/ 26 h 101"/>
                <a:gd name="T18" fmla="*/ 46 w 94"/>
                <a:gd name="T19" fmla="*/ 0 h 101"/>
                <a:gd name="T20" fmla="*/ 60 w 94"/>
                <a:gd name="T21" fmla="*/ 5 h 101"/>
                <a:gd name="T22" fmla="*/ 74 w 94"/>
                <a:gd name="T23" fmla="*/ 26 h 101"/>
                <a:gd name="T24" fmla="*/ 72 w 94"/>
                <a:gd name="T25" fmla="*/ 41 h 101"/>
                <a:gd name="T26" fmla="*/ 74 w 94"/>
                <a:gd name="T27" fmla="*/ 47 h 101"/>
                <a:gd name="T28" fmla="*/ 69 w 94"/>
                <a:gd name="T29" fmla="*/ 57 h 101"/>
                <a:gd name="T30" fmla="*/ 62 w 94"/>
                <a:gd name="T31" fmla="*/ 70 h 101"/>
                <a:gd name="T32" fmla="*/ 62 w 94"/>
                <a:gd name="T33" fmla="*/ 76 h 101"/>
                <a:gd name="T34" fmla="*/ 76 w 94"/>
                <a:gd name="T35" fmla="*/ 85 h 101"/>
                <a:gd name="T36" fmla="*/ 94 w 94"/>
                <a:gd name="T37" fmla="*/ 97 h 101"/>
                <a:gd name="T38" fmla="*/ 87 w 94"/>
                <a:gd name="T39" fmla="*/ 100 h 101"/>
                <a:gd name="T40" fmla="*/ 73 w 94"/>
                <a:gd name="T41" fmla="*/ 92 h 101"/>
                <a:gd name="T42" fmla="*/ 55 w 94"/>
                <a:gd name="T43" fmla="*/ 76 h 101"/>
                <a:gd name="T44" fmla="*/ 55 w 94"/>
                <a:gd name="T45" fmla="*/ 66 h 101"/>
                <a:gd name="T46" fmla="*/ 56 w 94"/>
                <a:gd name="T47" fmla="*/ 65 h 101"/>
                <a:gd name="T48" fmla="*/ 61 w 94"/>
                <a:gd name="T49" fmla="*/ 55 h 101"/>
                <a:gd name="T50" fmla="*/ 61 w 94"/>
                <a:gd name="T51" fmla="*/ 52 h 101"/>
                <a:gd name="T52" fmla="*/ 64 w 94"/>
                <a:gd name="T53" fmla="*/ 52 h 101"/>
                <a:gd name="T54" fmla="*/ 66 w 94"/>
                <a:gd name="T55" fmla="*/ 47 h 101"/>
                <a:gd name="T56" fmla="*/ 65 w 94"/>
                <a:gd name="T57" fmla="*/ 44 h 101"/>
                <a:gd name="T58" fmla="*/ 64 w 94"/>
                <a:gd name="T59" fmla="*/ 43 h 101"/>
                <a:gd name="T60" fmla="*/ 64 w 94"/>
                <a:gd name="T61" fmla="*/ 41 h 101"/>
                <a:gd name="T62" fmla="*/ 67 w 94"/>
                <a:gd name="T63" fmla="*/ 26 h 101"/>
                <a:gd name="T64" fmla="*/ 58 w 94"/>
                <a:gd name="T65" fmla="*/ 12 h 101"/>
                <a:gd name="T66" fmla="*/ 56 w 94"/>
                <a:gd name="T67" fmla="*/ 12 h 101"/>
                <a:gd name="T68" fmla="*/ 55 w 94"/>
                <a:gd name="T69" fmla="*/ 11 h 101"/>
                <a:gd name="T70" fmla="*/ 46 w 94"/>
                <a:gd name="T71" fmla="*/ 8 h 101"/>
                <a:gd name="T72" fmla="*/ 26 w 94"/>
                <a:gd name="T73" fmla="*/ 26 h 101"/>
                <a:gd name="T74" fmla="*/ 28 w 94"/>
                <a:gd name="T75" fmla="*/ 40 h 101"/>
                <a:gd name="T76" fmla="*/ 28 w 94"/>
                <a:gd name="T77" fmla="*/ 42 h 101"/>
                <a:gd name="T78" fmla="*/ 27 w 94"/>
                <a:gd name="T79" fmla="*/ 44 h 101"/>
                <a:gd name="T80" fmla="*/ 26 w 94"/>
                <a:gd name="T81" fmla="*/ 47 h 101"/>
                <a:gd name="T82" fmla="*/ 29 w 94"/>
                <a:gd name="T83" fmla="*/ 52 h 101"/>
                <a:gd name="T84" fmla="*/ 31 w 94"/>
                <a:gd name="T85" fmla="*/ 53 h 101"/>
                <a:gd name="T86" fmla="*/ 31 w 94"/>
                <a:gd name="T87" fmla="*/ 55 h 101"/>
                <a:gd name="T88" fmla="*/ 36 w 94"/>
                <a:gd name="T89" fmla="*/ 65 h 101"/>
                <a:gd name="T90" fmla="*/ 38 w 94"/>
                <a:gd name="T91" fmla="*/ 66 h 101"/>
                <a:gd name="T92" fmla="*/ 38 w 94"/>
                <a:gd name="T93" fmla="*/ 76 h 101"/>
                <a:gd name="T94" fmla="*/ 18 w 94"/>
                <a:gd name="T95" fmla="*/ 94 h 101"/>
                <a:gd name="T96" fmla="*/ 7 w 94"/>
                <a:gd name="T9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" h="101">
                  <a:moveTo>
                    <a:pt x="7" y="101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2" y="93"/>
                    <a:pt x="8" y="91"/>
                    <a:pt x="15" y="87"/>
                  </a:cubicBezTo>
                  <a:cubicBezTo>
                    <a:pt x="22" y="84"/>
                    <a:pt x="31" y="81"/>
                    <a:pt x="31" y="76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28" y="68"/>
                    <a:pt x="24" y="63"/>
                    <a:pt x="23" y="57"/>
                  </a:cubicBezTo>
                  <a:cubicBezTo>
                    <a:pt x="21" y="55"/>
                    <a:pt x="18" y="51"/>
                    <a:pt x="18" y="47"/>
                  </a:cubicBezTo>
                  <a:cubicBezTo>
                    <a:pt x="18" y="44"/>
                    <a:pt x="19" y="42"/>
                    <a:pt x="20" y="40"/>
                  </a:cubicBezTo>
                  <a:cubicBezTo>
                    <a:pt x="20" y="37"/>
                    <a:pt x="19" y="31"/>
                    <a:pt x="19" y="26"/>
                  </a:cubicBezTo>
                  <a:cubicBezTo>
                    <a:pt x="19" y="10"/>
                    <a:pt x="29" y="0"/>
                    <a:pt x="46" y="0"/>
                  </a:cubicBezTo>
                  <a:cubicBezTo>
                    <a:pt x="51" y="0"/>
                    <a:pt x="57" y="2"/>
                    <a:pt x="60" y="5"/>
                  </a:cubicBezTo>
                  <a:cubicBezTo>
                    <a:pt x="68" y="6"/>
                    <a:pt x="74" y="15"/>
                    <a:pt x="74" y="26"/>
                  </a:cubicBezTo>
                  <a:cubicBezTo>
                    <a:pt x="74" y="33"/>
                    <a:pt x="73" y="38"/>
                    <a:pt x="72" y="41"/>
                  </a:cubicBezTo>
                  <a:cubicBezTo>
                    <a:pt x="73" y="42"/>
                    <a:pt x="74" y="44"/>
                    <a:pt x="74" y="47"/>
                  </a:cubicBezTo>
                  <a:cubicBezTo>
                    <a:pt x="74" y="52"/>
                    <a:pt x="71" y="55"/>
                    <a:pt x="69" y="57"/>
                  </a:cubicBezTo>
                  <a:cubicBezTo>
                    <a:pt x="68" y="64"/>
                    <a:pt x="64" y="68"/>
                    <a:pt x="62" y="70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2" y="80"/>
                    <a:pt x="69" y="82"/>
                    <a:pt x="76" y="85"/>
                  </a:cubicBezTo>
                  <a:cubicBezTo>
                    <a:pt x="83" y="88"/>
                    <a:pt x="91" y="91"/>
                    <a:pt x="94" y="97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86" y="97"/>
                    <a:pt x="79" y="94"/>
                    <a:pt x="73" y="92"/>
                  </a:cubicBezTo>
                  <a:cubicBezTo>
                    <a:pt x="64" y="89"/>
                    <a:pt x="55" y="85"/>
                    <a:pt x="55" y="7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6" y="65"/>
                    <a:pt x="61" y="61"/>
                    <a:pt x="61" y="55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6" y="50"/>
                    <a:pt x="66" y="47"/>
                  </a:cubicBezTo>
                  <a:cubicBezTo>
                    <a:pt x="66" y="46"/>
                    <a:pt x="65" y="45"/>
                    <a:pt x="65" y="44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7" y="34"/>
                    <a:pt x="67" y="26"/>
                  </a:cubicBezTo>
                  <a:cubicBezTo>
                    <a:pt x="67" y="19"/>
                    <a:pt x="63" y="12"/>
                    <a:pt x="58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4" y="9"/>
                    <a:pt x="51" y="8"/>
                    <a:pt x="46" y="8"/>
                  </a:cubicBezTo>
                  <a:cubicBezTo>
                    <a:pt x="34" y="8"/>
                    <a:pt x="26" y="15"/>
                    <a:pt x="26" y="26"/>
                  </a:cubicBezTo>
                  <a:cubicBezTo>
                    <a:pt x="26" y="31"/>
                    <a:pt x="28" y="40"/>
                    <a:pt x="28" y="4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6" y="45"/>
                    <a:pt x="26" y="47"/>
                  </a:cubicBezTo>
                  <a:cubicBezTo>
                    <a:pt x="26" y="49"/>
                    <a:pt x="28" y="51"/>
                    <a:pt x="29" y="52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61"/>
                    <a:pt x="36" y="65"/>
                    <a:pt x="36" y="65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8" y="85"/>
                    <a:pt x="27" y="90"/>
                    <a:pt x="18" y="94"/>
                  </a:cubicBezTo>
                  <a:cubicBezTo>
                    <a:pt x="14" y="96"/>
                    <a:pt x="8" y="99"/>
                    <a:pt x="7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637" y="429491"/>
            <a:ext cx="11346872" cy="6082145"/>
          </a:xfrm>
          <a:prstGeom prst="rect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637" y="429491"/>
            <a:ext cx="3934690" cy="6082145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399600" y="1875913"/>
            <a:ext cx="737894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演示完毕 谢谢观看</a:t>
            </a:r>
            <a:endParaRPr lang="zh-CN" altLang="en-US" sz="6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068" y="668481"/>
            <a:ext cx="10810009" cy="56041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02532" y="3103404"/>
            <a:ext cx="78876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it-IT" altLang="zh-CN" sz="28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 Giorgio Morandi, Retro Job Report Template</a:t>
            </a:r>
            <a:endParaRPr lang="it-IT" altLang="zh-CN" sz="2800" b="0" i="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1382" y="3695814"/>
            <a:ext cx="6680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Life is not just living in front of you, but poetry and distance.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976879" y="4304136"/>
            <a:ext cx="989248" cy="989248"/>
          </a:xfrm>
          <a:prstGeom prst="ellipse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046336" y="4304136"/>
            <a:ext cx="989248" cy="989248"/>
          </a:xfrm>
          <a:prstGeom prst="ellipse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Shape 23232"/>
          <p:cNvSpPr/>
          <p:nvPr/>
        </p:nvSpPr>
        <p:spPr>
          <a:xfrm>
            <a:off x="3245177" y="4464291"/>
            <a:ext cx="452651" cy="632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6" h="21600" extrusionOk="0">
                <a:moveTo>
                  <a:pt x="10254" y="0"/>
                </a:moveTo>
                <a:cubicBezTo>
                  <a:pt x="6865" y="0"/>
                  <a:pt x="4106" y="1983"/>
                  <a:pt x="4106" y="4424"/>
                </a:cubicBezTo>
                <a:cubicBezTo>
                  <a:pt x="4106" y="6864"/>
                  <a:pt x="6865" y="8829"/>
                  <a:pt x="10254" y="8829"/>
                </a:cubicBezTo>
                <a:cubicBezTo>
                  <a:pt x="13645" y="8829"/>
                  <a:pt x="16376" y="6864"/>
                  <a:pt x="16376" y="4424"/>
                </a:cubicBezTo>
                <a:cubicBezTo>
                  <a:pt x="16376" y="1983"/>
                  <a:pt x="13645" y="0"/>
                  <a:pt x="10254" y="0"/>
                </a:cubicBezTo>
                <a:close/>
                <a:moveTo>
                  <a:pt x="6807" y="10069"/>
                </a:moveTo>
                <a:cubicBezTo>
                  <a:pt x="3903" y="10069"/>
                  <a:pt x="1437" y="11607"/>
                  <a:pt x="1071" y="13678"/>
                </a:cubicBezTo>
                <a:lnTo>
                  <a:pt x="17" y="19731"/>
                </a:lnTo>
                <a:cubicBezTo>
                  <a:pt x="-57" y="20153"/>
                  <a:pt x="112" y="20687"/>
                  <a:pt x="505" y="21008"/>
                </a:cubicBezTo>
                <a:cubicBezTo>
                  <a:pt x="897" y="21326"/>
                  <a:pt x="1458" y="21600"/>
                  <a:pt x="2049" y="21600"/>
                </a:cubicBezTo>
                <a:lnTo>
                  <a:pt x="19411" y="21600"/>
                </a:lnTo>
                <a:cubicBezTo>
                  <a:pt x="20003" y="21600"/>
                  <a:pt x="20589" y="21309"/>
                  <a:pt x="20980" y="20989"/>
                </a:cubicBezTo>
                <a:cubicBezTo>
                  <a:pt x="21373" y="20670"/>
                  <a:pt x="21543" y="20136"/>
                  <a:pt x="21469" y="19712"/>
                </a:cubicBezTo>
                <a:lnTo>
                  <a:pt x="20389" y="13678"/>
                </a:lnTo>
                <a:cubicBezTo>
                  <a:pt x="20023" y="11607"/>
                  <a:pt x="17583" y="10069"/>
                  <a:pt x="14678" y="10069"/>
                </a:cubicBezTo>
                <a:lnTo>
                  <a:pt x="6807" y="10069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8" name="Shape 23143"/>
          <p:cNvSpPr/>
          <p:nvPr/>
        </p:nvSpPr>
        <p:spPr>
          <a:xfrm>
            <a:off x="6288301" y="4492001"/>
            <a:ext cx="497167" cy="62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1" y="15119"/>
                </a:moveTo>
                <a:cubicBezTo>
                  <a:pt x="14106" y="15119"/>
                  <a:pt x="13500" y="15604"/>
                  <a:pt x="13500" y="16201"/>
                </a:cubicBezTo>
                <a:cubicBezTo>
                  <a:pt x="13500" y="16796"/>
                  <a:pt x="14106" y="17278"/>
                  <a:pt x="14851" y="17278"/>
                </a:cubicBezTo>
                <a:cubicBezTo>
                  <a:pt x="15596" y="17278"/>
                  <a:pt x="16199" y="16796"/>
                  <a:pt x="16199" y="16201"/>
                </a:cubicBezTo>
                <a:cubicBezTo>
                  <a:pt x="16199" y="15604"/>
                  <a:pt x="15596" y="15119"/>
                  <a:pt x="14851" y="15119"/>
                </a:cubicBezTo>
                <a:cubicBezTo>
                  <a:pt x="14851" y="15119"/>
                  <a:pt x="14851" y="15119"/>
                  <a:pt x="14851" y="15119"/>
                </a:cubicBezTo>
                <a:close/>
                <a:moveTo>
                  <a:pt x="6750" y="10800"/>
                </a:moveTo>
                <a:lnTo>
                  <a:pt x="6750" y="10800"/>
                </a:lnTo>
                <a:cubicBezTo>
                  <a:pt x="7495" y="10800"/>
                  <a:pt x="8102" y="10315"/>
                  <a:pt x="8102" y="9718"/>
                </a:cubicBezTo>
                <a:cubicBezTo>
                  <a:pt x="8102" y="9124"/>
                  <a:pt x="7495" y="8641"/>
                  <a:pt x="6750" y="8641"/>
                </a:cubicBezTo>
                <a:cubicBezTo>
                  <a:pt x="6005" y="8641"/>
                  <a:pt x="5399" y="9124"/>
                  <a:pt x="5399" y="9718"/>
                </a:cubicBezTo>
                <a:cubicBezTo>
                  <a:pt x="5399" y="10315"/>
                  <a:pt x="6005" y="10800"/>
                  <a:pt x="6750" y="10800"/>
                </a:cubicBezTo>
                <a:cubicBezTo>
                  <a:pt x="6750" y="10800"/>
                  <a:pt x="6750" y="10800"/>
                  <a:pt x="6750" y="10800"/>
                </a:cubicBezTo>
                <a:close/>
                <a:moveTo>
                  <a:pt x="6750" y="14041"/>
                </a:moveTo>
                <a:lnTo>
                  <a:pt x="6750" y="14041"/>
                </a:lnTo>
                <a:cubicBezTo>
                  <a:pt x="7495" y="14041"/>
                  <a:pt x="8102" y="13556"/>
                  <a:pt x="8102" y="12959"/>
                </a:cubicBezTo>
                <a:cubicBezTo>
                  <a:pt x="8102" y="12364"/>
                  <a:pt x="7495" y="11881"/>
                  <a:pt x="6750" y="11881"/>
                </a:cubicBezTo>
                <a:cubicBezTo>
                  <a:pt x="6005" y="11881"/>
                  <a:pt x="5399" y="12364"/>
                  <a:pt x="5399" y="12959"/>
                </a:cubicBezTo>
                <a:cubicBezTo>
                  <a:pt x="5399" y="13556"/>
                  <a:pt x="6005" y="14041"/>
                  <a:pt x="6750" y="14041"/>
                </a:cubicBezTo>
                <a:cubicBezTo>
                  <a:pt x="6750" y="14041"/>
                  <a:pt x="6750" y="14041"/>
                  <a:pt x="6750" y="14041"/>
                </a:cubicBezTo>
                <a:close/>
                <a:moveTo>
                  <a:pt x="10801" y="15119"/>
                </a:moveTo>
                <a:cubicBezTo>
                  <a:pt x="10056" y="15119"/>
                  <a:pt x="9449" y="15604"/>
                  <a:pt x="9449" y="16201"/>
                </a:cubicBezTo>
                <a:cubicBezTo>
                  <a:pt x="9449" y="16796"/>
                  <a:pt x="10052" y="17278"/>
                  <a:pt x="10801" y="17278"/>
                </a:cubicBezTo>
                <a:cubicBezTo>
                  <a:pt x="11546" y="17278"/>
                  <a:pt x="12148" y="16796"/>
                  <a:pt x="12148" y="16201"/>
                </a:cubicBezTo>
                <a:cubicBezTo>
                  <a:pt x="12148" y="15604"/>
                  <a:pt x="11546" y="15119"/>
                  <a:pt x="10801" y="15119"/>
                </a:cubicBezTo>
                <a:cubicBezTo>
                  <a:pt x="10801" y="15119"/>
                  <a:pt x="10801" y="15119"/>
                  <a:pt x="10801" y="15119"/>
                </a:cubicBezTo>
                <a:close/>
                <a:moveTo>
                  <a:pt x="18898" y="19441"/>
                </a:moveTo>
                <a:lnTo>
                  <a:pt x="2700" y="19441"/>
                </a:lnTo>
                <a:lnTo>
                  <a:pt x="2700" y="2160"/>
                </a:lnTo>
                <a:lnTo>
                  <a:pt x="18898" y="2160"/>
                </a:lnTo>
                <a:cubicBezTo>
                  <a:pt x="18898" y="2160"/>
                  <a:pt x="18898" y="19441"/>
                  <a:pt x="18898" y="19441"/>
                </a:cubicBezTo>
                <a:close/>
                <a:moveTo>
                  <a:pt x="18898" y="0"/>
                </a:moveTo>
                <a:lnTo>
                  <a:pt x="2700" y="0"/>
                </a:lnTo>
                <a:cubicBezTo>
                  <a:pt x="1210" y="0"/>
                  <a:pt x="0" y="968"/>
                  <a:pt x="0" y="2160"/>
                </a:cubicBezTo>
                <a:lnTo>
                  <a:pt x="0" y="19441"/>
                </a:lnTo>
                <a:cubicBezTo>
                  <a:pt x="0" y="20633"/>
                  <a:pt x="1210" y="21600"/>
                  <a:pt x="2700" y="21600"/>
                </a:cubicBezTo>
                <a:lnTo>
                  <a:pt x="18898" y="21600"/>
                </a:lnTo>
                <a:cubicBezTo>
                  <a:pt x="20391" y="21600"/>
                  <a:pt x="21600" y="20633"/>
                  <a:pt x="21600" y="19441"/>
                </a:cubicBezTo>
                <a:lnTo>
                  <a:pt x="21600" y="2160"/>
                </a:lnTo>
                <a:cubicBezTo>
                  <a:pt x="21600" y="968"/>
                  <a:pt x="20391" y="0"/>
                  <a:pt x="18898" y="0"/>
                </a:cubicBezTo>
                <a:cubicBezTo>
                  <a:pt x="18898" y="0"/>
                  <a:pt x="18898" y="0"/>
                  <a:pt x="18898" y="0"/>
                </a:cubicBezTo>
                <a:close/>
                <a:moveTo>
                  <a:pt x="6750" y="17278"/>
                </a:moveTo>
                <a:lnTo>
                  <a:pt x="6750" y="17278"/>
                </a:lnTo>
                <a:cubicBezTo>
                  <a:pt x="7495" y="17278"/>
                  <a:pt x="8102" y="16796"/>
                  <a:pt x="8102" y="16201"/>
                </a:cubicBezTo>
                <a:cubicBezTo>
                  <a:pt x="8102" y="15604"/>
                  <a:pt x="7495" y="15119"/>
                  <a:pt x="6750" y="15119"/>
                </a:cubicBezTo>
                <a:cubicBezTo>
                  <a:pt x="6005" y="15119"/>
                  <a:pt x="5399" y="15604"/>
                  <a:pt x="5399" y="16201"/>
                </a:cubicBezTo>
                <a:cubicBezTo>
                  <a:pt x="5399" y="16796"/>
                  <a:pt x="6005" y="17278"/>
                  <a:pt x="6750" y="17278"/>
                </a:cubicBezTo>
                <a:cubicBezTo>
                  <a:pt x="6750" y="17278"/>
                  <a:pt x="6750" y="17278"/>
                  <a:pt x="6750" y="17278"/>
                </a:cubicBezTo>
                <a:close/>
                <a:moveTo>
                  <a:pt x="6750" y="6482"/>
                </a:moveTo>
                <a:lnTo>
                  <a:pt x="14851" y="6482"/>
                </a:lnTo>
                <a:cubicBezTo>
                  <a:pt x="15596" y="6482"/>
                  <a:pt x="16199" y="5996"/>
                  <a:pt x="16199" y="5400"/>
                </a:cubicBezTo>
                <a:cubicBezTo>
                  <a:pt x="16199" y="4805"/>
                  <a:pt x="15596" y="4318"/>
                  <a:pt x="14851" y="4318"/>
                </a:cubicBezTo>
                <a:lnTo>
                  <a:pt x="6750" y="4318"/>
                </a:lnTo>
                <a:cubicBezTo>
                  <a:pt x="6005" y="4318"/>
                  <a:pt x="5399" y="4805"/>
                  <a:pt x="5399" y="5400"/>
                </a:cubicBezTo>
                <a:cubicBezTo>
                  <a:pt x="5399" y="5996"/>
                  <a:pt x="6005" y="6482"/>
                  <a:pt x="6750" y="6482"/>
                </a:cubicBezTo>
                <a:cubicBezTo>
                  <a:pt x="6750" y="6482"/>
                  <a:pt x="6750" y="6482"/>
                  <a:pt x="6750" y="6482"/>
                </a:cubicBezTo>
                <a:close/>
                <a:moveTo>
                  <a:pt x="10801" y="8641"/>
                </a:moveTo>
                <a:cubicBezTo>
                  <a:pt x="10056" y="8641"/>
                  <a:pt x="9449" y="9124"/>
                  <a:pt x="9449" y="9718"/>
                </a:cubicBezTo>
                <a:cubicBezTo>
                  <a:pt x="9449" y="10315"/>
                  <a:pt x="10052" y="10800"/>
                  <a:pt x="10801" y="10800"/>
                </a:cubicBezTo>
                <a:cubicBezTo>
                  <a:pt x="11546" y="10800"/>
                  <a:pt x="12148" y="10315"/>
                  <a:pt x="12148" y="9718"/>
                </a:cubicBezTo>
                <a:cubicBezTo>
                  <a:pt x="12148" y="9124"/>
                  <a:pt x="11546" y="8641"/>
                  <a:pt x="10801" y="8641"/>
                </a:cubicBezTo>
                <a:cubicBezTo>
                  <a:pt x="10801" y="8641"/>
                  <a:pt x="10801" y="8641"/>
                  <a:pt x="10801" y="8641"/>
                </a:cubicBezTo>
                <a:close/>
                <a:moveTo>
                  <a:pt x="10801" y="11881"/>
                </a:moveTo>
                <a:cubicBezTo>
                  <a:pt x="10056" y="11881"/>
                  <a:pt x="9449" y="12364"/>
                  <a:pt x="9449" y="12959"/>
                </a:cubicBezTo>
                <a:cubicBezTo>
                  <a:pt x="9449" y="13556"/>
                  <a:pt x="10056" y="14041"/>
                  <a:pt x="10801" y="14041"/>
                </a:cubicBezTo>
                <a:cubicBezTo>
                  <a:pt x="11546" y="14041"/>
                  <a:pt x="12148" y="13556"/>
                  <a:pt x="12148" y="12959"/>
                </a:cubicBezTo>
                <a:cubicBezTo>
                  <a:pt x="12148" y="12364"/>
                  <a:pt x="11546" y="11881"/>
                  <a:pt x="10801" y="11881"/>
                </a:cubicBezTo>
                <a:cubicBezTo>
                  <a:pt x="10801" y="11881"/>
                  <a:pt x="10801" y="11881"/>
                  <a:pt x="10801" y="11881"/>
                </a:cubicBezTo>
                <a:close/>
                <a:moveTo>
                  <a:pt x="14851" y="8641"/>
                </a:moveTo>
                <a:cubicBezTo>
                  <a:pt x="14106" y="8641"/>
                  <a:pt x="13500" y="9124"/>
                  <a:pt x="13500" y="9718"/>
                </a:cubicBezTo>
                <a:cubicBezTo>
                  <a:pt x="13500" y="10315"/>
                  <a:pt x="14106" y="10800"/>
                  <a:pt x="14851" y="10800"/>
                </a:cubicBezTo>
                <a:cubicBezTo>
                  <a:pt x="15596" y="10800"/>
                  <a:pt x="16199" y="10315"/>
                  <a:pt x="16199" y="9718"/>
                </a:cubicBezTo>
                <a:cubicBezTo>
                  <a:pt x="16199" y="9124"/>
                  <a:pt x="15596" y="8641"/>
                  <a:pt x="14851" y="8641"/>
                </a:cubicBezTo>
                <a:cubicBezTo>
                  <a:pt x="14851" y="8641"/>
                  <a:pt x="14851" y="8641"/>
                  <a:pt x="14851" y="8641"/>
                </a:cubicBezTo>
                <a:close/>
                <a:moveTo>
                  <a:pt x="14851" y="11881"/>
                </a:moveTo>
                <a:cubicBezTo>
                  <a:pt x="14106" y="11881"/>
                  <a:pt x="13500" y="12364"/>
                  <a:pt x="13500" y="12959"/>
                </a:cubicBezTo>
                <a:cubicBezTo>
                  <a:pt x="13500" y="13556"/>
                  <a:pt x="14106" y="14041"/>
                  <a:pt x="14851" y="14041"/>
                </a:cubicBezTo>
                <a:cubicBezTo>
                  <a:pt x="15596" y="14041"/>
                  <a:pt x="16199" y="13556"/>
                  <a:pt x="16199" y="12959"/>
                </a:cubicBezTo>
                <a:cubicBezTo>
                  <a:pt x="16199" y="12364"/>
                  <a:pt x="15596" y="11881"/>
                  <a:pt x="14851" y="11881"/>
                </a:cubicBezTo>
                <a:cubicBezTo>
                  <a:pt x="14851" y="11881"/>
                  <a:pt x="14851" y="11881"/>
                  <a:pt x="14851" y="1188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9" name="文本框 28"/>
          <p:cNvSpPr txBox="1"/>
          <p:nvPr/>
        </p:nvSpPr>
        <p:spPr>
          <a:xfrm>
            <a:off x="4032528" y="448634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汇报人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45939" y="446429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汇报时间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637" y="429491"/>
            <a:ext cx="11346872" cy="6082145"/>
          </a:xfrm>
          <a:prstGeom prst="rect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637" y="429491"/>
            <a:ext cx="3934690" cy="6082145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4068" y="668481"/>
            <a:ext cx="10810009" cy="56041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96707" y="1839346"/>
            <a:ext cx="1107996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目录</a:t>
            </a:r>
            <a:endParaRPr lang="zh-CN" alt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55568" y="3183082"/>
            <a:ext cx="861774" cy="27196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 </a:t>
            </a:r>
            <a:endParaRPr lang="zh-CN" altLang="en-US" sz="4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2654" y="1516180"/>
            <a:ext cx="3698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  </a:t>
            </a:r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点击输入标题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52654" y="2612062"/>
            <a:ext cx="3698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  </a:t>
            </a:r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点击输入标题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52654" y="3705655"/>
            <a:ext cx="3698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  </a:t>
            </a:r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点击输入标题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52654" y="4799248"/>
            <a:ext cx="36984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  </a:t>
            </a:r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点击输入标题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637" y="429491"/>
            <a:ext cx="11346872" cy="6082145"/>
          </a:xfrm>
          <a:prstGeom prst="rect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637" y="429491"/>
            <a:ext cx="3934690" cy="6082145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00856" y="2214706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点击输入标题</a:t>
            </a:r>
            <a:endParaRPr lang="zh-CN" altLang="en-US" sz="5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068" y="668481"/>
            <a:ext cx="10810009" cy="56041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18758" y="3377026"/>
            <a:ext cx="47660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it-IT" altLang="zh-CN" sz="2000" b="0" i="0" dirty="0" smtClean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t"/>
            <a:endParaRPr lang="it-IT" altLang="zh-CN" sz="2000" b="0" i="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7142" y="1717615"/>
            <a:ext cx="254428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1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5528" y="221673"/>
            <a:ext cx="11707090" cy="63592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1997" y="789709"/>
            <a:ext cx="2992582" cy="2729346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2782" y="789709"/>
            <a:ext cx="2992582" cy="2729346"/>
          </a:xfrm>
          <a:prstGeom prst="rect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68143" y="789709"/>
            <a:ext cx="2992582" cy="2729346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Shape 23157"/>
          <p:cNvSpPr/>
          <p:nvPr/>
        </p:nvSpPr>
        <p:spPr>
          <a:xfrm>
            <a:off x="1912991" y="1101022"/>
            <a:ext cx="690592" cy="6276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2" name="Shape 23158"/>
          <p:cNvSpPr/>
          <p:nvPr/>
        </p:nvSpPr>
        <p:spPr>
          <a:xfrm>
            <a:off x="5759169" y="1084976"/>
            <a:ext cx="659807" cy="6276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945" y="0"/>
                </a:moveTo>
                <a:cubicBezTo>
                  <a:pt x="5683" y="0"/>
                  <a:pt x="4623" y="908"/>
                  <a:pt x="4316" y="2135"/>
                </a:cubicBezTo>
                <a:lnTo>
                  <a:pt x="688" y="2135"/>
                </a:lnTo>
                <a:cubicBezTo>
                  <a:pt x="307" y="2135"/>
                  <a:pt x="0" y="2456"/>
                  <a:pt x="0" y="2858"/>
                </a:cubicBezTo>
                <a:cubicBezTo>
                  <a:pt x="0" y="3260"/>
                  <a:pt x="307" y="3589"/>
                  <a:pt x="688" y="3589"/>
                </a:cubicBezTo>
                <a:lnTo>
                  <a:pt x="4316" y="3589"/>
                </a:lnTo>
                <a:cubicBezTo>
                  <a:pt x="4623" y="4817"/>
                  <a:pt x="5683" y="5724"/>
                  <a:pt x="6945" y="5724"/>
                </a:cubicBezTo>
                <a:cubicBezTo>
                  <a:pt x="8208" y="5724"/>
                  <a:pt x="9274" y="4817"/>
                  <a:pt x="9582" y="3589"/>
                </a:cubicBezTo>
                <a:lnTo>
                  <a:pt x="20912" y="3589"/>
                </a:lnTo>
                <a:cubicBezTo>
                  <a:pt x="21293" y="3589"/>
                  <a:pt x="21600" y="3260"/>
                  <a:pt x="21600" y="2858"/>
                </a:cubicBezTo>
                <a:cubicBezTo>
                  <a:pt x="21600" y="2456"/>
                  <a:pt x="21293" y="2135"/>
                  <a:pt x="20912" y="2135"/>
                </a:cubicBezTo>
                <a:lnTo>
                  <a:pt x="9582" y="2135"/>
                </a:lnTo>
                <a:cubicBezTo>
                  <a:pt x="9275" y="908"/>
                  <a:pt x="8208" y="0"/>
                  <a:pt x="6945" y="0"/>
                </a:cubicBezTo>
                <a:close/>
                <a:moveTo>
                  <a:pt x="6945" y="1454"/>
                </a:moveTo>
                <a:cubicBezTo>
                  <a:pt x="7684" y="1454"/>
                  <a:pt x="8288" y="2082"/>
                  <a:pt x="8288" y="2858"/>
                </a:cubicBezTo>
                <a:cubicBezTo>
                  <a:pt x="8288" y="3634"/>
                  <a:pt x="7684" y="4269"/>
                  <a:pt x="6945" y="4269"/>
                </a:cubicBezTo>
                <a:cubicBezTo>
                  <a:pt x="6207" y="4269"/>
                  <a:pt x="5610" y="3634"/>
                  <a:pt x="5610" y="2858"/>
                </a:cubicBezTo>
                <a:cubicBezTo>
                  <a:pt x="5610" y="2082"/>
                  <a:pt x="6207" y="1454"/>
                  <a:pt x="6945" y="1454"/>
                </a:cubicBezTo>
                <a:close/>
                <a:moveTo>
                  <a:pt x="13663" y="7996"/>
                </a:moveTo>
                <a:cubicBezTo>
                  <a:pt x="12401" y="7996"/>
                  <a:pt x="11334" y="8903"/>
                  <a:pt x="11027" y="10131"/>
                </a:cubicBezTo>
                <a:lnTo>
                  <a:pt x="688" y="10131"/>
                </a:lnTo>
                <a:cubicBezTo>
                  <a:pt x="307" y="10131"/>
                  <a:pt x="0" y="10459"/>
                  <a:pt x="0" y="10862"/>
                </a:cubicBezTo>
                <a:cubicBezTo>
                  <a:pt x="0" y="11263"/>
                  <a:pt x="307" y="11585"/>
                  <a:pt x="688" y="11585"/>
                </a:cubicBezTo>
                <a:lnTo>
                  <a:pt x="11027" y="11585"/>
                </a:lnTo>
                <a:cubicBezTo>
                  <a:pt x="11335" y="12812"/>
                  <a:pt x="12401" y="13720"/>
                  <a:pt x="13663" y="13720"/>
                </a:cubicBezTo>
                <a:cubicBezTo>
                  <a:pt x="14926" y="13720"/>
                  <a:pt x="15986" y="12812"/>
                  <a:pt x="16293" y="11585"/>
                </a:cubicBezTo>
                <a:lnTo>
                  <a:pt x="20912" y="11585"/>
                </a:lnTo>
                <a:cubicBezTo>
                  <a:pt x="21294" y="11585"/>
                  <a:pt x="21600" y="11263"/>
                  <a:pt x="21600" y="10862"/>
                </a:cubicBezTo>
                <a:cubicBezTo>
                  <a:pt x="21600" y="10459"/>
                  <a:pt x="21293" y="10131"/>
                  <a:pt x="20912" y="10131"/>
                </a:cubicBezTo>
                <a:lnTo>
                  <a:pt x="16293" y="10131"/>
                </a:lnTo>
                <a:cubicBezTo>
                  <a:pt x="15986" y="8903"/>
                  <a:pt x="14926" y="7996"/>
                  <a:pt x="13663" y="7996"/>
                </a:cubicBezTo>
                <a:close/>
                <a:moveTo>
                  <a:pt x="13663" y="9450"/>
                </a:moveTo>
                <a:cubicBezTo>
                  <a:pt x="14402" y="9450"/>
                  <a:pt x="14999" y="10085"/>
                  <a:pt x="14999" y="10862"/>
                </a:cubicBezTo>
                <a:cubicBezTo>
                  <a:pt x="14999" y="11637"/>
                  <a:pt x="14402" y="12265"/>
                  <a:pt x="13663" y="12265"/>
                </a:cubicBezTo>
                <a:cubicBezTo>
                  <a:pt x="12926" y="12265"/>
                  <a:pt x="12321" y="11637"/>
                  <a:pt x="12321" y="10862"/>
                </a:cubicBezTo>
                <a:cubicBezTo>
                  <a:pt x="12321" y="10085"/>
                  <a:pt x="12926" y="9450"/>
                  <a:pt x="13663" y="9450"/>
                </a:cubicBezTo>
                <a:close/>
                <a:moveTo>
                  <a:pt x="6945" y="15869"/>
                </a:moveTo>
                <a:cubicBezTo>
                  <a:pt x="5683" y="15869"/>
                  <a:pt x="4623" y="16776"/>
                  <a:pt x="4316" y="18004"/>
                </a:cubicBezTo>
                <a:lnTo>
                  <a:pt x="688" y="18004"/>
                </a:lnTo>
                <a:cubicBezTo>
                  <a:pt x="307" y="18004"/>
                  <a:pt x="0" y="18332"/>
                  <a:pt x="0" y="18734"/>
                </a:cubicBezTo>
                <a:cubicBezTo>
                  <a:pt x="0" y="19136"/>
                  <a:pt x="307" y="19465"/>
                  <a:pt x="688" y="19465"/>
                </a:cubicBezTo>
                <a:lnTo>
                  <a:pt x="4316" y="19465"/>
                </a:lnTo>
                <a:cubicBezTo>
                  <a:pt x="4623" y="20693"/>
                  <a:pt x="5683" y="21600"/>
                  <a:pt x="6945" y="21600"/>
                </a:cubicBezTo>
                <a:cubicBezTo>
                  <a:pt x="8208" y="21600"/>
                  <a:pt x="9274" y="20693"/>
                  <a:pt x="9582" y="19465"/>
                </a:cubicBezTo>
                <a:lnTo>
                  <a:pt x="20912" y="19465"/>
                </a:lnTo>
                <a:cubicBezTo>
                  <a:pt x="21293" y="19465"/>
                  <a:pt x="21600" y="19136"/>
                  <a:pt x="21600" y="18734"/>
                </a:cubicBezTo>
                <a:cubicBezTo>
                  <a:pt x="21600" y="18332"/>
                  <a:pt x="21293" y="18004"/>
                  <a:pt x="20912" y="18004"/>
                </a:cubicBezTo>
                <a:lnTo>
                  <a:pt x="9582" y="18004"/>
                </a:lnTo>
                <a:cubicBezTo>
                  <a:pt x="9275" y="16776"/>
                  <a:pt x="8208" y="15869"/>
                  <a:pt x="6945" y="15869"/>
                </a:cubicBezTo>
                <a:close/>
                <a:moveTo>
                  <a:pt x="6945" y="17323"/>
                </a:moveTo>
                <a:cubicBezTo>
                  <a:pt x="7684" y="17323"/>
                  <a:pt x="8288" y="17958"/>
                  <a:pt x="8288" y="18734"/>
                </a:cubicBezTo>
                <a:cubicBezTo>
                  <a:pt x="8288" y="19510"/>
                  <a:pt x="7684" y="20138"/>
                  <a:pt x="6945" y="20138"/>
                </a:cubicBezTo>
                <a:cubicBezTo>
                  <a:pt x="6207" y="20138"/>
                  <a:pt x="5610" y="19510"/>
                  <a:pt x="5610" y="18734"/>
                </a:cubicBezTo>
                <a:cubicBezTo>
                  <a:pt x="5610" y="17958"/>
                  <a:pt x="6207" y="17323"/>
                  <a:pt x="6945" y="1732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3" name="Shape 23159"/>
          <p:cNvSpPr/>
          <p:nvPr/>
        </p:nvSpPr>
        <p:spPr>
          <a:xfrm>
            <a:off x="9478628" y="1049006"/>
            <a:ext cx="771611" cy="6475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37" y="0"/>
                </a:moveTo>
                <a:cubicBezTo>
                  <a:pt x="2849" y="0"/>
                  <a:pt x="2207" y="758"/>
                  <a:pt x="2207" y="1696"/>
                </a:cubicBezTo>
                <a:lnTo>
                  <a:pt x="2207" y="1869"/>
                </a:lnTo>
                <a:cubicBezTo>
                  <a:pt x="2209" y="2295"/>
                  <a:pt x="2498" y="2638"/>
                  <a:pt x="2853" y="2638"/>
                </a:cubicBezTo>
                <a:cubicBezTo>
                  <a:pt x="3211" y="2638"/>
                  <a:pt x="3499" y="2295"/>
                  <a:pt x="3499" y="1869"/>
                </a:cubicBezTo>
                <a:lnTo>
                  <a:pt x="3499" y="1696"/>
                </a:lnTo>
                <a:cubicBezTo>
                  <a:pt x="3499" y="1607"/>
                  <a:pt x="3563" y="1539"/>
                  <a:pt x="3637" y="1539"/>
                </a:cubicBezTo>
                <a:lnTo>
                  <a:pt x="4678" y="1539"/>
                </a:lnTo>
                <a:cubicBezTo>
                  <a:pt x="4753" y="1539"/>
                  <a:pt x="4817" y="1607"/>
                  <a:pt x="4817" y="1696"/>
                </a:cubicBezTo>
                <a:lnTo>
                  <a:pt x="4817" y="1869"/>
                </a:lnTo>
                <a:cubicBezTo>
                  <a:pt x="4817" y="2295"/>
                  <a:pt x="5107" y="2638"/>
                  <a:pt x="5463" y="2638"/>
                </a:cubicBezTo>
                <a:cubicBezTo>
                  <a:pt x="5818" y="2638"/>
                  <a:pt x="6108" y="2295"/>
                  <a:pt x="6108" y="1869"/>
                </a:cubicBezTo>
                <a:lnTo>
                  <a:pt x="6108" y="1696"/>
                </a:lnTo>
                <a:cubicBezTo>
                  <a:pt x="6108" y="758"/>
                  <a:pt x="5465" y="0"/>
                  <a:pt x="4678" y="0"/>
                </a:cubicBezTo>
                <a:lnTo>
                  <a:pt x="3637" y="0"/>
                </a:lnTo>
                <a:close/>
                <a:moveTo>
                  <a:pt x="2089" y="3156"/>
                </a:moveTo>
                <a:cubicBezTo>
                  <a:pt x="937" y="3156"/>
                  <a:pt x="0" y="4263"/>
                  <a:pt x="0" y="5638"/>
                </a:cubicBezTo>
                <a:lnTo>
                  <a:pt x="0" y="19111"/>
                </a:lnTo>
                <a:cubicBezTo>
                  <a:pt x="0" y="20483"/>
                  <a:pt x="937" y="21600"/>
                  <a:pt x="2089" y="21600"/>
                </a:cubicBezTo>
                <a:lnTo>
                  <a:pt x="3137" y="21600"/>
                </a:lnTo>
                <a:cubicBezTo>
                  <a:pt x="3495" y="21600"/>
                  <a:pt x="3789" y="21257"/>
                  <a:pt x="3789" y="20831"/>
                </a:cubicBezTo>
                <a:cubicBezTo>
                  <a:pt x="3789" y="20403"/>
                  <a:pt x="3495" y="20061"/>
                  <a:pt x="3137" y="20061"/>
                </a:cubicBezTo>
                <a:lnTo>
                  <a:pt x="2089" y="20061"/>
                </a:lnTo>
                <a:cubicBezTo>
                  <a:pt x="1651" y="20061"/>
                  <a:pt x="1292" y="19632"/>
                  <a:pt x="1292" y="19111"/>
                </a:cubicBezTo>
                <a:lnTo>
                  <a:pt x="1292" y="5638"/>
                </a:lnTo>
                <a:cubicBezTo>
                  <a:pt x="1292" y="5119"/>
                  <a:pt x="1651" y="4695"/>
                  <a:pt x="2089" y="4695"/>
                </a:cubicBezTo>
                <a:lnTo>
                  <a:pt x="7044" y="4695"/>
                </a:lnTo>
                <a:cubicBezTo>
                  <a:pt x="7400" y="4695"/>
                  <a:pt x="7690" y="4350"/>
                  <a:pt x="7690" y="3926"/>
                </a:cubicBezTo>
                <a:cubicBezTo>
                  <a:pt x="7690" y="3501"/>
                  <a:pt x="7400" y="3156"/>
                  <a:pt x="7044" y="3156"/>
                </a:cubicBezTo>
                <a:lnTo>
                  <a:pt x="2089" y="3156"/>
                </a:lnTo>
                <a:close/>
                <a:moveTo>
                  <a:pt x="18463" y="3156"/>
                </a:moveTo>
                <a:cubicBezTo>
                  <a:pt x="18105" y="3156"/>
                  <a:pt x="17818" y="3499"/>
                  <a:pt x="17818" y="3926"/>
                </a:cubicBezTo>
                <a:cubicBezTo>
                  <a:pt x="17818" y="4350"/>
                  <a:pt x="18105" y="4695"/>
                  <a:pt x="18463" y="4695"/>
                </a:cubicBezTo>
                <a:lnTo>
                  <a:pt x="19511" y="4695"/>
                </a:lnTo>
                <a:cubicBezTo>
                  <a:pt x="19949" y="4695"/>
                  <a:pt x="20308" y="5117"/>
                  <a:pt x="20308" y="5638"/>
                </a:cubicBezTo>
                <a:lnTo>
                  <a:pt x="20308" y="19119"/>
                </a:lnTo>
                <a:cubicBezTo>
                  <a:pt x="20308" y="19640"/>
                  <a:pt x="19949" y="20061"/>
                  <a:pt x="19511" y="20061"/>
                </a:cubicBezTo>
                <a:lnTo>
                  <a:pt x="14879" y="20061"/>
                </a:lnTo>
                <a:cubicBezTo>
                  <a:pt x="14521" y="20061"/>
                  <a:pt x="14233" y="20406"/>
                  <a:pt x="14233" y="20831"/>
                </a:cubicBezTo>
                <a:cubicBezTo>
                  <a:pt x="14233" y="21257"/>
                  <a:pt x="14521" y="21600"/>
                  <a:pt x="14879" y="21600"/>
                </a:cubicBezTo>
                <a:lnTo>
                  <a:pt x="19511" y="21600"/>
                </a:lnTo>
                <a:cubicBezTo>
                  <a:pt x="20663" y="21600"/>
                  <a:pt x="21600" y="20491"/>
                  <a:pt x="21600" y="19119"/>
                </a:cubicBezTo>
                <a:lnTo>
                  <a:pt x="21600" y="5638"/>
                </a:lnTo>
                <a:cubicBezTo>
                  <a:pt x="21600" y="4265"/>
                  <a:pt x="20663" y="3156"/>
                  <a:pt x="19511" y="3156"/>
                </a:cubicBezTo>
                <a:lnTo>
                  <a:pt x="18463" y="3156"/>
                </a:lnTo>
                <a:close/>
                <a:moveTo>
                  <a:pt x="11828" y="4994"/>
                </a:moveTo>
                <a:cubicBezTo>
                  <a:pt x="8408" y="4994"/>
                  <a:pt x="5627" y="8307"/>
                  <a:pt x="5627" y="12382"/>
                </a:cubicBezTo>
                <a:cubicBezTo>
                  <a:pt x="5627" y="16459"/>
                  <a:pt x="8408" y="19778"/>
                  <a:pt x="11828" y="19778"/>
                </a:cubicBezTo>
                <a:cubicBezTo>
                  <a:pt x="15250" y="19778"/>
                  <a:pt x="18029" y="16459"/>
                  <a:pt x="18029" y="12382"/>
                </a:cubicBezTo>
                <a:cubicBezTo>
                  <a:pt x="18029" y="8307"/>
                  <a:pt x="15250" y="4994"/>
                  <a:pt x="11828" y="4994"/>
                </a:cubicBezTo>
                <a:close/>
                <a:moveTo>
                  <a:pt x="11828" y="6533"/>
                </a:moveTo>
                <a:cubicBezTo>
                  <a:pt x="14535" y="6533"/>
                  <a:pt x="16737" y="9159"/>
                  <a:pt x="16737" y="12382"/>
                </a:cubicBezTo>
                <a:cubicBezTo>
                  <a:pt x="16737" y="15608"/>
                  <a:pt x="14535" y="18232"/>
                  <a:pt x="11828" y="18232"/>
                </a:cubicBezTo>
                <a:cubicBezTo>
                  <a:pt x="9123" y="18232"/>
                  <a:pt x="6919" y="15608"/>
                  <a:pt x="6919" y="12382"/>
                </a:cubicBezTo>
                <a:cubicBezTo>
                  <a:pt x="6919" y="9159"/>
                  <a:pt x="9125" y="6533"/>
                  <a:pt x="11828" y="6533"/>
                </a:cubicBezTo>
                <a:close/>
                <a:moveTo>
                  <a:pt x="11821" y="7491"/>
                </a:moveTo>
                <a:cubicBezTo>
                  <a:pt x="9562" y="7491"/>
                  <a:pt x="7723" y="9682"/>
                  <a:pt x="7723" y="12374"/>
                </a:cubicBezTo>
                <a:cubicBezTo>
                  <a:pt x="7723" y="15068"/>
                  <a:pt x="9562" y="17258"/>
                  <a:pt x="11821" y="17258"/>
                </a:cubicBezTo>
                <a:cubicBezTo>
                  <a:pt x="14083" y="17258"/>
                  <a:pt x="15920" y="15068"/>
                  <a:pt x="15920" y="12374"/>
                </a:cubicBezTo>
                <a:cubicBezTo>
                  <a:pt x="15920" y="9682"/>
                  <a:pt x="14083" y="7491"/>
                  <a:pt x="11821" y="7491"/>
                </a:cubicBezTo>
                <a:close/>
                <a:moveTo>
                  <a:pt x="11821" y="9037"/>
                </a:moveTo>
                <a:cubicBezTo>
                  <a:pt x="13369" y="9037"/>
                  <a:pt x="14628" y="10533"/>
                  <a:pt x="14628" y="12374"/>
                </a:cubicBezTo>
                <a:cubicBezTo>
                  <a:pt x="14628" y="14217"/>
                  <a:pt x="13369" y="15719"/>
                  <a:pt x="11821" y="15719"/>
                </a:cubicBezTo>
                <a:cubicBezTo>
                  <a:pt x="10277" y="15719"/>
                  <a:pt x="9021" y="14217"/>
                  <a:pt x="9021" y="12374"/>
                </a:cubicBezTo>
                <a:cubicBezTo>
                  <a:pt x="9021" y="10533"/>
                  <a:pt x="10277" y="9037"/>
                  <a:pt x="11821" y="9037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" name="文本框 3"/>
          <p:cNvSpPr txBox="1"/>
          <p:nvPr/>
        </p:nvSpPr>
        <p:spPr>
          <a:xfrm>
            <a:off x="1242624" y="203997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3409" y="203997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48770" y="203997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714" y="3335481"/>
            <a:ext cx="2992582" cy="2653145"/>
          </a:xfrm>
          <a:prstGeom prst="rect">
            <a:avLst/>
          </a:prstGeom>
          <a:solidFill>
            <a:srgbClr val="3F80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92782" y="3259280"/>
            <a:ext cx="2992582" cy="2729346"/>
          </a:xfrm>
          <a:prstGeom prst="rect">
            <a:avLst/>
          </a:prstGeom>
          <a:solidFill>
            <a:srgbClr val="A3463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374426" y="3297381"/>
            <a:ext cx="2992582" cy="2653145"/>
          </a:xfrm>
          <a:prstGeom prst="rect">
            <a:avLst/>
          </a:prstGeom>
          <a:solidFill>
            <a:srgbClr val="3F808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20488" y="4769317"/>
            <a:ext cx="1750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0488" y="3906624"/>
            <a:ext cx="1721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46969" y="4783266"/>
            <a:ext cx="1750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46969" y="3920573"/>
            <a:ext cx="1721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28613" y="4805321"/>
            <a:ext cx="1750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28613" y="3942628"/>
            <a:ext cx="1721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here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011382" y="4465848"/>
            <a:ext cx="23691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973782" y="4465848"/>
            <a:ext cx="23691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686801" y="4470532"/>
            <a:ext cx="23691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2" t="1160" r="19192" b="15381"/>
          <a:stretch>
            <a:fillRect/>
          </a:stretch>
        </p:blipFill>
        <p:spPr>
          <a:xfrm>
            <a:off x="808800" y="3435880"/>
            <a:ext cx="2538928" cy="2289425"/>
          </a:xfrm>
          <a:custGeom>
            <a:avLst/>
            <a:gdLst>
              <a:gd name="connsiteX0" fmla="*/ 0 w 2538928"/>
              <a:gd name="connsiteY0" fmla="*/ 0 h 2289425"/>
              <a:gd name="connsiteX1" fmla="*/ 2538928 w 2538928"/>
              <a:gd name="connsiteY1" fmla="*/ 0 h 2289425"/>
              <a:gd name="connsiteX2" fmla="*/ 2538928 w 2538928"/>
              <a:gd name="connsiteY2" fmla="*/ 2289425 h 2289425"/>
              <a:gd name="connsiteX3" fmla="*/ 0 w 2538928"/>
              <a:gd name="connsiteY3" fmla="*/ 2289425 h 22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8928" h="2289425">
                <a:moveTo>
                  <a:pt x="0" y="0"/>
                </a:moveTo>
                <a:lnTo>
                  <a:pt x="2538928" y="0"/>
                </a:lnTo>
                <a:lnTo>
                  <a:pt x="2538928" y="2289425"/>
                </a:lnTo>
                <a:lnTo>
                  <a:pt x="0" y="2289425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8" t="15240" b="15034"/>
          <a:stretch>
            <a:fillRect/>
          </a:stretch>
        </p:blipFill>
        <p:spPr>
          <a:xfrm>
            <a:off x="3538146" y="3429121"/>
            <a:ext cx="2532168" cy="2289425"/>
          </a:xfrm>
          <a:custGeom>
            <a:avLst/>
            <a:gdLst>
              <a:gd name="connsiteX0" fmla="*/ 0 w 2532168"/>
              <a:gd name="connsiteY0" fmla="*/ 0 h 2289425"/>
              <a:gd name="connsiteX1" fmla="*/ 2532168 w 2532168"/>
              <a:gd name="connsiteY1" fmla="*/ 0 h 2289425"/>
              <a:gd name="connsiteX2" fmla="*/ 2532168 w 2532168"/>
              <a:gd name="connsiteY2" fmla="*/ 2289425 h 2289425"/>
              <a:gd name="connsiteX3" fmla="*/ 0 w 2532168"/>
              <a:gd name="connsiteY3" fmla="*/ 2289425 h 2289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2168" h="2289425">
                <a:moveTo>
                  <a:pt x="0" y="0"/>
                </a:moveTo>
                <a:lnTo>
                  <a:pt x="2532168" y="0"/>
                </a:lnTo>
                <a:lnTo>
                  <a:pt x="2532168" y="2289425"/>
                </a:lnTo>
                <a:lnTo>
                  <a:pt x="0" y="2289425"/>
                </a:lnTo>
                <a:close/>
              </a:path>
            </a:pathLst>
          </a:custGeom>
        </p:spPr>
      </p:pic>
      <p:sp>
        <p:nvSpPr>
          <p:cNvPr id="17" name="矩形 16"/>
          <p:cNvSpPr/>
          <p:nvPr/>
        </p:nvSpPr>
        <p:spPr>
          <a:xfrm>
            <a:off x="235528" y="221673"/>
            <a:ext cx="11707090" cy="63592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68927" y="692726"/>
            <a:ext cx="5320146" cy="2452255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9908" y="692726"/>
            <a:ext cx="5320146" cy="2452255"/>
          </a:xfrm>
          <a:prstGeom prst="rect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9091" y="111896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输入小标题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9237" y="111896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输入小标题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9091" y="1826974"/>
            <a:ext cx="43140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59237" y="1782256"/>
            <a:ext cx="431400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Enter the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7365" y="3435879"/>
            <a:ext cx="2483512" cy="2289425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21168" y="3429122"/>
            <a:ext cx="2498886" cy="2282668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Shape 23142"/>
          <p:cNvSpPr/>
          <p:nvPr/>
        </p:nvSpPr>
        <p:spPr>
          <a:xfrm>
            <a:off x="9899188" y="3688949"/>
            <a:ext cx="657160" cy="62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7" extrusionOk="0">
                <a:moveTo>
                  <a:pt x="16819" y="46"/>
                </a:moveTo>
                <a:cubicBezTo>
                  <a:pt x="16430" y="144"/>
                  <a:pt x="16028" y="402"/>
                  <a:pt x="15724" y="798"/>
                </a:cubicBezTo>
                <a:lnTo>
                  <a:pt x="9587" y="9974"/>
                </a:lnTo>
                <a:cubicBezTo>
                  <a:pt x="8982" y="10766"/>
                  <a:pt x="8984" y="10610"/>
                  <a:pt x="9563" y="11103"/>
                </a:cubicBezTo>
                <a:cubicBezTo>
                  <a:pt x="10143" y="11594"/>
                  <a:pt x="10005" y="11646"/>
                  <a:pt x="10610" y="10852"/>
                </a:cubicBezTo>
                <a:lnTo>
                  <a:pt x="17818" y="2578"/>
                </a:lnTo>
                <a:cubicBezTo>
                  <a:pt x="18422" y="1785"/>
                  <a:pt x="18447" y="738"/>
                  <a:pt x="17865" y="247"/>
                </a:cubicBezTo>
                <a:cubicBezTo>
                  <a:pt x="17575" y="0"/>
                  <a:pt x="17207" y="-52"/>
                  <a:pt x="16819" y="46"/>
                </a:cubicBezTo>
                <a:close/>
                <a:moveTo>
                  <a:pt x="17223" y="347"/>
                </a:moveTo>
                <a:cubicBezTo>
                  <a:pt x="16388" y="866"/>
                  <a:pt x="16295" y="1350"/>
                  <a:pt x="16295" y="1350"/>
                </a:cubicBezTo>
                <a:cubicBezTo>
                  <a:pt x="16295" y="1350"/>
                  <a:pt x="16214" y="1250"/>
                  <a:pt x="15915" y="999"/>
                </a:cubicBezTo>
                <a:cubicBezTo>
                  <a:pt x="16363" y="227"/>
                  <a:pt x="17223" y="347"/>
                  <a:pt x="17223" y="347"/>
                </a:cubicBezTo>
                <a:close/>
                <a:moveTo>
                  <a:pt x="856" y="3205"/>
                </a:moveTo>
                <a:cubicBezTo>
                  <a:pt x="378" y="3205"/>
                  <a:pt x="0" y="3604"/>
                  <a:pt x="0" y="4108"/>
                </a:cubicBezTo>
                <a:lnTo>
                  <a:pt x="0" y="17320"/>
                </a:lnTo>
                <a:cubicBezTo>
                  <a:pt x="0" y="17822"/>
                  <a:pt x="378" y="18223"/>
                  <a:pt x="856" y="18223"/>
                </a:cubicBezTo>
                <a:lnTo>
                  <a:pt x="20744" y="18223"/>
                </a:lnTo>
                <a:cubicBezTo>
                  <a:pt x="21219" y="18223"/>
                  <a:pt x="21600" y="17822"/>
                  <a:pt x="21600" y="17320"/>
                </a:cubicBezTo>
                <a:lnTo>
                  <a:pt x="21600" y="4108"/>
                </a:lnTo>
                <a:cubicBezTo>
                  <a:pt x="21600" y="3604"/>
                  <a:pt x="21219" y="3205"/>
                  <a:pt x="20744" y="3205"/>
                </a:cubicBezTo>
                <a:lnTo>
                  <a:pt x="18056" y="3205"/>
                </a:lnTo>
                <a:lnTo>
                  <a:pt x="16866" y="4584"/>
                </a:lnTo>
                <a:lnTo>
                  <a:pt x="20315" y="4584"/>
                </a:lnTo>
                <a:lnTo>
                  <a:pt x="20315" y="15490"/>
                </a:lnTo>
                <a:lnTo>
                  <a:pt x="1285" y="15490"/>
                </a:lnTo>
                <a:lnTo>
                  <a:pt x="1285" y="4584"/>
                </a:lnTo>
                <a:lnTo>
                  <a:pt x="12346" y="4584"/>
                </a:lnTo>
                <a:lnTo>
                  <a:pt x="13274" y="3205"/>
                </a:lnTo>
                <a:lnTo>
                  <a:pt x="856" y="3205"/>
                </a:lnTo>
                <a:close/>
                <a:moveTo>
                  <a:pt x="8231" y="11228"/>
                </a:moveTo>
                <a:cubicBezTo>
                  <a:pt x="7858" y="11259"/>
                  <a:pt x="7530" y="11481"/>
                  <a:pt x="7351" y="11980"/>
                </a:cubicBezTo>
                <a:cubicBezTo>
                  <a:pt x="6962" y="13245"/>
                  <a:pt x="6812" y="13549"/>
                  <a:pt x="5614" y="13560"/>
                </a:cubicBezTo>
                <a:cubicBezTo>
                  <a:pt x="4419" y="13570"/>
                  <a:pt x="7296" y="14258"/>
                  <a:pt x="9301" y="13384"/>
                </a:cubicBezTo>
                <a:cubicBezTo>
                  <a:pt x="10807" y="12727"/>
                  <a:pt x="9351" y="11136"/>
                  <a:pt x="8231" y="11228"/>
                </a:cubicBezTo>
                <a:close/>
                <a:moveTo>
                  <a:pt x="8659" y="19251"/>
                </a:moveTo>
                <a:lnTo>
                  <a:pt x="8516" y="20204"/>
                </a:lnTo>
                <a:cubicBezTo>
                  <a:pt x="8516" y="20204"/>
                  <a:pt x="8487" y="20640"/>
                  <a:pt x="8112" y="20931"/>
                </a:cubicBezTo>
                <a:cubicBezTo>
                  <a:pt x="7739" y="21221"/>
                  <a:pt x="7435" y="21466"/>
                  <a:pt x="7731" y="21507"/>
                </a:cubicBezTo>
                <a:cubicBezTo>
                  <a:pt x="8015" y="21548"/>
                  <a:pt x="10696" y="21511"/>
                  <a:pt x="10895" y="21507"/>
                </a:cubicBezTo>
                <a:cubicBezTo>
                  <a:pt x="11094" y="21511"/>
                  <a:pt x="13775" y="21548"/>
                  <a:pt x="14059" y="21507"/>
                </a:cubicBezTo>
                <a:cubicBezTo>
                  <a:pt x="14356" y="21466"/>
                  <a:pt x="14075" y="21221"/>
                  <a:pt x="13702" y="20931"/>
                </a:cubicBezTo>
                <a:cubicBezTo>
                  <a:pt x="13329" y="20640"/>
                  <a:pt x="13274" y="20204"/>
                  <a:pt x="13274" y="20204"/>
                </a:cubicBezTo>
                <a:lnTo>
                  <a:pt x="13131" y="19251"/>
                </a:lnTo>
                <a:lnTo>
                  <a:pt x="8659" y="19251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9" name="Shape 23157"/>
          <p:cNvSpPr/>
          <p:nvPr/>
        </p:nvSpPr>
        <p:spPr>
          <a:xfrm>
            <a:off x="7203825" y="3682732"/>
            <a:ext cx="690592" cy="6276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20" name="文本框 19"/>
          <p:cNvSpPr txBox="1"/>
          <p:nvPr/>
        </p:nvSpPr>
        <p:spPr>
          <a:xfrm>
            <a:off x="6517300" y="4623990"/>
            <a:ext cx="22557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97062" y="4629067"/>
            <a:ext cx="22557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  <p:bldP spid="8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637" y="429491"/>
            <a:ext cx="11346872" cy="6082145"/>
          </a:xfrm>
          <a:prstGeom prst="rect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637" y="429491"/>
            <a:ext cx="3934690" cy="6082145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700856" y="227012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点击输入标题</a:t>
            </a:r>
            <a:endParaRPr lang="zh-CN" altLang="en-US" sz="5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068" y="668481"/>
            <a:ext cx="10810009" cy="56041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18758" y="3432443"/>
            <a:ext cx="47660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it-IT" altLang="zh-CN" sz="2000" b="0" i="0" dirty="0" smtClean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t"/>
            <a:endParaRPr lang="it-IT" altLang="zh-CN" sz="2000" b="0" i="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7142" y="1717615"/>
            <a:ext cx="254428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1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5528" y="221673"/>
            <a:ext cx="11707090" cy="63592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246419" y="2098964"/>
            <a:ext cx="3713018" cy="3713018"/>
          </a:xfrm>
          <a:prstGeom prst="ellipse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17473" y="3657601"/>
            <a:ext cx="27709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点击输入文本信息，内容简洁明了，清晰易懂，</a:t>
            </a:r>
            <a:r>
              <a:rPr lang="zh-CN" altLang="en-US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点击输入文本信息，内容简洁明了，清晰易懂</a:t>
            </a:r>
            <a:endParaRPr lang="zh-CN" altLang="en-US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algn="ctr"/>
            <a:endParaRPr lang="zh-CN" altLang="en-US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9856" y="270548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78966" y="2379516"/>
            <a:ext cx="3151909" cy="3151909"/>
          </a:xfrm>
          <a:prstGeom prst="ellipse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861124" y="2379517"/>
            <a:ext cx="3151909" cy="3151909"/>
          </a:xfrm>
          <a:prstGeom prst="ellipse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395444" y="2595994"/>
            <a:ext cx="2718952" cy="2718952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064416" y="2595994"/>
            <a:ext cx="2718952" cy="2718952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23170"/>
          <p:cNvSpPr/>
          <p:nvPr/>
        </p:nvSpPr>
        <p:spPr>
          <a:xfrm>
            <a:off x="9130448" y="2858117"/>
            <a:ext cx="613260" cy="6277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44" y="0"/>
                </a:moveTo>
                <a:cubicBezTo>
                  <a:pt x="1090" y="1"/>
                  <a:pt x="0" y="1065"/>
                  <a:pt x="0" y="2388"/>
                </a:cubicBezTo>
                <a:cubicBezTo>
                  <a:pt x="0" y="3710"/>
                  <a:pt x="1090" y="4775"/>
                  <a:pt x="2444" y="4775"/>
                </a:cubicBezTo>
                <a:cubicBezTo>
                  <a:pt x="3797" y="4775"/>
                  <a:pt x="4888" y="3710"/>
                  <a:pt x="4888" y="2388"/>
                </a:cubicBezTo>
                <a:cubicBezTo>
                  <a:pt x="4888" y="1065"/>
                  <a:pt x="3797" y="1"/>
                  <a:pt x="2444" y="0"/>
                </a:cubicBezTo>
                <a:close/>
                <a:moveTo>
                  <a:pt x="13187" y="592"/>
                </a:moveTo>
                <a:cubicBezTo>
                  <a:pt x="8853" y="593"/>
                  <a:pt x="5284" y="3773"/>
                  <a:pt x="4813" y="7885"/>
                </a:cubicBezTo>
                <a:cubicBezTo>
                  <a:pt x="2008" y="8856"/>
                  <a:pt x="2" y="11476"/>
                  <a:pt x="0" y="14548"/>
                </a:cubicBezTo>
                <a:cubicBezTo>
                  <a:pt x="2" y="18449"/>
                  <a:pt x="3226" y="21599"/>
                  <a:pt x="7219" y="21600"/>
                </a:cubicBezTo>
                <a:cubicBezTo>
                  <a:pt x="10322" y="21599"/>
                  <a:pt x="12958" y="19691"/>
                  <a:pt x="13983" y="17010"/>
                </a:cubicBezTo>
                <a:cubicBezTo>
                  <a:pt x="18258" y="16611"/>
                  <a:pt x="21599" y="13090"/>
                  <a:pt x="21600" y="8810"/>
                </a:cubicBezTo>
                <a:cubicBezTo>
                  <a:pt x="21599" y="4264"/>
                  <a:pt x="17841" y="593"/>
                  <a:pt x="13187" y="59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1" name="Shape 23176"/>
          <p:cNvSpPr/>
          <p:nvPr/>
        </p:nvSpPr>
        <p:spPr>
          <a:xfrm>
            <a:off x="2544054" y="2858117"/>
            <a:ext cx="421731" cy="6277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086"/>
                </a:moveTo>
                <a:cubicBezTo>
                  <a:pt x="10800" y="10086"/>
                  <a:pt x="9443" y="9367"/>
                  <a:pt x="7871" y="8219"/>
                </a:cubicBezTo>
                <a:cubicBezTo>
                  <a:pt x="12142" y="7604"/>
                  <a:pt x="15614" y="6244"/>
                  <a:pt x="17501" y="4492"/>
                </a:cubicBezTo>
                <a:cubicBezTo>
                  <a:pt x="15488" y="7607"/>
                  <a:pt x="10800" y="10086"/>
                  <a:pt x="10800" y="10086"/>
                </a:cubicBezTo>
                <a:cubicBezTo>
                  <a:pt x="10800" y="10086"/>
                  <a:pt x="10800" y="10086"/>
                  <a:pt x="10800" y="10086"/>
                </a:cubicBezTo>
                <a:close/>
                <a:moveTo>
                  <a:pt x="8775" y="11351"/>
                </a:moveTo>
                <a:cubicBezTo>
                  <a:pt x="9071" y="11272"/>
                  <a:pt x="9274" y="11050"/>
                  <a:pt x="9274" y="10798"/>
                </a:cubicBezTo>
                <a:cubicBezTo>
                  <a:pt x="9274" y="10548"/>
                  <a:pt x="9071" y="10328"/>
                  <a:pt x="8775" y="10249"/>
                </a:cubicBezTo>
                <a:cubicBezTo>
                  <a:pt x="5278" y="9327"/>
                  <a:pt x="2750" y="6198"/>
                  <a:pt x="2349" y="2455"/>
                </a:cubicBezTo>
                <a:cubicBezTo>
                  <a:pt x="4328" y="2803"/>
                  <a:pt x="7375" y="3027"/>
                  <a:pt x="10800" y="3027"/>
                </a:cubicBezTo>
                <a:cubicBezTo>
                  <a:pt x="14227" y="3027"/>
                  <a:pt x="17273" y="2803"/>
                  <a:pt x="19252" y="2455"/>
                </a:cubicBezTo>
                <a:cubicBezTo>
                  <a:pt x="18850" y="6198"/>
                  <a:pt x="16323" y="9327"/>
                  <a:pt x="12825" y="10249"/>
                </a:cubicBezTo>
                <a:cubicBezTo>
                  <a:pt x="12531" y="10328"/>
                  <a:pt x="12328" y="10548"/>
                  <a:pt x="12328" y="10798"/>
                </a:cubicBezTo>
                <a:cubicBezTo>
                  <a:pt x="12328" y="11050"/>
                  <a:pt x="12531" y="11272"/>
                  <a:pt x="12825" y="11351"/>
                </a:cubicBezTo>
                <a:cubicBezTo>
                  <a:pt x="16323" y="12272"/>
                  <a:pt x="18850" y="15401"/>
                  <a:pt x="19252" y="19145"/>
                </a:cubicBezTo>
                <a:cubicBezTo>
                  <a:pt x="18935" y="19089"/>
                  <a:pt x="18585" y="19034"/>
                  <a:pt x="18218" y="18986"/>
                </a:cubicBezTo>
                <a:cubicBezTo>
                  <a:pt x="17076" y="15889"/>
                  <a:pt x="10800" y="13176"/>
                  <a:pt x="10800" y="13176"/>
                </a:cubicBezTo>
                <a:cubicBezTo>
                  <a:pt x="10800" y="13176"/>
                  <a:pt x="4526" y="15889"/>
                  <a:pt x="3383" y="18986"/>
                </a:cubicBezTo>
                <a:cubicBezTo>
                  <a:pt x="3015" y="19034"/>
                  <a:pt x="2665" y="19089"/>
                  <a:pt x="2349" y="19145"/>
                </a:cubicBezTo>
                <a:cubicBezTo>
                  <a:pt x="2750" y="15401"/>
                  <a:pt x="5278" y="12272"/>
                  <a:pt x="8775" y="11351"/>
                </a:cubicBezTo>
                <a:cubicBezTo>
                  <a:pt x="8775" y="11351"/>
                  <a:pt x="8775" y="11351"/>
                  <a:pt x="8775" y="11351"/>
                </a:cubicBezTo>
                <a:close/>
                <a:moveTo>
                  <a:pt x="20744" y="19493"/>
                </a:moveTo>
                <a:cubicBezTo>
                  <a:pt x="20496" y="15662"/>
                  <a:pt x="18192" y="12326"/>
                  <a:pt x="14834" y="10801"/>
                </a:cubicBezTo>
                <a:cubicBezTo>
                  <a:pt x="18197" y="9273"/>
                  <a:pt x="20496" y="5937"/>
                  <a:pt x="20744" y="2106"/>
                </a:cubicBezTo>
                <a:cubicBezTo>
                  <a:pt x="21297" y="1925"/>
                  <a:pt x="21600" y="1723"/>
                  <a:pt x="21600" y="1513"/>
                </a:cubicBezTo>
                <a:cubicBezTo>
                  <a:pt x="21600" y="678"/>
                  <a:pt x="16766" y="0"/>
                  <a:pt x="10800" y="0"/>
                </a:cubicBezTo>
                <a:cubicBezTo>
                  <a:pt x="4834" y="0"/>
                  <a:pt x="0" y="678"/>
                  <a:pt x="0" y="1513"/>
                </a:cubicBezTo>
                <a:cubicBezTo>
                  <a:pt x="0" y="1723"/>
                  <a:pt x="304" y="1925"/>
                  <a:pt x="855" y="2106"/>
                </a:cubicBezTo>
                <a:cubicBezTo>
                  <a:pt x="1105" y="5935"/>
                  <a:pt x="3408" y="9273"/>
                  <a:pt x="6767" y="10798"/>
                </a:cubicBezTo>
                <a:cubicBezTo>
                  <a:pt x="3405" y="12323"/>
                  <a:pt x="1105" y="15662"/>
                  <a:pt x="855" y="19493"/>
                </a:cubicBezTo>
                <a:cubicBezTo>
                  <a:pt x="304" y="19675"/>
                  <a:pt x="0" y="19873"/>
                  <a:pt x="0" y="20086"/>
                </a:cubicBezTo>
                <a:cubicBezTo>
                  <a:pt x="0" y="20922"/>
                  <a:pt x="4834" y="21600"/>
                  <a:pt x="10800" y="21600"/>
                </a:cubicBezTo>
                <a:cubicBezTo>
                  <a:pt x="16766" y="21600"/>
                  <a:pt x="21600" y="20922"/>
                  <a:pt x="21600" y="20086"/>
                </a:cubicBezTo>
                <a:cubicBezTo>
                  <a:pt x="21600" y="19876"/>
                  <a:pt x="21297" y="19675"/>
                  <a:pt x="20744" y="19493"/>
                </a:cubicBezTo>
                <a:cubicBezTo>
                  <a:pt x="20744" y="19493"/>
                  <a:pt x="20744" y="19493"/>
                  <a:pt x="20744" y="19493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8" name="文本框 7"/>
          <p:cNvSpPr txBox="1"/>
          <p:nvPr/>
        </p:nvSpPr>
        <p:spPr>
          <a:xfrm>
            <a:off x="1627046" y="3955470"/>
            <a:ext cx="22557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20317" y="3826068"/>
            <a:ext cx="22557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 here Text here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56365" y="570180"/>
            <a:ext cx="3934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点击输入标题</a:t>
            </a:r>
            <a:endParaRPr lang="zh-CN" altLang="en-US" sz="48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52947" y="1780305"/>
            <a:ext cx="2050473" cy="2050473"/>
          </a:xfrm>
          <a:prstGeom prst="ellipse">
            <a:avLst/>
          </a:prstGeom>
          <a:noFill/>
          <a:ln>
            <a:solidFill>
              <a:srgbClr val="A3463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5528" y="221673"/>
            <a:ext cx="11707090" cy="63592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56365" y="570180"/>
            <a:ext cx="3934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点击输入标题</a:t>
            </a:r>
            <a:endParaRPr lang="zh-CN" altLang="en-US" sz="48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16182" y="2022764"/>
            <a:ext cx="1565563" cy="1565563"/>
          </a:xfrm>
          <a:prstGeom prst="ellipse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920838" y="2022763"/>
            <a:ext cx="1565563" cy="1565563"/>
          </a:xfrm>
          <a:prstGeom prst="ellipse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525494" y="2022762"/>
            <a:ext cx="1565563" cy="1565563"/>
          </a:xfrm>
          <a:prstGeom prst="ellipse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130150" y="2022761"/>
            <a:ext cx="1565563" cy="1565563"/>
          </a:xfrm>
          <a:prstGeom prst="ellipse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650672" y="1780305"/>
            <a:ext cx="2050473" cy="2050473"/>
          </a:xfrm>
          <a:prstGeom prst="ellipse">
            <a:avLst/>
          </a:prstGeom>
          <a:noFill/>
          <a:ln>
            <a:solidFill>
              <a:srgbClr val="A3463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248397" y="1780305"/>
            <a:ext cx="2050473" cy="2050473"/>
          </a:xfrm>
          <a:prstGeom prst="ellipse">
            <a:avLst/>
          </a:prstGeom>
          <a:noFill/>
          <a:ln>
            <a:solidFill>
              <a:srgbClr val="A3463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873832" y="1780305"/>
            <a:ext cx="2050473" cy="2050473"/>
          </a:xfrm>
          <a:prstGeom prst="ellipse">
            <a:avLst/>
          </a:prstGeom>
          <a:noFill/>
          <a:ln>
            <a:solidFill>
              <a:srgbClr val="A3463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Shape 23194"/>
          <p:cNvSpPr/>
          <p:nvPr/>
        </p:nvSpPr>
        <p:spPr>
          <a:xfrm>
            <a:off x="1840215" y="2444363"/>
            <a:ext cx="535588" cy="6277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739" y="0"/>
                </a:moveTo>
                <a:cubicBezTo>
                  <a:pt x="5138" y="0"/>
                  <a:pt x="4664" y="405"/>
                  <a:pt x="4664" y="917"/>
                </a:cubicBezTo>
                <a:lnTo>
                  <a:pt x="4664" y="1742"/>
                </a:lnTo>
                <a:lnTo>
                  <a:pt x="2944" y="1742"/>
                </a:lnTo>
                <a:cubicBezTo>
                  <a:pt x="1328" y="1742"/>
                  <a:pt x="0" y="2856"/>
                  <a:pt x="0" y="4236"/>
                </a:cubicBezTo>
                <a:lnTo>
                  <a:pt x="0" y="19106"/>
                </a:lnTo>
                <a:cubicBezTo>
                  <a:pt x="0" y="20486"/>
                  <a:pt x="1328" y="21600"/>
                  <a:pt x="2944" y="21600"/>
                </a:cubicBezTo>
                <a:lnTo>
                  <a:pt x="18677" y="21600"/>
                </a:lnTo>
                <a:cubicBezTo>
                  <a:pt x="20294" y="21600"/>
                  <a:pt x="21600" y="20486"/>
                  <a:pt x="21600" y="19106"/>
                </a:cubicBezTo>
                <a:lnTo>
                  <a:pt x="21600" y="4236"/>
                </a:lnTo>
                <a:cubicBezTo>
                  <a:pt x="21600" y="2856"/>
                  <a:pt x="20294" y="1742"/>
                  <a:pt x="18677" y="1742"/>
                </a:cubicBezTo>
                <a:lnTo>
                  <a:pt x="17387" y="1742"/>
                </a:lnTo>
                <a:lnTo>
                  <a:pt x="17387" y="917"/>
                </a:lnTo>
                <a:cubicBezTo>
                  <a:pt x="17387" y="405"/>
                  <a:pt x="16913" y="0"/>
                  <a:pt x="16313" y="0"/>
                </a:cubicBezTo>
                <a:lnTo>
                  <a:pt x="15904" y="0"/>
                </a:lnTo>
                <a:cubicBezTo>
                  <a:pt x="15305" y="0"/>
                  <a:pt x="14830" y="405"/>
                  <a:pt x="14830" y="917"/>
                </a:cubicBezTo>
                <a:lnTo>
                  <a:pt x="14830" y="1742"/>
                </a:lnTo>
                <a:lnTo>
                  <a:pt x="7221" y="1742"/>
                </a:lnTo>
                <a:lnTo>
                  <a:pt x="7221" y="917"/>
                </a:lnTo>
                <a:cubicBezTo>
                  <a:pt x="7221" y="405"/>
                  <a:pt x="6748" y="0"/>
                  <a:pt x="6147" y="0"/>
                </a:cubicBezTo>
                <a:lnTo>
                  <a:pt x="5739" y="0"/>
                </a:lnTo>
                <a:close/>
                <a:moveTo>
                  <a:pt x="2944" y="3246"/>
                </a:moveTo>
                <a:lnTo>
                  <a:pt x="4664" y="3246"/>
                </a:lnTo>
                <a:lnTo>
                  <a:pt x="4664" y="4437"/>
                </a:lnTo>
                <a:cubicBezTo>
                  <a:pt x="4664" y="4949"/>
                  <a:pt x="5138" y="5354"/>
                  <a:pt x="5739" y="5354"/>
                </a:cubicBezTo>
                <a:lnTo>
                  <a:pt x="6147" y="5354"/>
                </a:lnTo>
                <a:cubicBezTo>
                  <a:pt x="6748" y="5354"/>
                  <a:pt x="7221" y="4949"/>
                  <a:pt x="7221" y="4437"/>
                </a:cubicBezTo>
                <a:lnTo>
                  <a:pt x="7221" y="3246"/>
                </a:lnTo>
                <a:lnTo>
                  <a:pt x="14830" y="3246"/>
                </a:lnTo>
                <a:lnTo>
                  <a:pt x="14830" y="4437"/>
                </a:lnTo>
                <a:cubicBezTo>
                  <a:pt x="14830" y="4949"/>
                  <a:pt x="15305" y="5354"/>
                  <a:pt x="15904" y="5354"/>
                </a:cubicBezTo>
                <a:lnTo>
                  <a:pt x="16313" y="5354"/>
                </a:lnTo>
                <a:cubicBezTo>
                  <a:pt x="16913" y="5354"/>
                  <a:pt x="17387" y="4949"/>
                  <a:pt x="17387" y="4437"/>
                </a:cubicBezTo>
                <a:lnTo>
                  <a:pt x="17387" y="3246"/>
                </a:lnTo>
                <a:lnTo>
                  <a:pt x="18677" y="3246"/>
                </a:lnTo>
                <a:cubicBezTo>
                  <a:pt x="19320" y="3246"/>
                  <a:pt x="19838" y="3687"/>
                  <a:pt x="19838" y="4236"/>
                </a:cubicBezTo>
                <a:cubicBezTo>
                  <a:pt x="19838" y="4236"/>
                  <a:pt x="19838" y="19106"/>
                  <a:pt x="19838" y="19106"/>
                </a:cubicBezTo>
                <a:cubicBezTo>
                  <a:pt x="19838" y="19655"/>
                  <a:pt x="19320" y="20096"/>
                  <a:pt x="18677" y="20096"/>
                </a:cubicBezTo>
                <a:lnTo>
                  <a:pt x="2944" y="20096"/>
                </a:lnTo>
                <a:cubicBezTo>
                  <a:pt x="2302" y="20096"/>
                  <a:pt x="1784" y="19655"/>
                  <a:pt x="1784" y="19106"/>
                </a:cubicBezTo>
                <a:lnTo>
                  <a:pt x="1784" y="4236"/>
                </a:lnTo>
                <a:cubicBezTo>
                  <a:pt x="1784" y="3687"/>
                  <a:pt x="2302" y="3245"/>
                  <a:pt x="2944" y="3246"/>
                </a:cubicBezTo>
                <a:close/>
                <a:moveTo>
                  <a:pt x="5008" y="7628"/>
                </a:moveTo>
                <a:cubicBezTo>
                  <a:pt x="4521" y="7628"/>
                  <a:pt x="4127" y="7964"/>
                  <a:pt x="4127" y="8380"/>
                </a:cubicBezTo>
                <a:cubicBezTo>
                  <a:pt x="4127" y="8796"/>
                  <a:pt x="4521" y="9131"/>
                  <a:pt x="5008" y="9131"/>
                </a:cubicBezTo>
                <a:lnTo>
                  <a:pt x="16614" y="9131"/>
                </a:lnTo>
                <a:cubicBezTo>
                  <a:pt x="17101" y="9131"/>
                  <a:pt x="17516" y="8796"/>
                  <a:pt x="17516" y="8380"/>
                </a:cubicBezTo>
                <a:cubicBezTo>
                  <a:pt x="17516" y="7964"/>
                  <a:pt x="17101" y="7628"/>
                  <a:pt x="16614" y="7628"/>
                </a:cubicBezTo>
                <a:lnTo>
                  <a:pt x="5008" y="7628"/>
                </a:lnTo>
                <a:close/>
                <a:moveTo>
                  <a:pt x="5008" y="10562"/>
                </a:moveTo>
                <a:cubicBezTo>
                  <a:pt x="4521" y="10562"/>
                  <a:pt x="4127" y="10897"/>
                  <a:pt x="4127" y="11313"/>
                </a:cubicBezTo>
                <a:cubicBezTo>
                  <a:pt x="4127" y="11729"/>
                  <a:pt x="4521" y="12065"/>
                  <a:pt x="5008" y="12065"/>
                </a:cubicBezTo>
                <a:lnTo>
                  <a:pt x="16614" y="12065"/>
                </a:lnTo>
                <a:cubicBezTo>
                  <a:pt x="17102" y="12065"/>
                  <a:pt x="17516" y="11729"/>
                  <a:pt x="17516" y="11313"/>
                </a:cubicBezTo>
                <a:cubicBezTo>
                  <a:pt x="17516" y="10897"/>
                  <a:pt x="17102" y="10562"/>
                  <a:pt x="16614" y="10562"/>
                </a:cubicBezTo>
                <a:lnTo>
                  <a:pt x="5008" y="10562"/>
                </a:lnTo>
                <a:close/>
                <a:moveTo>
                  <a:pt x="5008" y="13495"/>
                </a:moveTo>
                <a:cubicBezTo>
                  <a:pt x="4521" y="13495"/>
                  <a:pt x="4127" y="13831"/>
                  <a:pt x="4127" y="14247"/>
                </a:cubicBezTo>
                <a:cubicBezTo>
                  <a:pt x="4127" y="14663"/>
                  <a:pt x="4521" y="14999"/>
                  <a:pt x="5008" y="14999"/>
                </a:cubicBezTo>
                <a:lnTo>
                  <a:pt x="16614" y="14999"/>
                </a:lnTo>
                <a:cubicBezTo>
                  <a:pt x="17101" y="14999"/>
                  <a:pt x="17516" y="14663"/>
                  <a:pt x="17516" y="14247"/>
                </a:cubicBezTo>
                <a:cubicBezTo>
                  <a:pt x="17516" y="13831"/>
                  <a:pt x="17101" y="13495"/>
                  <a:pt x="16614" y="13495"/>
                </a:cubicBezTo>
                <a:lnTo>
                  <a:pt x="5008" y="13495"/>
                </a:lnTo>
                <a:close/>
                <a:moveTo>
                  <a:pt x="5008" y="16429"/>
                </a:moveTo>
                <a:cubicBezTo>
                  <a:pt x="4521" y="16429"/>
                  <a:pt x="4127" y="16765"/>
                  <a:pt x="4127" y="17181"/>
                </a:cubicBezTo>
                <a:cubicBezTo>
                  <a:pt x="4127" y="17597"/>
                  <a:pt x="4521" y="17933"/>
                  <a:pt x="5008" y="17933"/>
                </a:cubicBezTo>
                <a:lnTo>
                  <a:pt x="16614" y="17933"/>
                </a:lnTo>
                <a:cubicBezTo>
                  <a:pt x="17101" y="17933"/>
                  <a:pt x="17516" y="17597"/>
                  <a:pt x="17516" y="17181"/>
                </a:cubicBezTo>
                <a:cubicBezTo>
                  <a:pt x="17516" y="16765"/>
                  <a:pt x="17101" y="16429"/>
                  <a:pt x="16614" y="16429"/>
                </a:cubicBezTo>
                <a:lnTo>
                  <a:pt x="5008" y="16429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4" name="Shape 23196"/>
          <p:cNvSpPr/>
          <p:nvPr/>
        </p:nvSpPr>
        <p:spPr>
          <a:xfrm>
            <a:off x="7096341" y="2421357"/>
            <a:ext cx="423867" cy="6277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1" h="20850" extrusionOk="0">
                <a:moveTo>
                  <a:pt x="9355" y="15325"/>
                </a:moveTo>
                <a:lnTo>
                  <a:pt x="9355" y="16450"/>
                </a:lnTo>
                <a:cubicBezTo>
                  <a:pt x="9355" y="16935"/>
                  <a:pt x="9959" y="17329"/>
                  <a:pt x="10696" y="17329"/>
                </a:cubicBezTo>
                <a:cubicBezTo>
                  <a:pt x="11433" y="17329"/>
                  <a:pt x="12030" y="16935"/>
                  <a:pt x="12030" y="16450"/>
                </a:cubicBezTo>
                <a:lnTo>
                  <a:pt x="12030" y="15325"/>
                </a:lnTo>
                <a:cubicBezTo>
                  <a:pt x="12827" y="15020"/>
                  <a:pt x="13368" y="14460"/>
                  <a:pt x="13368" y="13811"/>
                </a:cubicBezTo>
                <a:cubicBezTo>
                  <a:pt x="13368" y="12838"/>
                  <a:pt x="12170" y="12049"/>
                  <a:pt x="10696" y="12049"/>
                </a:cubicBezTo>
                <a:cubicBezTo>
                  <a:pt x="9216" y="12049"/>
                  <a:pt x="8022" y="12838"/>
                  <a:pt x="8022" y="13811"/>
                </a:cubicBezTo>
                <a:cubicBezTo>
                  <a:pt x="8022" y="14460"/>
                  <a:pt x="8560" y="15020"/>
                  <a:pt x="9355" y="15325"/>
                </a:cubicBezTo>
                <a:cubicBezTo>
                  <a:pt x="9355" y="15325"/>
                  <a:pt x="9355" y="15325"/>
                  <a:pt x="9355" y="15325"/>
                </a:cubicBezTo>
                <a:close/>
                <a:moveTo>
                  <a:pt x="18715" y="19088"/>
                </a:moveTo>
                <a:lnTo>
                  <a:pt x="2672" y="19088"/>
                </a:lnTo>
                <a:lnTo>
                  <a:pt x="2672" y="10291"/>
                </a:lnTo>
                <a:lnTo>
                  <a:pt x="18715" y="10291"/>
                </a:lnTo>
                <a:cubicBezTo>
                  <a:pt x="18715" y="10291"/>
                  <a:pt x="18715" y="19088"/>
                  <a:pt x="18715" y="19088"/>
                </a:cubicBezTo>
                <a:close/>
                <a:moveTo>
                  <a:pt x="18715" y="8531"/>
                </a:moveTo>
                <a:lnTo>
                  <a:pt x="5630" y="8531"/>
                </a:lnTo>
                <a:lnTo>
                  <a:pt x="4321" y="7039"/>
                </a:lnTo>
                <a:cubicBezTo>
                  <a:pt x="2842" y="5357"/>
                  <a:pt x="3720" y="3204"/>
                  <a:pt x="6279" y="2232"/>
                </a:cubicBezTo>
                <a:cubicBezTo>
                  <a:pt x="8835" y="1261"/>
                  <a:pt x="12105" y="1837"/>
                  <a:pt x="13584" y="3520"/>
                </a:cubicBezTo>
                <a:lnTo>
                  <a:pt x="16257" y="6568"/>
                </a:lnTo>
                <a:cubicBezTo>
                  <a:pt x="16626" y="6989"/>
                  <a:pt x="17441" y="7133"/>
                  <a:pt x="18081" y="6890"/>
                </a:cubicBezTo>
                <a:cubicBezTo>
                  <a:pt x="18721" y="6645"/>
                  <a:pt x="18940" y="6108"/>
                  <a:pt x="18570" y="5687"/>
                </a:cubicBezTo>
                <a:lnTo>
                  <a:pt x="15898" y="2640"/>
                </a:lnTo>
                <a:cubicBezTo>
                  <a:pt x="13681" y="116"/>
                  <a:pt x="8776" y="-750"/>
                  <a:pt x="4942" y="708"/>
                </a:cubicBezTo>
                <a:cubicBezTo>
                  <a:pt x="1102" y="2165"/>
                  <a:pt x="-209" y="5393"/>
                  <a:pt x="2003" y="7919"/>
                </a:cubicBezTo>
                <a:lnTo>
                  <a:pt x="2548" y="8540"/>
                </a:lnTo>
                <a:cubicBezTo>
                  <a:pt x="1132" y="8583"/>
                  <a:pt x="0" y="9348"/>
                  <a:pt x="0" y="10291"/>
                </a:cubicBezTo>
                <a:lnTo>
                  <a:pt x="0" y="19088"/>
                </a:lnTo>
                <a:cubicBezTo>
                  <a:pt x="0" y="20062"/>
                  <a:pt x="1198" y="20850"/>
                  <a:pt x="2672" y="20850"/>
                </a:cubicBezTo>
                <a:lnTo>
                  <a:pt x="18715" y="20850"/>
                </a:lnTo>
                <a:cubicBezTo>
                  <a:pt x="20193" y="20850"/>
                  <a:pt x="21391" y="20062"/>
                  <a:pt x="21391" y="19088"/>
                </a:cubicBezTo>
                <a:lnTo>
                  <a:pt x="21391" y="10291"/>
                </a:lnTo>
                <a:cubicBezTo>
                  <a:pt x="21391" y="9320"/>
                  <a:pt x="20193" y="8531"/>
                  <a:pt x="18715" y="8531"/>
                </a:cubicBezTo>
                <a:cubicBezTo>
                  <a:pt x="18715" y="8531"/>
                  <a:pt x="18715" y="8531"/>
                  <a:pt x="18715" y="853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5" name="Shape 23198"/>
          <p:cNvSpPr/>
          <p:nvPr/>
        </p:nvSpPr>
        <p:spPr>
          <a:xfrm>
            <a:off x="4468223" y="2421357"/>
            <a:ext cx="470792" cy="6277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3" y="7198"/>
                </a:moveTo>
                <a:cubicBezTo>
                  <a:pt x="13203" y="8011"/>
                  <a:pt x="11884" y="9901"/>
                  <a:pt x="10798" y="9901"/>
                </a:cubicBezTo>
                <a:cubicBezTo>
                  <a:pt x="9720" y="9901"/>
                  <a:pt x="8403" y="8011"/>
                  <a:pt x="8403" y="7198"/>
                </a:cubicBezTo>
                <a:cubicBezTo>
                  <a:pt x="8403" y="7198"/>
                  <a:pt x="13203" y="7198"/>
                  <a:pt x="13203" y="7198"/>
                </a:cubicBezTo>
                <a:close/>
                <a:moveTo>
                  <a:pt x="12452" y="11505"/>
                </a:moveTo>
                <a:cubicBezTo>
                  <a:pt x="12506" y="11531"/>
                  <a:pt x="17334" y="14485"/>
                  <a:pt x="17938" y="18902"/>
                </a:cubicBezTo>
                <a:lnTo>
                  <a:pt x="17745" y="18902"/>
                </a:lnTo>
                <a:cubicBezTo>
                  <a:pt x="16759" y="16932"/>
                  <a:pt x="13073" y="14401"/>
                  <a:pt x="10798" y="14401"/>
                </a:cubicBezTo>
                <a:cubicBezTo>
                  <a:pt x="8532" y="14401"/>
                  <a:pt x="4840" y="16932"/>
                  <a:pt x="3856" y="18902"/>
                </a:cubicBezTo>
                <a:lnTo>
                  <a:pt x="3662" y="18902"/>
                </a:lnTo>
                <a:cubicBezTo>
                  <a:pt x="4265" y="14503"/>
                  <a:pt x="9100" y="11531"/>
                  <a:pt x="9152" y="11501"/>
                </a:cubicBezTo>
                <a:lnTo>
                  <a:pt x="10495" y="10691"/>
                </a:lnTo>
                <a:lnTo>
                  <a:pt x="9017" y="10028"/>
                </a:lnTo>
                <a:cubicBezTo>
                  <a:pt x="8966" y="10006"/>
                  <a:pt x="4172" y="7782"/>
                  <a:pt x="3651" y="2698"/>
                </a:cubicBezTo>
                <a:lnTo>
                  <a:pt x="17949" y="2698"/>
                </a:lnTo>
                <a:cubicBezTo>
                  <a:pt x="17450" y="7804"/>
                  <a:pt x="12804" y="9932"/>
                  <a:pt x="12600" y="10019"/>
                </a:cubicBezTo>
                <a:lnTo>
                  <a:pt x="11080" y="10683"/>
                </a:lnTo>
                <a:cubicBezTo>
                  <a:pt x="11080" y="10683"/>
                  <a:pt x="12452" y="11505"/>
                  <a:pt x="12452" y="11505"/>
                </a:cubicBezTo>
                <a:close/>
                <a:moveTo>
                  <a:pt x="20364" y="2698"/>
                </a:moveTo>
                <a:lnTo>
                  <a:pt x="21600" y="2698"/>
                </a:lnTo>
                <a:lnTo>
                  <a:pt x="21600" y="0"/>
                </a:lnTo>
                <a:lnTo>
                  <a:pt x="0" y="0"/>
                </a:lnTo>
                <a:lnTo>
                  <a:pt x="0" y="2698"/>
                </a:lnTo>
                <a:lnTo>
                  <a:pt x="1235" y="2698"/>
                </a:lnTo>
                <a:cubicBezTo>
                  <a:pt x="1617" y="7105"/>
                  <a:pt x="4734" y="9716"/>
                  <a:pt x="6527" y="10872"/>
                </a:cubicBezTo>
                <a:cubicBezTo>
                  <a:pt x="4811" y="12173"/>
                  <a:pt x="1686" y="15035"/>
                  <a:pt x="1254" y="18902"/>
                </a:cubicBezTo>
                <a:lnTo>
                  <a:pt x="0" y="18902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8902"/>
                </a:lnTo>
                <a:lnTo>
                  <a:pt x="20344" y="18902"/>
                </a:lnTo>
                <a:cubicBezTo>
                  <a:pt x="19913" y="15043"/>
                  <a:pt x="16806" y="12181"/>
                  <a:pt x="15085" y="10877"/>
                </a:cubicBezTo>
                <a:cubicBezTo>
                  <a:pt x="16889" y="9738"/>
                  <a:pt x="19990" y="7149"/>
                  <a:pt x="20364" y="2698"/>
                </a:cubicBezTo>
                <a:cubicBezTo>
                  <a:pt x="20364" y="2698"/>
                  <a:pt x="20364" y="2698"/>
                  <a:pt x="20364" y="2698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6" name="Shape 23199"/>
          <p:cNvSpPr/>
          <p:nvPr/>
        </p:nvSpPr>
        <p:spPr>
          <a:xfrm>
            <a:off x="9713269" y="2491649"/>
            <a:ext cx="609864" cy="6277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5" y="0"/>
                </a:moveTo>
                <a:cubicBezTo>
                  <a:pt x="886" y="0"/>
                  <a:pt x="0" y="842"/>
                  <a:pt x="0" y="1890"/>
                </a:cubicBezTo>
                <a:lnTo>
                  <a:pt x="0" y="18617"/>
                </a:lnTo>
                <a:cubicBezTo>
                  <a:pt x="0" y="19670"/>
                  <a:pt x="886" y="20526"/>
                  <a:pt x="1965" y="20526"/>
                </a:cubicBezTo>
                <a:lnTo>
                  <a:pt x="15744" y="20526"/>
                </a:lnTo>
                <a:cubicBezTo>
                  <a:pt x="16565" y="20526"/>
                  <a:pt x="16967" y="20345"/>
                  <a:pt x="17260" y="19651"/>
                </a:cubicBezTo>
                <a:lnTo>
                  <a:pt x="16543" y="18955"/>
                </a:lnTo>
                <a:cubicBezTo>
                  <a:pt x="16279" y="19063"/>
                  <a:pt x="15855" y="18994"/>
                  <a:pt x="15744" y="18994"/>
                </a:cubicBezTo>
                <a:lnTo>
                  <a:pt x="1965" y="18994"/>
                </a:lnTo>
                <a:cubicBezTo>
                  <a:pt x="1749" y="18994"/>
                  <a:pt x="1576" y="18828"/>
                  <a:pt x="1576" y="18617"/>
                </a:cubicBezTo>
                <a:lnTo>
                  <a:pt x="1576" y="1890"/>
                </a:lnTo>
                <a:cubicBezTo>
                  <a:pt x="1576" y="1679"/>
                  <a:pt x="1749" y="1512"/>
                  <a:pt x="1965" y="1512"/>
                </a:cubicBezTo>
                <a:lnTo>
                  <a:pt x="15744" y="1512"/>
                </a:lnTo>
                <a:cubicBezTo>
                  <a:pt x="15961" y="1512"/>
                  <a:pt x="16154" y="1679"/>
                  <a:pt x="16154" y="1890"/>
                </a:cubicBezTo>
                <a:lnTo>
                  <a:pt x="16154" y="10422"/>
                </a:lnTo>
                <a:cubicBezTo>
                  <a:pt x="16722" y="10542"/>
                  <a:pt x="17240" y="10783"/>
                  <a:pt x="17710" y="11118"/>
                </a:cubicBezTo>
                <a:lnTo>
                  <a:pt x="17710" y="1890"/>
                </a:lnTo>
                <a:cubicBezTo>
                  <a:pt x="17710" y="842"/>
                  <a:pt x="16828" y="0"/>
                  <a:pt x="15744" y="0"/>
                </a:cubicBezTo>
                <a:lnTo>
                  <a:pt x="1965" y="0"/>
                </a:lnTo>
                <a:close/>
                <a:moveTo>
                  <a:pt x="3276" y="5092"/>
                </a:moveTo>
                <a:cubicBezTo>
                  <a:pt x="3276" y="5092"/>
                  <a:pt x="3276" y="6643"/>
                  <a:pt x="3276" y="6643"/>
                </a:cubicBezTo>
                <a:lnTo>
                  <a:pt x="13165" y="6643"/>
                </a:lnTo>
                <a:lnTo>
                  <a:pt x="13165" y="5092"/>
                </a:lnTo>
                <a:lnTo>
                  <a:pt x="3276" y="5092"/>
                </a:lnTo>
                <a:close/>
                <a:moveTo>
                  <a:pt x="3276" y="9547"/>
                </a:moveTo>
                <a:cubicBezTo>
                  <a:pt x="3276" y="9547"/>
                  <a:pt x="3276" y="11098"/>
                  <a:pt x="3276" y="11098"/>
                </a:cubicBezTo>
                <a:lnTo>
                  <a:pt x="13165" y="11098"/>
                </a:lnTo>
                <a:lnTo>
                  <a:pt x="13165" y="9547"/>
                </a:lnTo>
                <a:lnTo>
                  <a:pt x="3276" y="9547"/>
                </a:lnTo>
                <a:close/>
                <a:moveTo>
                  <a:pt x="14639" y="11456"/>
                </a:moveTo>
                <a:cubicBezTo>
                  <a:pt x="13702" y="11456"/>
                  <a:pt x="12838" y="11792"/>
                  <a:pt x="12182" y="12431"/>
                </a:cubicBezTo>
                <a:cubicBezTo>
                  <a:pt x="11526" y="13075"/>
                  <a:pt x="11138" y="13926"/>
                  <a:pt x="11138" y="14838"/>
                </a:cubicBezTo>
                <a:cubicBezTo>
                  <a:pt x="11138" y="15743"/>
                  <a:pt x="11526" y="16601"/>
                  <a:pt x="12182" y="17244"/>
                </a:cubicBezTo>
                <a:cubicBezTo>
                  <a:pt x="12838" y="17883"/>
                  <a:pt x="13706" y="18239"/>
                  <a:pt x="14639" y="18239"/>
                </a:cubicBezTo>
                <a:cubicBezTo>
                  <a:pt x="15247" y="18239"/>
                  <a:pt x="15838" y="18086"/>
                  <a:pt x="16359" y="17801"/>
                </a:cubicBezTo>
                <a:lnTo>
                  <a:pt x="20290" y="21600"/>
                </a:lnTo>
                <a:lnTo>
                  <a:pt x="21600" y="20307"/>
                </a:lnTo>
                <a:cubicBezTo>
                  <a:pt x="21600" y="20307"/>
                  <a:pt x="17689" y="16508"/>
                  <a:pt x="17689" y="16508"/>
                </a:cubicBezTo>
                <a:cubicBezTo>
                  <a:pt x="18459" y="15193"/>
                  <a:pt x="18229" y="13512"/>
                  <a:pt x="17116" y="12431"/>
                </a:cubicBezTo>
                <a:cubicBezTo>
                  <a:pt x="16460" y="11792"/>
                  <a:pt x="15571" y="11456"/>
                  <a:pt x="14639" y="11456"/>
                </a:cubicBezTo>
                <a:close/>
                <a:moveTo>
                  <a:pt x="14639" y="12829"/>
                </a:moveTo>
                <a:cubicBezTo>
                  <a:pt x="15197" y="12829"/>
                  <a:pt x="15720" y="13030"/>
                  <a:pt x="16113" y="13406"/>
                </a:cubicBezTo>
                <a:cubicBezTo>
                  <a:pt x="16506" y="13787"/>
                  <a:pt x="16727" y="14297"/>
                  <a:pt x="16727" y="14838"/>
                </a:cubicBezTo>
                <a:cubicBezTo>
                  <a:pt x="16727" y="15378"/>
                  <a:pt x="16506" y="15888"/>
                  <a:pt x="16113" y="16270"/>
                </a:cubicBezTo>
                <a:cubicBezTo>
                  <a:pt x="15328" y="17027"/>
                  <a:pt x="13950" y="17027"/>
                  <a:pt x="13165" y="16270"/>
                </a:cubicBezTo>
                <a:cubicBezTo>
                  <a:pt x="12357" y="15477"/>
                  <a:pt x="12357" y="14197"/>
                  <a:pt x="13165" y="13406"/>
                </a:cubicBezTo>
                <a:cubicBezTo>
                  <a:pt x="13557" y="13030"/>
                  <a:pt x="14083" y="12829"/>
                  <a:pt x="14639" y="1282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12" name="文本框 11"/>
          <p:cNvSpPr txBox="1"/>
          <p:nvPr/>
        </p:nvSpPr>
        <p:spPr>
          <a:xfrm>
            <a:off x="1052947" y="4491912"/>
            <a:ext cx="2244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57603" y="4491912"/>
            <a:ext cx="2244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24599" y="4491912"/>
            <a:ext cx="2244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87246" y="4498839"/>
            <a:ext cx="22444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endParaRPr lang="zh-CN" altLang="en-US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92384" y="399069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71934" y="401639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01696" y="40127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68241" y="398600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E9D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637" y="429491"/>
            <a:ext cx="11346872" cy="6082145"/>
          </a:xfrm>
          <a:prstGeom prst="rect">
            <a:avLst/>
          </a:prstGeom>
          <a:solidFill>
            <a:srgbClr val="3F80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5637" y="429491"/>
            <a:ext cx="3934690" cy="6082145"/>
          </a:xfrm>
          <a:prstGeom prst="rect">
            <a:avLst/>
          </a:prstGeom>
          <a:solidFill>
            <a:srgbClr val="A346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829751" y="225627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点击输入标题</a:t>
            </a:r>
            <a:endParaRPr lang="zh-CN" altLang="en-US" sz="5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068" y="668481"/>
            <a:ext cx="10810009" cy="560416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747653" y="3418590"/>
            <a:ext cx="47660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 </a:t>
            </a:r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rPr>
              <a:t>Enter the text here</a:t>
            </a:r>
            <a:endParaRPr lang="it-IT" altLang="zh-CN" sz="2000" b="0" i="0" dirty="0" smtClean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t"/>
            <a:endParaRPr lang="it-IT" altLang="zh-CN" sz="2000" b="0" i="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7142" y="1717615"/>
            <a:ext cx="254428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16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1764</Words>
  <Application>WPS 演示</Application>
  <PresentationFormat>宽屏</PresentationFormat>
  <Paragraphs>179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华文细黑</vt:lpstr>
      <vt:lpstr>Gill Sans</vt:lpstr>
      <vt:lpstr>DFKai-SB</vt:lpstr>
      <vt:lpstr>站酷文艺体</vt:lpstr>
      <vt:lpstr>Calibri</vt:lpstr>
      <vt:lpstr>Gill Sans MT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JL.</cp:lastModifiedBy>
  <cp:revision>12</cp:revision>
  <dcterms:created xsi:type="dcterms:W3CDTF">2020-01-03T03:14:00Z</dcterms:created>
  <dcterms:modified xsi:type="dcterms:W3CDTF">2020-04-23T11:00:27Z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