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svg" ContentType="image/svg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removePersonalInfoOnSave="1" autoCompressPictures="0">
  <p:sldMasterIdLst>
    <p:sldMasterId id="2147483648" r:id="rId4"/>
  </p:sldMasterIdLst>
  <p:notesMasterIdLst>
    <p:notesMasterId r:id="rId5"/>
  </p:notesMasterIdLst>
  <p:handoutMasterIdLst>
    <p:handoutMasterId r:id="rId6"/>
  </p:handoutMasterIdLst>
  <p:sldIdLst>
    <p:sldId id="256" r:id="rId7"/>
    <p:sldId id="257" r:id="rId8"/>
    <p:sldId id="258" r:id="rId9"/>
    <p:sldId id="259" r:id="rId10"/>
    <p:sldId id="260" r:id="rId11"/>
    <p:sldId id="261" r:id="rId12"/>
    <p:sldId id="266" r:id="rId13"/>
    <p:sldId id="267" r:id="rId14"/>
    <p:sldId id="262" r:id="rId15"/>
    <p:sldId id="263" r:id="rId16"/>
    <p:sldId id="264" r:id="rId17"/>
    <p:sldId id="265" r:id="rId18"/>
  </p:sldIdLst>
  <p:sldSz cx="12192000" cy="6858000"/>
  <p:notesSz cx="6858000" cy="9144000"/>
  <p:custDataLst>
    <p:tags r:id="rId19"/>
  </p:custDataLst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6357" autoAdjust="0"/>
  </p:normalViewPr>
  <p:slideViewPr>
    <p:cSldViewPr snapToGrid="0">
      <p:cViewPr varScale="1">
        <p:scale>
          <a:sx n="99" d="100"/>
          <a:sy n="99" d="100"/>
        </p:scale>
        <p:origin x="90" y="504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90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tags" Target="tags/tag1.xml" /><Relationship Id="rId2" Type="http://schemas.openxmlformats.org/officeDocument/2006/relationships/customXml" Target="../customXml/item2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customXml" Target="../customXml/item3.xml" /><Relationship Id="rId4" Type="http://schemas.openxmlformats.org/officeDocument/2006/relationships/slideMaster" Target="slideMasters/slideMaster1.xml" /><Relationship Id="rId5" Type="http://schemas.openxmlformats.org/officeDocument/2006/relationships/notesMaster" Target="notesMasters/notesMaster1.xml" /><Relationship Id="rId6" Type="http://schemas.openxmlformats.org/officeDocument/2006/relationships/handoutMaster" Target="handoutMasters/handout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2257195115089417"/>
          <c:y val="0.052081603556871414"/>
          <c:w val="0.9334908127784729"/>
          <c:h val="0.89583677053451538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accent5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accent5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accent4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tx1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488993344"/>
        <c:axId val="488994328"/>
      </c:lineChart>
      <c:catAx>
        <c:axId val="488993344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c:txPr>
        <c:crossAx val="488994328"/>
        <c:auto val="0"/>
        <c:lblAlgn val="ctr"/>
        <c:lblOffset/>
        <c:noMultiLvlLbl val="0"/>
      </c:catAx>
      <c:valAx>
        <c:axId val="488994328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c:txPr>
        <c:crossAx val="488993344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Microsoft YaHei UI" panose="020b0503020204020204" pitchFamily="34" charset="-122"/>
          <a:ea typeface="Microsoft YaHei UI" panose="020b0503020204020204" pitchFamily="34" charset="-122"/>
        </a:defRPr>
      </a:pPr>
      <a:endParaRPr lang="zh-CN" smtId="4294967295">
        <a:latin typeface="Microsoft YaHei UI" panose="020b0503020204020204" pitchFamily="34" charset="-122"/>
        <a:ea typeface="Microsoft YaHei UI" panose="020b0503020204020204" pitchFamily="34" charset="-122"/>
      </a:endParaRPr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invertIfNegative val="1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</c:spPr>
          </c:dPt>
          <c:dPt>
            <c:idx val="1"/>
            <c:invertIfNegative val="1"/>
            <c:explosion val="7"/>
            <c:spPr>
              <a:solidFill>
                <a:schemeClr val="accent2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56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Microsoft YaHei UI" panose="020b0503020204020204" pitchFamily="34" charset="-122"/>
          <a:ea typeface="Microsoft YaHei UI" panose="020b0503020204020204" pitchFamily="34" charset="-122"/>
        </a:defRPr>
      </a:pPr>
      <a:endParaRPr lang="zh-CN" smtId="4294967295">
        <a:latin typeface="Microsoft YaHei UI" panose="020b0503020204020204" pitchFamily="34" charset="-122"/>
        <a:ea typeface="Microsoft YaHei UI" panose="020b0503020204020204" pitchFamily="34" charset="-122"/>
      </a:endParaRPr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invertIfNegative val="1"/>
            <c:spPr>
              <a:solidFill>
                <a:schemeClr val="accent4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Microsoft YaHei UI" panose="020b0503020204020204" pitchFamily="34" charset="-122"/>
          <a:ea typeface="Microsoft YaHei UI" panose="020b0503020204020204" pitchFamily="34" charset="-122"/>
        </a:defRPr>
      </a:pPr>
      <a:endParaRPr lang="zh-CN" smtId="4294967295">
        <a:latin typeface="Microsoft YaHei UI" panose="020b0503020204020204" pitchFamily="34" charset="-122"/>
        <a:ea typeface="Microsoft YaHei UI" panose="020b0503020204020204" pitchFamily="34" charset="-122"/>
      </a:endParaRPr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invertIfNegative val="1"/>
            <c:spPr>
              <a:solidFill>
                <a:schemeClr val="accent5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87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Microsoft YaHei UI" panose="020b0503020204020204" pitchFamily="34" charset="-122"/>
          <a:ea typeface="Microsoft YaHei UI" panose="020b0503020204020204" pitchFamily="34" charset="-122"/>
        </a:defRPr>
      </a:pPr>
      <a:endParaRPr lang="zh-CN" smtId="4294967295">
        <a:latin typeface="Microsoft YaHei UI" panose="020b0503020204020204" pitchFamily="34" charset="-122"/>
        <a:ea typeface="Microsoft YaHei UI" panose="020b0503020204020204" pitchFamily="34" charset="-122"/>
      </a:endParaRPr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078113764524459839"/>
                  <c:y val="-0.007466839626431465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layout>
                <c:manualLayout>
                  <c:x val="0.085346519947052"/>
                  <c:y val="-0.01120025943964719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layout>
                <c:manualLayout>
                  <c:x val="0.0824534147977829"/>
                  <c:y val="0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layout>
                <c:manualLayout>
                  <c:x val="0.091132722795009613"/>
                  <c:y val="-0.003733419813215732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p>
                <a:pPr>
                  <a:def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zh-CN" sz="900" b="0" i="0" u="none" strike="noStrike" kern="1200" baseline="0" smtId="4294967295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075220659375190735"/>
                  <c:y val="0.003733419813215732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layout>
                <c:manualLayout>
                  <c:x val="0.081006862223148346"/>
                  <c:y val="-6.8445238456712586E-1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layout>
                <c:manualLayout>
                  <c:x val="0.0795603096485138"/>
                  <c:y val="6.8445238456712586E-1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layout>
                <c:manualLayout>
                  <c:x val="0.089686170220375061"/>
                  <c:y val="0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p>
                <a:pPr>
                  <a:def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zh-CN" sz="900" b="0" i="0" u="none" strike="noStrike" kern="1200" baseline="0" smtId="4294967295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070881009101867676"/>
                  <c:y val="0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layout>
                <c:manualLayout>
                  <c:x val="0.073774106800556183"/>
                  <c:y val="-6.8445238456712586E-1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layout>
                <c:manualLayout>
                  <c:x val="0.072327554225921631"/>
                  <c:y val="-0.01120025943964719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layout>
                <c:manualLayout>
                  <c:x val="0.0824534147977829"/>
                  <c:y val="-0.003733419813215732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p>
                  <a:pPr>
                    <a:defRPr lang="zh-CN" sz="900" b="0" i="0" u="none" strike="noStrike" kern="1200" baseline="0" smtId="4294967295">
                      <a:solidFill>
                        <a:schemeClr val="tx1"/>
                      </a:solidFill>
                      <a:latin typeface="Microsoft YaHei UI" panose="020b0503020204020204" pitchFamily="34" charset="-122"/>
                      <a:ea typeface="Microsoft YaHei UI" panose="020b0503020204020204" pitchFamily="34" charset="-122"/>
                      <a:cs typeface="+mn-cs"/>
                    </a:defRPr>
                  </a:pPr>
                  <a:endPara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p>
                <a:pPr>
                  <a:defRPr lang="zh-CN" sz="900" b="0" i="0" u="none" strike="noStrike" kern="1200" baseline="0" smtId="4294967295">
                    <a:solidFill>
                      <a:schemeClr val="tx1"/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zh-CN" sz="900" b="0" i="0" u="none" strike="noStrike" kern="1200" baseline="0" smtId="4294967295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65"/>
        <c:overlap val="100"/>
        <c:axId val="562068496"/>
        <c:axId val="562072104"/>
      </c:barChart>
      <c:catAx>
        <c:axId val="562068496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900" b="0" i="0" u="none" strike="noStrike" kern="1200" baseline="0" smtId="4294967295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pPr>
            <a:endParaRPr lang="zh-CN" sz="900" b="0" i="0" u="none" strike="noStrike" kern="1200" baseline="0" smtId="4294967295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c:txPr>
        <c:crossAx val="562072104"/>
        <c:crosses val="autoZero"/>
        <c:auto val="0"/>
        <c:lblAlgn val="ctr"/>
        <c:lblOffset/>
        <c:noMultiLvlLbl val="0"/>
      </c:catAx>
      <c:valAx>
        <c:axId val="562072104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900" b="0" i="0" u="none" strike="noStrike" kern="1200" baseline="0" smtId="4294967295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pPr>
            <a:endParaRPr lang="zh-CN" sz="900" b="0" i="0" u="none" strike="noStrike" kern="1200" baseline="0" smtId="4294967295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c:txPr>
        <c:crossAx val="562068496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z="900" smtId="4294967295">
          <a:solidFill>
            <a:schemeClr val="bg1"/>
          </a:solidFill>
          <a:latin typeface="Microsoft YaHei UI" panose="020b0503020204020204" pitchFamily="34" charset="-122"/>
          <a:ea typeface="Microsoft YaHei UI" panose="020b0503020204020204" pitchFamily="34" charset="-122"/>
        </a:defRPr>
      </a:pPr>
      <a:endParaRPr lang="zh-CN" sz="900" smtId="4294967295">
        <a:solidFill>
          <a:schemeClr val="bg1"/>
        </a:solidFill>
        <a:latin typeface="Microsoft YaHei UI" panose="020b0503020204020204" pitchFamily="34" charset="-122"/>
        <a:ea typeface="Microsoft YaHei UI" panose="020b0503020204020204" pitchFamily="34" charset="-122"/>
      </a:endParaRPr>
    </a:p>
  </c:txPr>
  <c:externalData r:id="rId1">
    <c:autoUpdate val="0"/>
  </c:externalData>
</c:chartSpace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C479FFE-79CD-4D69-A5FC-331648F63992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/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C10B77D-D561-4A25-8C29-51CAB365AE4B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/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6782BD9-16C3-4527-A197-E7036F4DDD09}" type="datetime1">
              <a:rPr lang="zh-CN" altLang="en-US" noProof="0" smtClean="0"/>
              <a:t/>
            </a:fld>
            <a:endParaRPr lang="zh-CN" altLang="en-US" noProof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第二级</a:t>
            </a:r>
            <a:endParaRPr lang="zh-CN" altLang="en-US" noProof="0"/>
          </a:p>
          <a:p>
            <a:pPr lvl="2" rtl="0"/>
            <a:r>
              <a:rPr lang="zh-CN" altLang="en-US" noProof="0"/>
              <a:t>第三级</a:t>
            </a:r>
            <a:endParaRPr lang="zh-CN" altLang="en-US" noProof="0"/>
          </a:p>
          <a:p>
            <a:pPr lvl="3" rtl="0"/>
            <a:r>
              <a:rPr lang="zh-CN" altLang="en-US" noProof="0"/>
              <a:t>第四级</a:t>
            </a:r>
            <a:endParaRPr lang="zh-CN" altLang="en-US" noProof="0"/>
          </a:p>
          <a:p>
            <a:pPr lvl="4" rtl="0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3DCE8F5-1341-475C-BF40-2E24D91E8058}" type="slidenum">
              <a:rPr lang="en-US" altLang="zh-CN" noProof="0" smtClean="0"/>
              <a:t/>
            </a:fld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</a:blip>
          <a:srcRect b="-15"/>
          <a:stretch>
            <a:fillRect/>
          </a:stretch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长方形 4"/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/>
              <a:t>插入或拖放图像</a:t>
            </a:r>
            <a:endParaRPr lang="zh-CN" altLang="en-US"/>
          </a:p>
        </p:txBody>
      </p:sp>
      <p:sp>
        <p:nvSpPr>
          <p:cNvPr id="11" name="长方形 10"/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2" name="长方形 11"/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 rtl="0"/>
            <a:endParaRPr lang="zh-CN" altLang="en-US" sz="1000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5" name="幻灯片编号占位符 5"/>
          <p:cNvSpPr txBox="1"/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rtlCol="0"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 rtlCol="0"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图形 11"/>
          <p:cNvSpPr/>
          <p:nvPr userDrawn="1"/>
        </p:nvSpPr>
        <p:spPr>
          <a:xfrm>
            <a:off x="8776606" y="3981146"/>
            <a:ext cx="3413965" cy="2695876"/>
          </a:xfrm>
          <a:custGeom>
            <a:gdLst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  <a:gd name="connsiteX8" fmla="*/ 0 w 4115752"/>
              <a:gd name="connsiteY8" fmla="*/ 3250050 h 3250050"/>
              <a:gd name="connsiteX9" fmla="*/ 4207192 w 4207192"/>
              <a:gd name="connsiteY9" fmla="*/ 3286245 h 3286245"/>
              <a:gd name="connsiteX10" fmla="*/ 4207192 w 4207192"/>
              <a:gd name="connsiteY10" fmla="*/ 3286245 h 32862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1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长方形 13"/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6" name="副标题"/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 rtlCol="0"/>
          <a:lstStyle>
            <a:lvl1pPr marL="0" indent="0">
              <a:buNone/>
              <a:defRPr sz="2100"/>
            </a:lvl1pPr>
          </a:lstStyle>
          <a:p>
            <a:pPr lvl="0" rtl="0"/>
            <a:r>
              <a:rPr lang="zh-CN" altLang="en-US" noProof="0"/>
              <a:t>副标题</a:t>
            </a:r>
            <a:endParaRPr lang="zh-CN" altLang="en-US" noProof="0"/>
          </a:p>
        </p:txBody>
      </p:sp>
      <p:sp>
        <p:nvSpPr>
          <p:cNvPr id="3" name="左栏"/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 rtlCol="0"/>
          <a:lstStyle/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4" name="右栏"/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 rtlCol="0"/>
          <a:lstStyle/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添加页脚</a:t>
            </a:r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noProof="0" smtClean="0"/>
              <a:t/>
            </a:fld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8" name="副标题"/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 rtlCol="0"/>
          <a:lstStyle>
            <a:lvl1pPr marL="0" indent="0">
              <a:buNone/>
              <a:defRPr sz="2100"/>
            </a:lvl1pPr>
          </a:lstStyle>
          <a:p>
            <a:pPr lvl="0" rtl="0"/>
            <a:r>
              <a:rPr lang="zh-CN" altLang="en-US" noProof="0"/>
              <a:t>副标题</a:t>
            </a:r>
            <a:endParaRPr lang="zh-CN" altLang="en-US" noProof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添加页脚</a:t>
            </a:r>
            <a:endParaRPr lang="zh-CN" altLang="en-US" noProof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noProof="0" smtClean="0"/>
              <a:t/>
            </a:fld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添加页脚</a:t>
            </a:r>
            <a:endParaRPr lang="zh-CN" altLang="en-US" noProof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noProof="0" smtClean="0"/>
              <a:t/>
            </a:fld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分隔线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长方形 10"/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2" name="图片占位符 9"/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noProof="0"/>
              <a:t>添加页脚</a:t>
            </a:r>
            <a:endParaRPr lang="zh-CN" altLang="en-US" noProof="0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58DB212-BFA2-403F-85EF-DFD3FF6D973A}" type="slidenum">
              <a:rPr lang="en-US" altLang="zh-CN" noProof="0" smtClean="0"/>
              <a:t/>
            </a:fld>
            <a:endParaRPr lang="zh-CN" altLang="en-US" noProof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rtlCol="0"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4" name="副标题 2"/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 rtlCol="0"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18" name="图形 15"/>
          <p:cNvSpPr/>
          <p:nvPr/>
        </p:nvSpPr>
        <p:spPr>
          <a:xfrm flipH="1">
            <a:off x="-1428" y="4123811"/>
            <a:ext cx="6027420" cy="2599249"/>
          </a:xfrm>
          <a:custGeom>
            <a:gdLst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  <a:gd name="connsiteX13" fmla="*/ 6591300 w 6591300"/>
              <a:gd name="connsiteY13" fmla="*/ 1480062 h 2599249"/>
              <a:gd name="connsiteX14" fmla="*/ 6591300 w 6591300"/>
              <a:gd name="connsiteY14" fmla="*/ 1480062 h 2599249"/>
              <a:gd name="connsiteX15" fmla="*/ 6591300 w 6591300"/>
              <a:gd name="connsiteY15" fmla="*/ 1480062 h 25992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rtl="0"/>
            <a:endParaRPr lang="zh-CN" altLang="en-US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文本版式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6" name="副标题"/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 rtlCol="0"/>
          <a:lstStyle>
            <a:lvl1pPr marL="0" indent="0">
              <a:buNone/>
              <a:defRPr sz="21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副标题</a:t>
            </a:r>
            <a:endParaRPr lang="zh-CN" altLang="en-US" noProof="0"/>
          </a:p>
        </p:txBody>
      </p:sp>
      <p:sp>
        <p:nvSpPr>
          <p:cNvPr id="3" name="左栏"/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/>
              <a:t>添加页脚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58DB212-BFA2-403F-85EF-DFD3FF6D973A}" type="slidenum">
              <a:rPr lang="en-US" altLang="zh-CN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文本版式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长方形 12"/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6" name="副标题"/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 rtlCol="0"/>
          <a:lstStyle>
            <a:lvl1pPr marL="0" indent="0">
              <a:buNone/>
              <a:defRPr sz="21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副标题</a:t>
            </a:r>
            <a:endParaRPr lang="zh-CN" altLang="en-US" noProof="0"/>
          </a:p>
        </p:txBody>
      </p:sp>
      <p:sp>
        <p:nvSpPr>
          <p:cNvPr id="3" name="左栏"/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noProof="0"/>
              <a:t>添加页脚</a:t>
            </a:r>
            <a:endParaRPr lang="zh-CN" altLang="en-US" noProof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58DB212-BFA2-403F-85EF-DFD3FF6D973A}" type="slidenum">
              <a:rPr lang="en-US" altLang="zh-CN" noProof="0" smtClean="0"/>
              <a:t/>
            </a:fld>
            <a:endParaRPr lang="zh-CN" altLang="en-US" noProof="0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11" name="图片占位符 5"/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12" name="图片占位符 5"/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" name="左栏"/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 rtlCol="0"/>
          <a:lstStyle/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13" name="左侧页眉"/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 rtlCol="0"/>
          <a:lstStyle>
            <a:lvl1pPr marL="0" indent="0">
              <a:buNone/>
              <a:defRPr b="1"/>
            </a:lvl1pPr>
          </a:lstStyle>
          <a:p>
            <a:pPr lvl="0" rtl="0"/>
            <a:r>
              <a:rPr lang="zh-CN" altLang="en-US" noProof="0"/>
              <a:t>比较 </a:t>
            </a:r>
            <a:r>
              <a:rPr lang="en-US" altLang="zh-CN" noProof="0"/>
              <a:t>A</a:t>
            </a:r>
            <a:endParaRPr lang="en-US" altLang="zh-CN" noProof="0"/>
          </a:p>
        </p:txBody>
      </p:sp>
      <p:sp>
        <p:nvSpPr>
          <p:cNvPr id="4" name="右栏"/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 rtlCol="0"/>
          <a:lstStyle/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15" name="右侧页眉"/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 rtlCol="0"/>
          <a:lstStyle>
            <a:lvl1pPr marL="0" indent="0">
              <a:buNone/>
              <a:defRPr b="1"/>
            </a:lvl1pPr>
          </a:lstStyle>
          <a:p>
            <a:pPr lvl="0" rtl="0"/>
            <a:r>
              <a:rPr lang="zh-CN" altLang="en-US" noProof="0"/>
              <a:t>比较 </a:t>
            </a:r>
            <a:r>
              <a:rPr lang="en-US" altLang="zh-CN" noProof="0"/>
              <a:t>B</a:t>
            </a:r>
            <a:endParaRPr lang="en-US" altLang="zh-CN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添加页脚</a:t>
            </a:r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noProof="0" smtClean="0"/>
              <a:t/>
            </a:fld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大照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插入或拖放图像</a:t>
            </a:r>
            <a:endParaRPr lang="zh-CN" altLang="en-US" noProof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58DB212-BFA2-403F-85EF-DFD3FF6D973A}" type="slidenum">
              <a:rPr lang="en-US" altLang="zh-CN" smtClean="0"/>
              <a:t/>
            </a:fld>
            <a:endParaRPr lang="zh-CN" altLang="en-US"/>
          </a:p>
        </p:txBody>
      </p:sp>
      <p:sp>
        <p:nvSpPr>
          <p:cNvPr id="10" name="描述"/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 rtlCol="0"/>
          <a:lstStyle>
            <a:lvl1pPr marL="0" indent="0">
              <a:buNone/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530" indent="0">
              <a:buNone/>
              <a:defRPr/>
            </a:lvl4pPr>
            <a:lvl5pPr marL="1075055" indent="0">
              <a:buNone/>
              <a:defRPr/>
            </a:lvl5pPr>
          </a:lstStyle>
          <a:p>
            <a:pPr lvl="0" rtl="0"/>
            <a:r>
              <a:rPr lang="zh-CN" altLang="en-US" noProof="0"/>
              <a:t>在此输入图像描述</a:t>
            </a:r>
            <a:endParaRPr lang="zh-CN" altLang="en-US" noProof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视频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媒体​​占位符 2"/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 noProof="0"/>
              <a:t>插入你的视频</a:t>
            </a:r>
            <a:endParaRPr lang="zh-CN" altLang="en-US" noProof="0"/>
          </a:p>
        </p:txBody>
      </p:sp>
      <p:sp>
        <p:nvSpPr>
          <p:cNvPr id="5" name="描述"/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 rtlCol="0"/>
          <a:lstStyle>
            <a:lvl1pPr marL="0" indent="0">
              <a:buNone/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530" indent="0">
              <a:buNone/>
              <a:defRPr/>
            </a:lvl4pPr>
            <a:lvl5pPr marL="1075055" indent="0">
              <a:buNone/>
              <a:defRPr/>
            </a:lvl5pPr>
          </a:lstStyle>
          <a:p>
            <a:pPr lvl="0" rtl="0"/>
            <a:r>
              <a:rPr lang="zh-CN" altLang="en-US" noProof="0"/>
              <a:t>在此输入图像描述</a:t>
            </a:r>
            <a:endParaRPr lang="zh-CN" altLang="en-US" noProof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58DB212-BFA2-403F-85EF-DFD3FF6D973A}" type="slidenum">
              <a:rPr lang="en-US" altLang="zh-CN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长方形 23"/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5" name="图片占位符 9"/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600" i="1">
                <a:latin typeface="Microsoft YaHei UI" panose="020b0503020204020204" pitchFamily="34" charset="-122"/>
                <a:ea typeface="Microsoft YaHei UI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rtl="0"/>
            <a:r>
              <a:rPr lang="zh-CN" altLang="en-US"/>
              <a:t>插入或拖放图像</a:t>
            </a:r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rtlCol="0"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18" name="图形 15"/>
          <p:cNvSpPr/>
          <p:nvPr userDrawn="1"/>
        </p:nvSpPr>
        <p:spPr>
          <a:xfrm>
            <a:off x="1774391" y="4123811"/>
            <a:ext cx="6027420" cy="2599249"/>
          </a:xfrm>
          <a:custGeom>
            <a:gdLst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  <a:gd name="connsiteX13" fmla="*/ 6591300 w 6591300"/>
              <a:gd name="connsiteY13" fmla="*/ 1480062 h 2599249"/>
              <a:gd name="connsiteX14" fmla="*/ 6591300 w 6591300"/>
              <a:gd name="connsiteY14" fmla="*/ 1480062 h 2599249"/>
              <a:gd name="connsiteX15" fmla="*/ 6591300 w 6591300"/>
              <a:gd name="connsiteY15" fmla="*/ 1480062 h 25992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5" name="姓名"/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rtlCol="0"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/>
              <a:t>姓名</a:t>
            </a:r>
            <a:endParaRPr lang="zh-CN" altLang="en-US"/>
          </a:p>
        </p:txBody>
      </p:sp>
      <p:sp>
        <p:nvSpPr>
          <p:cNvPr id="16" name="电子邮件"/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rtlCol="0"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/>
              <a:t>电子邮件</a:t>
            </a:r>
            <a:endParaRPr lang="zh-CN" altLang="en-US"/>
          </a:p>
        </p:txBody>
      </p:sp>
      <p:sp>
        <p:nvSpPr>
          <p:cNvPr id="19" name="长方形 18"/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1" name="长方形 20"/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 rtl="0"/>
            <a:endParaRPr lang="zh-CN" altLang="en-US" sz="1000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幻灯片编号占位符 5"/>
          <p:cNvSpPr txBox="1"/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3" name="长方形 22"/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0" name="副标题"/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 rtlCol="0"/>
          <a:lstStyle>
            <a:lvl1pPr marL="0" indent="0">
              <a:buNone/>
              <a:defRPr sz="2100"/>
            </a:lvl1pPr>
          </a:lstStyle>
          <a:p>
            <a:pPr lvl="0" rtl="0"/>
            <a:r>
              <a:rPr lang="zh-CN" altLang="en-US" noProof="0"/>
              <a:t>副标题</a:t>
            </a:r>
            <a:endParaRPr lang="zh-CN" altLang="en-US" noProof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 rtlCol="0"/>
          <a:lstStyle/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添加页脚</a:t>
            </a:r>
            <a:endParaRPr lang="zh-CN" altLang="en-US" noProof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noProof="0" smtClean="0"/>
              <a:t/>
            </a:fld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长方形 7"/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9" name="长方形 8"/>
          <p:cNvSpPr/>
          <p:nvPr userDrawn="1"/>
        </p:nvSpPr>
        <p:spPr>
          <a:xfrm>
            <a:off x="7804351" y="6678000"/>
            <a:ext cx="3789833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 rtl="0"/>
            <a:r>
              <a:rPr lang="zh-CN" altLang="en-US" sz="1000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谢引</a:t>
            </a:r>
            <a:endParaRPr lang="zh-CN" altLang="en-US" sz="1000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长方形 10"/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rt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zh-CN" altLang="en-US"/>
              <a:t>单击此处编辑母版文本样式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/>
              <a:t>添加页脚</a:t>
            </a: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58DB212-BFA2-403F-85EF-DFD3FF6D973A}" type="slidenum">
              <a:rPr lang="en-US" altLang="zh-CN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811530" indent="-27495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075055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34810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3.png" /><Relationship Id="rId3" Type="http://schemas.openxmlformats.org/officeDocument/2006/relationships/image" Target="../media/image14.svg" /><Relationship Id="rId4" Type="http://schemas.openxmlformats.org/officeDocument/2006/relationships/image" Target="../media/image1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9.jpeg" /><Relationship Id="rId6" Type="http://schemas.openxmlformats.org/officeDocument/2006/relationships/image" Target="../media/image10.jpeg" /><Relationship Id="rId7" Type="http://schemas.openxmlformats.org/officeDocument/2006/relationships/image" Target="../media/image1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chart" Target="../charts/char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chart" Target="../charts/chart2.xml" /><Relationship Id="rId3" Type="http://schemas.openxmlformats.org/officeDocument/2006/relationships/chart" Target="../charts/chart3.xml" /><Relationship Id="rId4" Type="http://schemas.openxmlformats.org/officeDocument/2006/relationships/chart" Target="../charts/char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chart" Target="../charts/char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>
              <a:lnSpc>
                <a:spcPts val="5500"/>
              </a:lnSpc>
            </a:pP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演示文稿封面标题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>
              <a:lnSpc>
                <a:spcPct val="100000"/>
              </a:lnSpc>
            </a:pP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 sit amet, consectetur adipiscing elit.</a:t>
            </a:r>
            <a:endParaRPr lang="zh-CN" altLang="en-US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22" name="直接连接符​​(S) 21"/>
          <p:cNvCxnSpPr/>
          <p:nvPr/>
        </p:nvCxnSpPr>
        <p:spPr>
          <a:xfrm flipH="1"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图形 8" descr="太空雷达轮廓"/>
          <p:cNvSpPr/>
          <p:nvPr/>
        </p:nvSpPr>
        <p:spPr>
          <a:xfrm rot="16731500">
            <a:off x="10654807" y="4433342"/>
            <a:ext cx="238125" cy="238125"/>
          </a:xfrm>
          <a:custGeom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9" name="图片占位符 8" descr="宇宙飞船太空舱中的人员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/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10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9" name="图片占位符 8" descr="摆放在周期表上面的分子模型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tretch>
            <a:fillRect/>
          </a:stretch>
        </p:blipFill>
        <p:spPr/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媒体占位符 7" descr="视频占位符"/>
          <p:cNvSpPr>
            <a:spLocks noGrp="1"/>
          </p:cNvSpPr>
          <p:nvPr>
            <p:ph type="media" sz="quarter" idx="15"/>
          </p:nvPr>
        </p:nvSpPr>
        <p:spPr/>
        <p:txBody>
          <a:bodyPr/>
          <a:lstStyle/>
          <a:p/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Caption </a:t>
            </a: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ipsum</a:t>
            </a:r>
            <a:endParaRPr lang="zh-CN" altLang="en-US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谢谢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谢引</a:t>
            </a:r>
            <a:endParaRPr lang="zh-CN" altLang="en-US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8" name="图形 17" descr="信封图标" title="图标演示者电子邮件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0097" y="5158124"/>
            <a:ext cx="218900" cy="2189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j000000000000ge.com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25" name="组 24"/>
          <p:cNvGrpSpPr>
            <a:grpSpLocks noChangeAspect="1"/>
          </p:cNvGrpSpPr>
          <p:nvPr/>
        </p:nvGrpSpPr>
        <p:grpSpPr>
          <a:xfrm flipH="1">
            <a:off x="489813" y="308601"/>
            <a:ext cx="445684" cy="444742"/>
            <a:chOff x="5660231" y="2993234"/>
            <a:chExt cx="868511" cy="866677"/>
          </a:xfrm>
        </p:grpSpPr>
        <p:sp>
          <p:nvSpPr>
            <p:cNvPr id="15" name="任意多边形：形状 14"/>
            <p:cNvSpPr/>
            <p:nvPr/>
          </p:nvSpPr>
          <p:spPr>
            <a:xfrm>
              <a:off x="5660231" y="3288411"/>
              <a:ext cx="571500" cy="571500"/>
            </a:xfrm>
            <a:custGeom>
              <a:gdLst>
                <a:gd name="connsiteX0" fmla="*/ 288179 w 571500"/>
                <a:gd name="connsiteY0" fmla="*/ 7144 h 571500"/>
                <a:gd name="connsiteX1" fmla="*/ 7144 w 571500"/>
                <a:gd name="connsiteY1" fmla="*/ 288179 h 571500"/>
                <a:gd name="connsiteX2" fmla="*/ 288179 w 571500"/>
                <a:gd name="connsiteY2" fmla="*/ 569214 h 571500"/>
                <a:gd name="connsiteX3" fmla="*/ 569214 w 571500"/>
                <a:gd name="connsiteY3" fmla="*/ 288179 h 571500"/>
                <a:gd name="connsiteX4" fmla="*/ 288179 w 571500"/>
                <a:gd name="connsiteY4" fmla="*/ 7144 h 571500"/>
                <a:gd name="connsiteX5" fmla="*/ 288179 w 571500"/>
                <a:gd name="connsiteY5" fmla="*/ 531114 h 571500"/>
                <a:gd name="connsiteX6" fmla="*/ 45244 w 571500"/>
                <a:gd name="connsiteY6" fmla="*/ 288179 h 571500"/>
                <a:gd name="connsiteX7" fmla="*/ 288179 w 571500"/>
                <a:gd name="connsiteY7" fmla="*/ 45244 h 571500"/>
                <a:gd name="connsiteX8" fmla="*/ 531114 w 571500"/>
                <a:gd name="connsiteY8" fmla="*/ 288179 h 571500"/>
                <a:gd name="connsiteX9" fmla="*/ 288179 w 571500"/>
                <a:gd name="connsiteY9" fmla="*/ 531114 h 5715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571500">
                  <a:moveTo>
                    <a:pt x="288179" y="7144"/>
                  </a:moveTo>
                  <a:cubicBezTo>
                    <a:pt x="133217" y="7144"/>
                    <a:pt x="7144" y="133217"/>
                    <a:pt x="7144" y="288179"/>
                  </a:cubicBezTo>
                  <a:cubicBezTo>
                    <a:pt x="7144" y="443141"/>
                    <a:pt x="133217" y="569214"/>
                    <a:pt x="288179" y="569214"/>
                  </a:cubicBezTo>
                  <a:cubicBezTo>
                    <a:pt x="443141" y="569214"/>
                    <a:pt x="569214" y="443151"/>
                    <a:pt x="569214" y="288179"/>
                  </a:cubicBezTo>
                  <a:cubicBezTo>
                    <a:pt x="569214" y="133207"/>
                    <a:pt x="443141" y="7144"/>
                    <a:pt x="288179" y="7144"/>
                  </a:cubicBezTo>
                  <a:close/>
                  <a:moveTo>
                    <a:pt x="288179" y="531114"/>
                  </a:moveTo>
                  <a:cubicBezTo>
                    <a:pt x="154219" y="531114"/>
                    <a:pt x="45244" y="422138"/>
                    <a:pt x="45244" y="288179"/>
                  </a:cubicBezTo>
                  <a:cubicBezTo>
                    <a:pt x="45244" y="154219"/>
                    <a:pt x="154219" y="45244"/>
                    <a:pt x="288179" y="45244"/>
                  </a:cubicBezTo>
                  <a:cubicBezTo>
                    <a:pt x="422138" y="45244"/>
                    <a:pt x="531114" y="154229"/>
                    <a:pt x="531114" y="288179"/>
                  </a:cubicBezTo>
                  <a:cubicBezTo>
                    <a:pt x="531114" y="422129"/>
                    <a:pt x="422129" y="531114"/>
                    <a:pt x="288179" y="53111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6" name="任意多边形：形状 15"/>
            <p:cNvSpPr/>
            <p:nvPr/>
          </p:nvSpPr>
          <p:spPr>
            <a:xfrm>
              <a:off x="5778589" y="3406883"/>
              <a:ext cx="171450" cy="171450"/>
            </a:xfrm>
            <a:custGeom>
              <a:gdLst>
                <a:gd name="connsiteX0" fmla="*/ 47844 w 171450"/>
                <a:gd name="connsiteY0" fmla="*/ 101613 h 171450"/>
                <a:gd name="connsiteX1" fmla="*/ 45253 w 171450"/>
                <a:gd name="connsiteY1" fmla="*/ 87068 h 171450"/>
                <a:gd name="connsiteX2" fmla="*/ 87068 w 171450"/>
                <a:gd name="connsiteY2" fmla="*/ 45244 h 171450"/>
                <a:gd name="connsiteX3" fmla="*/ 128883 w 171450"/>
                <a:gd name="connsiteY3" fmla="*/ 87068 h 171450"/>
                <a:gd name="connsiteX4" fmla="*/ 87116 w 171450"/>
                <a:gd name="connsiteY4" fmla="*/ 128883 h 171450"/>
                <a:gd name="connsiteX5" fmla="*/ 68085 w 171450"/>
                <a:gd name="connsiteY5" fmla="*/ 147952 h 171450"/>
                <a:gd name="connsiteX6" fmla="*/ 87135 w 171450"/>
                <a:gd name="connsiteY6" fmla="*/ 166983 h 171450"/>
                <a:gd name="connsiteX7" fmla="*/ 87154 w 171450"/>
                <a:gd name="connsiteY7" fmla="*/ 166983 h 171450"/>
                <a:gd name="connsiteX8" fmla="*/ 166973 w 171450"/>
                <a:gd name="connsiteY8" fmla="*/ 87068 h 171450"/>
                <a:gd name="connsiteX9" fmla="*/ 87058 w 171450"/>
                <a:gd name="connsiteY9" fmla="*/ 7144 h 171450"/>
                <a:gd name="connsiteX10" fmla="*/ 7144 w 171450"/>
                <a:gd name="connsiteY10" fmla="*/ 87068 h 171450"/>
                <a:gd name="connsiteX11" fmla="*/ 12125 w 171450"/>
                <a:gd name="connsiteY11" fmla="*/ 114881 h 171450"/>
                <a:gd name="connsiteX12" fmla="*/ 36614 w 171450"/>
                <a:gd name="connsiteY12" fmla="*/ 126111 h 171450"/>
                <a:gd name="connsiteX13" fmla="*/ 47844 w 171450"/>
                <a:gd name="connsiteY13" fmla="*/ 101613 h 1714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71450">
                  <a:moveTo>
                    <a:pt x="47844" y="101613"/>
                  </a:moveTo>
                  <a:cubicBezTo>
                    <a:pt x="46120" y="96974"/>
                    <a:pt x="45253" y="92078"/>
                    <a:pt x="45253" y="87068"/>
                  </a:cubicBezTo>
                  <a:cubicBezTo>
                    <a:pt x="45253" y="64008"/>
                    <a:pt x="64008" y="45244"/>
                    <a:pt x="87068" y="45244"/>
                  </a:cubicBezTo>
                  <a:cubicBezTo>
                    <a:pt x="110128" y="45244"/>
                    <a:pt x="128883" y="64008"/>
                    <a:pt x="128883" y="87068"/>
                  </a:cubicBezTo>
                  <a:cubicBezTo>
                    <a:pt x="128883" y="110099"/>
                    <a:pt x="110147" y="128854"/>
                    <a:pt x="87116" y="128883"/>
                  </a:cubicBezTo>
                  <a:cubicBezTo>
                    <a:pt x="76600" y="128892"/>
                    <a:pt x="68075" y="137427"/>
                    <a:pt x="68085" y="147952"/>
                  </a:cubicBezTo>
                  <a:cubicBezTo>
                    <a:pt x="68094" y="158477"/>
                    <a:pt x="76619" y="166983"/>
                    <a:pt x="87135" y="166983"/>
                  </a:cubicBezTo>
                  <a:cubicBezTo>
                    <a:pt x="87135" y="166983"/>
                    <a:pt x="87144" y="166983"/>
                    <a:pt x="87154" y="166983"/>
                  </a:cubicBezTo>
                  <a:cubicBezTo>
                    <a:pt x="131169" y="166935"/>
                    <a:pt x="166973" y="131083"/>
                    <a:pt x="166973" y="87068"/>
                  </a:cubicBezTo>
                  <a:cubicBezTo>
                    <a:pt x="166973" y="42996"/>
                    <a:pt x="131121" y="7144"/>
                    <a:pt x="87058" y="7144"/>
                  </a:cubicBezTo>
                  <a:cubicBezTo>
                    <a:pt x="42996" y="7144"/>
                    <a:pt x="7144" y="42996"/>
                    <a:pt x="7144" y="87068"/>
                  </a:cubicBezTo>
                  <a:cubicBezTo>
                    <a:pt x="7144" y="96631"/>
                    <a:pt x="8820" y="105985"/>
                    <a:pt x="12125" y="114881"/>
                  </a:cubicBezTo>
                  <a:cubicBezTo>
                    <a:pt x="15783" y="124749"/>
                    <a:pt x="26737" y="129759"/>
                    <a:pt x="36614" y="126111"/>
                  </a:cubicBezTo>
                  <a:cubicBezTo>
                    <a:pt x="46492" y="122434"/>
                    <a:pt x="51511" y="111471"/>
                    <a:pt x="47844" y="10161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0" name="任意多边形：形状 19"/>
            <p:cNvSpPr/>
            <p:nvPr/>
          </p:nvSpPr>
          <p:spPr>
            <a:xfrm>
              <a:off x="6007446" y="3504769"/>
              <a:ext cx="142875" cy="142875"/>
            </a:xfrm>
            <a:custGeom>
              <a:gdLst>
                <a:gd name="connsiteX0" fmla="*/ 97184 w 142875"/>
                <a:gd name="connsiteY0" fmla="*/ 61648 h 142875"/>
                <a:gd name="connsiteX1" fmla="*/ 99041 w 142875"/>
                <a:gd name="connsiteY1" fmla="*/ 71506 h 142875"/>
                <a:gd name="connsiteX2" fmla="*/ 72142 w 142875"/>
                <a:gd name="connsiteY2" fmla="*/ 98395 h 142875"/>
                <a:gd name="connsiteX3" fmla="*/ 45244 w 142875"/>
                <a:gd name="connsiteY3" fmla="*/ 71506 h 142875"/>
                <a:gd name="connsiteX4" fmla="*/ 67618 w 142875"/>
                <a:gd name="connsiteY4" fmla="*/ 44989 h 142875"/>
                <a:gd name="connsiteX5" fmla="*/ 83239 w 142875"/>
                <a:gd name="connsiteY5" fmla="*/ 23033 h 142875"/>
                <a:gd name="connsiteX6" fmla="*/ 61293 w 142875"/>
                <a:gd name="connsiteY6" fmla="*/ 7403 h 142875"/>
                <a:gd name="connsiteX7" fmla="*/ 7144 w 142875"/>
                <a:gd name="connsiteY7" fmla="*/ 71497 h 142875"/>
                <a:gd name="connsiteX8" fmla="*/ 72142 w 142875"/>
                <a:gd name="connsiteY8" fmla="*/ 136486 h 142875"/>
                <a:gd name="connsiteX9" fmla="*/ 137141 w 142875"/>
                <a:gd name="connsiteY9" fmla="*/ 71497 h 142875"/>
                <a:gd name="connsiteX10" fmla="*/ 132617 w 142875"/>
                <a:gd name="connsiteY10" fmla="*/ 47646 h 142875"/>
                <a:gd name="connsiteX11" fmla="*/ 107899 w 142875"/>
                <a:gd name="connsiteY11" fmla="*/ 36921 h 142875"/>
                <a:gd name="connsiteX12" fmla="*/ 97184 w 142875"/>
                <a:gd name="connsiteY12" fmla="*/ 61648 h 1428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875" h="142875">
                  <a:moveTo>
                    <a:pt x="97184" y="61648"/>
                  </a:moveTo>
                  <a:cubicBezTo>
                    <a:pt x="98412" y="64772"/>
                    <a:pt x="99041" y="68096"/>
                    <a:pt x="99041" y="71506"/>
                  </a:cubicBezTo>
                  <a:cubicBezTo>
                    <a:pt x="99041" y="86337"/>
                    <a:pt x="86973" y="98395"/>
                    <a:pt x="72142" y="98395"/>
                  </a:cubicBezTo>
                  <a:cubicBezTo>
                    <a:pt x="57312" y="98395"/>
                    <a:pt x="45244" y="86327"/>
                    <a:pt x="45244" y="71506"/>
                  </a:cubicBezTo>
                  <a:cubicBezTo>
                    <a:pt x="45244" y="58314"/>
                    <a:pt x="54654" y="47160"/>
                    <a:pt x="67618" y="44989"/>
                  </a:cubicBezTo>
                  <a:cubicBezTo>
                    <a:pt x="77991" y="43236"/>
                    <a:pt x="84992" y="33406"/>
                    <a:pt x="83239" y="23033"/>
                  </a:cubicBezTo>
                  <a:cubicBezTo>
                    <a:pt x="81486" y="12661"/>
                    <a:pt x="71657" y="5688"/>
                    <a:pt x="61293" y="7403"/>
                  </a:cubicBezTo>
                  <a:cubicBezTo>
                    <a:pt x="29918" y="12689"/>
                    <a:pt x="7144" y="39645"/>
                    <a:pt x="7144" y="71497"/>
                  </a:cubicBezTo>
                  <a:cubicBezTo>
                    <a:pt x="7144" y="107339"/>
                    <a:pt x="36300" y="136486"/>
                    <a:pt x="72142" y="136486"/>
                  </a:cubicBezTo>
                  <a:cubicBezTo>
                    <a:pt x="107985" y="136486"/>
                    <a:pt x="137141" y="107330"/>
                    <a:pt x="137141" y="71497"/>
                  </a:cubicBezTo>
                  <a:cubicBezTo>
                    <a:pt x="137141" y="63277"/>
                    <a:pt x="135617" y="55247"/>
                    <a:pt x="132617" y="47646"/>
                  </a:cubicBezTo>
                  <a:cubicBezTo>
                    <a:pt x="128749" y="37864"/>
                    <a:pt x="117672" y="33073"/>
                    <a:pt x="107899" y="36921"/>
                  </a:cubicBezTo>
                  <a:cubicBezTo>
                    <a:pt x="98127" y="40788"/>
                    <a:pt x="93316" y="51856"/>
                    <a:pt x="97184" y="6164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1" name="任意多边形：形状 20"/>
            <p:cNvSpPr/>
            <p:nvPr/>
          </p:nvSpPr>
          <p:spPr>
            <a:xfrm>
              <a:off x="5819742" y="3637845"/>
              <a:ext cx="152400" cy="142875"/>
            </a:xfrm>
            <a:custGeom>
              <a:gdLst>
                <a:gd name="connsiteX0" fmla="*/ 77414 w 152400"/>
                <a:gd name="connsiteY0" fmla="*/ 7144 h 142875"/>
                <a:gd name="connsiteX1" fmla="*/ 27703 w 152400"/>
                <a:gd name="connsiteY1" fmla="*/ 27737 h 142875"/>
                <a:gd name="connsiteX2" fmla="*/ 27703 w 152400"/>
                <a:gd name="connsiteY2" fmla="*/ 127168 h 142875"/>
                <a:gd name="connsiteX3" fmla="*/ 49382 w 152400"/>
                <a:gd name="connsiteY3" fmla="*/ 141932 h 142875"/>
                <a:gd name="connsiteX4" fmla="*/ 56964 w 152400"/>
                <a:gd name="connsiteY4" fmla="*/ 143523 h 142875"/>
                <a:gd name="connsiteX5" fmla="*/ 74443 w 152400"/>
                <a:gd name="connsiteY5" fmla="*/ 132055 h 142875"/>
                <a:gd name="connsiteX6" fmla="*/ 64556 w 152400"/>
                <a:gd name="connsiteY6" fmla="*/ 106994 h 142875"/>
                <a:gd name="connsiteX7" fmla="*/ 54631 w 152400"/>
                <a:gd name="connsiteY7" fmla="*/ 100222 h 142875"/>
                <a:gd name="connsiteX8" fmla="*/ 54631 w 152400"/>
                <a:gd name="connsiteY8" fmla="*/ 54673 h 142875"/>
                <a:gd name="connsiteX9" fmla="*/ 100170 w 152400"/>
                <a:gd name="connsiteY9" fmla="*/ 54673 h 142875"/>
                <a:gd name="connsiteX10" fmla="*/ 103675 w 152400"/>
                <a:gd name="connsiteY10" fmla="*/ 96088 h 142875"/>
                <a:gd name="connsiteX11" fmla="*/ 108152 w 152400"/>
                <a:gd name="connsiteY11" fmla="*/ 122653 h 142875"/>
                <a:gd name="connsiteX12" fmla="*/ 134717 w 152400"/>
                <a:gd name="connsiteY12" fmla="*/ 118167 h 142875"/>
                <a:gd name="connsiteX13" fmla="*/ 127106 w 152400"/>
                <a:gd name="connsiteY13" fmla="*/ 27737 h 142875"/>
                <a:gd name="connsiteX14" fmla="*/ 77414 w 152400"/>
                <a:gd name="connsiteY14" fmla="*/ 7144 h 1428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142875">
                  <a:moveTo>
                    <a:pt x="77414" y="7144"/>
                  </a:moveTo>
                  <a:cubicBezTo>
                    <a:pt x="58631" y="7144"/>
                    <a:pt x="40981" y="14459"/>
                    <a:pt x="27703" y="27737"/>
                  </a:cubicBezTo>
                  <a:cubicBezTo>
                    <a:pt x="291" y="55150"/>
                    <a:pt x="291" y="99755"/>
                    <a:pt x="27703" y="127168"/>
                  </a:cubicBezTo>
                  <a:cubicBezTo>
                    <a:pt x="33990" y="133445"/>
                    <a:pt x="41286" y="138417"/>
                    <a:pt x="49382" y="141932"/>
                  </a:cubicBezTo>
                  <a:cubicBezTo>
                    <a:pt x="51859" y="143008"/>
                    <a:pt x="54431" y="143523"/>
                    <a:pt x="56964" y="143523"/>
                  </a:cubicBezTo>
                  <a:cubicBezTo>
                    <a:pt x="64318" y="143523"/>
                    <a:pt x="71328" y="139236"/>
                    <a:pt x="74443" y="132055"/>
                  </a:cubicBezTo>
                  <a:cubicBezTo>
                    <a:pt x="78634" y="122396"/>
                    <a:pt x="74214" y="111185"/>
                    <a:pt x="64556" y="106994"/>
                  </a:cubicBezTo>
                  <a:cubicBezTo>
                    <a:pt x="60850" y="105385"/>
                    <a:pt x="57517" y="103108"/>
                    <a:pt x="54631" y="100222"/>
                  </a:cubicBezTo>
                  <a:cubicBezTo>
                    <a:pt x="42077" y="87668"/>
                    <a:pt x="42077" y="67227"/>
                    <a:pt x="54631" y="54673"/>
                  </a:cubicBezTo>
                  <a:cubicBezTo>
                    <a:pt x="66785" y="42501"/>
                    <a:pt x="88006" y="42510"/>
                    <a:pt x="100170" y="54673"/>
                  </a:cubicBezTo>
                  <a:cubicBezTo>
                    <a:pt x="111333" y="65837"/>
                    <a:pt x="112809" y="83248"/>
                    <a:pt x="103675" y="96088"/>
                  </a:cubicBezTo>
                  <a:cubicBezTo>
                    <a:pt x="97569" y="104651"/>
                    <a:pt x="99579" y="116548"/>
                    <a:pt x="108152" y="122653"/>
                  </a:cubicBezTo>
                  <a:cubicBezTo>
                    <a:pt x="116715" y="128740"/>
                    <a:pt x="128611" y="126749"/>
                    <a:pt x="134717" y="118167"/>
                  </a:cubicBezTo>
                  <a:cubicBezTo>
                    <a:pt x="154672" y="90135"/>
                    <a:pt x="151471" y="52092"/>
                    <a:pt x="127106" y="27737"/>
                  </a:cubicBezTo>
                  <a:cubicBezTo>
                    <a:pt x="113848" y="14449"/>
                    <a:pt x="96188" y="7144"/>
                    <a:pt x="77414" y="71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2" name="任意多边形：形状 21"/>
            <p:cNvSpPr/>
            <p:nvPr/>
          </p:nvSpPr>
          <p:spPr>
            <a:xfrm>
              <a:off x="6170593" y="3013169"/>
              <a:ext cx="333375" cy="333375"/>
            </a:xfrm>
            <a:custGeom>
              <a:gdLst>
                <a:gd name="connsiteX0" fmla="*/ 12723 w 333375"/>
                <a:gd name="connsiteY0" fmla="*/ 328515 h 333375"/>
                <a:gd name="connsiteX1" fmla="*/ 26191 w 333375"/>
                <a:gd name="connsiteY1" fmla="*/ 334097 h 333375"/>
                <a:gd name="connsiteX2" fmla="*/ 39660 w 333375"/>
                <a:gd name="connsiteY2" fmla="*/ 328515 h 333375"/>
                <a:gd name="connsiteX3" fmla="*/ 328515 w 333375"/>
                <a:gd name="connsiteY3" fmla="*/ 39660 h 333375"/>
                <a:gd name="connsiteX4" fmla="*/ 328515 w 333375"/>
                <a:gd name="connsiteY4" fmla="*/ 12723 h 333375"/>
                <a:gd name="connsiteX5" fmla="*/ 301578 w 333375"/>
                <a:gd name="connsiteY5" fmla="*/ 12723 h 333375"/>
                <a:gd name="connsiteX6" fmla="*/ 12723 w 333375"/>
                <a:gd name="connsiteY6" fmla="*/ 301578 h 333375"/>
                <a:gd name="connsiteX7" fmla="*/ 12723 w 333375"/>
                <a:gd name="connsiteY7" fmla="*/ 328515 h 3333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375" h="333375">
                  <a:moveTo>
                    <a:pt x="12723" y="328515"/>
                  </a:moveTo>
                  <a:cubicBezTo>
                    <a:pt x="16438" y="332239"/>
                    <a:pt x="21315" y="334097"/>
                    <a:pt x="26191" y="334097"/>
                  </a:cubicBezTo>
                  <a:cubicBezTo>
                    <a:pt x="31068" y="334097"/>
                    <a:pt x="35945" y="332239"/>
                    <a:pt x="39660" y="328515"/>
                  </a:cubicBezTo>
                  <a:lnTo>
                    <a:pt x="328515" y="39660"/>
                  </a:lnTo>
                  <a:cubicBezTo>
                    <a:pt x="335954" y="32221"/>
                    <a:pt x="335954" y="20162"/>
                    <a:pt x="328515" y="12723"/>
                  </a:cubicBezTo>
                  <a:cubicBezTo>
                    <a:pt x="321085" y="5284"/>
                    <a:pt x="309008" y="5284"/>
                    <a:pt x="301578" y="12723"/>
                  </a:cubicBezTo>
                  <a:lnTo>
                    <a:pt x="12723" y="301578"/>
                  </a:lnTo>
                  <a:cubicBezTo>
                    <a:pt x="5284" y="309017"/>
                    <a:pt x="5284" y="321076"/>
                    <a:pt x="12723" y="32851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3" name="任意多边形：形状 22"/>
            <p:cNvSpPr/>
            <p:nvPr/>
          </p:nvSpPr>
          <p:spPr>
            <a:xfrm>
              <a:off x="6058150" y="2993234"/>
              <a:ext cx="285750" cy="285750"/>
            </a:xfrm>
            <a:custGeom>
              <a:gdLst>
                <a:gd name="connsiteX0" fmla="*/ 249114 w 285750"/>
                <a:gd name="connsiteY0" fmla="*/ 12723 h 285750"/>
                <a:gd name="connsiteX1" fmla="*/ 12723 w 285750"/>
                <a:gd name="connsiteY1" fmla="*/ 249114 h 285750"/>
                <a:gd name="connsiteX2" fmla="*/ 12723 w 285750"/>
                <a:gd name="connsiteY2" fmla="*/ 276051 h 285750"/>
                <a:gd name="connsiteX3" fmla="*/ 26191 w 285750"/>
                <a:gd name="connsiteY3" fmla="*/ 281633 h 285750"/>
                <a:gd name="connsiteX4" fmla="*/ 39660 w 285750"/>
                <a:gd name="connsiteY4" fmla="*/ 276051 h 285750"/>
                <a:gd name="connsiteX5" fmla="*/ 276051 w 285750"/>
                <a:gd name="connsiteY5" fmla="*/ 39660 h 285750"/>
                <a:gd name="connsiteX6" fmla="*/ 276051 w 285750"/>
                <a:gd name="connsiteY6" fmla="*/ 12723 h 285750"/>
                <a:gd name="connsiteX7" fmla="*/ 249114 w 285750"/>
                <a:gd name="connsiteY7" fmla="*/ 12723 h 285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0" h="285750">
                  <a:moveTo>
                    <a:pt x="249114" y="12723"/>
                  </a:moveTo>
                  <a:lnTo>
                    <a:pt x="12723" y="249114"/>
                  </a:lnTo>
                  <a:cubicBezTo>
                    <a:pt x="5284" y="256553"/>
                    <a:pt x="5284" y="268612"/>
                    <a:pt x="12723" y="276051"/>
                  </a:cubicBezTo>
                  <a:cubicBezTo>
                    <a:pt x="16438" y="279775"/>
                    <a:pt x="21315" y="281633"/>
                    <a:pt x="26191" y="281633"/>
                  </a:cubicBezTo>
                  <a:cubicBezTo>
                    <a:pt x="31068" y="281633"/>
                    <a:pt x="35945" y="279775"/>
                    <a:pt x="39660" y="276051"/>
                  </a:cubicBezTo>
                  <a:lnTo>
                    <a:pt x="276051" y="39660"/>
                  </a:lnTo>
                  <a:cubicBezTo>
                    <a:pt x="283490" y="32221"/>
                    <a:pt x="283490" y="20162"/>
                    <a:pt x="276051" y="12723"/>
                  </a:cubicBezTo>
                  <a:cubicBezTo>
                    <a:pt x="268622" y="5284"/>
                    <a:pt x="256544" y="5284"/>
                    <a:pt x="249114" y="127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4" name="任意多边形:形状 23"/>
            <p:cNvSpPr/>
            <p:nvPr/>
          </p:nvSpPr>
          <p:spPr>
            <a:xfrm>
              <a:off x="6242992" y="3178076"/>
              <a:ext cx="285750" cy="285750"/>
            </a:xfrm>
            <a:custGeom>
              <a:gdLst>
                <a:gd name="connsiteX0" fmla="*/ 249114 w 285750"/>
                <a:gd name="connsiteY0" fmla="*/ 12723 h 285750"/>
                <a:gd name="connsiteX1" fmla="*/ 12723 w 285750"/>
                <a:gd name="connsiteY1" fmla="*/ 249124 h 285750"/>
                <a:gd name="connsiteX2" fmla="*/ 12723 w 285750"/>
                <a:gd name="connsiteY2" fmla="*/ 276061 h 285750"/>
                <a:gd name="connsiteX3" fmla="*/ 26191 w 285750"/>
                <a:gd name="connsiteY3" fmla="*/ 281642 h 285750"/>
                <a:gd name="connsiteX4" fmla="*/ 39660 w 285750"/>
                <a:gd name="connsiteY4" fmla="*/ 276061 h 285750"/>
                <a:gd name="connsiteX5" fmla="*/ 276051 w 285750"/>
                <a:gd name="connsiteY5" fmla="*/ 39660 h 285750"/>
                <a:gd name="connsiteX6" fmla="*/ 276051 w 285750"/>
                <a:gd name="connsiteY6" fmla="*/ 12723 h 285750"/>
                <a:gd name="connsiteX7" fmla="*/ 249114 w 285750"/>
                <a:gd name="connsiteY7" fmla="*/ 12723 h 285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0" h="285750">
                  <a:moveTo>
                    <a:pt x="249114" y="12723"/>
                  </a:moveTo>
                  <a:lnTo>
                    <a:pt x="12723" y="249124"/>
                  </a:lnTo>
                  <a:cubicBezTo>
                    <a:pt x="5284" y="256563"/>
                    <a:pt x="5284" y="268622"/>
                    <a:pt x="12723" y="276061"/>
                  </a:cubicBezTo>
                  <a:cubicBezTo>
                    <a:pt x="16438" y="279785"/>
                    <a:pt x="21315" y="281642"/>
                    <a:pt x="26191" y="281642"/>
                  </a:cubicBezTo>
                  <a:cubicBezTo>
                    <a:pt x="31068" y="281642"/>
                    <a:pt x="35945" y="279785"/>
                    <a:pt x="39660" y="276061"/>
                  </a:cubicBezTo>
                  <a:lnTo>
                    <a:pt x="276051" y="39660"/>
                  </a:lnTo>
                  <a:cubicBezTo>
                    <a:pt x="283490" y="32221"/>
                    <a:pt x="283490" y="20162"/>
                    <a:pt x="276051" y="12723"/>
                  </a:cubicBezTo>
                  <a:cubicBezTo>
                    <a:pt x="268622" y="5284"/>
                    <a:pt x="256544" y="5284"/>
                    <a:pt x="249114" y="127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9" name="图形 14" descr="恐龙轮廓"/>
          <p:cNvSpPr>
            <a:spLocks noChangeAspect="1"/>
          </p:cNvSpPr>
          <p:nvPr/>
        </p:nvSpPr>
        <p:spPr>
          <a:xfrm>
            <a:off x="4946994" y="5307571"/>
            <a:ext cx="446307" cy="371026"/>
          </a:xfrm>
          <a:custGeom>
            <a:gdLst>
              <a:gd name="connsiteX0" fmla="*/ 580756 w 790575"/>
              <a:gd name="connsiteY0" fmla="*/ 27384 h 657225"/>
              <a:gd name="connsiteX1" fmla="*/ 540574 w 790575"/>
              <a:gd name="connsiteY1" fmla="*/ 83344 h 657225"/>
              <a:gd name="connsiteX2" fmla="*/ 585817 w 790575"/>
              <a:gd name="connsiteY2" fmla="*/ 136627 h 657225"/>
              <a:gd name="connsiteX3" fmla="*/ 676005 w 790575"/>
              <a:gd name="connsiteY3" fmla="*/ 132159 h 657225"/>
              <a:gd name="connsiteX4" fmla="*/ 683744 w 790575"/>
              <a:gd name="connsiteY4" fmla="*/ 206273 h 657225"/>
              <a:gd name="connsiteX5" fmla="*/ 648323 w 790575"/>
              <a:gd name="connsiteY5" fmla="*/ 245269 h 657225"/>
              <a:gd name="connsiteX6" fmla="*/ 439671 w 790575"/>
              <a:gd name="connsiteY6" fmla="*/ 297361 h 657225"/>
              <a:gd name="connsiteX7" fmla="*/ 303349 w 790575"/>
              <a:gd name="connsiteY7" fmla="*/ 362502 h 657225"/>
              <a:gd name="connsiteX8" fmla="*/ 202446 w 790575"/>
              <a:gd name="connsiteY8" fmla="*/ 403650 h 657225"/>
              <a:gd name="connsiteX9" fmla="*/ 92912 w 790575"/>
              <a:gd name="connsiteY9" fmla="*/ 363741 h 657225"/>
              <a:gd name="connsiteX10" fmla="*/ 29810 w 790575"/>
              <a:gd name="connsiteY10" fmla="*/ 246164 h 657225"/>
              <a:gd name="connsiteX11" fmla="*/ 19800 w 790575"/>
              <a:gd name="connsiteY11" fmla="*/ 238916 h 657225"/>
              <a:gd name="connsiteX12" fmla="*/ 11058 w 790575"/>
              <a:gd name="connsiteY12" fmla="*/ 247650 h 657225"/>
              <a:gd name="connsiteX13" fmla="*/ 45288 w 790575"/>
              <a:gd name="connsiteY13" fmla="*/ 451275 h 657225"/>
              <a:gd name="connsiteX14" fmla="*/ 198279 w 790575"/>
              <a:gd name="connsiteY14" fmla="*/ 543858 h 657225"/>
              <a:gd name="connsiteX15" fmla="*/ 189052 w 790575"/>
              <a:gd name="connsiteY15" fmla="*/ 612248 h 657225"/>
              <a:gd name="connsiteX16" fmla="*/ 190838 w 790575"/>
              <a:gd name="connsiteY16" fmla="*/ 623297 h 657225"/>
              <a:gd name="connsiteX17" fmla="*/ 219709 w 790575"/>
              <a:gd name="connsiteY17" fmla="*/ 634346 h 657225"/>
              <a:gd name="connsiteX18" fmla="*/ 243224 w 790575"/>
              <a:gd name="connsiteY18" fmla="*/ 635489 h 657225"/>
              <a:gd name="connsiteX19" fmla="*/ 250368 w 790575"/>
              <a:gd name="connsiteY19" fmla="*/ 654825 h 657225"/>
              <a:gd name="connsiteX20" fmla="*/ 365260 w 790575"/>
              <a:gd name="connsiteY20" fmla="*/ 654825 h 657225"/>
              <a:gd name="connsiteX21" fmla="*/ 374487 w 790575"/>
              <a:gd name="connsiteY21" fmla="*/ 642347 h 657225"/>
              <a:gd name="connsiteX22" fmla="*/ 381631 w 790575"/>
              <a:gd name="connsiteY22" fmla="*/ 567290 h 657225"/>
              <a:gd name="connsiteX23" fmla="*/ 533432 w 790575"/>
              <a:gd name="connsiteY23" fmla="*/ 539954 h 657225"/>
              <a:gd name="connsiteX24" fmla="*/ 512894 w 790575"/>
              <a:gd name="connsiteY24" fmla="*/ 574148 h 657225"/>
              <a:gd name="connsiteX25" fmla="*/ 535515 w 790575"/>
              <a:gd name="connsiteY25" fmla="*/ 597389 h 657225"/>
              <a:gd name="connsiteX26" fmla="*/ 529264 w 790575"/>
              <a:gd name="connsiteY26" fmla="*/ 611962 h 657225"/>
              <a:gd name="connsiteX27" fmla="*/ 537896 w 790575"/>
              <a:gd name="connsiteY27" fmla="*/ 625679 h 657225"/>
              <a:gd name="connsiteX28" fmla="*/ 652788 w 790575"/>
              <a:gd name="connsiteY28" fmla="*/ 625679 h 657225"/>
              <a:gd name="connsiteX29" fmla="*/ 662313 w 790575"/>
              <a:gd name="connsiteY29" fmla="*/ 616154 h 657225"/>
              <a:gd name="connsiteX30" fmla="*/ 652788 w 790575"/>
              <a:gd name="connsiteY30" fmla="*/ 539954 h 657225"/>
              <a:gd name="connsiteX31" fmla="*/ 681065 w 790575"/>
              <a:gd name="connsiteY31" fmla="*/ 427177 h 657225"/>
              <a:gd name="connsiteX32" fmla="*/ 787920 w 790575"/>
              <a:gd name="connsiteY32" fmla="*/ 191100 h 657225"/>
              <a:gd name="connsiteX33" fmla="*/ 762323 w 790575"/>
              <a:gd name="connsiteY33" fmla="*/ 66970 h 657225"/>
              <a:gd name="connsiteX34" fmla="*/ 662909 w 790575"/>
              <a:gd name="connsiteY34" fmla="*/ 7144 h 657225"/>
              <a:gd name="connsiteX35" fmla="*/ 580756 w 790575"/>
              <a:gd name="connsiteY35" fmla="*/ 27384 h 657225"/>
              <a:gd name="connsiteX36" fmla="*/ 662312 w 790575"/>
              <a:gd name="connsiteY36" fmla="*/ 26194 h 657225"/>
              <a:gd name="connsiteX37" fmla="*/ 745951 w 790575"/>
              <a:gd name="connsiteY37" fmla="*/ 76800 h 657225"/>
              <a:gd name="connsiteX38" fmla="*/ 768870 w 790575"/>
              <a:gd name="connsiteY38" fmla="*/ 190205 h 657225"/>
              <a:gd name="connsiteX39" fmla="*/ 666480 w 790575"/>
              <a:gd name="connsiteY39" fmla="*/ 414890 h 657225"/>
              <a:gd name="connsiteX40" fmla="*/ 662312 w 790575"/>
              <a:gd name="connsiteY40" fmla="*/ 422700 h 657225"/>
              <a:gd name="connsiteX41" fmla="*/ 634631 w 790575"/>
              <a:gd name="connsiteY41" fmla="*/ 534619 h 657225"/>
              <a:gd name="connsiteX42" fmla="*/ 633738 w 790575"/>
              <a:gd name="connsiteY42" fmla="*/ 539954 h 657225"/>
              <a:gd name="connsiteX43" fmla="*/ 642073 w 790575"/>
              <a:gd name="connsiteY43" fmla="*/ 606629 h 657225"/>
              <a:gd name="connsiteX44" fmla="*/ 551885 w 790575"/>
              <a:gd name="connsiteY44" fmla="*/ 606629 h 657225"/>
              <a:gd name="connsiteX45" fmla="*/ 566470 w 790575"/>
              <a:gd name="connsiteY45" fmla="*/ 519379 h 657225"/>
              <a:gd name="connsiteX46" fmla="*/ 552481 w 790575"/>
              <a:gd name="connsiteY46" fmla="*/ 511093 h 657225"/>
              <a:gd name="connsiteX47" fmla="*/ 375082 w 790575"/>
              <a:gd name="connsiteY47" fmla="*/ 548621 h 657225"/>
              <a:gd name="connsiteX48" fmla="*/ 366451 w 790575"/>
              <a:gd name="connsiteY48" fmla="*/ 553955 h 657225"/>
              <a:gd name="connsiteX49" fmla="*/ 353354 w 790575"/>
              <a:gd name="connsiteY49" fmla="*/ 635775 h 657225"/>
              <a:gd name="connsiteX50" fmla="*/ 261678 w 790575"/>
              <a:gd name="connsiteY50" fmla="*/ 635775 h 657225"/>
              <a:gd name="connsiteX51" fmla="*/ 259594 w 790575"/>
              <a:gd name="connsiteY51" fmla="*/ 546239 h 657225"/>
              <a:gd name="connsiteX52" fmla="*/ 252749 w 790575"/>
              <a:gd name="connsiteY52" fmla="*/ 539382 h 657225"/>
              <a:gd name="connsiteX53" fmla="*/ 60468 w 790575"/>
              <a:gd name="connsiteY53" fmla="*/ 439941 h 657225"/>
              <a:gd name="connsiteX54" fmla="*/ 27428 w 790575"/>
              <a:gd name="connsiteY54" fmla="*/ 292598 h 657225"/>
              <a:gd name="connsiteX55" fmla="*/ 79815 w 790575"/>
              <a:gd name="connsiteY55" fmla="*/ 377743 h 657225"/>
              <a:gd name="connsiteX56" fmla="*/ 202446 w 790575"/>
              <a:gd name="connsiteY56" fmla="*/ 422700 h 657225"/>
              <a:gd name="connsiteX57" fmla="*/ 312576 w 790575"/>
              <a:gd name="connsiteY57" fmla="*/ 378886 h 657225"/>
              <a:gd name="connsiteX58" fmla="*/ 444435 w 790575"/>
              <a:gd name="connsiteY58" fmla="*/ 315830 h 657225"/>
              <a:gd name="connsiteX59" fmla="*/ 656657 w 790575"/>
              <a:gd name="connsiteY59" fmla="*/ 262537 h 657225"/>
              <a:gd name="connsiteX60" fmla="*/ 702197 w 790575"/>
              <a:gd name="connsiteY60" fmla="*/ 211036 h 657225"/>
              <a:gd name="connsiteX61" fmla="*/ 692672 w 790575"/>
              <a:gd name="connsiteY61" fmla="*/ 118472 h 657225"/>
              <a:gd name="connsiteX62" fmla="*/ 681064 w 790575"/>
              <a:gd name="connsiteY62" fmla="*/ 112214 h 657225"/>
              <a:gd name="connsiteX63" fmla="*/ 590580 w 790575"/>
              <a:gd name="connsiteY63" fmla="*/ 118167 h 657225"/>
              <a:gd name="connsiteX64" fmla="*/ 559623 w 790575"/>
              <a:gd name="connsiteY64" fmla="*/ 83344 h 657225"/>
              <a:gd name="connsiteX65" fmla="*/ 590281 w 790575"/>
              <a:gd name="connsiteY65" fmla="*/ 43758 h 657225"/>
              <a:gd name="connsiteX66" fmla="*/ 662312 w 790575"/>
              <a:gd name="connsiteY66" fmla="*/ 26194 h 657225"/>
              <a:gd name="connsiteX67" fmla="*/ 654871 w 790575"/>
              <a:gd name="connsiteY67" fmla="*/ 54769 h 657225"/>
              <a:gd name="connsiteX68" fmla="*/ 645346 w 790575"/>
              <a:gd name="connsiteY68" fmla="*/ 64294 h 657225"/>
              <a:gd name="connsiteX69" fmla="*/ 654871 w 790575"/>
              <a:gd name="connsiteY69" fmla="*/ 73819 h 657225"/>
              <a:gd name="connsiteX70" fmla="*/ 664396 w 790575"/>
              <a:gd name="connsiteY70" fmla="*/ 64294 h 657225"/>
              <a:gd name="connsiteX71" fmla="*/ 654871 w 790575"/>
              <a:gd name="connsiteY71" fmla="*/ 54769 h 657225"/>
              <a:gd name="connsiteX72" fmla="*/ 219114 w 790575"/>
              <a:gd name="connsiteY72" fmla="*/ 549764 h 657225"/>
              <a:gd name="connsiteX73" fmla="*/ 242033 w 790575"/>
              <a:gd name="connsiteY73" fmla="*/ 556050 h 657225"/>
              <a:gd name="connsiteX74" fmla="*/ 246796 w 790575"/>
              <a:gd name="connsiteY74" fmla="*/ 616725 h 657225"/>
              <a:gd name="connsiteX75" fmla="*/ 222091 w 790575"/>
              <a:gd name="connsiteY75" fmla="*/ 615582 h 657225"/>
              <a:gd name="connsiteX76" fmla="*/ 209589 w 790575"/>
              <a:gd name="connsiteY76" fmla="*/ 611391 h 657225"/>
              <a:gd name="connsiteX77" fmla="*/ 219114 w 790575"/>
              <a:gd name="connsiteY77" fmla="*/ 549764 h 657225"/>
              <a:gd name="connsiteX78" fmla="*/ 545039 w 790575"/>
              <a:gd name="connsiteY78" fmla="*/ 560147 h 657225"/>
              <a:gd name="connsiteX79" fmla="*/ 541765 w 790575"/>
              <a:gd name="connsiteY79" fmla="*/ 578339 h 657225"/>
              <a:gd name="connsiteX80" fmla="*/ 534026 w 790575"/>
              <a:gd name="connsiteY80" fmla="*/ 576815 h 657225"/>
              <a:gd name="connsiteX81" fmla="*/ 545039 w 790575"/>
              <a:gd name="connsiteY81" fmla="*/ 560147 h 6572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790575" h="657225">
                <a:moveTo>
                  <a:pt x="580756" y="27384"/>
                </a:moveTo>
                <a:cubicBezTo>
                  <a:pt x="557873" y="40262"/>
                  <a:pt x="540574" y="59531"/>
                  <a:pt x="540574" y="83344"/>
                </a:cubicBezTo>
                <a:cubicBezTo>
                  <a:pt x="541766" y="112471"/>
                  <a:pt x="561134" y="130226"/>
                  <a:pt x="585817" y="136627"/>
                </a:cubicBezTo>
                <a:cubicBezTo>
                  <a:pt x="609873" y="142637"/>
                  <a:pt x="641260" y="139894"/>
                  <a:pt x="676005" y="132159"/>
                </a:cubicBezTo>
                <a:cubicBezTo>
                  <a:pt x="685334" y="165154"/>
                  <a:pt x="688052" y="189709"/>
                  <a:pt x="683744" y="206273"/>
                </a:cubicBezTo>
                <a:cubicBezTo>
                  <a:pt x="679046" y="224342"/>
                  <a:pt x="668007" y="235544"/>
                  <a:pt x="648323" y="245269"/>
                </a:cubicBezTo>
                <a:cubicBezTo>
                  <a:pt x="608955" y="264729"/>
                  <a:pt x="536090" y="273025"/>
                  <a:pt x="439671" y="297361"/>
                </a:cubicBezTo>
                <a:cubicBezTo>
                  <a:pt x="390465" y="314020"/>
                  <a:pt x="343457" y="339928"/>
                  <a:pt x="303349" y="362502"/>
                </a:cubicBezTo>
                <a:cubicBezTo>
                  <a:pt x="262739" y="385458"/>
                  <a:pt x="226905" y="403650"/>
                  <a:pt x="202446" y="403650"/>
                </a:cubicBezTo>
                <a:cubicBezTo>
                  <a:pt x="156481" y="403650"/>
                  <a:pt x="121083" y="389934"/>
                  <a:pt x="92912" y="363741"/>
                </a:cubicBezTo>
                <a:cubicBezTo>
                  <a:pt x="64740" y="337547"/>
                  <a:pt x="43873" y="298237"/>
                  <a:pt x="29810" y="246164"/>
                </a:cubicBezTo>
                <a:cubicBezTo>
                  <a:pt x="28752" y="241811"/>
                  <a:pt x="24269" y="238563"/>
                  <a:pt x="19800" y="238916"/>
                </a:cubicBezTo>
                <a:cubicBezTo>
                  <a:pt x="15332" y="239268"/>
                  <a:pt x="11416" y="243183"/>
                  <a:pt x="11058" y="247650"/>
                </a:cubicBezTo>
                <a:cubicBezTo>
                  <a:pt x="1369" y="335737"/>
                  <a:pt x="8543" y="401364"/>
                  <a:pt x="45288" y="451275"/>
                </a:cubicBezTo>
                <a:cubicBezTo>
                  <a:pt x="75501" y="492233"/>
                  <a:pt x="125204" y="521189"/>
                  <a:pt x="198279" y="543858"/>
                </a:cubicBezTo>
                <a:cubicBezTo>
                  <a:pt x="206445" y="568718"/>
                  <a:pt x="197975" y="594436"/>
                  <a:pt x="189052" y="612248"/>
                </a:cubicBezTo>
                <a:cubicBezTo>
                  <a:pt x="187270" y="615868"/>
                  <a:pt x="188025" y="620439"/>
                  <a:pt x="190838" y="623297"/>
                </a:cubicBezTo>
                <a:cubicBezTo>
                  <a:pt x="198547" y="631012"/>
                  <a:pt x="209043" y="633012"/>
                  <a:pt x="219709" y="634346"/>
                </a:cubicBezTo>
                <a:cubicBezTo>
                  <a:pt x="227607" y="635299"/>
                  <a:pt x="235593" y="635393"/>
                  <a:pt x="243224" y="635489"/>
                </a:cubicBezTo>
                <a:cubicBezTo>
                  <a:pt x="239128" y="645490"/>
                  <a:pt x="244581" y="650824"/>
                  <a:pt x="250368" y="654825"/>
                </a:cubicBezTo>
                <a:lnTo>
                  <a:pt x="365260" y="654825"/>
                </a:lnTo>
                <a:cubicBezTo>
                  <a:pt x="371315" y="654920"/>
                  <a:pt x="376379" y="648062"/>
                  <a:pt x="374487" y="642347"/>
                </a:cubicBezTo>
                <a:cubicBezTo>
                  <a:pt x="365837" y="616154"/>
                  <a:pt x="366153" y="600342"/>
                  <a:pt x="381631" y="567290"/>
                </a:cubicBezTo>
                <a:cubicBezTo>
                  <a:pt x="435595" y="566909"/>
                  <a:pt x="483509" y="560718"/>
                  <a:pt x="533432" y="539954"/>
                </a:cubicBezTo>
                <a:cubicBezTo>
                  <a:pt x="529812" y="553383"/>
                  <a:pt x="518117" y="563956"/>
                  <a:pt x="512894" y="574148"/>
                </a:cubicBezTo>
                <a:cubicBezTo>
                  <a:pt x="510967" y="587959"/>
                  <a:pt x="525038" y="593007"/>
                  <a:pt x="535515" y="597389"/>
                </a:cubicBezTo>
                <a:cubicBezTo>
                  <a:pt x="533686" y="602056"/>
                  <a:pt x="531750" y="606914"/>
                  <a:pt x="529264" y="611962"/>
                </a:cubicBezTo>
                <a:cubicBezTo>
                  <a:pt x="526445" y="617772"/>
                  <a:pt x="531449" y="625679"/>
                  <a:pt x="537896" y="625679"/>
                </a:cubicBezTo>
                <a:lnTo>
                  <a:pt x="652788" y="625679"/>
                </a:lnTo>
                <a:cubicBezTo>
                  <a:pt x="657776" y="625679"/>
                  <a:pt x="662312" y="621106"/>
                  <a:pt x="662313" y="616154"/>
                </a:cubicBezTo>
                <a:cubicBezTo>
                  <a:pt x="662313" y="595389"/>
                  <a:pt x="656007" y="564814"/>
                  <a:pt x="652788" y="539954"/>
                </a:cubicBezTo>
                <a:cubicBezTo>
                  <a:pt x="670388" y="504330"/>
                  <a:pt x="680487" y="480898"/>
                  <a:pt x="681065" y="427177"/>
                </a:cubicBezTo>
                <a:cubicBezTo>
                  <a:pt x="744899" y="379647"/>
                  <a:pt x="784301" y="281274"/>
                  <a:pt x="787920" y="191100"/>
                </a:cubicBezTo>
                <a:cubicBezTo>
                  <a:pt x="789768" y="145066"/>
                  <a:pt x="782346" y="100946"/>
                  <a:pt x="762323" y="66970"/>
                </a:cubicBezTo>
                <a:cubicBezTo>
                  <a:pt x="742300" y="33004"/>
                  <a:pt x="708864" y="9725"/>
                  <a:pt x="662909" y="7144"/>
                </a:cubicBezTo>
                <a:cubicBezTo>
                  <a:pt x="626440" y="7372"/>
                  <a:pt x="603235" y="15087"/>
                  <a:pt x="580756" y="27384"/>
                </a:cubicBezTo>
                <a:close/>
                <a:moveTo>
                  <a:pt x="662312" y="26194"/>
                </a:moveTo>
                <a:cubicBezTo>
                  <a:pt x="702202" y="28613"/>
                  <a:pt x="728653" y="47454"/>
                  <a:pt x="745951" y="76800"/>
                </a:cubicBezTo>
                <a:cubicBezTo>
                  <a:pt x="763342" y="106299"/>
                  <a:pt x="770615" y="146771"/>
                  <a:pt x="768870" y="190205"/>
                </a:cubicBezTo>
                <a:cubicBezTo>
                  <a:pt x="765383" y="277063"/>
                  <a:pt x="724766" y="374218"/>
                  <a:pt x="666480" y="414890"/>
                </a:cubicBezTo>
                <a:cubicBezTo>
                  <a:pt x="663962" y="416604"/>
                  <a:pt x="662356" y="419652"/>
                  <a:pt x="662312" y="422700"/>
                </a:cubicBezTo>
                <a:cubicBezTo>
                  <a:pt x="662312" y="479660"/>
                  <a:pt x="653787" y="495948"/>
                  <a:pt x="634631" y="534619"/>
                </a:cubicBezTo>
                <a:cubicBezTo>
                  <a:pt x="633825" y="536238"/>
                  <a:pt x="633512" y="538143"/>
                  <a:pt x="633738" y="539954"/>
                </a:cubicBezTo>
                <a:cubicBezTo>
                  <a:pt x="636595" y="563003"/>
                  <a:pt x="640833" y="588436"/>
                  <a:pt x="642073" y="606629"/>
                </a:cubicBezTo>
                <a:lnTo>
                  <a:pt x="551885" y="606629"/>
                </a:lnTo>
                <a:cubicBezTo>
                  <a:pt x="565536" y="572910"/>
                  <a:pt x="566470" y="544906"/>
                  <a:pt x="566470" y="519379"/>
                </a:cubicBezTo>
                <a:cubicBezTo>
                  <a:pt x="566413" y="512902"/>
                  <a:pt x="558231" y="508045"/>
                  <a:pt x="552481" y="511093"/>
                </a:cubicBezTo>
                <a:cubicBezTo>
                  <a:pt x="493099" y="542144"/>
                  <a:pt x="440651" y="548621"/>
                  <a:pt x="375082" y="548621"/>
                </a:cubicBezTo>
                <a:cubicBezTo>
                  <a:pt x="371510" y="548621"/>
                  <a:pt x="368014" y="550717"/>
                  <a:pt x="366451" y="553955"/>
                </a:cubicBezTo>
                <a:cubicBezTo>
                  <a:pt x="349528" y="588150"/>
                  <a:pt x="347461" y="610914"/>
                  <a:pt x="353354" y="635775"/>
                </a:cubicBezTo>
                <a:lnTo>
                  <a:pt x="261678" y="635775"/>
                </a:lnTo>
                <a:cubicBezTo>
                  <a:pt x="268169" y="608819"/>
                  <a:pt x="268145" y="580720"/>
                  <a:pt x="259594" y="546239"/>
                </a:cubicBezTo>
                <a:cubicBezTo>
                  <a:pt x="258750" y="542906"/>
                  <a:pt x="256026" y="540239"/>
                  <a:pt x="252749" y="539382"/>
                </a:cubicBezTo>
                <a:cubicBezTo>
                  <a:pt x="153138" y="515378"/>
                  <a:pt x="93162" y="484327"/>
                  <a:pt x="60468" y="439941"/>
                </a:cubicBezTo>
                <a:cubicBezTo>
                  <a:pt x="33628" y="403460"/>
                  <a:pt x="24814" y="355835"/>
                  <a:pt x="27428" y="292598"/>
                </a:cubicBezTo>
                <a:cubicBezTo>
                  <a:pt x="41099" y="326593"/>
                  <a:pt x="57161" y="356692"/>
                  <a:pt x="79815" y="377743"/>
                </a:cubicBezTo>
                <a:cubicBezTo>
                  <a:pt x="111504" y="407175"/>
                  <a:pt x="152633" y="422700"/>
                  <a:pt x="202446" y="422700"/>
                </a:cubicBezTo>
                <a:cubicBezTo>
                  <a:pt x="235454" y="422700"/>
                  <a:pt x="271775" y="401936"/>
                  <a:pt x="312576" y="378886"/>
                </a:cubicBezTo>
                <a:cubicBezTo>
                  <a:pt x="353300" y="355930"/>
                  <a:pt x="398127" y="329927"/>
                  <a:pt x="444435" y="315830"/>
                </a:cubicBezTo>
                <a:cubicBezTo>
                  <a:pt x="514809" y="293265"/>
                  <a:pt x="595182" y="291532"/>
                  <a:pt x="656657" y="262537"/>
                </a:cubicBezTo>
                <a:cubicBezTo>
                  <a:pt x="679373" y="251307"/>
                  <a:pt x="696046" y="234686"/>
                  <a:pt x="702197" y="211036"/>
                </a:cubicBezTo>
                <a:cubicBezTo>
                  <a:pt x="708349" y="187395"/>
                  <a:pt x="704901" y="157982"/>
                  <a:pt x="692672" y="118472"/>
                </a:cubicBezTo>
                <a:cubicBezTo>
                  <a:pt x="691181" y="113852"/>
                  <a:pt x="685742" y="110919"/>
                  <a:pt x="681064" y="112214"/>
                </a:cubicBezTo>
                <a:cubicBezTo>
                  <a:pt x="643871" y="121520"/>
                  <a:pt x="611782" y="123473"/>
                  <a:pt x="590580" y="118167"/>
                </a:cubicBezTo>
                <a:cubicBezTo>
                  <a:pt x="571963" y="113329"/>
                  <a:pt x="559804" y="100203"/>
                  <a:pt x="559623" y="83344"/>
                </a:cubicBezTo>
                <a:cubicBezTo>
                  <a:pt x="559623" y="69056"/>
                  <a:pt x="570827" y="54702"/>
                  <a:pt x="590281" y="43758"/>
                </a:cubicBezTo>
                <a:cubicBezTo>
                  <a:pt x="610126" y="31842"/>
                  <a:pt x="635109" y="25861"/>
                  <a:pt x="662312" y="26194"/>
                </a:cubicBezTo>
                <a:close/>
                <a:moveTo>
                  <a:pt x="654871" y="54769"/>
                </a:moveTo>
                <a:cubicBezTo>
                  <a:pt x="649611" y="54769"/>
                  <a:pt x="645346" y="59036"/>
                  <a:pt x="645346" y="64294"/>
                </a:cubicBezTo>
                <a:cubicBezTo>
                  <a:pt x="645346" y="69561"/>
                  <a:pt x="649611" y="73819"/>
                  <a:pt x="654871" y="73819"/>
                </a:cubicBezTo>
                <a:cubicBezTo>
                  <a:pt x="660132" y="73819"/>
                  <a:pt x="664396" y="69561"/>
                  <a:pt x="664396" y="64294"/>
                </a:cubicBezTo>
                <a:cubicBezTo>
                  <a:pt x="664396" y="59036"/>
                  <a:pt x="660132" y="54769"/>
                  <a:pt x="654871" y="54769"/>
                </a:cubicBezTo>
                <a:close/>
                <a:moveTo>
                  <a:pt x="219114" y="549764"/>
                </a:moveTo>
                <a:cubicBezTo>
                  <a:pt x="226626" y="551860"/>
                  <a:pt x="234067" y="554051"/>
                  <a:pt x="242033" y="556050"/>
                </a:cubicBezTo>
                <a:cubicBezTo>
                  <a:pt x="247323" y="579292"/>
                  <a:pt x="248824" y="598627"/>
                  <a:pt x="246796" y="616725"/>
                </a:cubicBezTo>
                <a:cubicBezTo>
                  <a:pt x="238461" y="616725"/>
                  <a:pt x="229722" y="616439"/>
                  <a:pt x="222091" y="615582"/>
                </a:cubicBezTo>
                <a:cubicBezTo>
                  <a:pt x="215678" y="614820"/>
                  <a:pt x="212767" y="612914"/>
                  <a:pt x="209589" y="611391"/>
                </a:cubicBezTo>
                <a:cubicBezTo>
                  <a:pt x="216908" y="594532"/>
                  <a:pt x="223095" y="573005"/>
                  <a:pt x="219114" y="549764"/>
                </a:cubicBezTo>
                <a:close/>
                <a:moveTo>
                  <a:pt x="545039" y="560147"/>
                </a:moveTo>
                <a:cubicBezTo>
                  <a:pt x="544303" y="566052"/>
                  <a:pt x="543321" y="572148"/>
                  <a:pt x="541765" y="578339"/>
                </a:cubicBezTo>
                <a:cubicBezTo>
                  <a:pt x="538881" y="579197"/>
                  <a:pt x="536380" y="577386"/>
                  <a:pt x="534026" y="576815"/>
                </a:cubicBezTo>
                <a:cubicBezTo>
                  <a:pt x="538067" y="571005"/>
                  <a:pt x="541884" y="565099"/>
                  <a:pt x="545039" y="56014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4" name="直接连接符​​(S) 13"/>
          <p:cNvCxnSpPr/>
          <p:nvPr/>
        </p:nvCxnSpPr>
        <p:spPr>
          <a:xfrm flipH="1">
            <a:off x="7804352" y="1204506"/>
            <a:ext cx="0" cy="4093388"/>
          </a:xfrm>
          <a:prstGeom prst="line">
            <a:avLst/>
          </a:prstGeom>
          <a:ln w="63500" cap="rnd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 descr="扎着马尾的女孩举着手，背景为黑板"/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tretch>
            <a:fillRect/>
          </a:stretch>
        </p:blipFill>
        <p:spPr>
          <a:xfrm flipH="1">
            <a:off x="7801097" y="1"/>
            <a:ext cx="4389475" cy="6677644"/>
          </a:xfr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>
              <a:lnSpc>
                <a:spcPts val="5500"/>
              </a:lnSpc>
            </a:pP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演示文稿封面标题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r>
            <a:endParaRPr lang="en-US" altLang="zh-CN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>
              <a:lnSpc>
                <a:spcPct val="100000"/>
              </a:lnSpc>
            </a:pP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 sit amet, consectetur adipiscing elit.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6" name="组 5"/>
          <p:cNvGrpSpPr>
            <a:grpSpLocks noChangeAspect="1"/>
          </p:cNvGrpSpPr>
          <p:nvPr/>
        </p:nvGrpSpPr>
        <p:grpSpPr>
          <a:xfrm>
            <a:off x="2446471" y="5397727"/>
            <a:ext cx="253691" cy="277340"/>
            <a:chOff x="5698331" y="2974181"/>
            <a:chExt cx="781050" cy="853859"/>
          </a:xfrm>
          <a:solidFill>
            <a:schemeClr val="bg1"/>
          </a:solidFill>
        </p:grpSpPr>
        <p:sp>
          <p:nvSpPr>
            <p:cNvPr id="7" name="任意多边形：形状 6"/>
            <p:cNvSpPr/>
            <p:nvPr/>
          </p:nvSpPr>
          <p:spPr>
            <a:xfrm>
              <a:off x="5707856" y="3370840"/>
              <a:ext cx="771525" cy="457200"/>
            </a:xfrm>
            <a:custGeom>
              <a:gdLst>
                <a:gd name="connsiteX0" fmla="*/ 502063 w 771525"/>
                <a:gd name="connsiteY0" fmla="*/ 35328 h 457200"/>
                <a:gd name="connsiteX1" fmla="*/ 496414 w 771525"/>
                <a:gd name="connsiteY1" fmla="*/ 7506 h 457200"/>
                <a:gd name="connsiteX2" fmla="*/ 472811 w 771525"/>
                <a:gd name="connsiteY2" fmla="*/ 23279 h 457200"/>
                <a:gd name="connsiteX3" fmla="*/ 388144 w 771525"/>
                <a:gd name="connsiteY3" fmla="*/ 48635 h 457200"/>
                <a:gd name="connsiteX4" fmla="*/ 303657 w 771525"/>
                <a:gd name="connsiteY4" fmla="*/ 23393 h 457200"/>
                <a:gd name="connsiteX5" fmla="*/ 279940 w 771525"/>
                <a:gd name="connsiteY5" fmla="*/ 7144 h 457200"/>
                <a:gd name="connsiteX6" fmla="*/ 274215 w 771525"/>
                <a:gd name="connsiteY6" fmla="*/ 35319 h 457200"/>
                <a:gd name="connsiteX7" fmla="*/ 7144 w 771525"/>
                <a:gd name="connsiteY7" fmla="*/ 420110 h 457200"/>
                <a:gd name="connsiteX8" fmla="*/ 7144 w 771525"/>
                <a:gd name="connsiteY8" fmla="*/ 458210 h 457200"/>
                <a:gd name="connsiteX9" fmla="*/ 305667 w 771525"/>
                <a:gd name="connsiteY9" fmla="*/ 68713 h 457200"/>
                <a:gd name="connsiteX10" fmla="*/ 388144 w 771525"/>
                <a:gd name="connsiteY10" fmla="*/ 86735 h 457200"/>
                <a:gd name="connsiteX11" fmla="*/ 470573 w 771525"/>
                <a:gd name="connsiteY11" fmla="*/ 68532 h 457200"/>
                <a:gd name="connsiteX12" fmla="*/ 769144 w 771525"/>
                <a:gd name="connsiteY12" fmla="*/ 458210 h 457200"/>
                <a:gd name="connsiteX13" fmla="*/ 769144 w 771525"/>
                <a:gd name="connsiteY13" fmla="*/ 420110 h 457200"/>
                <a:gd name="connsiteX14" fmla="*/ 502063 w 771525"/>
                <a:gd name="connsiteY14" fmla="*/ 35328 h 457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1525" h="457200">
                  <a:moveTo>
                    <a:pt x="502063" y="35328"/>
                  </a:moveTo>
                  <a:lnTo>
                    <a:pt x="496414" y="7506"/>
                  </a:lnTo>
                  <a:lnTo>
                    <a:pt x="472811" y="23279"/>
                  </a:lnTo>
                  <a:cubicBezTo>
                    <a:pt x="446199" y="41053"/>
                    <a:pt x="420881" y="48635"/>
                    <a:pt x="388144" y="48635"/>
                  </a:cubicBezTo>
                  <a:cubicBezTo>
                    <a:pt x="354749" y="48635"/>
                    <a:pt x="329479" y="41091"/>
                    <a:pt x="303657" y="23393"/>
                  </a:cubicBezTo>
                  <a:lnTo>
                    <a:pt x="279940" y="7144"/>
                  </a:lnTo>
                  <a:lnTo>
                    <a:pt x="274215" y="35319"/>
                  </a:lnTo>
                  <a:cubicBezTo>
                    <a:pt x="273444" y="39167"/>
                    <a:pt x="193900" y="420110"/>
                    <a:pt x="7144" y="420110"/>
                  </a:cubicBezTo>
                  <a:lnTo>
                    <a:pt x="7144" y="458210"/>
                  </a:lnTo>
                  <a:cubicBezTo>
                    <a:pt x="195491" y="458210"/>
                    <a:pt x="283188" y="160191"/>
                    <a:pt x="305667" y="68713"/>
                  </a:cubicBezTo>
                  <a:cubicBezTo>
                    <a:pt x="330622" y="81077"/>
                    <a:pt x="356968" y="86735"/>
                    <a:pt x="388144" y="86735"/>
                  </a:cubicBezTo>
                  <a:cubicBezTo>
                    <a:pt x="418910" y="86735"/>
                    <a:pt x="445208" y="81020"/>
                    <a:pt x="470573" y="68532"/>
                  </a:cubicBezTo>
                  <a:cubicBezTo>
                    <a:pt x="492985" y="159810"/>
                    <a:pt x="580673" y="458210"/>
                    <a:pt x="769144" y="458210"/>
                  </a:cubicBezTo>
                  <a:lnTo>
                    <a:pt x="769144" y="420110"/>
                  </a:lnTo>
                  <a:cubicBezTo>
                    <a:pt x="582387" y="420110"/>
                    <a:pt x="502844" y="39167"/>
                    <a:pt x="502063" y="353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9" name="任意多边形：形状 8"/>
            <p:cNvSpPr/>
            <p:nvPr/>
          </p:nvSpPr>
          <p:spPr>
            <a:xfrm>
              <a:off x="6317456" y="3164681"/>
              <a:ext cx="123825" cy="123825"/>
            </a:xfrm>
            <a:custGeom>
              <a:gdLst>
                <a:gd name="connsiteX0" fmla="*/ 7144 w 123825"/>
                <a:gd name="connsiteY0" fmla="*/ 64294 h 123825"/>
                <a:gd name="connsiteX1" fmla="*/ 64294 w 123825"/>
                <a:gd name="connsiteY1" fmla="*/ 121444 h 123825"/>
                <a:gd name="connsiteX2" fmla="*/ 121444 w 123825"/>
                <a:gd name="connsiteY2" fmla="*/ 64294 h 123825"/>
                <a:gd name="connsiteX3" fmla="*/ 64294 w 123825"/>
                <a:gd name="connsiteY3" fmla="*/ 7144 h 123825"/>
                <a:gd name="connsiteX4" fmla="*/ 7144 w 123825"/>
                <a:gd name="connsiteY4" fmla="*/ 64294 h 123825"/>
                <a:gd name="connsiteX5" fmla="*/ 83344 w 123825"/>
                <a:gd name="connsiteY5" fmla="*/ 64294 h 123825"/>
                <a:gd name="connsiteX6" fmla="*/ 64294 w 123825"/>
                <a:gd name="connsiteY6" fmla="*/ 83344 h 123825"/>
                <a:gd name="connsiteX7" fmla="*/ 45244 w 123825"/>
                <a:gd name="connsiteY7" fmla="*/ 64294 h 123825"/>
                <a:gd name="connsiteX8" fmla="*/ 64294 w 123825"/>
                <a:gd name="connsiteY8" fmla="*/ 45244 h 123825"/>
                <a:gd name="connsiteX9" fmla="*/ 83344 w 123825"/>
                <a:gd name="connsiteY9" fmla="*/ 64294 h 123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25" h="123825">
                  <a:moveTo>
                    <a:pt x="7144" y="64294"/>
                  </a:moveTo>
                  <a:cubicBezTo>
                    <a:pt x="7144" y="95812"/>
                    <a:pt x="32776" y="121444"/>
                    <a:pt x="64294" y="121444"/>
                  </a:cubicBezTo>
                  <a:cubicBezTo>
                    <a:pt x="95812" y="121444"/>
                    <a:pt x="121444" y="95812"/>
                    <a:pt x="121444" y="64294"/>
                  </a:cubicBezTo>
                  <a:cubicBezTo>
                    <a:pt x="121444" y="32776"/>
                    <a:pt x="95812" y="7144"/>
                    <a:pt x="64294" y="7144"/>
                  </a:cubicBezTo>
                  <a:cubicBezTo>
                    <a:pt x="32776" y="7144"/>
                    <a:pt x="7144" y="32776"/>
                    <a:pt x="7144" y="64294"/>
                  </a:cubicBezTo>
                  <a:close/>
                  <a:moveTo>
                    <a:pt x="83344" y="64294"/>
                  </a:moveTo>
                  <a:cubicBezTo>
                    <a:pt x="83344" y="74800"/>
                    <a:pt x="74800" y="83344"/>
                    <a:pt x="64294" y="83344"/>
                  </a:cubicBezTo>
                  <a:cubicBezTo>
                    <a:pt x="53788" y="83344"/>
                    <a:pt x="45244" y="74800"/>
                    <a:pt x="45244" y="64294"/>
                  </a:cubicBezTo>
                  <a:cubicBezTo>
                    <a:pt x="45244" y="53788"/>
                    <a:pt x="53788" y="45244"/>
                    <a:pt x="64294" y="45244"/>
                  </a:cubicBezTo>
                  <a:cubicBezTo>
                    <a:pt x="74800" y="45244"/>
                    <a:pt x="83344" y="53788"/>
                    <a:pt x="83344" y="64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任意多边形：形状 9"/>
            <p:cNvSpPr/>
            <p:nvPr/>
          </p:nvSpPr>
          <p:spPr>
            <a:xfrm>
              <a:off x="6298406" y="2974181"/>
              <a:ext cx="123825" cy="123825"/>
            </a:xfrm>
            <a:custGeom>
              <a:gdLst>
                <a:gd name="connsiteX0" fmla="*/ 64294 w 123825"/>
                <a:gd name="connsiteY0" fmla="*/ 121444 h 123825"/>
                <a:gd name="connsiteX1" fmla="*/ 121444 w 123825"/>
                <a:gd name="connsiteY1" fmla="*/ 64294 h 123825"/>
                <a:gd name="connsiteX2" fmla="*/ 64294 w 123825"/>
                <a:gd name="connsiteY2" fmla="*/ 7144 h 123825"/>
                <a:gd name="connsiteX3" fmla="*/ 7144 w 123825"/>
                <a:gd name="connsiteY3" fmla="*/ 64294 h 123825"/>
                <a:gd name="connsiteX4" fmla="*/ 64294 w 123825"/>
                <a:gd name="connsiteY4" fmla="*/ 121444 h 123825"/>
                <a:gd name="connsiteX5" fmla="*/ 64294 w 123825"/>
                <a:gd name="connsiteY5" fmla="*/ 45244 h 123825"/>
                <a:gd name="connsiteX6" fmla="*/ 83344 w 123825"/>
                <a:gd name="connsiteY6" fmla="*/ 64294 h 123825"/>
                <a:gd name="connsiteX7" fmla="*/ 64294 w 123825"/>
                <a:gd name="connsiteY7" fmla="*/ 83344 h 123825"/>
                <a:gd name="connsiteX8" fmla="*/ 45244 w 123825"/>
                <a:gd name="connsiteY8" fmla="*/ 64294 h 123825"/>
                <a:gd name="connsiteX9" fmla="*/ 64294 w 123825"/>
                <a:gd name="connsiteY9" fmla="*/ 45244 h 123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25" h="123825">
                  <a:moveTo>
                    <a:pt x="64294" y="121444"/>
                  </a:moveTo>
                  <a:cubicBezTo>
                    <a:pt x="95812" y="121444"/>
                    <a:pt x="121444" y="95812"/>
                    <a:pt x="121444" y="64294"/>
                  </a:cubicBezTo>
                  <a:cubicBezTo>
                    <a:pt x="121444" y="32776"/>
                    <a:pt x="95812" y="7144"/>
                    <a:pt x="64294" y="7144"/>
                  </a:cubicBezTo>
                  <a:cubicBezTo>
                    <a:pt x="32776" y="7144"/>
                    <a:pt x="7144" y="32776"/>
                    <a:pt x="7144" y="64294"/>
                  </a:cubicBezTo>
                  <a:cubicBezTo>
                    <a:pt x="7144" y="95812"/>
                    <a:pt x="32776" y="121444"/>
                    <a:pt x="64294" y="121444"/>
                  </a:cubicBezTo>
                  <a:close/>
                  <a:moveTo>
                    <a:pt x="64294" y="45244"/>
                  </a:moveTo>
                  <a:cubicBezTo>
                    <a:pt x="74800" y="45244"/>
                    <a:pt x="83344" y="53788"/>
                    <a:pt x="83344" y="64294"/>
                  </a:cubicBezTo>
                  <a:cubicBezTo>
                    <a:pt x="83344" y="74800"/>
                    <a:pt x="74800" y="83344"/>
                    <a:pt x="64294" y="83344"/>
                  </a:cubicBezTo>
                  <a:cubicBezTo>
                    <a:pt x="53788" y="83344"/>
                    <a:pt x="45244" y="74800"/>
                    <a:pt x="45244" y="64294"/>
                  </a:cubicBezTo>
                  <a:cubicBezTo>
                    <a:pt x="45244" y="53788"/>
                    <a:pt x="53788" y="45244"/>
                    <a:pt x="64294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1" name="任意多边形:形状 10"/>
            <p:cNvSpPr/>
            <p:nvPr/>
          </p:nvSpPr>
          <p:spPr>
            <a:xfrm>
              <a:off x="6126956" y="3212306"/>
              <a:ext cx="180975" cy="171450"/>
            </a:xfrm>
            <a:custGeom>
              <a:gdLst>
                <a:gd name="connsiteX0" fmla="*/ 7144 w 180975"/>
                <a:gd name="connsiteY0" fmla="*/ 149914 h 171450"/>
                <a:gd name="connsiteX1" fmla="*/ 26089 w 180975"/>
                <a:gd name="connsiteY1" fmla="*/ 169069 h 171450"/>
                <a:gd name="connsiteX2" fmla="*/ 26194 w 180975"/>
                <a:gd name="connsiteY2" fmla="*/ 169069 h 171450"/>
                <a:gd name="connsiteX3" fmla="*/ 45244 w 180975"/>
                <a:gd name="connsiteY3" fmla="*/ 150124 h 171450"/>
                <a:gd name="connsiteX4" fmla="*/ 159544 w 180975"/>
                <a:gd name="connsiteY4" fmla="*/ 45244 h 171450"/>
                <a:gd name="connsiteX5" fmla="*/ 178594 w 180975"/>
                <a:gd name="connsiteY5" fmla="*/ 26194 h 171450"/>
                <a:gd name="connsiteX6" fmla="*/ 159544 w 180975"/>
                <a:gd name="connsiteY6" fmla="*/ 7144 h 171450"/>
                <a:gd name="connsiteX7" fmla="*/ 7144 w 180975"/>
                <a:gd name="connsiteY7" fmla="*/ 149914 h 1714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975" h="171450">
                  <a:moveTo>
                    <a:pt x="7144" y="149914"/>
                  </a:moveTo>
                  <a:cubicBezTo>
                    <a:pt x="7087" y="160430"/>
                    <a:pt x="15574" y="169012"/>
                    <a:pt x="26089" y="169069"/>
                  </a:cubicBezTo>
                  <a:cubicBezTo>
                    <a:pt x="26127" y="169069"/>
                    <a:pt x="26156" y="169069"/>
                    <a:pt x="26194" y="169069"/>
                  </a:cubicBezTo>
                  <a:cubicBezTo>
                    <a:pt x="36672" y="169069"/>
                    <a:pt x="45187" y="160601"/>
                    <a:pt x="45244" y="150124"/>
                  </a:cubicBezTo>
                  <a:cubicBezTo>
                    <a:pt x="45263" y="145837"/>
                    <a:pt x="47092" y="45244"/>
                    <a:pt x="159544" y="45244"/>
                  </a:cubicBezTo>
                  <a:cubicBezTo>
                    <a:pt x="170060" y="45244"/>
                    <a:pt x="178594" y="36709"/>
                    <a:pt x="178594" y="26194"/>
                  </a:cubicBezTo>
                  <a:cubicBezTo>
                    <a:pt x="178594" y="15678"/>
                    <a:pt x="170060" y="7144"/>
                    <a:pt x="159544" y="7144"/>
                  </a:cubicBezTo>
                  <a:cubicBezTo>
                    <a:pt x="9630" y="7144"/>
                    <a:pt x="7154" y="148485"/>
                    <a:pt x="7144" y="149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2" name="任意多边形：形状 11"/>
            <p:cNvSpPr/>
            <p:nvPr/>
          </p:nvSpPr>
          <p:spPr>
            <a:xfrm>
              <a:off x="5698331" y="3117056"/>
              <a:ext cx="123825" cy="123825"/>
            </a:xfrm>
            <a:custGeom>
              <a:gdLst>
                <a:gd name="connsiteX0" fmla="*/ 64294 w 123825"/>
                <a:gd name="connsiteY0" fmla="*/ 121444 h 123825"/>
                <a:gd name="connsiteX1" fmla="*/ 121444 w 123825"/>
                <a:gd name="connsiteY1" fmla="*/ 64294 h 123825"/>
                <a:gd name="connsiteX2" fmla="*/ 64294 w 123825"/>
                <a:gd name="connsiteY2" fmla="*/ 7144 h 123825"/>
                <a:gd name="connsiteX3" fmla="*/ 7144 w 123825"/>
                <a:gd name="connsiteY3" fmla="*/ 64294 h 123825"/>
                <a:gd name="connsiteX4" fmla="*/ 64294 w 123825"/>
                <a:gd name="connsiteY4" fmla="*/ 121444 h 123825"/>
                <a:gd name="connsiteX5" fmla="*/ 64294 w 123825"/>
                <a:gd name="connsiteY5" fmla="*/ 45244 h 123825"/>
                <a:gd name="connsiteX6" fmla="*/ 83344 w 123825"/>
                <a:gd name="connsiteY6" fmla="*/ 64294 h 123825"/>
                <a:gd name="connsiteX7" fmla="*/ 64294 w 123825"/>
                <a:gd name="connsiteY7" fmla="*/ 83344 h 123825"/>
                <a:gd name="connsiteX8" fmla="*/ 45244 w 123825"/>
                <a:gd name="connsiteY8" fmla="*/ 64294 h 123825"/>
                <a:gd name="connsiteX9" fmla="*/ 64294 w 123825"/>
                <a:gd name="connsiteY9" fmla="*/ 45244 h 123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25" h="123825">
                  <a:moveTo>
                    <a:pt x="64294" y="121444"/>
                  </a:moveTo>
                  <a:cubicBezTo>
                    <a:pt x="95812" y="121444"/>
                    <a:pt x="121444" y="95812"/>
                    <a:pt x="121444" y="64294"/>
                  </a:cubicBezTo>
                  <a:cubicBezTo>
                    <a:pt x="121444" y="32776"/>
                    <a:pt x="95812" y="7144"/>
                    <a:pt x="64294" y="7144"/>
                  </a:cubicBezTo>
                  <a:cubicBezTo>
                    <a:pt x="32776" y="7144"/>
                    <a:pt x="7144" y="32776"/>
                    <a:pt x="7144" y="64294"/>
                  </a:cubicBezTo>
                  <a:cubicBezTo>
                    <a:pt x="7144" y="95812"/>
                    <a:pt x="32776" y="121444"/>
                    <a:pt x="64294" y="121444"/>
                  </a:cubicBezTo>
                  <a:close/>
                  <a:moveTo>
                    <a:pt x="64294" y="45244"/>
                  </a:moveTo>
                  <a:cubicBezTo>
                    <a:pt x="74800" y="45244"/>
                    <a:pt x="83344" y="53788"/>
                    <a:pt x="83344" y="64294"/>
                  </a:cubicBezTo>
                  <a:cubicBezTo>
                    <a:pt x="83344" y="74800"/>
                    <a:pt x="74800" y="83344"/>
                    <a:pt x="64294" y="83344"/>
                  </a:cubicBezTo>
                  <a:cubicBezTo>
                    <a:pt x="53788" y="83344"/>
                    <a:pt x="45244" y="74800"/>
                    <a:pt x="45244" y="64294"/>
                  </a:cubicBezTo>
                  <a:cubicBezTo>
                    <a:pt x="45244" y="53788"/>
                    <a:pt x="53788" y="45244"/>
                    <a:pt x="64294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3" name="任意多边形：形状 12"/>
            <p:cNvSpPr/>
            <p:nvPr/>
          </p:nvSpPr>
          <p:spPr>
            <a:xfrm>
              <a:off x="5831681" y="3155156"/>
              <a:ext cx="219075" cy="228600"/>
            </a:xfrm>
            <a:custGeom>
              <a:gdLst>
                <a:gd name="connsiteX0" fmla="*/ 26194 w 219075"/>
                <a:gd name="connsiteY0" fmla="*/ 45244 h 228600"/>
                <a:gd name="connsiteX1" fmla="*/ 178594 w 219075"/>
                <a:gd name="connsiteY1" fmla="*/ 207274 h 228600"/>
                <a:gd name="connsiteX2" fmla="*/ 197644 w 219075"/>
                <a:gd name="connsiteY2" fmla="*/ 226219 h 228600"/>
                <a:gd name="connsiteX3" fmla="*/ 197729 w 219075"/>
                <a:gd name="connsiteY3" fmla="*/ 226219 h 228600"/>
                <a:gd name="connsiteX4" fmla="*/ 216694 w 219075"/>
                <a:gd name="connsiteY4" fmla="*/ 207083 h 228600"/>
                <a:gd name="connsiteX5" fmla="*/ 26194 w 219075"/>
                <a:gd name="connsiteY5" fmla="*/ 7144 h 228600"/>
                <a:gd name="connsiteX6" fmla="*/ 7144 w 219075"/>
                <a:gd name="connsiteY6" fmla="*/ 26194 h 228600"/>
                <a:gd name="connsiteX7" fmla="*/ 26194 w 219075"/>
                <a:gd name="connsiteY7" fmla="*/ 45244 h 2286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28600">
                  <a:moveTo>
                    <a:pt x="26194" y="45244"/>
                  </a:moveTo>
                  <a:cubicBezTo>
                    <a:pt x="175298" y="45244"/>
                    <a:pt x="178527" y="200339"/>
                    <a:pt x="178594" y="207274"/>
                  </a:cubicBezTo>
                  <a:cubicBezTo>
                    <a:pt x="178651" y="217761"/>
                    <a:pt x="187166" y="226219"/>
                    <a:pt x="197644" y="226219"/>
                  </a:cubicBezTo>
                  <a:cubicBezTo>
                    <a:pt x="197672" y="226219"/>
                    <a:pt x="197701" y="226219"/>
                    <a:pt x="197729" y="226219"/>
                  </a:cubicBezTo>
                  <a:cubicBezTo>
                    <a:pt x="208245" y="226171"/>
                    <a:pt x="216741" y="217599"/>
                    <a:pt x="216694" y="207083"/>
                  </a:cubicBezTo>
                  <a:cubicBezTo>
                    <a:pt x="216370" y="137922"/>
                    <a:pt x="176136" y="7144"/>
                    <a:pt x="26194" y="7144"/>
                  </a:cubicBezTo>
                  <a:cubicBezTo>
                    <a:pt x="15678" y="7144"/>
                    <a:pt x="7144" y="15678"/>
                    <a:pt x="7144" y="26194"/>
                  </a:cubicBezTo>
                  <a:cubicBezTo>
                    <a:pt x="7144" y="36709"/>
                    <a:pt x="15678" y="45244"/>
                    <a:pt x="26194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4" name="任意多边形:形状 13"/>
            <p:cNvSpPr/>
            <p:nvPr/>
          </p:nvSpPr>
          <p:spPr>
            <a:xfrm>
              <a:off x="6069806" y="3012284"/>
              <a:ext cx="219075" cy="371475"/>
            </a:xfrm>
            <a:custGeom>
              <a:gdLst>
                <a:gd name="connsiteX0" fmla="*/ 26194 w 219075"/>
                <a:gd name="connsiteY0" fmla="*/ 369091 h 371475"/>
                <a:gd name="connsiteX1" fmla="*/ 45244 w 219075"/>
                <a:gd name="connsiteY1" fmla="*/ 350041 h 371475"/>
                <a:gd name="connsiteX2" fmla="*/ 199006 w 219075"/>
                <a:gd name="connsiteY2" fmla="*/ 45193 h 371475"/>
                <a:gd name="connsiteX3" fmla="*/ 216656 w 219075"/>
                <a:gd name="connsiteY3" fmla="*/ 24962 h 371475"/>
                <a:gd name="connsiteX4" fmla="*/ 196415 w 219075"/>
                <a:gd name="connsiteY4" fmla="*/ 7179 h 371475"/>
                <a:gd name="connsiteX5" fmla="*/ 7144 w 219075"/>
                <a:gd name="connsiteY5" fmla="*/ 350041 h 371475"/>
                <a:gd name="connsiteX6" fmla="*/ 26194 w 219075"/>
                <a:gd name="connsiteY6" fmla="*/ 369091 h 3714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075" h="371475">
                  <a:moveTo>
                    <a:pt x="26194" y="369091"/>
                  </a:moveTo>
                  <a:cubicBezTo>
                    <a:pt x="36709" y="369091"/>
                    <a:pt x="45244" y="360556"/>
                    <a:pt x="45244" y="350041"/>
                  </a:cubicBezTo>
                  <a:cubicBezTo>
                    <a:pt x="45244" y="61271"/>
                    <a:pt x="192443" y="45726"/>
                    <a:pt x="199006" y="45193"/>
                  </a:cubicBezTo>
                  <a:cubicBezTo>
                    <a:pt x="209445" y="44441"/>
                    <a:pt x="217332" y="35420"/>
                    <a:pt x="216656" y="24962"/>
                  </a:cubicBezTo>
                  <a:cubicBezTo>
                    <a:pt x="215979" y="14456"/>
                    <a:pt x="206883" y="6550"/>
                    <a:pt x="196415" y="7179"/>
                  </a:cubicBezTo>
                  <a:cubicBezTo>
                    <a:pt x="188690" y="7684"/>
                    <a:pt x="7144" y="23171"/>
                    <a:pt x="7144" y="350041"/>
                  </a:cubicBezTo>
                  <a:cubicBezTo>
                    <a:pt x="7144" y="360556"/>
                    <a:pt x="15678" y="369091"/>
                    <a:pt x="26194" y="3690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2" name="图形 14" descr="恐龙轮廓"/>
          <p:cNvSpPr>
            <a:spLocks noChangeAspect="1"/>
          </p:cNvSpPr>
          <p:nvPr/>
        </p:nvSpPr>
        <p:spPr>
          <a:xfrm rot="20953316">
            <a:off x="4421659" y="5775325"/>
            <a:ext cx="446307" cy="371026"/>
          </a:xfrm>
          <a:custGeom>
            <a:gdLst>
              <a:gd name="connsiteX0" fmla="*/ 580756 w 790575"/>
              <a:gd name="connsiteY0" fmla="*/ 27384 h 657225"/>
              <a:gd name="connsiteX1" fmla="*/ 540574 w 790575"/>
              <a:gd name="connsiteY1" fmla="*/ 83344 h 657225"/>
              <a:gd name="connsiteX2" fmla="*/ 585817 w 790575"/>
              <a:gd name="connsiteY2" fmla="*/ 136627 h 657225"/>
              <a:gd name="connsiteX3" fmla="*/ 676005 w 790575"/>
              <a:gd name="connsiteY3" fmla="*/ 132159 h 657225"/>
              <a:gd name="connsiteX4" fmla="*/ 683744 w 790575"/>
              <a:gd name="connsiteY4" fmla="*/ 206273 h 657225"/>
              <a:gd name="connsiteX5" fmla="*/ 648323 w 790575"/>
              <a:gd name="connsiteY5" fmla="*/ 245269 h 657225"/>
              <a:gd name="connsiteX6" fmla="*/ 439671 w 790575"/>
              <a:gd name="connsiteY6" fmla="*/ 297361 h 657225"/>
              <a:gd name="connsiteX7" fmla="*/ 303349 w 790575"/>
              <a:gd name="connsiteY7" fmla="*/ 362502 h 657225"/>
              <a:gd name="connsiteX8" fmla="*/ 202446 w 790575"/>
              <a:gd name="connsiteY8" fmla="*/ 403650 h 657225"/>
              <a:gd name="connsiteX9" fmla="*/ 92912 w 790575"/>
              <a:gd name="connsiteY9" fmla="*/ 363741 h 657225"/>
              <a:gd name="connsiteX10" fmla="*/ 29810 w 790575"/>
              <a:gd name="connsiteY10" fmla="*/ 246164 h 657225"/>
              <a:gd name="connsiteX11" fmla="*/ 19800 w 790575"/>
              <a:gd name="connsiteY11" fmla="*/ 238916 h 657225"/>
              <a:gd name="connsiteX12" fmla="*/ 11058 w 790575"/>
              <a:gd name="connsiteY12" fmla="*/ 247650 h 657225"/>
              <a:gd name="connsiteX13" fmla="*/ 45288 w 790575"/>
              <a:gd name="connsiteY13" fmla="*/ 451275 h 657225"/>
              <a:gd name="connsiteX14" fmla="*/ 198279 w 790575"/>
              <a:gd name="connsiteY14" fmla="*/ 543858 h 657225"/>
              <a:gd name="connsiteX15" fmla="*/ 189052 w 790575"/>
              <a:gd name="connsiteY15" fmla="*/ 612248 h 657225"/>
              <a:gd name="connsiteX16" fmla="*/ 190838 w 790575"/>
              <a:gd name="connsiteY16" fmla="*/ 623297 h 657225"/>
              <a:gd name="connsiteX17" fmla="*/ 219709 w 790575"/>
              <a:gd name="connsiteY17" fmla="*/ 634346 h 657225"/>
              <a:gd name="connsiteX18" fmla="*/ 243224 w 790575"/>
              <a:gd name="connsiteY18" fmla="*/ 635489 h 657225"/>
              <a:gd name="connsiteX19" fmla="*/ 250368 w 790575"/>
              <a:gd name="connsiteY19" fmla="*/ 654825 h 657225"/>
              <a:gd name="connsiteX20" fmla="*/ 365260 w 790575"/>
              <a:gd name="connsiteY20" fmla="*/ 654825 h 657225"/>
              <a:gd name="connsiteX21" fmla="*/ 374487 w 790575"/>
              <a:gd name="connsiteY21" fmla="*/ 642347 h 657225"/>
              <a:gd name="connsiteX22" fmla="*/ 381631 w 790575"/>
              <a:gd name="connsiteY22" fmla="*/ 567290 h 657225"/>
              <a:gd name="connsiteX23" fmla="*/ 533432 w 790575"/>
              <a:gd name="connsiteY23" fmla="*/ 539954 h 657225"/>
              <a:gd name="connsiteX24" fmla="*/ 512894 w 790575"/>
              <a:gd name="connsiteY24" fmla="*/ 574148 h 657225"/>
              <a:gd name="connsiteX25" fmla="*/ 535515 w 790575"/>
              <a:gd name="connsiteY25" fmla="*/ 597389 h 657225"/>
              <a:gd name="connsiteX26" fmla="*/ 529264 w 790575"/>
              <a:gd name="connsiteY26" fmla="*/ 611962 h 657225"/>
              <a:gd name="connsiteX27" fmla="*/ 537896 w 790575"/>
              <a:gd name="connsiteY27" fmla="*/ 625679 h 657225"/>
              <a:gd name="connsiteX28" fmla="*/ 652788 w 790575"/>
              <a:gd name="connsiteY28" fmla="*/ 625679 h 657225"/>
              <a:gd name="connsiteX29" fmla="*/ 662313 w 790575"/>
              <a:gd name="connsiteY29" fmla="*/ 616154 h 657225"/>
              <a:gd name="connsiteX30" fmla="*/ 652788 w 790575"/>
              <a:gd name="connsiteY30" fmla="*/ 539954 h 657225"/>
              <a:gd name="connsiteX31" fmla="*/ 681065 w 790575"/>
              <a:gd name="connsiteY31" fmla="*/ 427177 h 657225"/>
              <a:gd name="connsiteX32" fmla="*/ 787920 w 790575"/>
              <a:gd name="connsiteY32" fmla="*/ 191100 h 657225"/>
              <a:gd name="connsiteX33" fmla="*/ 762323 w 790575"/>
              <a:gd name="connsiteY33" fmla="*/ 66970 h 657225"/>
              <a:gd name="connsiteX34" fmla="*/ 662909 w 790575"/>
              <a:gd name="connsiteY34" fmla="*/ 7144 h 657225"/>
              <a:gd name="connsiteX35" fmla="*/ 580756 w 790575"/>
              <a:gd name="connsiteY35" fmla="*/ 27384 h 657225"/>
              <a:gd name="connsiteX36" fmla="*/ 662312 w 790575"/>
              <a:gd name="connsiteY36" fmla="*/ 26194 h 657225"/>
              <a:gd name="connsiteX37" fmla="*/ 745951 w 790575"/>
              <a:gd name="connsiteY37" fmla="*/ 76800 h 657225"/>
              <a:gd name="connsiteX38" fmla="*/ 768870 w 790575"/>
              <a:gd name="connsiteY38" fmla="*/ 190205 h 657225"/>
              <a:gd name="connsiteX39" fmla="*/ 666480 w 790575"/>
              <a:gd name="connsiteY39" fmla="*/ 414890 h 657225"/>
              <a:gd name="connsiteX40" fmla="*/ 662312 w 790575"/>
              <a:gd name="connsiteY40" fmla="*/ 422700 h 657225"/>
              <a:gd name="connsiteX41" fmla="*/ 634631 w 790575"/>
              <a:gd name="connsiteY41" fmla="*/ 534619 h 657225"/>
              <a:gd name="connsiteX42" fmla="*/ 633738 w 790575"/>
              <a:gd name="connsiteY42" fmla="*/ 539954 h 657225"/>
              <a:gd name="connsiteX43" fmla="*/ 642073 w 790575"/>
              <a:gd name="connsiteY43" fmla="*/ 606629 h 657225"/>
              <a:gd name="connsiteX44" fmla="*/ 551885 w 790575"/>
              <a:gd name="connsiteY44" fmla="*/ 606629 h 657225"/>
              <a:gd name="connsiteX45" fmla="*/ 566470 w 790575"/>
              <a:gd name="connsiteY45" fmla="*/ 519379 h 657225"/>
              <a:gd name="connsiteX46" fmla="*/ 552481 w 790575"/>
              <a:gd name="connsiteY46" fmla="*/ 511093 h 657225"/>
              <a:gd name="connsiteX47" fmla="*/ 375082 w 790575"/>
              <a:gd name="connsiteY47" fmla="*/ 548621 h 657225"/>
              <a:gd name="connsiteX48" fmla="*/ 366451 w 790575"/>
              <a:gd name="connsiteY48" fmla="*/ 553955 h 657225"/>
              <a:gd name="connsiteX49" fmla="*/ 353354 w 790575"/>
              <a:gd name="connsiteY49" fmla="*/ 635775 h 657225"/>
              <a:gd name="connsiteX50" fmla="*/ 261678 w 790575"/>
              <a:gd name="connsiteY50" fmla="*/ 635775 h 657225"/>
              <a:gd name="connsiteX51" fmla="*/ 259594 w 790575"/>
              <a:gd name="connsiteY51" fmla="*/ 546239 h 657225"/>
              <a:gd name="connsiteX52" fmla="*/ 252749 w 790575"/>
              <a:gd name="connsiteY52" fmla="*/ 539382 h 657225"/>
              <a:gd name="connsiteX53" fmla="*/ 60468 w 790575"/>
              <a:gd name="connsiteY53" fmla="*/ 439941 h 657225"/>
              <a:gd name="connsiteX54" fmla="*/ 27428 w 790575"/>
              <a:gd name="connsiteY54" fmla="*/ 292598 h 657225"/>
              <a:gd name="connsiteX55" fmla="*/ 79815 w 790575"/>
              <a:gd name="connsiteY55" fmla="*/ 377743 h 657225"/>
              <a:gd name="connsiteX56" fmla="*/ 202446 w 790575"/>
              <a:gd name="connsiteY56" fmla="*/ 422700 h 657225"/>
              <a:gd name="connsiteX57" fmla="*/ 312576 w 790575"/>
              <a:gd name="connsiteY57" fmla="*/ 378886 h 657225"/>
              <a:gd name="connsiteX58" fmla="*/ 444435 w 790575"/>
              <a:gd name="connsiteY58" fmla="*/ 315830 h 657225"/>
              <a:gd name="connsiteX59" fmla="*/ 656657 w 790575"/>
              <a:gd name="connsiteY59" fmla="*/ 262537 h 657225"/>
              <a:gd name="connsiteX60" fmla="*/ 702197 w 790575"/>
              <a:gd name="connsiteY60" fmla="*/ 211036 h 657225"/>
              <a:gd name="connsiteX61" fmla="*/ 692672 w 790575"/>
              <a:gd name="connsiteY61" fmla="*/ 118472 h 657225"/>
              <a:gd name="connsiteX62" fmla="*/ 681064 w 790575"/>
              <a:gd name="connsiteY62" fmla="*/ 112214 h 657225"/>
              <a:gd name="connsiteX63" fmla="*/ 590580 w 790575"/>
              <a:gd name="connsiteY63" fmla="*/ 118167 h 657225"/>
              <a:gd name="connsiteX64" fmla="*/ 559623 w 790575"/>
              <a:gd name="connsiteY64" fmla="*/ 83344 h 657225"/>
              <a:gd name="connsiteX65" fmla="*/ 590281 w 790575"/>
              <a:gd name="connsiteY65" fmla="*/ 43758 h 657225"/>
              <a:gd name="connsiteX66" fmla="*/ 662312 w 790575"/>
              <a:gd name="connsiteY66" fmla="*/ 26194 h 657225"/>
              <a:gd name="connsiteX67" fmla="*/ 654871 w 790575"/>
              <a:gd name="connsiteY67" fmla="*/ 54769 h 657225"/>
              <a:gd name="connsiteX68" fmla="*/ 645346 w 790575"/>
              <a:gd name="connsiteY68" fmla="*/ 64294 h 657225"/>
              <a:gd name="connsiteX69" fmla="*/ 654871 w 790575"/>
              <a:gd name="connsiteY69" fmla="*/ 73819 h 657225"/>
              <a:gd name="connsiteX70" fmla="*/ 664396 w 790575"/>
              <a:gd name="connsiteY70" fmla="*/ 64294 h 657225"/>
              <a:gd name="connsiteX71" fmla="*/ 654871 w 790575"/>
              <a:gd name="connsiteY71" fmla="*/ 54769 h 657225"/>
              <a:gd name="connsiteX72" fmla="*/ 219114 w 790575"/>
              <a:gd name="connsiteY72" fmla="*/ 549764 h 657225"/>
              <a:gd name="connsiteX73" fmla="*/ 242033 w 790575"/>
              <a:gd name="connsiteY73" fmla="*/ 556050 h 657225"/>
              <a:gd name="connsiteX74" fmla="*/ 246796 w 790575"/>
              <a:gd name="connsiteY74" fmla="*/ 616725 h 657225"/>
              <a:gd name="connsiteX75" fmla="*/ 222091 w 790575"/>
              <a:gd name="connsiteY75" fmla="*/ 615582 h 657225"/>
              <a:gd name="connsiteX76" fmla="*/ 209589 w 790575"/>
              <a:gd name="connsiteY76" fmla="*/ 611391 h 657225"/>
              <a:gd name="connsiteX77" fmla="*/ 219114 w 790575"/>
              <a:gd name="connsiteY77" fmla="*/ 549764 h 657225"/>
              <a:gd name="connsiteX78" fmla="*/ 545039 w 790575"/>
              <a:gd name="connsiteY78" fmla="*/ 560147 h 657225"/>
              <a:gd name="connsiteX79" fmla="*/ 541765 w 790575"/>
              <a:gd name="connsiteY79" fmla="*/ 578339 h 657225"/>
              <a:gd name="connsiteX80" fmla="*/ 534026 w 790575"/>
              <a:gd name="connsiteY80" fmla="*/ 576815 h 657225"/>
              <a:gd name="connsiteX81" fmla="*/ 545039 w 790575"/>
              <a:gd name="connsiteY81" fmla="*/ 560147 h 6572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790575" h="657225">
                <a:moveTo>
                  <a:pt x="580756" y="27384"/>
                </a:moveTo>
                <a:cubicBezTo>
                  <a:pt x="557873" y="40262"/>
                  <a:pt x="540574" y="59531"/>
                  <a:pt x="540574" y="83344"/>
                </a:cubicBezTo>
                <a:cubicBezTo>
                  <a:pt x="541766" y="112471"/>
                  <a:pt x="561134" y="130226"/>
                  <a:pt x="585817" y="136627"/>
                </a:cubicBezTo>
                <a:cubicBezTo>
                  <a:pt x="609873" y="142637"/>
                  <a:pt x="641260" y="139894"/>
                  <a:pt x="676005" y="132159"/>
                </a:cubicBezTo>
                <a:cubicBezTo>
                  <a:pt x="685334" y="165154"/>
                  <a:pt x="688052" y="189709"/>
                  <a:pt x="683744" y="206273"/>
                </a:cubicBezTo>
                <a:cubicBezTo>
                  <a:pt x="679046" y="224342"/>
                  <a:pt x="668007" y="235544"/>
                  <a:pt x="648323" y="245269"/>
                </a:cubicBezTo>
                <a:cubicBezTo>
                  <a:pt x="608955" y="264729"/>
                  <a:pt x="536090" y="273025"/>
                  <a:pt x="439671" y="297361"/>
                </a:cubicBezTo>
                <a:cubicBezTo>
                  <a:pt x="390465" y="314020"/>
                  <a:pt x="343457" y="339928"/>
                  <a:pt x="303349" y="362502"/>
                </a:cubicBezTo>
                <a:cubicBezTo>
                  <a:pt x="262739" y="385458"/>
                  <a:pt x="226905" y="403650"/>
                  <a:pt x="202446" y="403650"/>
                </a:cubicBezTo>
                <a:cubicBezTo>
                  <a:pt x="156481" y="403650"/>
                  <a:pt x="121083" y="389934"/>
                  <a:pt x="92912" y="363741"/>
                </a:cubicBezTo>
                <a:cubicBezTo>
                  <a:pt x="64740" y="337547"/>
                  <a:pt x="43873" y="298237"/>
                  <a:pt x="29810" y="246164"/>
                </a:cubicBezTo>
                <a:cubicBezTo>
                  <a:pt x="28752" y="241811"/>
                  <a:pt x="24269" y="238563"/>
                  <a:pt x="19800" y="238916"/>
                </a:cubicBezTo>
                <a:cubicBezTo>
                  <a:pt x="15332" y="239268"/>
                  <a:pt x="11416" y="243183"/>
                  <a:pt x="11058" y="247650"/>
                </a:cubicBezTo>
                <a:cubicBezTo>
                  <a:pt x="1369" y="335737"/>
                  <a:pt x="8543" y="401364"/>
                  <a:pt x="45288" y="451275"/>
                </a:cubicBezTo>
                <a:cubicBezTo>
                  <a:pt x="75501" y="492233"/>
                  <a:pt x="125204" y="521189"/>
                  <a:pt x="198279" y="543858"/>
                </a:cubicBezTo>
                <a:cubicBezTo>
                  <a:pt x="206445" y="568718"/>
                  <a:pt x="197975" y="594436"/>
                  <a:pt x="189052" y="612248"/>
                </a:cubicBezTo>
                <a:cubicBezTo>
                  <a:pt x="187270" y="615868"/>
                  <a:pt x="188025" y="620439"/>
                  <a:pt x="190838" y="623297"/>
                </a:cubicBezTo>
                <a:cubicBezTo>
                  <a:pt x="198547" y="631012"/>
                  <a:pt x="209043" y="633012"/>
                  <a:pt x="219709" y="634346"/>
                </a:cubicBezTo>
                <a:cubicBezTo>
                  <a:pt x="227607" y="635299"/>
                  <a:pt x="235593" y="635393"/>
                  <a:pt x="243224" y="635489"/>
                </a:cubicBezTo>
                <a:cubicBezTo>
                  <a:pt x="239128" y="645490"/>
                  <a:pt x="244581" y="650824"/>
                  <a:pt x="250368" y="654825"/>
                </a:cubicBezTo>
                <a:lnTo>
                  <a:pt x="365260" y="654825"/>
                </a:lnTo>
                <a:cubicBezTo>
                  <a:pt x="371315" y="654920"/>
                  <a:pt x="376379" y="648062"/>
                  <a:pt x="374487" y="642347"/>
                </a:cubicBezTo>
                <a:cubicBezTo>
                  <a:pt x="365837" y="616154"/>
                  <a:pt x="366153" y="600342"/>
                  <a:pt x="381631" y="567290"/>
                </a:cubicBezTo>
                <a:cubicBezTo>
                  <a:pt x="435595" y="566909"/>
                  <a:pt x="483509" y="560718"/>
                  <a:pt x="533432" y="539954"/>
                </a:cubicBezTo>
                <a:cubicBezTo>
                  <a:pt x="529812" y="553383"/>
                  <a:pt x="518117" y="563956"/>
                  <a:pt x="512894" y="574148"/>
                </a:cubicBezTo>
                <a:cubicBezTo>
                  <a:pt x="510967" y="587959"/>
                  <a:pt x="525038" y="593007"/>
                  <a:pt x="535515" y="597389"/>
                </a:cubicBezTo>
                <a:cubicBezTo>
                  <a:pt x="533686" y="602056"/>
                  <a:pt x="531750" y="606914"/>
                  <a:pt x="529264" y="611962"/>
                </a:cubicBezTo>
                <a:cubicBezTo>
                  <a:pt x="526445" y="617772"/>
                  <a:pt x="531449" y="625679"/>
                  <a:pt x="537896" y="625679"/>
                </a:cubicBezTo>
                <a:lnTo>
                  <a:pt x="652788" y="625679"/>
                </a:lnTo>
                <a:cubicBezTo>
                  <a:pt x="657776" y="625679"/>
                  <a:pt x="662312" y="621106"/>
                  <a:pt x="662313" y="616154"/>
                </a:cubicBezTo>
                <a:cubicBezTo>
                  <a:pt x="662313" y="595389"/>
                  <a:pt x="656007" y="564814"/>
                  <a:pt x="652788" y="539954"/>
                </a:cubicBezTo>
                <a:cubicBezTo>
                  <a:pt x="670388" y="504330"/>
                  <a:pt x="680487" y="480898"/>
                  <a:pt x="681065" y="427177"/>
                </a:cubicBezTo>
                <a:cubicBezTo>
                  <a:pt x="744899" y="379647"/>
                  <a:pt x="784301" y="281274"/>
                  <a:pt x="787920" y="191100"/>
                </a:cubicBezTo>
                <a:cubicBezTo>
                  <a:pt x="789768" y="145066"/>
                  <a:pt x="782346" y="100946"/>
                  <a:pt x="762323" y="66970"/>
                </a:cubicBezTo>
                <a:cubicBezTo>
                  <a:pt x="742300" y="33004"/>
                  <a:pt x="708864" y="9725"/>
                  <a:pt x="662909" y="7144"/>
                </a:cubicBezTo>
                <a:cubicBezTo>
                  <a:pt x="626440" y="7372"/>
                  <a:pt x="603235" y="15087"/>
                  <a:pt x="580756" y="27384"/>
                </a:cubicBezTo>
                <a:close/>
                <a:moveTo>
                  <a:pt x="662312" y="26194"/>
                </a:moveTo>
                <a:cubicBezTo>
                  <a:pt x="702202" y="28613"/>
                  <a:pt x="728653" y="47454"/>
                  <a:pt x="745951" y="76800"/>
                </a:cubicBezTo>
                <a:cubicBezTo>
                  <a:pt x="763342" y="106299"/>
                  <a:pt x="770615" y="146771"/>
                  <a:pt x="768870" y="190205"/>
                </a:cubicBezTo>
                <a:cubicBezTo>
                  <a:pt x="765383" y="277063"/>
                  <a:pt x="724766" y="374218"/>
                  <a:pt x="666480" y="414890"/>
                </a:cubicBezTo>
                <a:cubicBezTo>
                  <a:pt x="663962" y="416604"/>
                  <a:pt x="662356" y="419652"/>
                  <a:pt x="662312" y="422700"/>
                </a:cubicBezTo>
                <a:cubicBezTo>
                  <a:pt x="662312" y="479660"/>
                  <a:pt x="653787" y="495948"/>
                  <a:pt x="634631" y="534619"/>
                </a:cubicBezTo>
                <a:cubicBezTo>
                  <a:pt x="633825" y="536238"/>
                  <a:pt x="633512" y="538143"/>
                  <a:pt x="633738" y="539954"/>
                </a:cubicBezTo>
                <a:cubicBezTo>
                  <a:pt x="636595" y="563003"/>
                  <a:pt x="640833" y="588436"/>
                  <a:pt x="642073" y="606629"/>
                </a:cubicBezTo>
                <a:lnTo>
                  <a:pt x="551885" y="606629"/>
                </a:lnTo>
                <a:cubicBezTo>
                  <a:pt x="565536" y="572910"/>
                  <a:pt x="566470" y="544906"/>
                  <a:pt x="566470" y="519379"/>
                </a:cubicBezTo>
                <a:cubicBezTo>
                  <a:pt x="566413" y="512902"/>
                  <a:pt x="558231" y="508045"/>
                  <a:pt x="552481" y="511093"/>
                </a:cubicBezTo>
                <a:cubicBezTo>
                  <a:pt x="493099" y="542144"/>
                  <a:pt x="440651" y="548621"/>
                  <a:pt x="375082" y="548621"/>
                </a:cubicBezTo>
                <a:cubicBezTo>
                  <a:pt x="371510" y="548621"/>
                  <a:pt x="368014" y="550717"/>
                  <a:pt x="366451" y="553955"/>
                </a:cubicBezTo>
                <a:cubicBezTo>
                  <a:pt x="349528" y="588150"/>
                  <a:pt x="347461" y="610914"/>
                  <a:pt x="353354" y="635775"/>
                </a:cubicBezTo>
                <a:lnTo>
                  <a:pt x="261678" y="635775"/>
                </a:lnTo>
                <a:cubicBezTo>
                  <a:pt x="268169" y="608819"/>
                  <a:pt x="268145" y="580720"/>
                  <a:pt x="259594" y="546239"/>
                </a:cubicBezTo>
                <a:cubicBezTo>
                  <a:pt x="258750" y="542906"/>
                  <a:pt x="256026" y="540239"/>
                  <a:pt x="252749" y="539382"/>
                </a:cubicBezTo>
                <a:cubicBezTo>
                  <a:pt x="153138" y="515378"/>
                  <a:pt x="93162" y="484327"/>
                  <a:pt x="60468" y="439941"/>
                </a:cubicBezTo>
                <a:cubicBezTo>
                  <a:pt x="33628" y="403460"/>
                  <a:pt x="24814" y="355835"/>
                  <a:pt x="27428" y="292598"/>
                </a:cubicBezTo>
                <a:cubicBezTo>
                  <a:pt x="41099" y="326593"/>
                  <a:pt x="57161" y="356692"/>
                  <a:pt x="79815" y="377743"/>
                </a:cubicBezTo>
                <a:cubicBezTo>
                  <a:pt x="111504" y="407175"/>
                  <a:pt x="152633" y="422700"/>
                  <a:pt x="202446" y="422700"/>
                </a:cubicBezTo>
                <a:cubicBezTo>
                  <a:pt x="235454" y="422700"/>
                  <a:pt x="271775" y="401936"/>
                  <a:pt x="312576" y="378886"/>
                </a:cubicBezTo>
                <a:cubicBezTo>
                  <a:pt x="353300" y="355930"/>
                  <a:pt x="398127" y="329927"/>
                  <a:pt x="444435" y="315830"/>
                </a:cubicBezTo>
                <a:cubicBezTo>
                  <a:pt x="514809" y="293265"/>
                  <a:pt x="595182" y="291532"/>
                  <a:pt x="656657" y="262537"/>
                </a:cubicBezTo>
                <a:cubicBezTo>
                  <a:pt x="679373" y="251307"/>
                  <a:pt x="696046" y="234686"/>
                  <a:pt x="702197" y="211036"/>
                </a:cubicBezTo>
                <a:cubicBezTo>
                  <a:pt x="708349" y="187395"/>
                  <a:pt x="704901" y="157982"/>
                  <a:pt x="692672" y="118472"/>
                </a:cubicBezTo>
                <a:cubicBezTo>
                  <a:pt x="691181" y="113852"/>
                  <a:pt x="685742" y="110919"/>
                  <a:pt x="681064" y="112214"/>
                </a:cubicBezTo>
                <a:cubicBezTo>
                  <a:pt x="643871" y="121520"/>
                  <a:pt x="611782" y="123473"/>
                  <a:pt x="590580" y="118167"/>
                </a:cubicBezTo>
                <a:cubicBezTo>
                  <a:pt x="571963" y="113329"/>
                  <a:pt x="559804" y="100203"/>
                  <a:pt x="559623" y="83344"/>
                </a:cubicBezTo>
                <a:cubicBezTo>
                  <a:pt x="559623" y="69056"/>
                  <a:pt x="570827" y="54702"/>
                  <a:pt x="590281" y="43758"/>
                </a:cubicBezTo>
                <a:cubicBezTo>
                  <a:pt x="610126" y="31842"/>
                  <a:pt x="635109" y="25861"/>
                  <a:pt x="662312" y="26194"/>
                </a:cubicBezTo>
                <a:close/>
                <a:moveTo>
                  <a:pt x="654871" y="54769"/>
                </a:moveTo>
                <a:cubicBezTo>
                  <a:pt x="649611" y="54769"/>
                  <a:pt x="645346" y="59036"/>
                  <a:pt x="645346" y="64294"/>
                </a:cubicBezTo>
                <a:cubicBezTo>
                  <a:pt x="645346" y="69561"/>
                  <a:pt x="649611" y="73819"/>
                  <a:pt x="654871" y="73819"/>
                </a:cubicBezTo>
                <a:cubicBezTo>
                  <a:pt x="660132" y="73819"/>
                  <a:pt x="664396" y="69561"/>
                  <a:pt x="664396" y="64294"/>
                </a:cubicBezTo>
                <a:cubicBezTo>
                  <a:pt x="664396" y="59036"/>
                  <a:pt x="660132" y="54769"/>
                  <a:pt x="654871" y="54769"/>
                </a:cubicBezTo>
                <a:close/>
                <a:moveTo>
                  <a:pt x="219114" y="549764"/>
                </a:moveTo>
                <a:cubicBezTo>
                  <a:pt x="226626" y="551860"/>
                  <a:pt x="234067" y="554051"/>
                  <a:pt x="242033" y="556050"/>
                </a:cubicBezTo>
                <a:cubicBezTo>
                  <a:pt x="247323" y="579292"/>
                  <a:pt x="248824" y="598627"/>
                  <a:pt x="246796" y="616725"/>
                </a:cubicBezTo>
                <a:cubicBezTo>
                  <a:pt x="238461" y="616725"/>
                  <a:pt x="229722" y="616439"/>
                  <a:pt x="222091" y="615582"/>
                </a:cubicBezTo>
                <a:cubicBezTo>
                  <a:pt x="215678" y="614820"/>
                  <a:pt x="212767" y="612914"/>
                  <a:pt x="209589" y="611391"/>
                </a:cubicBezTo>
                <a:cubicBezTo>
                  <a:pt x="216908" y="594532"/>
                  <a:pt x="223095" y="573005"/>
                  <a:pt x="219114" y="549764"/>
                </a:cubicBezTo>
                <a:close/>
                <a:moveTo>
                  <a:pt x="545039" y="560147"/>
                </a:moveTo>
                <a:cubicBezTo>
                  <a:pt x="544303" y="566052"/>
                  <a:pt x="543321" y="572148"/>
                  <a:pt x="541765" y="578339"/>
                </a:cubicBezTo>
                <a:cubicBezTo>
                  <a:pt x="538881" y="579197"/>
                  <a:pt x="536380" y="577386"/>
                  <a:pt x="534026" y="576815"/>
                </a:cubicBezTo>
                <a:cubicBezTo>
                  <a:pt x="538067" y="571005"/>
                  <a:pt x="541884" y="565099"/>
                  <a:pt x="545039" y="56014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6" name="直接连接符​​(S) 15"/>
          <p:cNvCxnSpPr/>
          <p:nvPr/>
        </p:nvCxnSpPr>
        <p:spPr>
          <a:xfrm flipH="1"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占位符 17" descr="书架上显示有书页的书籍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3" name="灯片编号占位符 2"/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摘要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r>
              <a:rPr lang="en-US" altLang="zh-CN" sz="180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Subtitle lorem</a:t>
            </a:r>
            <a:r>
              <a:rPr lang="zh-CN" altLang="en-US" sz="1800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sz="1800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 sit amet, consectetur adipiscing elit. </a:t>
            </a:r>
            <a:endParaRPr lang="en-US" altLang="zh-CN" sz="1800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rtl="0">
              <a:lnSpc>
                <a:spcPct val="110000"/>
              </a:lnSpc>
            </a:pP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 sit amet, consectetur adipiscing elit.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lvl="1" rtl="0">
              <a:lnSpc>
                <a:spcPct val="110000"/>
              </a:lnSpc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Ut fermentum a magna ut eleifend.Integer convallis suscipit ante eu varius.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lvl="1" rtl="0">
              <a:lnSpc>
                <a:spcPct val="110000"/>
              </a:lnSpc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Morbi a purus dolor.Suspendisse sit amet ipsum finibus justo viverra blandit.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lvl="1" rtl="0">
              <a:lnSpc>
                <a:spcPct val="110000"/>
              </a:lnSpc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Ut congue quis tortor eget sodales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. </a:t>
            </a:r>
            <a:endParaRPr lang="en-US" altLang="zh-CN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rtl="0">
              <a:lnSpc>
                <a:spcPct val="110000"/>
              </a:lnSpc>
            </a:pP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7" name="直接连接符​​(S) 6"/>
          <p:cNvCxnSpPr/>
          <p:nvPr/>
        </p:nvCxnSpPr>
        <p:spPr>
          <a:xfrm flipH="1"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占位符 10" descr="书桌上三本书堆放在一起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tretch>
            <a:fillRect/>
          </a:stretch>
        </p:blipFill>
        <p:spPr>
          <a:xfrm>
            <a:off x="7804150" y="1"/>
            <a:ext cx="4387850" cy="6679488"/>
          </a:xfrm>
        </p:spPr>
      </p:pic>
      <p:sp>
        <p:nvSpPr>
          <p:cNvPr id="5" name="灯片编号占位符 4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假设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r>
              <a:rPr lang="en-US" altLang="zh-CN" sz="180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Subtitle lorem</a:t>
            </a:r>
            <a:r>
              <a:rPr lang="zh-CN" altLang="en-US" sz="1800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sz="1800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 sit amet, consectetur adipiscing elit. </a:t>
            </a:r>
            <a:endParaRPr lang="zh-CN" altLang="en-US" sz="1800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marL="0" indent="0" rtl="0">
              <a:lnSpc>
                <a:spcPct val="110000"/>
              </a:lnSpc>
              <a:buNone/>
            </a:pP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 sit amet, consectetur adipiscing elit.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606425" lvl="1" indent="-342900" rtl="0">
              <a:lnSpc>
                <a:spcPct val="110000"/>
              </a:lnSpc>
              <a:buFont typeface="+mj-lt"/>
              <a:buAutoNum type="arabicPeriod"/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Ut fermentum a magna ut eleifend.Integer convallis suscipit ante eu varius.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606425" lvl="1" indent="-342900" rtl="0">
              <a:lnSpc>
                <a:spcPct val="110000"/>
              </a:lnSpc>
              <a:buFont typeface="+mj-lt"/>
              <a:buAutoNum type="arabicPeriod"/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Morbi a purus dolor.Suspendisse sit amet ipsum finibus justo viverra blandit.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606425" lvl="1" indent="-342900" rtl="0">
              <a:lnSpc>
                <a:spcPct val="110000"/>
              </a:lnSpc>
              <a:buFont typeface="+mj-lt"/>
              <a:buAutoNum type="arabicPeriod"/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Ut congue quis tortor eget sodales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. </a:t>
            </a:r>
            <a:endParaRPr lang="en-US" altLang="zh-CN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606425" lvl="1" indent="-342900" rtl="0">
              <a:lnSpc>
                <a:spcPct val="110000"/>
              </a:lnSpc>
              <a:buFont typeface="+mj-lt"/>
              <a:buAutoNum type="arabicPeriod"/>
            </a:pP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Ut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fermentum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 magna ut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eleifend.Integer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convallis suscipit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ante eu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varius. </a:t>
            </a:r>
            <a:endParaRPr lang="en-US" altLang="zh-CN" err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606425" lvl="1" indent="-342900" rtl="0">
              <a:lnSpc>
                <a:spcPct val="110000"/>
              </a:lnSpc>
              <a:buFont typeface="+mj-lt"/>
              <a:buAutoNum type="arabicPeriod"/>
            </a:pP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Morbi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 purus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dolor.Suspendisse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sit amet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finibus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justo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viverra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blandit. </a:t>
            </a:r>
            <a:endParaRPr lang="en-US" altLang="zh-CN" err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606425" lvl="1" indent="-342900" rtl="0">
              <a:lnSpc>
                <a:spcPct val="110000"/>
              </a:lnSpc>
              <a:buFont typeface="+mj-lt"/>
              <a:buAutoNum type="arabicPeriod"/>
            </a:pP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Ut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congue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quis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tortor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eget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err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sodales. </a:t>
            </a:r>
            <a:endParaRPr lang="en-US" altLang="zh-CN" err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606425" lvl="1" indent="-342900" rtl="0">
              <a:lnSpc>
                <a:spcPct val="110000"/>
              </a:lnSpc>
              <a:buFont typeface="+mj-lt"/>
              <a:buAutoNum type="arabicPeriod"/>
            </a:pP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rtl="0">
              <a:lnSpc>
                <a:spcPct val="110000"/>
              </a:lnSpc>
            </a:pP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37" name="图片占位符 36" descr="建筑绘图页特写"/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tretch>
            <a:fillRect/>
          </a:stretch>
        </p:blipFill>
        <p:spPr/>
      </p:pic>
      <p:pic>
        <p:nvPicPr>
          <p:cNvPr id="41" name="图片占位符 40" descr="显微镜"/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tretch>
            <a:fillRect/>
          </a:stretch>
        </p:blipFill>
        <p:spPr>
          <a:xfrm>
            <a:off x="8127752" y="471129"/>
            <a:ext cx="1800000" cy="1800000"/>
          </a:xfrm>
        </p:spPr>
      </p:pic>
      <p:pic>
        <p:nvPicPr>
          <p:cNvPr id="45" name="图片占位符 44" descr="书桌上的铅笔筒，背景为黑板"/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tretch>
            <a:fillRect/>
          </a:stretch>
        </p:blipFill>
        <p:spPr>
          <a:xfrm>
            <a:off x="10057037" y="471129"/>
            <a:ext cx="1800000" cy="1800000"/>
          </a:xfrm>
        </p:spPr>
      </p:pic>
      <p:pic>
        <p:nvPicPr>
          <p:cNvPr id="33" name="图片占位符 32" descr="在黑板上写字的手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tretch>
            <a:fillRect/>
          </a:stretch>
        </p:blipFill>
        <p:spPr/>
      </p:pic>
      <p:pic>
        <p:nvPicPr>
          <p:cNvPr id="29" name="图片占位符 28" descr="书架上显示有书页的书籍"/>
          <p:cNvPicPr>
            <a:picLocks noGrp="1" noChangeAspect="1"/>
          </p:cNvPicPr>
          <p:nvPr>
            <p:ph type="pic" sz="quarter" idx="16"/>
          </p:nvPr>
        </p:nvPicPr>
        <p:blipFill>
          <a:blip r:embed="rId6"/>
          <a:stretch>
            <a:fillRect/>
          </a:stretch>
        </p:blipFill>
        <p:spPr/>
      </p:pic>
      <p:pic>
        <p:nvPicPr>
          <p:cNvPr id="25" name="图片占位符 24" descr="宇宙飞船太空舱中的人员"/>
          <p:cNvPicPr>
            <a:picLocks noGrp="1" noChangeAspect="1"/>
          </p:cNvPicPr>
          <p:nvPr>
            <p:ph type="pic" sz="quarter" idx="18"/>
          </p:nvPr>
        </p:nvPicPr>
        <p:blipFill>
          <a:blip r:embed="rId7"/>
          <a:stretch>
            <a:fillRect/>
          </a:stretch>
        </p:blipFill>
        <p:spPr/>
      </p:pic>
      <p:sp>
        <p:nvSpPr>
          <p:cNvPr id="6" name="长方形 5"/>
          <p:cNvSpPr/>
          <p:nvPr/>
        </p:nvSpPr>
        <p:spPr>
          <a:xfrm>
            <a:off x="9584852" y="1928229"/>
            <a:ext cx="342900" cy="342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/>
          <p:cNvSpPr/>
          <p:nvPr/>
        </p:nvSpPr>
        <p:spPr>
          <a:xfrm>
            <a:off x="11514137" y="1928229"/>
            <a:ext cx="342900" cy="342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5" name="长方形 14"/>
          <p:cNvSpPr/>
          <p:nvPr/>
        </p:nvSpPr>
        <p:spPr>
          <a:xfrm>
            <a:off x="9584852" y="3852665"/>
            <a:ext cx="342900" cy="342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7" name="长方形 16"/>
          <p:cNvSpPr/>
          <p:nvPr/>
        </p:nvSpPr>
        <p:spPr>
          <a:xfrm>
            <a:off x="11514137" y="3852665"/>
            <a:ext cx="342900" cy="342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9" name="长方形 18"/>
          <p:cNvSpPr/>
          <p:nvPr/>
        </p:nvSpPr>
        <p:spPr>
          <a:xfrm>
            <a:off x="9584852" y="5777100"/>
            <a:ext cx="342900" cy="342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1" name="长方形 20"/>
          <p:cNvSpPr/>
          <p:nvPr/>
        </p:nvSpPr>
        <p:spPr>
          <a:xfrm>
            <a:off x="11514137" y="5777100"/>
            <a:ext cx="342900" cy="342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zh-CN" sz="12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r>
            <a:endParaRPr lang="zh-CN" altLang="en-US" sz="120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比较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906100" y="2249397"/>
            <a:ext cx="4414795" cy="360000"/>
          </a:xfrm>
        </p:spPr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比较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</a:t>
            </a:r>
            <a:endParaRPr lang="en-US" altLang="zh-CN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06100" y="2609396"/>
            <a:ext cx="4414799" cy="2703267"/>
          </a:xfrm>
        </p:spPr>
        <p:txBody>
          <a:bodyPr rtlCol="0"/>
          <a:lstStyle/>
          <a:p>
            <a:pPr rtl="0">
              <a:lnSpc>
                <a:spcPct val="110000"/>
              </a:lnSpc>
            </a:pP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Nulla a erat eget nunc hendrerit ultrices eu nec nulla.Donec viverra leo aliquet, auctor quam id, convallis orci.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lvl="1" rtl="0">
              <a:lnSpc>
                <a:spcPct val="110000"/>
              </a:lnSpc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Sed in molestie est.Cras ornare turpis at ligula posuere, sit amet accumsan neque lobortis.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lvl="1" rtl="0">
              <a:lnSpc>
                <a:spcPct val="110000"/>
              </a:lnSpc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Maecenas mattis risus ligula, sed ullamcorper nunc efficitur sed.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9" name="直接连接符​​(S) 8"/>
          <p:cNvCxnSpPr/>
          <p:nvPr/>
        </p:nvCxnSpPr>
        <p:spPr>
          <a:xfrm flipH="1">
            <a:off x="6096000" y="2011703"/>
            <a:ext cx="0" cy="3075394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799300" y="2249397"/>
            <a:ext cx="4414795" cy="360000"/>
          </a:xfrm>
        </p:spPr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比较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B</a:t>
            </a:r>
            <a:endParaRPr lang="en-US" altLang="zh-CN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799300" y="2609397"/>
            <a:ext cx="4414799" cy="2703600"/>
          </a:xfrm>
        </p:spPr>
        <p:txBody>
          <a:bodyPr rtlCol="0"/>
          <a:lstStyle/>
          <a:p>
            <a:pPr rtl="0">
              <a:lnSpc>
                <a:spcPct val="110000"/>
              </a:lnSpc>
            </a:pP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Nulla a erat eget nunc hendrerit ultrices eu nec nulla.Donec viverra leo aliquet, auctor quam id, convallis orci.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lvl="1" rtl="0">
              <a:lnSpc>
                <a:spcPct val="110000"/>
              </a:lnSpc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Sed in molestie est.Cras ornare turpis at ligula posuere, sit amet accumsan neque lobortis.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lvl="1" rtl="0">
              <a:lnSpc>
                <a:spcPct val="110000"/>
              </a:lnSpc>
            </a:pPr>
            <a:r>
              <a:rPr lang="en-US" altLang="zh-CN" noProof="1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Maecenas mattis risus ligula, sed ullamcorper nunc efficitur sed. </a:t>
            </a:r>
            <a:endParaRPr lang="en-US" altLang="zh-CN" noProof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图表和图形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长方形 2" descr="图例"/>
          <p:cNvSpPr/>
          <p:nvPr/>
        </p:nvSpPr>
        <p:spPr>
          <a:xfrm>
            <a:off x="7804081" y="6308667"/>
            <a:ext cx="4387919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21" name="组 20" descr="折线图"/>
          <p:cNvGrpSpPr/>
          <p:nvPr/>
        </p:nvGrpSpPr>
        <p:grpSpPr>
          <a:xfrm>
            <a:off x="373030" y="622570"/>
            <a:ext cx="11445940" cy="5938088"/>
            <a:chOff x="99757" y="9487301"/>
            <a:chExt cx="2686621" cy="2682329"/>
          </a:xfrm>
        </p:grpSpPr>
        <p:graphicFrame>
          <p:nvGraphicFramePr>
            <p:cNvPr id="22" name="图表 21"/>
            <p:cNvGraphicFramePr/>
            <p:nvPr/>
          </p:nvGraphicFramePr>
          <p:xfrm>
            <a:off x="99757" y="9487301"/>
            <a:ext cx="2673316" cy="2682329"/>
          </p:xfrm>
          <a:graphic>
            <a:graphicData uri="http://schemas.openxmlformats.org/drawingml/2006/chart">
              <c:chart xmlns:c="http://schemas.openxmlformats.org/drawingml/2006/chart" r:id="rId2"/>
            </a:graphicData>
          </a:graphic>
        </p:graphicFrame>
        <p:sp>
          <p:nvSpPr>
            <p:cNvPr id="23" name="标注：弯曲线 22"/>
            <p:cNvSpPr/>
            <p:nvPr/>
          </p:nvSpPr>
          <p:spPr>
            <a:xfrm flipH="1">
              <a:off x="1003220" y="10072261"/>
              <a:ext cx="607731" cy="228287"/>
            </a:xfrm>
            <a:prstGeom prst="borderCallout2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zh-CN" altLang="en-US" sz="1200" b="1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￥</a:t>
              </a:r>
              <a:r>
                <a:rPr lang="en-US" altLang="zh-CN" sz="1200" b="1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2Bn</a:t>
              </a:r>
              <a:endParaRPr lang="en-US" altLang="zh-CN" sz="1200" b="1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0821" y="11459852"/>
              <a:ext cx="766317" cy="3111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  <a:cs typeface="Arial" panose="020b0604020202020204" pitchFamily="34" charset="0"/>
                </a:rPr>
                <a:t>20YY</a:t>
              </a:r>
              <a:endParaRPr lang="en-US" altLang="zh-CN" sz="1200">
                <a:latin typeface="Microsoft YaHei UI" panose="020b0503020204020204" pitchFamily="34" charset="-122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20061" y="11459852"/>
              <a:ext cx="766317" cy="3111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  <a:cs typeface="Arial" panose="020b0604020202020204" pitchFamily="34" charset="0"/>
                </a:rPr>
                <a:t>20YY</a:t>
              </a:r>
              <a:endParaRPr lang="en-US" altLang="zh-CN" sz="1200">
                <a:latin typeface="Microsoft YaHei UI" panose="020b0503020204020204" pitchFamily="34" charset="-122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 26" descr="图例"/>
          <p:cNvGrpSpPr/>
          <p:nvPr/>
        </p:nvGrpSpPr>
        <p:grpSpPr>
          <a:xfrm>
            <a:off x="8665608" y="6398736"/>
            <a:ext cx="3140332" cy="189195"/>
            <a:chOff x="463230" y="14650847"/>
            <a:chExt cx="3140332" cy="189195"/>
          </a:xfrm>
        </p:grpSpPr>
        <p:sp>
          <p:nvSpPr>
            <p:cNvPr id="28" name="文本框 27"/>
            <p:cNvSpPr txBox="1"/>
            <p:nvPr/>
          </p:nvSpPr>
          <p:spPr>
            <a:xfrm>
              <a:off x="730693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A</a:t>
              </a:r>
              <a:endParaRPr lang="en-US" altLang="zh-CN" sz="1200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07257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B</a:t>
              </a:r>
              <a:endParaRPr lang="en-US" altLang="zh-CN" sz="1200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0" name="长方形 29"/>
            <p:cNvSpPr/>
            <p:nvPr/>
          </p:nvSpPr>
          <p:spPr>
            <a:xfrm>
              <a:off x="463230" y="14678120"/>
              <a:ext cx="134649" cy="134649"/>
            </a:xfrm>
            <a:prstGeom prst="rect">
              <a:avLst/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1" name="长方形 30"/>
            <p:cNvSpPr/>
            <p:nvPr/>
          </p:nvSpPr>
          <p:spPr>
            <a:xfrm>
              <a:off x="1539794" y="14678120"/>
              <a:ext cx="134649" cy="1346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2" name="长方形 31"/>
            <p:cNvSpPr/>
            <p:nvPr/>
          </p:nvSpPr>
          <p:spPr>
            <a:xfrm>
              <a:off x="2616358" y="14678120"/>
              <a:ext cx="134649" cy="1346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27276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C</a:t>
              </a:r>
              <a:endParaRPr lang="en-US" altLang="zh-CN" sz="1200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图表和图形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r>
            <a:endParaRPr lang="en-US" altLang="zh-CN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18" name="图表 17" descr="同心圆图形"/>
          <p:cNvGraphicFramePr/>
          <p:nvPr/>
        </p:nvGraphicFramePr>
        <p:xfrm>
          <a:off x="1525725" y="1364254"/>
          <a:ext cx="3567113" cy="3829915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2108505" y="2925268"/>
            <a:ext cx="23233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24%</a:t>
            </a:r>
            <a:endParaRPr lang="en-US" altLang="zh-CN" sz="40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90680" y="4998020"/>
            <a:ext cx="283720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sz="2000" noProof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 sit amet.</a:t>
            </a:r>
            <a:endParaRPr lang="en-US" altLang="zh-CN" sz="2000" noProof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11" name="图表 10" descr="同心圆图形"/>
          <p:cNvGraphicFramePr/>
          <p:nvPr/>
        </p:nvGraphicFramePr>
        <p:xfrm>
          <a:off x="6025564" y="2396967"/>
          <a:ext cx="2013541" cy="2161888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376589" y="3247079"/>
            <a:ext cx="1311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60%</a:t>
            </a:r>
            <a:endParaRPr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31573" y="4448134"/>
            <a:ext cx="160152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</a:t>
            </a:r>
            <a:br>
              <a:rPr lang="zh-CN" altLang="en-US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</a:br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sit amet.</a:t>
            </a:r>
            <a:endParaRPr lang="en-US" altLang="zh-CN" sz="1400" noProof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14" name="图表 13" descr="同心圆图形"/>
          <p:cNvGraphicFramePr/>
          <p:nvPr/>
        </p:nvGraphicFramePr>
        <p:xfrm>
          <a:off x="8652735" y="2396967"/>
          <a:ext cx="2013541" cy="2161888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9003760" y="3247079"/>
            <a:ext cx="1311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65%</a:t>
            </a:r>
            <a:endParaRPr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58742" y="4448134"/>
            <a:ext cx="160152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Lorem </a:t>
            </a:r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ipsum dolor</a:t>
            </a:r>
            <a:br>
              <a:rPr lang="zh-CN" altLang="en-US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</a:br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sit amet.</a:t>
            </a:r>
            <a:endParaRPr lang="en-US" altLang="zh-CN" sz="1400" noProof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长方形 2" descr="图例"/>
          <p:cNvSpPr/>
          <p:nvPr/>
        </p:nvSpPr>
        <p:spPr>
          <a:xfrm>
            <a:off x="7804081" y="6308667"/>
            <a:ext cx="4387919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27" name="组 26" descr="图例"/>
          <p:cNvGrpSpPr/>
          <p:nvPr/>
        </p:nvGrpSpPr>
        <p:grpSpPr>
          <a:xfrm>
            <a:off x="8665608" y="6398736"/>
            <a:ext cx="3140332" cy="189195"/>
            <a:chOff x="463230" y="14650847"/>
            <a:chExt cx="3140332" cy="189195"/>
          </a:xfrm>
        </p:grpSpPr>
        <p:sp>
          <p:nvSpPr>
            <p:cNvPr id="28" name="文本框 27"/>
            <p:cNvSpPr txBox="1"/>
            <p:nvPr/>
          </p:nvSpPr>
          <p:spPr>
            <a:xfrm>
              <a:off x="730693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A</a:t>
              </a:r>
              <a:endParaRPr lang="zh-CN" altLang="en-US" sz="1200" noProof="1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07257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B</a:t>
              </a:r>
              <a:endParaRPr lang="zh-CN" altLang="en-US" sz="1200" noProof="1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0" name="长方形 29"/>
            <p:cNvSpPr/>
            <p:nvPr/>
          </p:nvSpPr>
          <p:spPr>
            <a:xfrm>
              <a:off x="463230" y="14678120"/>
              <a:ext cx="134649" cy="134649"/>
            </a:xfrm>
            <a:prstGeom prst="rect">
              <a:avLst/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1" name="长方形 30"/>
            <p:cNvSpPr/>
            <p:nvPr/>
          </p:nvSpPr>
          <p:spPr>
            <a:xfrm>
              <a:off x="1539794" y="14678120"/>
              <a:ext cx="134649" cy="1346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2" name="长方形 31"/>
            <p:cNvSpPr/>
            <p:nvPr/>
          </p:nvSpPr>
          <p:spPr>
            <a:xfrm>
              <a:off x="2616358" y="14678120"/>
              <a:ext cx="134649" cy="1346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27276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C</a:t>
              </a:r>
              <a:endParaRPr lang="zh-CN" altLang="en-US" sz="1200" noProof="1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7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图表和图形 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26" name="图表 25" descr="层叠式条形图"/>
          <p:cNvGraphicFramePr/>
          <p:nvPr/>
        </p:nvGraphicFramePr>
        <p:xfrm>
          <a:off x="366894" y="1011676"/>
          <a:ext cx="11458213" cy="467900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" name="长方形 2" descr="图例"/>
          <p:cNvSpPr/>
          <p:nvPr/>
        </p:nvSpPr>
        <p:spPr>
          <a:xfrm>
            <a:off x="7804081" y="6308667"/>
            <a:ext cx="4387919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27" name="组 26" descr="图例"/>
          <p:cNvGrpSpPr/>
          <p:nvPr/>
        </p:nvGrpSpPr>
        <p:grpSpPr>
          <a:xfrm>
            <a:off x="8665608" y="6398736"/>
            <a:ext cx="3140332" cy="189195"/>
            <a:chOff x="463230" y="14650847"/>
            <a:chExt cx="3140332" cy="189195"/>
          </a:xfrm>
        </p:grpSpPr>
        <p:sp>
          <p:nvSpPr>
            <p:cNvPr id="28" name="文本框 27"/>
            <p:cNvSpPr txBox="1"/>
            <p:nvPr/>
          </p:nvSpPr>
          <p:spPr>
            <a:xfrm>
              <a:off x="730693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A</a:t>
              </a:r>
              <a:endParaRPr lang="zh-CN" altLang="en-US" sz="1200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07257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B</a:t>
              </a:r>
              <a:endParaRPr lang="zh-CN" altLang="en-US" sz="1200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0" name="长方形 29"/>
            <p:cNvSpPr/>
            <p:nvPr/>
          </p:nvSpPr>
          <p:spPr>
            <a:xfrm>
              <a:off x="463230" y="14678120"/>
              <a:ext cx="134649" cy="134649"/>
            </a:xfrm>
            <a:prstGeom prst="rect">
              <a:avLst/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1" name="长方形 30"/>
            <p:cNvSpPr/>
            <p:nvPr/>
          </p:nvSpPr>
          <p:spPr>
            <a:xfrm>
              <a:off x="1539794" y="14678120"/>
              <a:ext cx="134649" cy="1346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2" name="长方形 31"/>
            <p:cNvSpPr/>
            <p:nvPr/>
          </p:nvSpPr>
          <p:spPr>
            <a:xfrm>
              <a:off x="2616358" y="14678120"/>
              <a:ext cx="134649" cy="1346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CN" altLang="en-US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27276" y="14650847"/>
              <a:ext cx="676286" cy="189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rtl="0"/>
              <a:r>
                <a:rPr lang="zh-CN" altLang="en-US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数据 </a:t>
              </a:r>
              <a:r>
                <a:rPr lang="en-US" altLang="zh-CN" sz="120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C</a:t>
              </a:r>
              <a:endParaRPr lang="zh-CN" altLang="en-US" sz="1200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表格</a:t>
            </a: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10" name="表 9"/>
          <p:cNvGraphicFramePr>
            <a:graphicFrameLocks noGrp="1"/>
          </p:cNvGraphicFramePr>
          <p:nvPr/>
        </p:nvGraphicFramePr>
        <p:xfrm>
          <a:off x="1003446" y="1455887"/>
          <a:ext cx="10185108" cy="335173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063854"/>
                <a:gridCol w="3060627"/>
                <a:gridCol w="3060627"/>
              </a:tblGrid>
              <a:tr h="670346">
                <a:tc>
                  <a:txBody>
                    <a:bodyPr vert="horz" wrap="square"/>
                    <a:lstStyle/>
                    <a:p>
                      <a:pPr algn="l" rtl="0" fontAlgn="b"/>
                      <a:endParaRPr lang="zh-CN" altLang="en-US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348480" marR="110642" marT="60853" marB="60853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zh-CN" altLang="en-US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第 </a:t>
                      </a:r>
                      <a:r>
                        <a:rPr lang="en-US" altLang="zh-CN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1 </a:t>
                      </a:r>
                      <a:r>
                        <a:rPr lang="zh-CN" altLang="en-US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列标题</a:t>
                      </a:r>
                      <a:endParaRPr lang="zh-CN" altLang="en-US" sz="1800" b="1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zh-CN" altLang="en-US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第 </a:t>
                      </a:r>
                      <a:r>
                        <a:rPr lang="en-US" altLang="zh-CN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2 </a:t>
                      </a:r>
                      <a:r>
                        <a:rPr lang="zh-CN" altLang="en-US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列标题</a:t>
                      </a:r>
                      <a:endParaRPr lang="zh-CN" altLang="en-US" sz="1800" b="1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0346">
                <a:tc>
                  <a:txBody>
                    <a:bodyPr vert="horz" wrap="square"/>
                    <a:lstStyle/>
                    <a:p>
                      <a:pPr algn="l" rtl="0" fontAlgn="b"/>
                      <a:r>
                        <a:rPr lang="en-US" altLang="zh-CN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Lorem Ipsum </a:t>
                      </a:r>
                      <a:r>
                        <a:rPr lang="en-US" altLang="zh-CN" sz="1800" b="0" i="0" u="none" strike="noStrike" noProof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Dolor Sit Amet</a:t>
                      </a:r>
                      <a:endParaRPr lang="en-US" altLang="zh-CN" sz="1800" b="0" i="0" u="none" strike="noStrike" noProof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348480" marR="110642" marT="60853" marB="60853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5,000</a:t>
                      </a:r>
                      <a:endParaRPr lang="en-US" altLang="zh-CN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40,000</a:t>
                      </a:r>
                      <a:endParaRPr lang="en-US" altLang="zh-CN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0346">
                <a:tc>
                  <a:txBody>
                    <a:bodyPr vert="horz" wrap="square"/>
                    <a:lstStyle/>
                    <a:p>
                      <a:pPr algn="l" rtl="0" fontAlgn="b"/>
                      <a:r>
                        <a:rPr lang="en-US" altLang="zh-CN" sz="1800" b="0" i="0" u="none" strike="noStrike" noProof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Consectetur Adipiscing Elit</a:t>
                      </a:r>
                      <a:endParaRPr lang="en-US" altLang="zh-CN" sz="1800" b="0" i="0" u="none" strike="noStrike" noProof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348480" marR="110642" marT="60853" marB="60853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50,000</a:t>
                      </a:r>
                      <a:endParaRPr lang="en-US" altLang="zh-CN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400,000</a:t>
                      </a:r>
                      <a:endParaRPr lang="en-US" altLang="zh-CN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0346">
                <a:tc>
                  <a:txBody>
                    <a:bodyPr vert="horz" wrap="square"/>
                    <a:lstStyle/>
                    <a:p>
                      <a:pPr algn="l" rtl="0" fontAlgn="b"/>
                      <a:r>
                        <a:rPr lang="en-US" altLang="zh-CN" sz="1800" b="0" i="0" u="none" strike="noStrike" noProof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Etiam Aliquet Eu Mi Quis Lacinia</a:t>
                      </a:r>
                      <a:endParaRPr lang="en-US" altLang="zh-CN" sz="1800" b="0" i="0" u="none" strike="noStrike" noProof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348480" marR="110642" marT="60853" marB="60853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500,000</a:t>
                      </a:r>
                      <a:endParaRPr lang="en-US" altLang="zh-CN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4 000,000</a:t>
                      </a:r>
                      <a:endParaRPr lang="en-US" altLang="zh-CN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0346">
                <a:tc>
                  <a:txBody>
                    <a:bodyPr vert="horz" wrap="square"/>
                    <a:lstStyle/>
                    <a:p>
                      <a:pPr algn="l" rtl="0" fontAlgn="b"/>
                      <a:r>
                        <a:rPr lang="zh-CN" altLang="en-US" sz="18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总计</a:t>
                      </a:r>
                      <a:endParaRPr lang="zh-CN" altLang="en-US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348480" marR="110642" marT="60853" marB="60853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-1 968,750</a:t>
                      </a:r>
                      <a:endParaRPr lang="en-US" altLang="zh-CN" sz="1800" b="1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-4 800,000</a:t>
                      </a:r>
                      <a:endParaRPr lang="en-US" altLang="zh-CN" sz="1800" b="1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110642" marR="110642" marT="60853" marB="60853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058DB212-BFA2-403F-85EF-DFD3FF6D973A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9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Tw Cen MT"/>
        <a:cs typeface="Arial"/>
      </a:majorFont>
      <a:minorFont>
        <a:latin typeface="Lucida Sans Typewriter"/>
        <a:ea typeface="Lucida Sans Typewriter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��< ? x m l   v e r s i o n = " 1 . 0 " ? > < c t : c o n t e n t T y p e S c h e m a   c t : _ = " "   m a : _ = " "   m a : c o n t e n t T y p e N a m e = " �ech"   m a : c o n t e n t T y p e I D = " 0 x 0 1 0 1 0 0 4 D 5 2 0 B 0 6 2 1 0 2 2 B 4 C A 3 7 1 9 3 C E B 4 B D 4 0 0 6 "   m a : c o n t e n t T y p e V e r s i o n = " 1 3 "   m a : c o n t e n t T y p e D e s c r i p t i o n = " �e�^�ech0"   m a : c o n t e n t T y p e S c o p e = " "   m a : v e r s i o n I D = " 7 0 b d d c 0 9 2 7 d 8 e 2 5 2 f 6 1 7 f b 4 2 0 1 f a 0 8 9 0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c a c c d 2 0 f 8 5 b b e e b e 2 9 7 8 6 e 0 e 2 2 1 5 1 1 2 a "   n s 2 : _ = " "   n s 3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2 = " 4 5 e 9 1 f 0 0 - 0 2 5 0 - 4 a 6 0 - 9 7 0 e - f 6 e e 5 3 4 b 4 8 5 a "   x m l n s : n s 3 = " 0 3 9 0 2 0 2 2 - 5 f 0 7 - 4 1 5 b - 9 9 d a - 0 2 f 7 a 8 4 3 c 2 d 0 " >  
 < x s d : i m p o r t   n a m e s p a c e = " 4 5 e 9 1 f 0 0 - 0 2 5 0 - 4 a 6 0 - 9 7 0 e - f 6 e e 5 3 4 b 4 8 5 a " / >  
 < x s d : i m p o r t   n a m e s p a c e = " 0 3 9 0 2 0 2 2 - 5 f 0 7 - 4 1 5 b - 9 9 d a - 0 2 f 7 a 8 4 3 c 2 d 0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2 : S h a r e d W i t h U s e r s "   m i n O c c u r s = " 0 " / >  
 < x s d : e l e m e n t   r e f = " n s 2 : S h a r e d W i t h D e t a i l s "   m i n O c c u r s = " 0 " / >  
 < x s d : e l e m e n t   r e f = " n s 2 : L a s t S h a r e d B y U s e r "   m i n O c c u r s = " 0 " / >  
 < x s d : e l e m e n t   r e f = " n s 2 : L a s t S h a r e d B y T i m e "   m i n O c c u r s = " 0 " /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O C R "   m i n O c c u r s = " 0 " / >  
 < x s d : e l e m e n t   r e f = " n s 3 : M e d i a S e r v i c e E v e n t H a s h C o d e "   m i n O c c u r s = " 0 " / >  
 < x s d : e l e m e n t   r e f = " n s 3 : M e d i a S e r v i c e G e n e r a t i o n T i m e "   m i n O c c u r s = " 0 " / >  
 < x s d : e l e m e n t   r e f = " n s 3 : M e d i a S e r v i c e A u t o K e y P o i n t s "   m i n O c c u r s = " 0 " / >  
 < x s d : e l e m e n t   r e f = " n s 3 : M e d i a S e r v i c e K e y P o i n t s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4 5 e 9 1 f 0 0 - 0 2 5 0 - 4 a 6 0 - 9 7 0 e - f 6 e e 5 3 4 b 4 8 5 a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8 "   n i l l a b l e = " t r u e "   m a : d i s p l a y N a m e = " qQ�N�[a�: "   m a : d e s c r i p t i o n = "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9 "   n i l l a b l e = " t r u e "   m a : d i s p l a y N a m e = " qQ�N�[a���~�Oo`"   m a : d e s c r i p t i o n = "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U s e r "   m a : i n d e x = " 1 0 "   n i l l a b l e = " t r u e "   m a : d i s p l a y N a m e = " 
N!kqQ�N(u7b"   m a : d e s c r i p t i o n = " "   m a : i n t e r n a l N a m e = " L a s t S h a r e d B y U s e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T i m e "   m a : i n d e x = " 1 1 "   n i l l a b l e = " t r u e "   m a : d i s p l a y N a m e = " 
N!kqQ�N�e��"   m a : d e s c r i p t i o n = " "   m a : i n t e r n a l N a m e = " L a s t S h a r e d B y T i m e "   m a : r e a d O n l y = " t r u e " >  
 < x s d : s i m p l e T y p e >  
 < x s d : r e s t r i c t i o n   b a s e = " d m s : D a t e T i m e " / >  
 < / x s d : s i m p l e T y p e >  
 < / x s d : e l e m e n t >  
 < / x s d : s c h e m a >  
 < x s d : s c h e m a   t a r g e t N a m e s p a c e = " 0 3 9 0 2 0 2 2 - 5 f 0 7 - 4 1 5 b - 9 9 d a - 0 2 f 7 a 8 4 3 c 2 d 0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1 2 "   n i l l a b l e = " t r u e "   m a : d i s p l a y N a m e = " M e d i a S e r v i c e M e t a d a t a "   m a : d e s c r i p t i o n = "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1 3 "   n i l l a b l e = " t r u e "   m a : d i s p l a y N a m e = " M e d i a S e r v i c e F a s t M e t a d a t a "   m a : d e s c r i p t i o n = "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4 "   n i l l a b l e = " t r u e "   m a : d i s p l a y N a m e = " M e d i a S e r v i c e D a t e T a k e n "   m a : d e s c r i p t i o n = "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5 "   n i l l a b l e = " t r u e "   m a : d i s p l a y N a m e = " M e d i a S e r v i c e A u t o T a g s "   m a : d e s c r i p t i o n = "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O C R "   m a : i n d e x = " 1 6 "   n i l l a b l e = " t r u e "   m a : d i s p l a y N a m e = " M e d i a S e r v i c e O C R "   m a : d e s c r i p t i o n = "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E v e n t H a s h C o d e "   m a : i n d e x = " 1 7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8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9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2 0 "   n i l l a b l e = " t r u e "   m a : d i s p l a y N a m e = " K e y P o i n t s "   m a : i n t e r n a l N a m e = " M e d i a S e r v i c e K e y P o i n t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�Q�[{|�W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2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3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/ > < / p : p r o p e r t i e s > 
</file>

<file path=customXml/itemProps1.xml><?xml version="1.0" encoding="utf-8"?>
<ds:datastoreItem xmlns:ds="http://schemas.openxmlformats.org/officeDocument/2006/customXml" ds:itemID="{9D6903E1-9E80-49D9-90F4-72F4EAC5BCDA}">
  <ds:schemaRefs/>
</ds:datastoreItem>
</file>

<file path=customXml/itemProps2.xml><?xml version="1.0" encoding="utf-8"?>
<ds:datastoreItem xmlns:ds="http://schemas.openxmlformats.org/officeDocument/2006/customXml" ds:itemID="{1F2B62DF-7B64-4BF5-9A12-B0ACAC2DF6B1}">
  <ds:schemaRefs/>
</ds:datastoreItem>
</file>

<file path=customXml/itemProps3.xml><?xml version="1.0" encoding="utf-8"?>
<ds:datastoreItem xmlns:ds="http://schemas.openxmlformats.org/officeDocument/2006/customXml" ds:itemID="{37C2C55F-A00A-43FA-972F-A4E1B771D7F2}">
  <ds:schemaRefs/>
</ds:datastoreItem>
</file>

<file path=docProps/app.xml><?xml version="1.0" encoding="utf-8"?>
<Properties xmlns:vt="http://schemas.openxmlformats.org/officeDocument/2006/docPropsVTypes" xmlns="http://schemas.openxmlformats.org/officeDocument/2006/extended-properties">
  <Template>TF78043420</Template>
  <Company/>
  <PresentationFormat>宽屏</PresentationFormat>
  <Paragraphs>70</Paragraphs>
  <Slides>12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20">
      <vt:lpstr>Arial</vt:lpstr>
      <vt:lpstr>Tw Cen MT</vt:lpstr>
      <vt:lpstr>Lucida Sans Typewriter</vt:lpstr>
      <vt:lpstr>Microsoft YaHei UI</vt:lpstr>
      <vt:lpstr>Times New Roman</vt:lpstr>
      <vt:lpstr>Calibri Light</vt:lpstr>
      <vt:lpstr>Calibri</vt:lpstr>
      <vt:lpstr>Office 主题</vt:lpstr>
      <vt:lpstr>演示文稿封面标题</vt:lpstr>
      <vt:lpstr>演示文稿封面标题 1</vt:lpstr>
      <vt:lpstr>摘要</vt:lpstr>
      <vt:lpstr>假设</vt:lpstr>
      <vt:lpstr>比较</vt:lpstr>
      <vt:lpstr>图表和图形</vt:lpstr>
      <vt:lpstr>图表和图形 1</vt:lpstr>
      <vt:lpstr>图表和图形 2</vt:lpstr>
      <vt:lpstr>表格</vt:lpstr>
      <vt:lpstr>PowerPoint Presentation</vt:lpstr>
      <vt:lpstr>PowerPoint Presentation</vt:lpstr>
      <vt:lpstr>谢谢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教育汇报-未来科技-黑白</dc:title>
  <cp:lastModifiedBy>明天 </cp:lastModifiedBy>
  <cp:revision>2</cp:revision>
  <dcterms:created xsi:type="dcterms:W3CDTF">2019-08-20T07:44:00Z</dcterms:created>
  <dcterms:modified xsi:type="dcterms:W3CDTF">2023-10-16T16:14:07Z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0x0101004D520B0621022B4CA37193CEB4BD4006</vt:lpwstr>
  </property>
  <property fmtid="{D5CDD505-2E9C-101B-9397-08002B2CF9AE}" pid="3" name="ICV">
    <vt:lpwstr>A04A708C36D34F7CB772F4A4945948CF_12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ctionId">
    <vt:lpwstr>4b9d159a-6b6a-4d75-93fc-e05b807a908e</vt:lpwstr>
  </property>
  <property fmtid="{D5CDD505-2E9C-101B-9397-08002B2CF9AE}" pid="6" name="MSIP_Label_f42aa342-8706-4288-bd11-ebb85995028c_Application">
    <vt:lpwstr>Microsoft Azure Information Protection</vt:lpwstr>
  </property>
  <property fmtid="{D5CDD505-2E9C-101B-9397-08002B2CF9AE}" pid="7" name="MSIP_Label_f42aa342-8706-4288-bd11-ebb85995028c_Enabled">
    <vt:lpwstr>True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MSIP_Label_f42aa342-8706-4288-bd11-ebb85995028c_Name">
    <vt:lpwstr>General</vt:lpwstr>
  </property>
  <property fmtid="{D5CDD505-2E9C-101B-9397-08002B2CF9AE}" pid="10" name="MSIP_Label_f42aa342-8706-4288-bd11-ebb85995028c_Owner">
    <vt:lpwstr>v-abdarl@microsoft.com</vt:lpwstr>
  </property>
  <property fmtid="{D5CDD505-2E9C-101B-9397-08002B2CF9AE}" pid="11" name="MSIP_Label_f42aa342-8706-4288-bd11-ebb85995028c_SetDate">
    <vt:lpwstr>2019-05-20T02:53:28.5267420Z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Sensitivity">
    <vt:lpwstr>General</vt:lpwstr>
  </property>
</Properties>
</file>