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6.xml" ContentType="application/vnd.openxmlformats-officedocument.themeOverride+xml"/>
  <Override PartName="/ppt/tags/tag1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tags/tag3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tags/tag4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0" r:id="rId2"/>
    <p:sldId id="3459" r:id="rId3"/>
    <p:sldId id="262" r:id="rId4"/>
    <p:sldId id="264" r:id="rId5"/>
    <p:sldId id="266" r:id="rId6"/>
    <p:sldId id="267" r:id="rId7"/>
    <p:sldId id="265" r:id="rId8"/>
    <p:sldId id="271" r:id="rId9"/>
    <p:sldId id="268" r:id="rId10"/>
    <p:sldId id="269" r:id="rId11"/>
    <p:sldId id="3450" r:id="rId12"/>
    <p:sldId id="3448" r:id="rId13"/>
    <p:sldId id="3449" r:id="rId14"/>
    <p:sldId id="270" r:id="rId15"/>
    <p:sldId id="3454" r:id="rId16"/>
    <p:sldId id="3455" r:id="rId17"/>
    <p:sldId id="3451" r:id="rId18"/>
    <p:sldId id="3456" r:id="rId19"/>
    <p:sldId id="3458" r:id="rId20"/>
    <p:sldId id="3446" r:id="rId21"/>
    <p:sldId id="3457" r:id="rId22"/>
    <p:sldId id="26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299"/>
    <a:srgbClr val="A8E8E1"/>
    <a:srgbClr val="00CCFF"/>
    <a:srgbClr val="0066FF"/>
    <a:srgbClr val="FF9900"/>
    <a:srgbClr val="003366"/>
    <a:srgbClr val="333300"/>
    <a:srgbClr val="003300"/>
    <a:srgbClr val="33CC33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960" autoAdjust="0"/>
  </p:normalViewPr>
  <p:slideViewPr>
    <p:cSldViewPr snapToGrid="0" showGuides="1">
      <p:cViewPr varScale="1">
        <p:scale>
          <a:sx n="68" d="100"/>
          <a:sy n="68" d="100"/>
        </p:scale>
        <p:origin x="629" y="38"/>
      </p:cViewPr>
      <p:guideLst>
        <p:guide orient="horz" pos="2183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429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AC-4DA9-8284-C87578D8C3A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AC-4DA9-8284-C87578D8C3A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A8E8E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FAC-4DA9-8284-C87578D8C3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71075183"/>
        <c:axId val="1671077103"/>
      </c:barChart>
      <c:catAx>
        <c:axId val="16710751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671077103"/>
        <c:crosses val="autoZero"/>
        <c:auto val="1"/>
        <c:lblAlgn val="ctr"/>
        <c:lblOffset val="100"/>
        <c:noMultiLvlLbl val="0"/>
      </c:catAx>
      <c:valAx>
        <c:axId val="167107710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10751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4299"/>
            </a:solidFill>
          </c:spPr>
          <c:dPt>
            <c:idx val="0"/>
            <c:bubble3D val="0"/>
            <c:spPr>
              <a:solidFill>
                <a:srgbClr val="0042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D03-471A-A254-D9E327C2E783}"/>
              </c:ext>
            </c:extLst>
          </c:dPt>
          <c:dPt>
            <c:idx val="1"/>
            <c:bubble3D val="0"/>
            <c:spPr>
              <a:solidFill>
                <a:srgbClr val="0042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D03-471A-A254-D9E327C2E783}"/>
              </c:ext>
            </c:extLst>
          </c:dPt>
          <c:dPt>
            <c:idx val="2"/>
            <c:bubble3D val="0"/>
            <c:spPr>
              <a:solidFill>
                <a:srgbClr val="0042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D03-471A-A254-D9E327C2E783}"/>
              </c:ext>
            </c:extLst>
          </c:dPt>
          <c:dPt>
            <c:idx val="3"/>
            <c:bubble3D val="0"/>
            <c:spPr>
              <a:solidFill>
                <a:srgbClr val="0042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D03-471A-A254-D9E327C2E783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7E-4B70-A595-4D488E04ECB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9D03-471A-A254-D9E327C2E78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9D03-471A-A254-D9E327C2E78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9D03-471A-A254-D9E327C2E78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9D03-471A-A254-D9E327C2E783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7E-4B70-A595-4D488E04ECB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A8E8E1"/>
            </a:solidFill>
          </c:spPr>
          <c:dPt>
            <c:idx val="0"/>
            <c:bubble3D val="0"/>
            <c:spPr>
              <a:solidFill>
                <a:srgbClr val="A8E8E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9D03-471A-A254-D9E327C2E783}"/>
              </c:ext>
            </c:extLst>
          </c:dPt>
          <c:dPt>
            <c:idx val="1"/>
            <c:bubble3D val="0"/>
            <c:spPr>
              <a:solidFill>
                <a:srgbClr val="A8E8E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9D03-471A-A254-D9E327C2E783}"/>
              </c:ext>
            </c:extLst>
          </c:dPt>
          <c:dPt>
            <c:idx val="2"/>
            <c:bubble3D val="0"/>
            <c:spPr>
              <a:solidFill>
                <a:srgbClr val="A8E8E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9D03-471A-A254-D9E327C2E783}"/>
              </c:ext>
            </c:extLst>
          </c:dPt>
          <c:dPt>
            <c:idx val="3"/>
            <c:bubble3D val="0"/>
            <c:spPr>
              <a:solidFill>
                <a:srgbClr val="A8E8E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9D03-471A-A254-D9E327C2E783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7E-4B70-A595-4D488E04EC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A904F-FBBA-47BC-8A0C-A0CF37AFDB95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870AD-CFE6-462D-B122-6645B5E28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044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7001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8944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6169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1259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2681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1931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1683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054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2826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179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576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1865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3114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510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704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026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10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506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074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2017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870AD-CFE6-462D-B122-6645B5E28CA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045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968954-627B-D55B-890E-251F47D79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5FA8F8B-826E-8562-2993-57F85AB83C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E2ED14-C9B1-7105-A6B9-6347CEB7A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8BD6E-F774-47EF-B7B0-004BE50ABCA7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E3FDD3-98DB-61CA-B859-96C13FB0A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2F28D3-FD11-5970-0394-B9FE358F4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229E-3C6E-4CD7-BBDA-68F2A5C5A2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6669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7384ED-1603-051B-6301-90FACC182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598FC52-AF5F-D50C-88E8-60F0AFDEE3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2CE6EE-AE85-0A9C-4023-7219104B2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8BD6E-F774-47EF-B7B0-004BE50ABCA7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D97FF0-D2E4-90D5-EEC1-FDECBF2C0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83F367-D1E5-2942-988E-41277374E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229E-3C6E-4CD7-BBDA-68F2A5C5A2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925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6F8A2F2-7988-58C4-CDB0-E7568F459B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21747CA-5E5F-C918-CE80-AFDC04EE25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9E0544-1EB6-9D86-7033-E66470B04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8BD6E-F774-47EF-B7B0-004BE50ABCA7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862711-2911-02D4-1453-9C71E3F41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E616A0-D097-9D7B-E4C5-C1B00D372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229E-3C6E-4CD7-BBDA-68F2A5C5A2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679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D93581-504F-8CAD-88A5-033DD7FDA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6823961-90B0-816A-37D4-FFB9B120A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8BD6E-F774-47EF-B7B0-004BE50ABCA7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B437F89-6225-2F5E-3427-F451DE090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3AAE034-44E1-DA14-E6E3-F010C9A56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229E-3C6E-4CD7-BBDA-68F2A5C5A25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Picture 8" descr="查看图片">
            <a:extLst>
              <a:ext uri="{FF2B5EF4-FFF2-40B4-BE49-F238E27FC236}">
                <a16:creationId xmlns:a16="http://schemas.microsoft.com/office/drawing/2014/main" id="{539161F7-CD48-6B2B-7D75-24D27B25E28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904D1763-46DB-41C4-5473-E93DB0E95A9A}"/>
              </a:ext>
            </a:extLst>
          </p:cNvPr>
          <p:cNvSpPr/>
          <p:nvPr userDrawn="1"/>
        </p:nvSpPr>
        <p:spPr>
          <a:xfrm>
            <a:off x="706892" y="211303"/>
            <a:ext cx="394613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研究背景及意义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77FD395-A846-4308-6745-D67AF18AD806}"/>
              </a:ext>
            </a:extLst>
          </p:cNvPr>
          <p:cNvSpPr/>
          <p:nvPr userDrawn="1"/>
        </p:nvSpPr>
        <p:spPr>
          <a:xfrm>
            <a:off x="297398" y="186910"/>
            <a:ext cx="409494" cy="600627"/>
          </a:xfrm>
          <a:custGeom>
            <a:avLst/>
            <a:gdLst>
              <a:gd name="connsiteX0" fmla="*/ 264919 w 1175046"/>
              <a:gd name="connsiteY0" fmla="*/ 0 h 1790344"/>
              <a:gd name="connsiteX1" fmla="*/ 914400 w 1175046"/>
              <a:gd name="connsiteY1" fmla="*/ 8546 h 1790344"/>
              <a:gd name="connsiteX2" fmla="*/ 863125 w 1175046"/>
              <a:gd name="connsiteY2" fmla="*/ 478565 h 1790344"/>
              <a:gd name="connsiteX3" fmla="*/ 1132317 w 1175046"/>
              <a:gd name="connsiteY3" fmla="*/ 487110 h 1790344"/>
              <a:gd name="connsiteX4" fmla="*/ 1175046 w 1175046"/>
              <a:gd name="connsiteY4" fmla="*/ 1764707 h 1790344"/>
              <a:gd name="connsiteX5" fmla="*/ 799031 w 1175046"/>
              <a:gd name="connsiteY5" fmla="*/ 1790344 h 1790344"/>
              <a:gd name="connsiteX6" fmla="*/ 692209 w 1175046"/>
              <a:gd name="connsiteY6" fmla="*/ 1337417 h 1790344"/>
              <a:gd name="connsiteX7" fmla="*/ 508474 w 1175046"/>
              <a:gd name="connsiteY7" fmla="*/ 1337417 h 1790344"/>
              <a:gd name="connsiteX8" fmla="*/ 393106 w 1175046"/>
              <a:gd name="connsiteY8" fmla="*/ 1777525 h 1790344"/>
              <a:gd name="connsiteX9" fmla="*/ 0 w 1175046"/>
              <a:gd name="connsiteY9" fmla="*/ 1786071 h 1790344"/>
              <a:gd name="connsiteX10" fmla="*/ 59820 w 1175046"/>
              <a:gd name="connsiteY10" fmla="*/ 470019 h 1790344"/>
              <a:gd name="connsiteX11" fmla="*/ 333286 w 1175046"/>
              <a:gd name="connsiteY11" fmla="*/ 461473 h 1790344"/>
              <a:gd name="connsiteX12" fmla="*/ 264919 w 1175046"/>
              <a:gd name="connsiteY12" fmla="*/ 0 h 179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5046" h="1790344">
                <a:moveTo>
                  <a:pt x="264919" y="0"/>
                </a:moveTo>
                <a:lnTo>
                  <a:pt x="914400" y="8546"/>
                </a:lnTo>
                <a:lnTo>
                  <a:pt x="863125" y="478565"/>
                </a:lnTo>
                <a:lnTo>
                  <a:pt x="1132317" y="487110"/>
                </a:lnTo>
                <a:lnTo>
                  <a:pt x="1175046" y="1764707"/>
                </a:lnTo>
                <a:lnTo>
                  <a:pt x="799031" y="1790344"/>
                </a:lnTo>
                <a:lnTo>
                  <a:pt x="692209" y="1337417"/>
                </a:lnTo>
                <a:lnTo>
                  <a:pt x="508474" y="1337417"/>
                </a:lnTo>
                <a:lnTo>
                  <a:pt x="393106" y="1777525"/>
                </a:lnTo>
                <a:lnTo>
                  <a:pt x="0" y="1786071"/>
                </a:lnTo>
                <a:lnTo>
                  <a:pt x="59820" y="470019"/>
                </a:lnTo>
                <a:lnTo>
                  <a:pt x="333286" y="461473"/>
                </a:lnTo>
                <a:lnTo>
                  <a:pt x="264919" y="0"/>
                </a:lnTo>
                <a:close/>
              </a:path>
            </a:pathLst>
          </a:cu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731424A-6B1E-58A8-BE75-38B2B67D1320}"/>
              </a:ext>
            </a:extLst>
          </p:cNvPr>
          <p:cNvSpPr txBox="1"/>
          <p:nvPr userDrawn="1"/>
        </p:nvSpPr>
        <p:spPr>
          <a:xfrm>
            <a:off x="153444" y="313852"/>
            <a:ext cx="697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DB55C5CE-568E-8DFF-3A5E-1D7A578E8953}"/>
              </a:ext>
            </a:extLst>
          </p:cNvPr>
          <p:cNvSpPr/>
          <p:nvPr userDrawn="1"/>
        </p:nvSpPr>
        <p:spPr>
          <a:xfrm>
            <a:off x="706892" y="478198"/>
            <a:ext cx="2743200" cy="306496"/>
          </a:xfrm>
          <a:prstGeom prst="parallelogram">
            <a:avLst/>
          </a:prstGeom>
          <a:gradFill flip="none" rotWithShape="1">
            <a:gsLst>
              <a:gs pos="8000">
                <a:srgbClr val="004299">
                  <a:alpha val="28000"/>
                </a:srgbClr>
              </a:gs>
              <a:gs pos="55000">
                <a:srgbClr val="004299">
                  <a:alpha val="0"/>
                </a:srgbClr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1B73A322-52C4-7537-DCB6-611A1AA71F13}"/>
              </a:ext>
            </a:extLst>
          </p:cNvPr>
          <p:cNvSpPr/>
          <p:nvPr userDrawn="1"/>
        </p:nvSpPr>
        <p:spPr>
          <a:xfrm flipH="1">
            <a:off x="639208" y="763744"/>
            <a:ext cx="11711358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7AD1C21-1B40-0820-F778-B55BD907A2A2}"/>
              </a:ext>
            </a:extLst>
          </p:cNvPr>
          <p:cNvSpPr/>
          <p:nvPr userDrawn="1"/>
        </p:nvSpPr>
        <p:spPr>
          <a:xfrm>
            <a:off x="5628905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背景意义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BBA8989-D8FE-F77D-4A1F-8657AADB2A43}"/>
              </a:ext>
            </a:extLst>
          </p:cNvPr>
          <p:cNvSpPr/>
          <p:nvPr userDrawn="1"/>
        </p:nvSpPr>
        <p:spPr>
          <a:xfrm flipV="1">
            <a:off x="6394203" y="740884"/>
            <a:ext cx="391608" cy="45719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B655E3F-055C-C51A-AC29-0804C8E27D48}"/>
              </a:ext>
            </a:extLst>
          </p:cNvPr>
          <p:cNvSpPr/>
          <p:nvPr userDrawn="1"/>
        </p:nvSpPr>
        <p:spPr>
          <a:xfrm>
            <a:off x="7014048" y="38738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方法思路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916DB75-1E18-484C-2EF1-3CC060778DCF}"/>
              </a:ext>
            </a:extLst>
          </p:cNvPr>
          <p:cNvSpPr/>
          <p:nvPr userDrawn="1"/>
        </p:nvSpPr>
        <p:spPr>
          <a:xfrm>
            <a:off x="839919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成果应用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9A26C7B-E5E6-9888-1C2D-9CB023417302}"/>
              </a:ext>
            </a:extLst>
          </p:cNvPr>
          <p:cNvSpPr/>
          <p:nvPr userDrawn="1"/>
        </p:nvSpPr>
        <p:spPr>
          <a:xfrm>
            <a:off x="989130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建议总结</a:t>
            </a:r>
          </a:p>
        </p:txBody>
      </p:sp>
      <p:pic>
        <p:nvPicPr>
          <p:cNvPr id="22" name="Picture 2" descr="图书馆">
            <a:extLst>
              <a:ext uri="{FF2B5EF4-FFF2-40B4-BE49-F238E27FC236}">
                <a16:creationId xmlns:a16="http://schemas.microsoft.com/office/drawing/2014/main" id="{B739B609-EB0A-9B5F-4B78-8C18003397C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55999" y="2301931"/>
            <a:ext cx="7880001" cy="233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462A198F-8C7D-84FF-4319-068E194272A0}"/>
              </a:ext>
            </a:extLst>
          </p:cNvPr>
          <p:cNvSpPr/>
          <p:nvPr userDrawn="1"/>
        </p:nvSpPr>
        <p:spPr>
          <a:xfrm rot="21442300" flipH="1">
            <a:off x="-200350" y="5951826"/>
            <a:ext cx="12592702" cy="1505104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FD327ED3-5525-27B9-5867-BF5404520423}"/>
              </a:ext>
            </a:extLst>
          </p:cNvPr>
          <p:cNvSpPr/>
          <p:nvPr userDrawn="1"/>
        </p:nvSpPr>
        <p:spPr>
          <a:xfrm rot="21442300" flipH="1">
            <a:off x="-141144" y="6180019"/>
            <a:ext cx="12592702" cy="1048719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7622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808432-9D9A-A6D8-6025-94F378A4D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E8B349F-3011-7030-EDC5-8EB1C7B68D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B107B5-A245-4584-CB2F-05977D4E1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8BD6E-F774-47EF-B7B0-004BE50ABCA7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927E95-9E5A-D552-AB2F-3FDBB2917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15DB59-8435-3017-9D3F-CE204A14A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229E-3C6E-4CD7-BBDA-68F2A5C5A2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350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13BEE6-C9C7-4790-39D2-23A4A2760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0F06AE-30B3-1F5E-C7E2-4200AC3C04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281DCD-F136-30D8-0011-BC3825633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8BD6E-F774-47EF-B7B0-004BE50ABCA7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8CCBBE-9D72-C9F7-FC63-CD7B205E3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38EFF97-8B29-F382-F110-D7A8CF310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229E-3C6E-4CD7-BBDA-68F2A5C5A2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951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2B608A-5736-97AF-9662-8BB4C13B1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6C96F39-E3DC-B29C-C373-8CB55AEE8E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86212E9-8B37-69AA-BD79-953EE1FCE2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376504F-02A5-1E27-39AE-BC0248B40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8BD6E-F774-47EF-B7B0-004BE50ABCA7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97D7413-1489-E048-7456-31AFC3FFA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B5F3227-FE51-DCF5-EB33-F0AEFB90E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229E-3C6E-4CD7-BBDA-68F2A5C5A2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263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C9398F-BDE0-AEE9-96FF-7B20CF3FF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0E8A2EB-1839-32E2-5300-3A9E44EAD7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DD34204-2204-0E1F-BA9E-B95F5A13BB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6BDFA10-A74E-D516-BD61-85139B0D52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071BC6F-A9B0-0E40-46E3-767E58C1FB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69A8E51-64E8-144A-3C51-722635F16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8BD6E-F774-47EF-B7B0-004BE50ABCA7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23A1A1D-EB8B-0E21-BB21-0433C4268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FA92A5F-8EE5-AB50-F113-CB310D8CF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229E-3C6E-4CD7-BBDA-68F2A5C5A2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899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A49B2F-B909-8F25-BA0E-C88CA1FB3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09C7D97-8FE8-D7AD-F84F-ED43593CC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8BD6E-F774-47EF-B7B0-004BE50ABCA7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31638EF-AA5E-E1B7-0F3B-809E5DB52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BE4B089-E422-1D67-5E1C-A47FC7BBA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229E-3C6E-4CD7-BBDA-68F2A5C5A2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66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543BCD7-3E8E-F6F6-FE66-BA44F18B8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8BD6E-F774-47EF-B7B0-004BE50ABCA7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0C4A438-857F-4740-4FDA-B51D23A77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6262BF4-0BC8-9CEF-366D-DF0A9FC0C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229E-3C6E-4CD7-BBDA-68F2A5C5A2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60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AD7EA9-8E42-FA12-404F-5F60B697A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C343F3-C046-C102-8D3C-841258BC8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0A4B786-B962-422A-4681-CF5C2CC1AB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154AFEB-43FA-A15F-9047-400DBD559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8BD6E-F774-47EF-B7B0-004BE50ABCA7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44D5EBB-704B-5FBA-6316-E79414052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A7AB03A-956F-A9B7-B920-8FD737B4D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229E-3C6E-4CD7-BBDA-68F2A5C5A2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397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28B536-4591-E28E-69B8-B839D6EF3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2649849-65A3-12C2-20A3-869856C296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DB112F4-FCF8-012E-ABF9-E064652585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0631B9D-2BE1-348E-8C82-ED9F614E3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8BD6E-F774-47EF-B7B0-004BE50ABCA7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480DC57-6B46-487E-38D7-FA9785E4C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2452C38-6E60-76E7-7097-274C94089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5229E-3C6E-4CD7-BBDA-68F2A5C5A2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638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86A8CF7-5C64-2858-DBF2-E04286DFE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1A25374-78A4-97C8-3B38-15979232A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9CD291-DC8C-7FC4-4517-73B58C14D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8BD6E-F774-47EF-B7B0-004BE50ABCA7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17C86E5-0F70-5FF5-A1E1-65EDB5DC7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C14372-D2A3-E77E-3C40-F49BEF5355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5229E-3C6E-4CD7-BBDA-68F2A5C5A2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12" Type="http://schemas.microsoft.com/office/2007/relationships/hdphoto" Target="../media/hdphoto4.wdp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5" Type="http://schemas.microsoft.com/office/2007/relationships/hdphoto" Target="../media/hdphoto1.wdp"/><Relationship Id="rId10" Type="http://schemas.microsoft.com/office/2007/relationships/hdphoto" Target="../media/hdphoto3.wdp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openxmlformats.org/officeDocument/2006/relationships/image" Target="../media/image11.pn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7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18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6" Type="http://schemas.openxmlformats.org/officeDocument/2006/relationships/chart" Target="../charts/chart2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2" Type="http://schemas.openxmlformats.org/officeDocument/2006/relationships/tags" Target="../tags/tag1.xml"/><Relationship Id="rId1" Type="http://schemas.openxmlformats.org/officeDocument/2006/relationships/themeOverride" Target="../theme/themeOverride16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openxmlformats.org/officeDocument/2006/relationships/image" Target="../media/image11.png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2" Type="http://schemas.openxmlformats.org/officeDocument/2006/relationships/tags" Target="../tags/tag2.xml"/><Relationship Id="rId1" Type="http://schemas.openxmlformats.org/officeDocument/2006/relationships/themeOverride" Target="../theme/themeOverride18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19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png"/><Relationship Id="rId12" Type="http://schemas.microsoft.com/office/2007/relationships/hdphoto" Target="../media/hdphoto5.wdp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3.png"/><Relationship Id="rId11" Type="http://schemas.openxmlformats.org/officeDocument/2006/relationships/image" Target="../media/image9.png"/><Relationship Id="rId5" Type="http://schemas.microsoft.com/office/2007/relationships/hdphoto" Target="../media/hdphoto1.wdp"/><Relationship Id="rId10" Type="http://schemas.microsoft.com/office/2007/relationships/hdphoto" Target="../media/hdphoto3.wdp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2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21.png"/><Relationship Id="rId3" Type="http://schemas.openxmlformats.org/officeDocument/2006/relationships/notesSlide" Target="../notesSlides/notesSlide22.xml"/><Relationship Id="rId7" Type="http://schemas.microsoft.com/office/2007/relationships/hdphoto" Target="../media/hdphoto4.wdp"/><Relationship Id="rId12" Type="http://schemas.microsoft.com/office/2007/relationships/hdphoto" Target="../media/hdphoto3.wdp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7.png"/><Relationship Id="rId11" Type="http://schemas.openxmlformats.org/officeDocument/2006/relationships/image" Target="../media/image6.png"/><Relationship Id="rId5" Type="http://schemas.microsoft.com/office/2007/relationships/hdphoto" Target="../media/hdphoto1.wdp"/><Relationship Id="rId10" Type="http://schemas.openxmlformats.org/officeDocument/2006/relationships/image" Target="../media/image5.png"/><Relationship Id="rId4" Type="http://schemas.openxmlformats.org/officeDocument/2006/relationships/image" Target="../media/image1.png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openxmlformats.org/officeDocument/2006/relationships/image" Target="../media/image11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openxmlformats.org/officeDocument/2006/relationships/image" Target="../media/image11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openxmlformats.org/officeDocument/2006/relationships/image" Target="../media/image11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" name="矩形: 圆角 1033">
            <a:extLst>
              <a:ext uri="{FF2B5EF4-FFF2-40B4-BE49-F238E27FC236}">
                <a16:creationId xmlns:a16="http://schemas.microsoft.com/office/drawing/2014/main" id="{86DACD3E-F8F1-DF67-1432-58821F823335}"/>
              </a:ext>
            </a:extLst>
          </p:cNvPr>
          <p:cNvSpPr/>
          <p:nvPr/>
        </p:nvSpPr>
        <p:spPr>
          <a:xfrm>
            <a:off x="264742" y="219908"/>
            <a:ext cx="11492161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5" name="Picture 2" descr="查看图片">
            <a:extLst>
              <a:ext uri="{FF2B5EF4-FFF2-40B4-BE49-F238E27FC236}">
                <a16:creationId xmlns:a16="http://schemas.microsoft.com/office/drawing/2014/main" id="{54F2390A-3D2C-D126-355A-0AE08D6A9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267" y="3912698"/>
            <a:ext cx="4969353" cy="49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查看图片">
            <a:extLst>
              <a:ext uri="{FF2B5EF4-FFF2-40B4-BE49-F238E27FC236}">
                <a16:creationId xmlns:a16="http://schemas.microsoft.com/office/drawing/2014/main" id="{33E13B8D-61A1-6A65-3208-07E02C042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2803" y="4801578"/>
            <a:ext cx="378142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查看图片">
            <a:extLst>
              <a:ext uri="{FF2B5EF4-FFF2-40B4-BE49-F238E27FC236}">
                <a16:creationId xmlns:a16="http://schemas.microsoft.com/office/drawing/2014/main" id="{6472D540-5E03-9C95-404D-6033546FF8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3941" y="4645156"/>
            <a:ext cx="378142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查看图片">
            <a:extLst>
              <a:ext uri="{FF2B5EF4-FFF2-40B4-BE49-F238E27FC236}">
                <a16:creationId xmlns:a16="http://schemas.microsoft.com/office/drawing/2014/main" id="{CA864008-0605-9E2E-03C7-B49612997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7702" y="3109623"/>
            <a:ext cx="4969353" cy="49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查看图片">
            <a:extLst>
              <a:ext uri="{FF2B5EF4-FFF2-40B4-BE49-F238E27FC236}">
                <a16:creationId xmlns:a16="http://schemas.microsoft.com/office/drawing/2014/main" id="{9562148E-B0CF-4FEC-30E0-5C9D53620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7578" y="4165851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0" descr="查看图片">
            <a:extLst>
              <a:ext uri="{FF2B5EF4-FFF2-40B4-BE49-F238E27FC236}">
                <a16:creationId xmlns:a16="http://schemas.microsoft.com/office/drawing/2014/main" id="{6654EE53-1A65-CB1A-C4FF-55DF3CCF57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783">
            <a:off x="-1767030" y="3658249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查看图片">
            <a:extLst>
              <a:ext uri="{FF2B5EF4-FFF2-40B4-BE49-F238E27FC236}">
                <a16:creationId xmlns:a16="http://schemas.microsoft.com/office/drawing/2014/main" id="{D17CC7D3-AB85-74E6-9079-21CD31E09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owDiffused trans="56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575585" y="-1756522"/>
            <a:ext cx="17057222" cy="805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29B830C-E18D-D828-699F-F5AFC76233A6}"/>
              </a:ext>
            </a:extLst>
          </p:cNvPr>
          <p:cNvSpPr/>
          <p:nvPr/>
        </p:nvSpPr>
        <p:spPr>
          <a:xfrm>
            <a:off x="5300312" y="1168946"/>
            <a:ext cx="5823553" cy="2470123"/>
          </a:xfrm>
          <a:custGeom>
            <a:avLst/>
            <a:gdLst/>
            <a:ahLst/>
            <a:cxnLst/>
            <a:rect l="l" t="t" r="r" b="b"/>
            <a:pathLst>
              <a:path w="5823553" h="2470123">
                <a:moveTo>
                  <a:pt x="1814887" y="2223171"/>
                </a:moveTo>
                <a:cubicBezTo>
                  <a:pt x="1812791" y="2223171"/>
                  <a:pt x="1810765" y="2223869"/>
                  <a:pt x="1808810" y="2225266"/>
                </a:cubicBezTo>
                <a:cubicBezTo>
                  <a:pt x="1808251" y="2229737"/>
                  <a:pt x="1811045" y="2230854"/>
                  <a:pt x="1817192" y="2228619"/>
                </a:cubicBezTo>
                <a:cubicBezTo>
                  <a:pt x="1824456" y="2229178"/>
                  <a:pt x="1825853" y="2228060"/>
                  <a:pt x="1821383" y="2225266"/>
                </a:cubicBezTo>
                <a:cubicBezTo>
                  <a:pt x="1819147" y="2223869"/>
                  <a:pt x="1816982" y="2223171"/>
                  <a:pt x="1814887" y="2223171"/>
                </a:cubicBezTo>
                <a:close/>
                <a:moveTo>
                  <a:pt x="4939669" y="2217047"/>
                </a:moveTo>
                <a:cubicBezTo>
                  <a:pt x="4922600" y="2228426"/>
                  <a:pt x="4902686" y="2235741"/>
                  <a:pt x="4879928" y="2238993"/>
                </a:cubicBezTo>
                <a:cubicBezTo>
                  <a:pt x="4872613" y="2241431"/>
                  <a:pt x="4866110" y="2242244"/>
                  <a:pt x="4860421" y="2241431"/>
                </a:cubicBezTo>
                <a:cubicBezTo>
                  <a:pt x="4855544" y="2236554"/>
                  <a:pt x="4853512" y="2238993"/>
                  <a:pt x="4854325" y="2248746"/>
                </a:cubicBezTo>
                <a:cubicBezTo>
                  <a:pt x="4855138" y="2258500"/>
                  <a:pt x="4857576" y="2265815"/>
                  <a:pt x="4861640" y="2270692"/>
                </a:cubicBezTo>
                <a:cubicBezTo>
                  <a:pt x="4887650" y="2260938"/>
                  <a:pt x="4911627" y="2248340"/>
                  <a:pt x="4933573" y="2232897"/>
                </a:cubicBezTo>
                <a:cubicBezTo>
                  <a:pt x="4950642" y="2222330"/>
                  <a:pt x="4952674" y="2217047"/>
                  <a:pt x="4939669" y="2217047"/>
                </a:cubicBezTo>
                <a:close/>
                <a:moveTo>
                  <a:pt x="4957652" y="2208665"/>
                </a:moveTo>
                <a:cubicBezTo>
                  <a:pt x="4956636" y="2208563"/>
                  <a:pt x="4954706" y="2209732"/>
                  <a:pt x="4951861" y="2212170"/>
                </a:cubicBezTo>
                <a:lnTo>
                  <a:pt x="4948203" y="2215828"/>
                </a:lnTo>
                <a:cubicBezTo>
                  <a:pt x="4953080" y="2219079"/>
                  <a:pt x="4956331" y="2218063"/>
                  <a:pt x="4957957" y="2212780"/>
                </a:cubicBezTo>
                <a:cubicBezTo>
                  <a:pt x="4958770" y="2210138"/>
                  <a:pt x="4958668" y="2208767"/>
                  <a:pt x="4957652" y="2208665"/>
                </a:cubicBezTo>
                <a:close/>
                <a:moveTo>
                  <a:pt x="906430" y="2191001"/>
                </a:moveTo>
                <a:cubicBezTo>
                  <a:pt x="905222" y="2191117"/>
                  <a:pt x="903690" y="2191547"/>
                  <a:pt x="901833" y="2192290"/>
                </a:cubicBezTo>
                <a:lnTo>
                  <a:pt x="898489" y="2194518"/>
                </a:lnTo>
                <a:cubicBezTo>
                  <a:pt x="902204" y="2204177"/>
                  <a:pt x="905547" y="2205477"/>
                  <a:pt x="908519" y="2198419"/>
                </a:cubicBezTo>
                <a:cubicBezTo>
                  <a:pt x="910748" y="2193125"/>
                  <a:pt x="910051" y="2190653"/>
                  <a:pt x="906430" y="2191001"/>
                </a:cubicBezTo>
                <a:close/>
                <a:moveTo>
                  <a:pt x="5315678" y="2168698"/>
                </a:moveTo>
                <a:cubicBezTo>
                  <a:pt x="5311284" y="2168419"/>
                  <a:pt x="5306648" y="2168685"/>
                  <a:pt x="5301771" y="2169498"/>
                </a:cubicBezTo>
                <a:lnTo>
                  <a:pt x="5277387" y="2187786"/>
                </a:lnTo>
                <a:cubicBezTo>
                  <a:pt x="5279826" y="2225175"/>
                  <a:pt x="5298114" y="2249153"/>
                  <a:pt x="5332251" y="2259719"/>
                </a:cubicBezTo>
                <a:cubicBezTo>
                  <a:pt x="5359886" y="2278413"/>
                  <a:pt x="5385083" y="2275569"/>
                  <a:pt x="5407842" y="2251185"/>
                </a:cubicBezTo>
                <a:cubicBezTo>
                  <a:pt x="5418408" y="2242244"/>
                  <a:pt x="5419221" y="2236148"/>
                  <a:pt x="5410280" y="2232897"/>
                </a:cubicBezTo>
                <a:cubicBezTo>
                  <a:pt x="5401339" y="2229645"/>
                  <a:pt x="5394024" y="2225581"/>
                  <a:pt x="5388334" y="2220705"/>
                </a:cubicBezTo>
                <a:cubicBezTo>
                  <a:pt x="5373704" y="2211764"/>
                  <a:pt x="5360496" y="2200181"/>
                  <a:pt x="5348710" y="2185957"/>
                </a:cubicBezTo>
                <a:cubicBezTo>
                  <a:pt x="5339871" y="2175289"/>
                  <a:pt x="5328860" y="2169536"/>
                  <a:pt x="5315678" y="2168698"/>
                </a:cubicBezTo>
                <a:close/>
                <a:moveTo>
                  <a:pt x="831624" y="2118738"/>
                </a:moveTo>
                <a:cubicBezTo>
                  <a:pt x="820480" y="2123938"/>
                  <a:pt x="817879" y="2133225"/>
                  <a:pt x="823823" y="2146598"/>
                </a:cubicBezTo>
                <a:cubicBezTo>
                  <a:pt x="830509" y="2150313"/>
                  <a:pt x="834596" y="2157742"/>
                  <a:pt x="836082" y="2168887"/>
                </a:cubicBezTo>
                <a:cubicBezTo>
                  <a:pt x="850198" y="2164429"/>
                  <a:pt x="858742" y="2158485"/>
                  <a:pt x="861713" y="2151056"/>
                </a:cubicBezTo>
                <a:cubicBezTo>
                  <a:pt x="855770" y="2134711"/>
                  <a:pt x="845740" y="2123938"/>
                  <a:pt x="831624" y="2118738"/>
                </a:cubicBezTo>
                <a:close/>
                <a:moveTo>
                  <a:pt x="915624" y="2088126"/>
                </a:moveTo>
                <a:cubicBezTo>
                  <a:pt x="914231" y="2087917"/>
                  <a:pt x="912605" y="2088091"/>
                  <a:pt x="910748" y="2088648"/>
                </a:cubicBezTo>
                <a:lnTo>
                  <a:pt x="901833" y="2088648"/>
                </a:lnTo>
                <a:cubicBezTo>
                  <a:pt x="880287" y="2096820"/>
                  <a:pt x="859484" y="2106850"/>
                  <a:pt x="839425" y="2118738"/>
                </a:cubicBezTo>
                <a:cubicBezTo>
                  <a:pt x="851312" y="2132111"/>
                  <a:pt x="862828" y="2142883"/>
                  <a:pt x="873972" y="2151056"/>
                </a:cubicBezTo>
                <a:cubicBezTo>
                  <a:pt x="897003" y="2147341"/>
                  <a:pt x="913348" y="2138797"/>
                  <a:pt x="923007" y="2125424"/>
                </a:cubicBezTo>
                <a:cubicBezTo>
                  <a:pt x="922264" y="2118738"/>
                  <a:pt x="921892" y="2110379"/>
                  <a:pt x="921892" y="2100349"/>
                </a:cubicBezTo>
                <a:cubicBezTo>
                  <a:pt x="921892" y="2092827"/>
                  <a:pt x="919803" y="2088753"/>
                  <a:pt x="915624" y="2088126"/>
                </a:cubicBezTo>
                <a:close/>
                <a:moveTo>
                  <a:pt x="5476117" y="2036605"/>
                </a:moveTo>
                <a:cubicBezTo>
                  <a:pt x="5443605" y="2049610"/>
                  <a:pt x="5409467" y="2057332"/>
                  <a:pt x="5373704" y="2059770"/>
                </a:cubicBezTo>
                <a:lnTo>
                  <a:pt x="5313963" y="2124388"/>
                </a:lnTo>
                <a:cubicBezTo>
                  <a:pt x="5299333" y="2135767"/>
                  <a:pt x="5288360" y="2147553"/>
                  <a:pt x="5281045" y="2159745"/>
                </a:cubicBezTo>
                <a:cubicBezTo>
                  <a:pt x="5314370" y="2150804"/>
                  <a:pt x="5346272" y="2151007"/>
                  <a:pt x="5376752" y="2160354"/>
                </a:cubicBezTo>
                <a:cubicBezTo>
                  <a:pt x="5407232" y="2169701"/>
                  <a:pt x="5438322" y="2177220"/>
                  <a:pt x="5470021" y="2182909"/>
                </a:cubicBezTo>
                <a:cubicBezTo>
                  <a:pt x="5486277" y="2164215"/>
                  <a:pt x="5498469" y="2144301"/>
                  <a:pt x="5506597" y="2123169"/>
                </a:cubicBezTo>
                <a:cubicBezTo>
                  <a:pt x="5503346" y="2109351"/>
                  <a:pt x="5503346" y="2095127"/>
                  <a:pt x="5506597" y="2080497"/>
                </a:cubicBezTo>
                <a:cubicBezTo>
                  <a:pt x="5511474" y="2053674"/>
                  <a:pt x="5504565" y="2039044"/>
                  <a:pt x="5485870" y="2036605"/>
                </a:cubicBezTo>
                <a:cubicBezTo>
                  <a:pt x="5483432" y="2039044"/>
                  <a:pt x="5480181" y="2039044"/>
                  <a:pt x="5476117" y="2036605"/>
                </a:cubicBezTo>
                <a:close/>
                <a:moveTo>
                  <a:pt x="2861627" y="2012369"/>
                </a:moveTo>
                <a:lnTo>
                  <a:pt x="2835243" y="2042430"/>
                </a:lnTo>
                <a:cubicBezTo>
                  <a:pt x="2842729" y="2052786"/>
                  <a:pt x="2848446" y="2064189"/>
                  <a:pt x="2852393" y="2076639"/>
                </a:cubicBezTo>
                <a:lnTo>
                  <a:pt x="2853081" y="2079557"/>
                </a:lnTo>
                <a:lnTo>
                  <a:pt x="2853912" y="2062613"/>
                </a:lnTo>
                <a:cubicBezTo>
                  <a:pt x="2853912" y="2054758"/>
                  <a:pt x="2853512" y="2047211"/>
                  <a:pt x="2852712" y="2039972"/>
                </a:cubicBezTo>
                <a:cubicBezTo>
                  <a:pt x="2859087" y="2023157"/>
                  <a:pt x="2862059" y="2013956"/>
                  <a:pt x="2861627" y="2012369"/>
                </a:cubicBezTo>
                <a:close/>
                <a:moveTo>
                  <a:pt x="1954656" y="1960814"/>
                </a:moveTo>
                <a:cubicBezTo>
                  <a:pt x="1956053" y="1961373"/>
                  <a:pt x="1957171" y="1962630"/>
                  <a:pt x="1958009" y="1964586"/>
                </a:cubicBezTo>
                <a:cubicBezTo>
                  <a:pt x="1983155" y="1972968"/>
                  <a:pt x="1996008" y="1989732"/>
                  <a:pt x="1996566" y="2014878"/>
                </a:cubicBezTo>
                <a:cubicBezTo>
                  <a:pt x="1997684" y="2024378"/>
                  <a:pt x="1997684" y="2034716"/>
                  <a:pt x="1996566" y="2045892"/>
                </a:cubicBezTo>
                <a:cubicBezTo>
                  <a:pt x="1995449" y="2057068"/>
                  <a:pt x="1999919" y="2064053"/>
                  <a:pt x="2009978" y="2066847"/>
                </a:cubicBezTo>
                <a:cubicBezTo>
                  <a:pt x="2023389" y="2072993"/>
                  <a:pt x="2027300" y="2079699"/>
                  <a:pt x="2021712" y="2086963"/>
                </a:cubicBezTo>
                <a:cubicBezTo>
                  <a:pt x="2023389" y="2099257"/>
                  <a:pt x="2016404" y="2107639"/>
                  <a:pt x="2000757" y="2112109"/>
                </a:cubicBezTo>
                <a:cubicBezTo>
                  <a:pt x="1996846" y="2134461"/>
                  <a:pt x="1992655" y="2155696"/>
                  <a:pt x="1988184" y="2175813"/>
                </a:cubicBezTo>
                <a:cubicBezTo>
                  <a:pt x="1988743" y="2185871"/>
                  <a:pt x="1995169" y="2187268"/>
                  <a:pt x="2007463" y="2180004"/>
                </a:cubicBezTo>
                <a:cubicBezTo>
                  <a:pt x="2009139" y="2180004"/>
                  <a:pt x="2013051" y="2180562"/>
                  <a:pt x="2019198" y="2181680"/>
                </a:cubicBezTo>
                <a:cubicBezTo>
                  <a:pt x="2026462" y="2185592"/>
                  <a:pt x="2035682" y="2184195"/>
                  <a:pt x="2046858" y="2177489"/>
                </a:cubicBezTo>
                <a:cubicBezTo>
                  <a:pt x="2053005" y="2186430"/>
                  <a:pt x="2062505" y="2192437"/>
                  <a:pt x="2075357" y="2195510"/>
                </a:cubicBezTo>
                <a:cubicBezTo>
                  <a:pt x="2088210" y="2198584"/>
                  <a:pt x="2098547" y="2205150"/>
                  <a:pt x="2106371" y="2215208"/>
                </a:cubicBezTo>
                <a:cubicBezTo>
                  <a:pt x="2112517" y="2224708"/>
                  <a:pt x="2115032" y="2232810"/>
                  <a:pt x="2113914" y="2239516"/>
                </a:cubicBezTo>
                <a:cubicBezTo>
                  <a:pt x="2116150" y="2250133"/>
                  <a:pt x="2110841" y="2256559"/>
                  <a:pt x="2097989" y="2258794"/>
                </a:cubicBezTo>
                <a:cubicBezTo>
                  <a:pt x="2087371" y="2266059"/>
                  <a:pt x="2076475" y="2266059"/>
                  <a:pt x="2065299" y="2258794"/>
                </a:cubicBezTo>
                <a:cubicBezTo>
                  <a:pt x="2033447" y="2249295"/>
                  <a:pt x="2001316" y="2248177"/>
                  <a:pt x="1968906" y="2255442"/>
                </a:cubicBezTo>
                <a:cubicBezTo>
                  <a:pt x="1957171" y="2254883"/>
                  <a:pt x="1947951" y="2255721"/>
                  <a:pt x="1941245" y="2257956"/>
                </a:cubicBezTo>
                <a:cubicBezTo>
                  <a:pt x="1929510" y="2260750"/>
                  <a:pt x="1917496" y="2262427"/>
                  <a:pt x="1905203" y="2262985"/>
                </a:cubicBezTo>
                <a:cubicBezTo>
                  <a:pt x="1888997" y="2264103"/>
                  <a:pt x="1872513" y="2265779"/>
                  <a:pt x="1855749" y="2268015"/>
                </a:cubicBezTo>
                <a:cubicBezTo>
                  <a:pt x="1845690" y="2268015"/>
                  <a:pt x="1835772" y="2270389"/>
                  <a:pt x="1825993" y="2275139"/>
                </a:cubicBezTo>
                <a:cubicBezTo>
                  <a:pt x="1816214" y="2279889"/>
                  <a:pt x="1807692" y="2278073"/>
                  <a:pt x="1800428" y="2269691"/>
                </a:cubicBezTo>
                <a:cubicBezTo>
                  <a:pt x="1797634" y="2265779"/>
                  <a:pt x="1794840" y="2260052"/>
                  <a:pt x="1792046" y="2252508"/>
                </a:cubicBezTo>
                <a:cubicBezTo>
                  <a:pt x="1789252" y="2244964"/>
                  <a:pt x="1789810" y="2242589"/>
                  <a:pt x="1793722" y="2245383"/>
                </a:cubicBezTo>
                <a:cubicBezTo>
                  <a:pt x="1794281" y="2240354"/>
                  <a:pt x="1793163" y="2234207"/>
                  <a:pt x="1790369" y="2226943"/>
                </a:cubicBezTo>
                <a:cubicBezTo>
                  <a:pt x="1795398" y="2210738"/>
                  <a:pt x="1807692" y="2201797"/>
                  <a:pt x="1827250" y="2200120"/>
                </a:cubicBezTo>
                <a:cubicBezTo>
                  <a:pt x="1850161" y="2193415"/>
                  <a:pt x="1873351" y="2187268"/>
                  <a:pt x="1896821" y="2181680"/>
                </a:cubicBezTo>
                <a:cubicBezTo>
                  <a:pt x="1908555" y="2174416"/>
                  <a:pt x="1911349" y="2162681"/>
                  <a:pt x="1905203" y="2146476"/>
                </a:cubicBezTo>
                <a:cubicBezTo>
                  <a:pt x="1891791" y="2147593"/>
                  <a:pt x="1878101" y="2150387"/>
                  <a:pt x="1864131" y="2154858"/>
                </a:cubicBezTo>
                <a:cubicBezTo>
                  <a:pt x="1854631" y="2157093"/>
                  <a:pt x="1845690" y="2155137"/>
                  <a:pt x="1837308" y="2148990"/>
                </a:cubicBezTo>
                <a:cubicBezTo>
                  <a:pt x="1834514" y="2134461"/>
                  <a:pt x="1833397" y="2119653"/>
                  <a:pt x="1833956" y="2104566"/>
                </a:cubicBezTo>
                <a:cubicBezTo>
                  <a:pt x="1828926" y="2096742"/>
                  <a:pt x="1829485" y="2090596"/>
                  <a:pt x="1835632" y="2086125"/>
                </a:cubicBezTo>
                <a:cubicBezTo>
                  <a:pt x="1841779" y="2081655"/>
                  <a:pt x="1846529" y="2076626"/>
                  <a:pt x="1849881" y="2071038"/>
                </a:cubicBezTo>
                <a:cubicBezTo>
                  <a:pt x="1851558" y="2068802"/>
                  <a:pt x="1851558" y="2071876"/>
                  <a:pt x="1849881" y="2080258"/>
                </a:cubicBezTo>
                <a:cubicBezTo>
                  <a:pt x="1848205" y="2088640"/>
                  <a:pt x="1849043" y="2095066"/>
                  <a:pt x="1852396" y="2099536"/>
                </a:cubicBezTo>
                <a:cubicBezTo>
                  <a:pt x="1874748" y="2094507"/>
                  <a:pt x="1896541" y="2086125"/>
                  <a:pt x="1917776" y="2074390"/>
                </a:cubicBezTo>
                <a:cubicBezTo>
                  <a:pt x="1918893" y="2058744"/>
                  <a:pt x="1921128" y="2042818"/>
                  <a:pt x="1924481" y="2026613"/>
                </a:cubicBezTo>
                <a:cubicBezTo>
                  <a:pt x="1921687" y="2022143"/>
                  <a:pt x="1920570" y="2016275"/>
                  <a:pt x="1921128" y="2009011"/>
                </a:cubicBezTo>
                <a:cubicBezTo>
                  <a:pt x="1921687" y="2001746"/>
                  <a:pt x="1918893" y="1999232"/>
                  <a:pt x="1912746" y="2001467"/>
                </a:cubicBezTo>
                <a:cubicBezTo>
                  <a:pt x="1909952" y="1999232"/>
                  <a:pt x="1906739" y="1999791"/>
                  <a:pt x="1903107" y="2003143"/>
                </a:cubicBezTo>
                <a:cubicBezTo>
                  <a:pt x="1899475" y="2006496"/>
                  <a:pt x="1897379" y="2005937"/>
                  <a:pt x="1896821" y="2001467"/>
                </a:cubicBezTo>
                <a:cubicBezTo>
                  <a:pt x="1901850" y="1988615"/>
                  <a:pt x="1906600" y="1977159"/>
                  <a:pt x="1911070" y="1967101"/>
                </a:cubicBezTo>
                <a:cubicBezTo>
                  <a:pt x="1923922" y="1968777"/>
                  <a:pt x="1936775" y="1966821"/>
                  <a:pt x="1949627" y="1961233"/>
                </a:cubicBezTo>
                <a:cubicBezTo>
                  <a:pt x="1951583" y="1960395"/>
                  <a:pt x="1953259" y="1960255"/>
                  <a:pt x="1954656" y="1960814"/>
                </a:cubicBezTo>
                <a:close/>
                <a:moveTo>
                  <a:pt x="4415445" y="1946235"/>
                </a:moveTo>
                <a:lnTo>
                  <a:pt x="4392004" y="1979868"/>
                </a:lnTo>
                <a:cubicBezTo>
                  <a:pt x="4389286" y="1988701"/>
                  <a:pt x="4390814" y="1990569"/>
                  <a:pt x="4396590" y="1985473"/>
                </a:cubicBezTo>
                <a:cubicBezTo>
                  <a:pt x="4402365" y="1980377"/>
                  <a:pt x="4405932" y="1975112"/>
                  <a:pt x="4407291" y="1969676"/>
                </a:cubicBezTo>
                <a:cubicBezTo>
                  <a:pt x="4417483" y="1957446"/>
                  <a:pt x="4420201" y="1949632"/>
                  <a:pt x="4415445" y="1946235"/>
                </a:cubicBezTo>
                <a:close/>
                <a:moveTo>
                  <a:pt x="906290" y="1934857"/>
                </a:moveTo>
                <a:cubicBezTo>
                  <a:pt x="893660" y="1940801"/>
                  <a:pt x="882887" y="1947859"/>
                  <a:pt x="873972" y="1956031"/>
                </a:cubicBezTo>
                <a:cubicBezTo>
                  <a:pt x="827166" y="1984264"/>
                  <a:pt x="782589" y="2017696"/>
                  <a:pt x="740241" y="2056330"/>
                </a:cubicBezTo>
                <a:cubicBezTo>
                  <a:pt x="711266" y="2077132"/>
                  <a:pt x="686006" y="2100164"/>
                  <a:pt x="664460" y="2125424"/>
                </a:cubicBezTo>
                <a:cubicBezTo>
                  <a:pt x="657031" y="2127653"/>
                  <a:pt x="651087" y="2133411"/>
                  <a:pt x="646629" y="2142698"/>
                </a:cubicBezTo>
                <a:cubicBezTo>
                  <a:pt x="642172" y="2151984"/>
                  <a:pt x="645515" y="2153656"/>
                  <a:pt x="656659" y="2147713"/>
                </a:cubicBezTo>
                <a:cubicBezTo>
                  <a:pt x="692321" y="2132854"/>
                  <a:pt x="726125" y="2114280"/>
                  <a:pt x="758072" y="2091991"/>
                </a:cubicBezTo>
                <a:cubicBezTo>
                  <a:pt x="790762" y="2071932"/>
                  <a:pt x="824566" y="2053729"/>
                  <a:pt x="859484" y="2037384"/>
                </a:cubicBezTo>
                <a:cubicBezTo>
                  <a:pt x="873600" y="2029212"/>
                  <a:pt x="886602" y="2022897"/>
                  <a:pt x="898489" y="2018439"/>
                </a:cubicBezTo>
                <a:cubicBezTo>
                  <a:pt x="920778" y="2010267"/>
                  <a:pt x="923750" y="1998380"/>
                  <a:pt x="907405" y="1982778"/>
                </a:cubicBezTo>
                <a:cubicBezTo>
                  <a:pt x="916320" y="1977577"/>
                  <a:pt x="919292" y="1969776"/>
                  <a:pt x="916320" y="1959375"/>
                </a:cubicBezTo>
                <a:cubicBezTo>
                  <a:pt x="917806" y="1943773"/>
                  <a:pt x="914463" y="1935600"/>
                  <a:pt x="906290" y="1934857"/>
                </a:cubicBezTo>
                <a:close/>
                <a:moveTo>
                  <a:pt x="979564" y="1928449"/>
                </a:moveTo>
                <a:cubicBezTo>
                  <a:pt x="978635" y="1927892"/>
                  <a:pt x="976499" y="1928542"/>
                  <a:pt x="973156" y="1930400"/>
                </a:cubicBezTo>
                <a:cubicBezTo>
                  <a:pt x="973899" y="1938572"/>
                  <a:pt x="975756" y="1939687"/>
                  <a:pt x="978728" y="1933743"/>
                </a:cubicBezTo>
                <a:cubicBezTo>
                  <a:pt x="980214" y="1930771"/>
                  <a:pt x="980492" y="1929007"/>
                  <a:pt x="979564" y="1928449"/>
                </a:cubicBezTo>
                <a:close/>
                <a:moveTo>
                  <a:pt x="2481842" y="1922946"/>
                </a:moveTo>
                <a:lnTo>
                  <a:pt x="2479840" y="1924867"/>
                </a:lnTo>
                <a:cubicBezTo>
                  <a:pt x="2470598" y="1935935"/>
                  <a:pt x="2469883" y="1945417"/>
                  <a:pt x="2477693" y="1953314"/>
                </a:cubicBezTo>
                <a:cubicBezTo>
                  <a:pt x="2478998" y="1945951"/>
                  <a:pt x="2480140" y="1938279"/>
                  <a:pt x="2481119" y="1930298"/>
                </a:cubicBezTo>
                <a:close/>
                <a:moveTo>
                  <a:pt x="1704035" y="1903712"/>
                </a:moveTo>
                <a:cubicBezTo>
                  <a:pt x="1702917" y="1902664"/>
                  <a:pt x="1700961" y="1902839"/>
                  <a:pt x="1698167" y="1904236"/>
                </a:cubicBezTo>
                <a:cubicBezTo>
                  <a:pt x="1694256" y="1907589"/>
                  <a:pt x="1694256" y="1910662"/>
                  <a:pt x="1698167" y="1913456"/>
                </a:cubicBezTo>
                <a:cubicBezTo>
                  <a:pt x="1701520" y="1918485"/>
                  <a:pt x="1703755" y="1917507"/>
                  <a:pt x="1704873" y="1910522"/>
                </a:cubicBezTo>
                <a:cubicBezTo>
                  <a:pt x="1705432" y="1907030"/>
                  <a:pt x="1705152" y="1904760"/>
                  <a:pt x="1704035" y="1903712"/>
                </a:cubicBezTo>
                <a:close/>
                <a:moveTo>
                  <a:pt x="317061" y="1868462"/>
                </a:moveTo>
                <a:cubicBezTo>
                  <a:pt x="282314" y="1883702"/>
                  <a:pt x="246957" y="1894980"/>
                  <a:pt x="210991" y="1902295"/>
                </a:cubicBezTo>
                <a:cubicBezTo>
                  <a:pt x="204895" y="1897418"/>
                  <a:pt x="201389" y="1897723"/>
                  <a:pt x="200475" y="1903209"/>
                </a:cubicBezTo>
                <a:cubicBezTo>
                  <a:pt x="199561" y="1908696"/>
                  <a:pt x="197579" y="1913877"/>
                  <a:pt x="194531" y="1918754"/>
                </a:cubicBezTo>
                <a:cubicBezTo>
                  <a:pt x="181120" y="1947405"/>
                  <a:pt x="167404" y="1975752"/>
                  <a:pt x="153383" y="2003793"/>
                </a:cubicBezTo>
                <a:cubicBezTo>
                  <a:pt x="143020" y="2019033"/>
                  <a:pt x="137229" y="2033054"/>
                  <a:pt x="136010" y="2045856"/>
                </a:cubicBezTo>
                <a:cubicBezTo>
                  <a:pt x="149421" y="2051342"/>
                  <a:pt x="163442" y="2052561"/>
                  <a:pt x="178072" y="2049513"/>
                </a:cubicBezTo>
                <a:cubicBezTo>
                  <a:pt x="188435" y="2054390"/>
                  <a:pt x="198189" y="2060181"/>
                  <a:pt x="207333" y="2066887"/>
                </a:cubicBezTo>
                <a:cubicBezTo>
                  <a:pt x="215867" y="2066887"/>
                  <a:pt x="222573" y="2071002"/>
                  <a:pt x="227450" y="2079231"/>
                </a:cubicBezTo>
                <a:cubicBezTo>
                  <a:pt x="232327" y="2087461"/>
                  <a:pt x="230193" y="2093405"/>
                  <a:pt x="221049" y="2097062"/>
                </a:cubicBezTo>
                <a:cubicBezTo>
                  <a:pt x="195446" y="2120837"/>
                  <a:pt x="174110" y="2147964"/>
                  <a:pt x="157041" y="2178444"/>
                </a:cubicBezTo>
                <a:cubicBezTo>
                  <a:pt x="185692" y="2187588"/>
                  <a:pt x="214953" y="2193684"/>
                  <a:pt x="244823" y="2196732"/>
                </a:cubicBezTo>
                <a:cubicBezTo>
                  <a:pt x="273475" y="2208924"/>
                  <a:pt x="301821" y="2220506"/>
                  <a:pt x="329863" y="2231479"/>
                </a:cubicBezTo>
                <a:cubicBezTo>
                  <a:pt x="337178" y="2229650"/>
                  <a:pt x="338702" y="2226602"/>
                  <a:pt x="334435" y="2222335"/>
                </a:cubicBezTo>
                <a:cubicBezTo>
                  <a:pt x="330167" y="2218068"/>
                  <a:pt x="327119" y="2213801"/>
                  <a:pt x="325291" y="2209533"/>
                </a:cubicBezTo>
                <a:cubicBezTo>
                  <a:pt x="322852" y="2206485"/>
                  <a:pt x="320109" y="2201913"/>
                  <a:pt x="317061" y="2195817"/>
                </a:cubicBezTo>
                <a:cubicBezTo>
                  <a:pt x="316451" y="2186064"/>
                  <a:pt x="310965" y="2185149"/>
                  <a:pt x="300602" y="2193074"/>
                </a:cubicBezTo>
                <a:cubicBezTo>
                  <a:pt x="289629" y="2197951"/>
                  <a:pt x="282771" y="2195665"/>
                  <a:pt x="280028" y="2186216"/>
                </a:cubicBezTo>
                <a:cubicBezTo>
                  <a:pt x="277285" y="2176767"/>
                  <a:pt x="274694" y="2168081"/>
                  <a:pt x="272255" y="2160156"/>
                </a:cubicBezTo>
                <a:cubicBezTo>
                  <a:pt x="267379" y="2163813"/>
                  <a:pt x="266159" y="2162442"/>
                  <a:pt x="268598" y="2156041"/>
                </a:cubicBezTo>
                <a:cubicBezTo>
                  <a:pt x="271036" y="2149640"/>
                  <a:pt x="274389" y="2145830"/>
                  <a:pt x="278656" y="2144611"/>
                </a:cubicBezTo>
                <a:cubicBezTo>
                  <a:pt x="276218" y="2133638"/>
                  <a:pt x="280790" y="2126018"/>
                  <a:pt x="292372" y="2121751"/>
                </a:cubicBezTo>
                <a:cubicBezTo>
                  <a:pt x="315537" y="2118093"/>
                  <a:pt x="328034" y="2104073"/>
                  <a:pt x="329863" y="2079689"/>
                </a:cubicBezTo>
                <a:cubicBezTo>
                  <a:pt x="330472" y="2071764"/>
                  <a:pt x="329863" y="2063534"/>
                  <a:pt x="328034" y="2055000"/>
                </a:cubicBezTo>
                <a:cubicBezTo>
                  <a:pt x="328034" y="2044027"/>
                  <a:pt x="321023" y="2040979"/>
                  <a:pt x="307003" y="2045856"/>
                </a:cubicBezTo>
                <a:cubicBezTo>
                  <a:pt x="278351" y="2054390"/>
                  <a:pt x="260368" y="2043113"/>
                  <a:pt x="253053" y="2012023"/>
                </a:cubicBezTo>
                <a:cubicBezTo>
                  <a:pt x="251224" y="2004098"/>
                  <a:pt x="253815" y="1998764"/>
                  <a:pt x="260825" y="1996021"/>
                </a:cubicBezTo>
                <a:cubicBezTo>
                  <a:pt x="267836" y="1993278"/>
                  <a:pt x="269817" y="1996478"/>
                  <a:pt x="266769" y="2005622"/>
                </a:cubicBezTo>
                <a:cubicBezTo>
                  <a:pt x="289324" y="2006841"/>
                  <a:pt x="310355" y="2003184"/>
                  <a:pt x="329863" y="1994649"/>
                </a:cubicBezTo>
                <a:cubicBezTo>
                  <a:pt x="328643" y="1982457"/>
                  <a:pt x="327119" y="1970570"/>
                  <a:pt x="325291" y="1958988"/>
                </a:cubicBezTo>
                <a:cubicBezTo>
                  <a:pt x="307612" y="1965084"/>
                  <a:pt x="289934" y="1965084"/>
                  <a:pt x="272255" y="1958988"/>
                </a:cubicBezTo>
                <a:cubicBezTo>
                  <a:pt x="260673" y="1951673"/>
                  <a:pt x="257320" y="1942833"/>
                  <a:pt x="262197" y="1932470"/>
                </a:cubicBezTo>
                <a:cubicBezTo>
                  <a:pt x="260368" y="1926984"/>
                  <a:pt x="262197" y="1922412"/>
                  <a:pt x="267683" y="1918754"/>
                </a:cubicBezTo>
                <a:cubicBezTo>
                  <a:pt x="273170" y="1915097"/>
                  <a:pt x="275303" y="1914182"/>
                  <a:pt x="274084" y="1916011"/>
                </a:cubicBezTo>
                <a:cubicBezTo>
                  <a:pt x="274084" y="1923326"/>
                  <a:pt x="280180" y="1924241"/>
                  <a:pt x="292372" y="1918754"/>
                </a:cubicBezTo>
                <a:cubicBezTo>
                  <a:pt x="308222" y="1915706"/>
                  <a:pt x="319195" y="1908086"/>
                  <a:pt x="325291" y="1895894"/>
                </a:cubicBezTo>
                <a:cubicBezTo>
                  <a:pt x="324681" y="1891017"/>
                  <a:pt x="321023" y="1887360"/>
                  <a:pt x="314318" y="1884921"/>
                </a:cubicBezTo>
                <a:cubicBezTo>
                  <a:pt x="325900" y="1875777"/>
                  <a:pt x="326815" y="1870291"/>
                  <a:pt x="317061" y="1868462"/>
                </a:cubicBezTo>
                <a:close/>
                <a:moveTo>
                  <a:pt x="2264981" y="1806190"/>
                </a:moveTo>
                <a:lnTo>
                  <a:pt x="2287403" y="1816058"/>
                </a:lnTo>
                <a:cubicBezTo>
                  <a:pt x="2294591" y="1826828"/>
                  <a:pt x="2303119" y="1832791"/>
                  <a:pt x="2312987" y="1833946"/>
                </a:cubicBezTo>
                <a:cubicBezTo>
                  <a:pt x="2336952" y="1834950"/>
                  <a:pt x="2353157" y="1848285"/>
                  <a:pt x="2361603" y="1873951"/>
                </a:cubicBezTo>
                <a:cubicBezTo>
                  <a:pt x="2355227" y="1908826"/>
                  <a:pt x="2352040" y="1949078"/>
                  <a:pt x="2352040" y="1994709"/>
                </a:cubicBezTo>
                <a:cubicBezTo>
                  <a:pt x="2352789" y="2019881"/>
                  <a:pt x="2347207" y="2041356"/>
                  <a:pt x="2335295" y="2059136"/>
                </a:cubicBezTo>
                <a:cubicBezTo>
                  <a:pt x="2336895" y="2072878"/>
                  <a:pt x="2328119" y="2081209"/>
                  <a:pt x="2308968" y="2084130"/>
                </a:cubicBezTo>
                <a:cubicBezTo>
                  <a:pt x="2282513" y="2070338"/>
                  <a:pt x="2266442" y="2051129"/>
                  <a:pt x="2260752" y="2026504"/>
                </a:cubicBezTo>
                <a:cubicBezTo>
                  <a:pt x="2258314" y="1987223"/>
                  <a:pt x="2259133" y="1947357"/>
                  <a:pt x="2263209" y="1906908"/>
                </a:cubicBezTo>
                <a:cubicBezTo>
                  <a:pt x="2271884" y="1885610"/>
                  <a:pt x="2269788" y="1868211"/>
                  <a:pt x="2256923" y="1854711"/>
                </a:cubicBezTo>
                <a:cubicBezTo>
                  <a:pt x="2237898" y="1840969"/>
                  <a:pt x="2240584" y="1824796"/>
                  <a:pt x="2264981" y="1806190"/>
                </a:cubicBezTo>
                <a:close/>
                <a:moveTo>
                  <a:pt x="413987" y="1789367"/>
                </a:moveTo>
                <a:cubicBezTo>
                  <a:pt x="413073" y="1789062"/>
                  <a:pt x="411549" y="1789824"/>
                  <a:pt x="409415" y="1791653"/>
                </a:cubicBezTo>
                <a:cubicBezTo>
                  <a:pt x="399662" y="1797139"/>
                  <a:pt x="398747" y="1799882"/>
                  <a:pt x="406672" y="1799882"/>
                </a:cubicBezTo>
                <a:cubicBezTo>
                  <a:pt x="411549" y="1800492"/>
                  <a:pt x="414292" y="1798358"/>
                  <a:pt x="414902" y="1793481"/>
                </a:cubicBezTo>
                <a:cubicBezTo>
                  <a:pt x="415207" y="1791043"/>
                  <a:pt x="414902" y="1789671"/>
                  <a:pt x="413987" y="1789367"/>
                </a:cubicBezTo>
                <a:close/>
                <a:moveTo>
                  <a:pt x="1988184" y="1747492"/>
                </a:moveTo>
                <a:cubicBezTo>
                  <a:pt x="2008860" y="1761462"/>
                  <a:pt x="2028977" y="1775991"/>
                  <a:pt x="2048535" y="1791079"/>
                </a:cubicBezTo>
                <a:cubicBezTo>
                  <a:pt x="2051329" y="1801137"/>
                  <a:pt x="2052167" y="1810916"/>
                  <a:pt x="2051049" y="1820416"/>
                </a:cubicBezTo>
                <a:cubicBezTo>
                  <a:pt x="2044344" y="1819298"/>
                  <a:pt x="2041689" y="1822791"/>
                  <a:pt x="2043086" y="1830893"/>
                </a:cubicBezTo>
                <a:cubicBezTo>
                  <a:pt x="2044484" y="1838996"/>
                  <a:pt x="2041829" y="1843327"/>
                  <a:pt x="2035124" y="1843885"/>
                </a:cubicBezTo>
                <a:cubicBezTo>
                  <a:pt x="2030653" y="1845562"/>
                  <a:pt x="2025065" y="1846121"/>
                  <a:pt x="2018360" y="1845562"/>
                </a:cubicBezTo>
                <a:cubicBezTo>
                  <a:pt x="2020036" y="1851150"/>
                  <a:pt x="2017242" y="1849194"/>
                  <a:pt x="2009978" y="1839694"/>
                </a:cubicBezTo>
                <a:cubicBezTo>
                  <a:pt x="1999360" y="1839694"/>
                  <a:pt x="1992934" y="1834106"/>
                  <a:pt x="1990699" y="1822930"/>
                </a:cubicBezTo>
                <a:cubicBezTo>
                  <a:pt x="1981199" y="1809519"/>
                  <a:pt x="1975053" y="1793873"/>
                  <a:pt x="1972259" y="1775991"/>
                </a:cubicBezTo>
                <a:cubicBezTo>
                  <a:pt x="1972259" y="1765933"/>
                  <a:pt x="1966671" y="1760624"/>
                  <a:pt x="1955495" y="1760065"/>
                </a:cubicBezTo>
                <a:cubicBezTo>
                  <a:pt x="1949907" y="1762301"/>
                  <a:pt x="1949907" y="1761462"/>
                  <a:pt x="1955495" y="1757551"/>
                </a:cubicBezTo>
                <a:cubicBezTo>
                  <a:pt x="1957730" y="1750286"/>
                  <a:pt x="1963318" y="1750286"/>
                  <a:pt x="1972259" y="1757551"/>
                </a:cubicBezTo>
                <a:cubicBezTo>
                  <a:pt x="1973935" y="1751963"/>
                  <a:pt x="1977008" y="1750286"/>
                  <a:pt x="1981479" y="1752522"/>
                </a:cubicBezTo>
                <a:cubicBezTo>
                  <a:pt x="1985949" y="1754757"/>
                  <a:pt x="1988184" y="1753080"/>
                  <a:pt x="1988184" y="1747492"/>
                </a:cubicBezTo>
                <a:close/>
                <a:moveTo>
                  <a:pt x="391527" y="1715129"/>
                </a:moveTo>
                <a:cubicBezTo>
                  <a:pt x="389127" y="1715395"/>
                  <a:pt x="385946" y="1716215"/>
                  <a:pt x="381983" y="1717586"/>
                </a:cubicBezTo>
                <a:cubicBezTo>
                  <a:pt x="374059" y="1716367"/>
                  <a:pt x="369487" y="1719415"/>
                  <a:pt x="368267" y="1726730"/>
                </a:cubicBezTo>
                <a:cubicBezTo>
                  <a:pt x="364610" y="1741970"/>
                  <a:pt x="364610" y="1755991"/>
                  <a:pt x="368267" y="1768793"/>
                </a:cubicBezTo>
                <a:cubicBezTo>
                  <a:pt x="379240" y="1757210"/>
                  <a:pt x="387165" y="1743494"/>
                  <a:pt x="392042" y="1727645"/>
                </a:cubicBezTo>
                <a:cubicBezTo>
                  <a:pt x="398900" y="1718501"/>
                  <a:pt x="398728" y="1714329"/>
                  <a:pt x="391527" y="1715129"/>
                </a:cubicBezTo>
                <a:close/>
                <a:moveTo>
                  <a:pt x="4492456" y="1687492"/>
                </a:moveTo>
                <a:cubicBezTo>
                  <a:pt x="4490205" y="1687577"/>
                  <a:pt x="4487296" y="1688214"/>
                  <a:pt x="4483729" y="1689403"/>
                </a:cubicBezTo>
                <a:cubicBezTo>
                  <a:pt x="4467422" y="1692121"/>
                  <a:pt x="4453494" y="1699595"/>
                  <a:pt x="4441943" y="1711825"/>
                </a:cubicBezTo>
                <a:cubicBezTo>
                  <a:pt x="4421560" y="1719978"/>
                  <a:pt x="4399817" y="1726773"/>
                  <a:pt x="4376716" y="1732208"/>
                </a:cubicBezTo>
                <a:cubicBezTo>
                  <a:pt x="4358371" y="1753951"/>
                  <a:pt x="4341385" y="1776372"/>
                  <a:pt x="4325757" y="1799474"/>
                </a:cubicBezTo>
                <a:cubicBezTo>
                  <a:pt x="4342743" y="1798794"/>
                  <a:pt x="4359390" y="1798794"/>
                  <a:pt x="4375697" y="1799474"/>
                </a:cubicBezTo>
                <a:cubicBezTo>
                  <a:pt x="4387927" y="1799474"/>
                  <a:pt x="4401176" y="1800153"/>
                  <a:pt x="4415445" y="1801512"/>
                </a:cubicBezTo>
                <a:cubicBezTo>
                  <a:pt x="4427675" y="1808307"/>
                  <a:pt x="4436508" y="1803211"/>
                  <a:pt x="4441943" y="1786224"/>
                </a:cubicBezTo>
                <a:cubicBezTo>
                  <a:pt x="4462327" y="1760405"/>
                  <a:pt x="4479992" y="1732208"/>
                  <a:pt x="4494940" y="1701633"/>
                </a:cubicBezTo>
                <a:cubicBezTo>
                  <a:pt x="4500036" y="1691951"/>
                  <a:pt x="4499208" y="1687237"/>
                  <a:pt x="4492456" y="1687492"/>
                </a:cubicBezTo>
                <a:close/>
                <a:moveTo>
                  <a:pt x="1818030" y="1661996"/>
                </a:moveTo>
                <a:cubicBezTo>
                  <a:pt x="1848764" y="1659761"/>
                  <a:pt x="1872233" y="1668422"/>
                  <a:pt x="1888439" y="1687980"/>
                </a:cubicBezTo>
                <a:cubicBezTo>
                  <a:pt x="1897379" y="1699156"/>
                  <a:pt x="1896821" y="1710612"/>
                  <a:pt x="1886762" y="1722346"/>
                </a:cubicBezTo>
                <a:cubicBezTo>
                  <a:pt x="1875586" y="1728493"/>
                  <a:pt x="1868601" y="1737713"/>
                  <a:pt x="1865807" y="1750007"/>
                </a:cubicBezTo>
                <a:cubicBezTo>
                  <a:pt x="1865807" y="1767330"/>
                  <a:pt x="1867204" y="1785491"/>
                  <a:pt x="1869998" y="1804490"/>
                </a:cubicBezTo>
                <a:cubicBezTo>
                  <a:pt x="1876704" y="1799461"/>
                  <a:pt x="1883549" y="1799461"/>
                  <a:pt x="1890534" y="1804490"/>
                </a:cubicBezTo>
                <a:cubicBezTo>
                  <a:pt x="1897519" y="1809519"/>
                  <a:pt x="1904364" y="1811196"/>
                  <a:pt x="1911070" y="1809519"/>
                </a:cubicBezTo>
                <a:cubicBezTo>
                  <a:pt x="1920570" y="1813431"/>
                  <a:pt x="1933422" y="1817063"/>
                  <a:pt x="1949627" y="1820416"/>
                </a:cubicBezTo>
                <a:cubicBezTo>
                  <a:pt x="1963597" y="1824886"/>
                  <a:pt x="1970023" y="1831871"/>
                  <a:pt x="1968906" y="1841371"/>
                </a:cubicBezTo>
                <a:cubicBezTo>
                  <a:pt x="1963318" y="1841371"/>
                  <a:pt x="1961222" y="1843187"/>
                  <a:pt x="1962619" y="1846819"/>
                </a:cubicBezTo>
                <a:cubicBezTo>
                  <a:pt x="1964016" y="1850451"/>
                  <a:pt x="1962480" y="1851709"/>
                  <a:pt x="1958009" y="1850591"/>
                </a:cubicBezTo>
                <a:cubicBezTo>
                  <a:pt x="1936775" y="1859532"/>
                  <a:pt x="1914423" y="1864561"/>
                  <a:pt x="1890953" y="1865679"/>
                </a:cubicBezTo>
                <a:cubicBezTo>
                  <a:pt x="1875866" y="1861767"/>
                  <a:pt x="1868881" y="1869590"/>
                  <a:pt x="1869998" y="1889148"/>
                </a:cubicBezTo>
                <a:cubicBezTo>
                  <a:pt x="1868322" y="1907030"/>
                  <a:pt x="1865528" y="1926588"/>
                  <a:pt x="1861616" y="1947822"/>
                </a:cubicBezTo>
                <a:cubicBezTo>
                  <a:pt x="1856028" y="1964586"/>
                  <a:pt x="1849323" y="1980233"/>
                  <a:pt x="1841499" y="1994761"/>
                </a:cubicBezTo>
                <a:cubicBezTo>
                  <a:pt x="1839823" y="2001467"/>
                  <a:pt x="1838286" y="2002585"/>
                  <a:pt x="1836889" y="1998114"/>
                </a:cubicBezTo>
                <a:cubicBezTo>
                  <a:pt x="1835492" y="1993644"/>
                  <a:pt x="1832559" y="1990570"/>
                  <a:pt x="1828088" y="1988894"/>
                </a:cubicBezTo>
                <a:cubicBezTo>
                  <a:pt x="1819706" y="1975483"/>
                  <a:pt x="1819427" y="1960954"/>
                  <a:pt x="1827250" y="1945308"/>
                </a:cubicBezTo>
                <a:cubicBezTo>
                  <a:pt x="1826132" y="1920720"/>
                  <a:pt x="1825294" y="1897810"/>
                  <a:pt x="1824735" y="1876575"/>
                </a:cubicBezTo>
                <a:cubicBezTo>
                  <a:pt x="1807971" y="1873781"/>
                  <a:pt x="1790928" y="1875737"/>
                  <a:pt x="1773605" y="1882443"/>
                </a:cubicBezTo>
                <a:cubicBezTo>
                  <a:pt x="1763547" y="1882443"/>
                  <a:pt x="1757959" y="1887192"/>
                  <a:pt x="1756841" y="1896692"/>
                </a:cubicBezTo>
                <a:cubicBezTo>
                  <a:pt x="1755724" y="1906192"/>
                  <a:pt x="1752371" y="1914294"/>
                  <a:pt x="1746783" y="1921000"/>
                </a:cubicBezTo>
                <a:cubicBezTo>
                  <a:pt x="1738401" y="1950616"/>
                  <a:pt x="1720519" y="1972409"/>
                  <a:pt x="1693138" y="1986379"/>
                </a:cubicBezTo>
                <a:cubicBezTo>
                  <a:pt x="1686432" y="1978556"/>
                  <a:pt x="1684197" y="1968917"/>
                  <a:pt x="1686432" y="1957461"/>
                </a:cubicBezTo>
                <a:cubicBezTo>
                  <a:pt x="1688668" y="1946006"/>
                  <a:pt x="1688947" y="1935529"/>
                  <a:pt x="1687271" y="1926029"/>
                </a:cubicBezTo>
                <a:cubicBezTo>
                  <a:pt x="1695094" y="1915412"/>
                  <a:pt x="1695094" y="1909824"/>
                  <a:pt x="1687271" y="1909265"/>
                </a:cubicBezTo>
                <a:cubicBezTo>
                  <a:pt x="1655978" y="1920441"/>
                  <a:pt x="1625244" y="1932455"/>
                  <a:pt x="1595069" y="1945308"/>
                </a:cubicBezTo>
                <a:cubicBezTo>
                  <a:pt x="1584451" y="1950896"/>
                  <a:pt x="1574114" y="1948940"/>
                  <a:pt x="1564055" y="1939440"/>
                </a:cubicBezTo>
                <a:cubicBezTo>
                  <a:pt x="1553997" y="1941117"/>
                  <a:pt x="1552041" y="1940837"/>
                  <a:pt x="1558188" y="1938602"/>
                </a:cubicBezTo>
                <a:cubicBezTo>
                  <a:pt x="1559864" y="1934132"/>
                  <a:pt x="1558467" y="1930220"/>
                  <a:pt x="1553997" y="1926867"/>
                </a:cubicBezTo>
                <a:cubicBezTo>
                  <a:pt x="1549526" y="1923514"/>
                  <a:pt x="1548409" y="1919323"/>
                  <a:pt x="1550644" y="1914294"/>
                </a:cubicBezTo>
                <a:cubicBezTo>
                  <a:pt x="1546174" y="1902001"/>
                  <a:pt x="1548129" y="1902001"/>
                  <a:pt x="1556511" y="1914294"/>
                </a:cubicBezTo>
                <a:cubicBezTo>
                  <a:pt x="1555394" y="1919882"/>
                  <a:pt x="1558747" y="1921838"/>
                  <a:pt x="1566570" y="1920162"/>
                </a:cubicBezTo>
                <a:lnTo>
                  <a:pt x="1689785" y="1872384"/>
                </a:lnTo>
                <a:cubicBezTo>
                  <a:pt x="1705432" y="1869031"/>
                  <a:pt x="1716608" y="1862885"/>
                  <a:pt x="1723313" y="1853944"/>
                </a:cubicBezTo>
                <a:cubicBezTo>
                  <a:pt x="1720519" y="1847238"/>
                  <a:pt x="1715909" y="1844863"/>
                  <a:pt x="1709483" y="1846819"/>
                </a:cubicBezTo>
                <a:cubicBezTo>
                  <a:pt x="1703057" y="1848775"/>
                  <a:pt x="1697608" y="1846959"/>
                  <a:pt x="1693138" y="1841371"/>
                </a:cubicBezTo>
                <a:cubicBezTo>
                  <a:pt x="1686991" y="1838577"/>
                  <a:pt x="1686432" y="1837319"/>
                  <a:pt x="1691462" y="1837599"/>
                </a:cubicBezTo>
                <a:cubicBezTo>
                  <a:pt x="1696491" y="1837878"/>
                  <a:pt x="1700961" y="1836342"/>
                  <a:pt x="1704873" y="1832989"/>
                </a:cubicBezTo>
                <a:cubicBezTo>
                  <a:pt x="1728342" y="1824607"/>
                  <a:pt x="1747342" y="1828239"/>
                  <a:pt x="1761870" y="1843885"/>
                </a:cubicBezTo>
                <a:cubicBezTo>
                  <a:pt x="1776399" y="1844444"/>
                  <a:pt x="1790649" y="1841650"/>
                  <a:pt x="1804619" y="1835503"/>
                </a:cubicBezTo>
                <a:cubicBezTo>
                  <a:pt x="1813001" y="1829357"/>
                  <a:pt x="1811045" y="1822930"/>
                  <a:pt x="1798751" y="1816225"/>
                </a:cubicBezTo>
                <a:cubicBezTo>
                  <a:pt x="1798192" y="1811754"/>
                  <a:pt x="1800847" y="1811196"/>
                  <a:pt x="1806714" y="1814548"/>
                </a:cubicBezTo>
                <a:cubicBezTo>
                  <a:pt x="1812582" y="1817901"/>
                  <a:pt x="1817192" y="1818460"/>
                  <a:pt x="1820544" y="1816225"/>
                </a:cubicBezTo>
                <a:cubicBezTo>
                  <a:pt x="1827809" y="1817342"/>
                  <a:pt x="1831162" y="1815247"/>
                  <a:pt x="1830603" y="1809938"/>
                </a:cubicBezTo>
                <a:cubicBezTo>
                  <a:pt x="1830044" y="1804630"/>
                  <a:pt x="1830044" y="1800299"/>
                  <a:pt x="1830603" y="1796946"/>
                </a:cubicBezTo>
                <a:cubicBezTo>
                  <a:pt x="1831162" y="1788564"/>
                  <a:pt x="1831162" y="1780182"/>
                  <a:pt x="1830603" y="1771800"/>
                </a:cubicBezTo>
                <a:cubicBezTo>
                  <a:pt x="1832838" y="1757830"/>
                  <a:pt x="1826691" y="1755036"/>
                  <a:pt x="1812162" y="1763418"/>
                </a:cubicBezTo>
                <a:cubicBezTo>
                  <a:pt x="1789810" y="1770124"/>
                  <a:pt x="1768017" y="1780462"/>
                  <a:pt x="1746783" y="1794432"/>
                </a:cubicBezTo>
                <a:cubicBezTo>
                  <a:pt x="1734489" y="1795549"/>
                  <a:pt x="1719402" y="1800858"/>
                  <a:pt x="1701520" y="1810357"/>
                </a:cubicBezTo>
                <a:cubicBezTo>
                  <a:pt x="1689785" y="1818739"/>
                  <a:pt x="1677212" y="1825724"/>
                  <a:pt x="1663801" y="1831312"/>
                </a:cubicBezTo>
                <a:cubicBezTo>
                  <a:pt x="1695653" y="1811196"/>
                  <a:pt x="1726945" y="1788285"/>
                  <a:pt x="1757679" y="1762580"/>
                </a:cubicBezTo>
                <a:cubicBezTo>
                  <a:pt x="1771091" y="1755316"/>
                  <a:pt x="1778355" y="1746095"/>
                  <a:pt x="1779473" y="1734919"/>
                </a:cubicBezTo>
                <a:cubicBezTo>
                  <a:pt x="1772767" y="1737713"/>
                  <a:pt x="1765503" y="1734919"/>
                  <a:pt x="1757679" y="1726537"/>
                </a:cubicBezTo>
                <a:cubicBezTo>
                  <a:pt x="1740915" y="1723185"/>
                  <a:pt x="1727504" y="1714244"/>
                  <a:pt x="1717446" y="1699715"/>
                </a:cubicBezTo>
                <a:cubicBezTo>
                  <a:pt x="1707387" y="1691892"/>
                  <a:pt x="1700961" y="1682951"/>
                  <a:pt x="1698167" y="1672893"/>
                </a:cubicBezTo>
                <a:cubicBezTo>
                  <a:pt x="1703755" y="1677922"/>
                  <a:pt x="1712417" y="1680157"/>
                  <a:pt x="1724151" y="1679598"/>
                </a:cubicBezTo>
                <a:cubicBezTo>
                  <a:pt x="1754885" y="1669540"/>
                  <a:pt x="1786178" y="1663672"/>
                  <a:pt x="1818030" y="1661996"/>
                </a:cubicBezTo>
                <a:close/>
                <a:moveTo>
                  <a:pt x="317975" y="1624317"/>
                </a:moveTo>
                <a:cubicBezTo>
                  <a:pt x="343579" y="1637729"/>
                  <a:pt x="356990" y="1659369"/>
                  <a:pt x="358209" y="1689240"/>
                </a:cubicBezTo>
                <a:cubicBezTo>
                  <a:pt x="378935" y="1691678"/>
                  <a:pt x="397223" y="1685277"/>
                  <a:pt x="413073" y="1670037"/>
                </a:cubicBezTo>
                <a:cubicBezTo>
                  <a:pt x="416731" y="1675524"/>
                  <a:pt x="421607" y="1675524"/>
                  <a:pt x="427703" y="1670037"/>
                </a:cubicBezTo>
                <a:lnTo>
                  <a:pt x="440505" y="1682839"/>
                </a:lnTo>
                <a:cubicBezTo>
                  <a:pt x="449039" y="1688325"/>
                  <a:pt x="458641" y="1691983"/>
                  <a:pt x="469309" y="1693812"/>
                </a:cubicBezTo>
                <a:cubicBezTo>
                  <a:pt x="479977" y="1695641"/>
                  <a:pt x="487139" y="1702041"/>
                  <a:pt x="490797" y="1713014"/>
                </a:cubicBezTo>
                <a:cubicBezTo>
                  <a:pt x="495674" y="1723987"/>
                  <a:pt x="493693" y="1731455"/>
                  <a:pt x="484853" y="1735417"/>
                </a:cubicBezTo>
                <a:cubicBezTo>
                  <a:pt x="476014" y="1739379"/>
                  <a:pt x="469156" y="1744713"/>
                  <a:pt x="464279" y="1751419"/>
                </a:cubicBezTo>
                <a:cubicBezTo>
                  <a:pt x="448430" y="1757515"/>
                  <a:pt x="435019" y="1766659"/>
                  <a:pt x="424046" y="1778851"/>
                </a:cubicBezTo>
                <a:cubicBezTo>
                  <a:pt x="415511" y="1787995"/>
                  <a:pt x="418559" y="1791653"/>
                  <a:pt x="433190" y="1789824"/>
                </a:cubicBezTo>
                <a:cubicBezTo>
                  <a:pt x="436238" y="1783118"/>
                  <a:pt x="440353" y="1782204"/>
                  <a:pt x="445534" y="1787081"/>
                </a:cubicBezTo>
                <a:cubicBezTo>
                  <a:pt x="450716" y="1791957"/>
                  <a:pt x="456050" y="1792872"/>
                  <a:pt x="461536" y="1789824"/>
                </a:cubicBezTo>
                <a:cubicBezTo>
                  <a:pt x="468851" y="1795310"/>
                  <a:pt x="476776" y="1798663"/>
                  <a:pt x="485311" y="1799882"/>
                </a:cubicBezTo>
                <a:cubicBezTo>
                  <a:pt x="504818" y="1801711"/>
                  <a:pt x="515791" y="1809331"/>
                  <a:pt x="518229" y="1822742"/>
                </a:cubicBezTo>
                <a:cubicBezTo>
                  <a:pt x="496893" y="1838592"/>
                  <a:pt x="472814" y="1844688"/>
                  <a:pt x="445991" y="1841030"/>
                </a:cubicBezTo>
                <a:cubicBezTo>
                  <a:pt x="427094" y="1845297"/>
                  <a:pt x="409111" y="1852308"/>
                  <a:pt x="392042" y="1862061"/>
                </a:cubicBezTo>
                <a:cubicBezTo>
                  <a:pt x="384117" y="1860233"/>
                  <a:pt x="377716" y="1863281"/>
                  <a:pt x="372839" y="1871205"/>
                </a:cubicBezTo>
                <a:cubicBezTo>
                  <a:pt x="367963" y="1879130"/>
                  <a:pt x="369182" y="1885226"/>
                  <a:pt x="376497" y="1889493"/>
                </a:cubicBezTo>
                <a:cubicBezTo>
                  <a:pt x="407587" y="1887055"/>
                  <a:pt x="435628" y="1891322"/>
                  <a:pt x="460622" y="1902295"/>
                </a:cubicBezTo>
                <a:cubicBezTo>
                  <a:pt x="455745" y="1916316"/>
                  <a:pt x="446906" y="1924545"/>
                  <a:pt x="434104" y="1926984"/>
                </a:cubicBezTo>
                <a:cubicBezTo>
                  <a:pt x="418864" y="1937347"/>
                  <a:pt x="401491" y="1942833"/>
                  <a:pt x="381983" y="1943443"/>
                </a:cubicBezTo>
                <a:cubicBezTo>
                  <a:pt x="378935" y="1948929"/>
                  <a:pt x="377107" y="1956549"/>
                  <a:pt x="376497" y="1966303"/>
                </a:cubicBezTo>
                <a:cubicBezTo>
                  <a:pt x="375887" y="1976057"/>
                  <a:pt x="380155" y="1980324"/>
                  <a:pt x="389299" y="1979105"/>
                </a:cubicBezTo>
                <a:cubicBezTo>
                  <a:pt x="400271" y="1968132"/>
                  <a:pt x="412463" y="1960512"/>
                  <a:pt x="425875" y="1956245"/>
                </a:cubicBezTo>
                <a:cubicBezTo>
                  <a:pt x="432580" y="1970875"/>
                  <a:pt x="444163" y="1976057"/>
                  <a:pt x="460622" y="1971789"/>
                </a:cubicBezTo>
                <a:cubicBezTo>
                  <a:pt x="464889" y="1974837"/>
                  <a:pt x="470223" y="1976361"/>
                  <a:pt x="476624" y="1976361"/>
                </a:cubicBezTo>
                <a:cubicBezTo>
                  <a:pt x="483025" y="1976361"/>
                  <a:pt x="485920" y="1980324"/>
                  <a:pt x="485311" y="1988249"/>
                </a:cubicBezTo>
                <a:cubicBezTo>
                  <a:pt x="457269" y="2012023"/>
                  <a:pt x="431971" y="2037321"/>
                  <a:pt x="409415" y="2064144"/>
                </a:cubicBezTo>
                <a:cubicBezTo>
                  <a:pt x="396004" y="2070240"/>
                  <a:pt x="390213" y="2076945"/>
                  <a:pt x="392042" y="2084261"/>
                </a:cubicBezTo>
                <a:cubicBezTo>
                  <a:pt x="404234" y="2093405"/>
                  <a:pt x="417188" y="2097977"/>
                  <a:pt x="430904" y="2097977"/>
                </a:cubicBezTo>
                <a:cubicBezTo>
                  <a:pt x="444620" y="2097977"/>
                  <a:pt x="458488" y="2099653"/>
                  <a:pt x="472509" y="2103006"/>
                </a:cubicBezTo>
                <a:cubicBezTo>
                  <a:pt x="486530" y="2106359"/>
                  <a:pt x="487444" y="2110473"/>
                  <a:pt x="475252" y="2115350"/>
                </a:cubicBezTo>
                <a:cubicBezTo>
                  <a:pt x="447820" y="2137296"/>
                  <a:pt x="416731" y="2153145"/>
                  <a:pt x="381983" y="2162899"/>
                </a:cubicBezTo>
                <a:cubicBezTo>
                  <a:pt x="371011" y="2180577"/>
                  <a:pt x="367048" y="2199780"/>
                  <a:pt x="370096" y="2220506"/>
                </a:cubicBezTo>
                <a:cubicBezTo>
                  <a:pt x="368877" y="2231479"/>
                  <a:pt x="372687" y="2237118"/>
                  <a:pt x="381526" y="2237423"/>
                </a:cubicBezTo>
                <a:cubicBezTo>
                  <a:pt x="390365" y="2237727"/>
                  <a:pt x="398747" y="2238794"/>
                  <a:pt x="406672" y="2240623"/>
                </a:cubicBezTo>
                <a:cubicBezTo>
                  <a:pt x="458488" y="2245500"/>
                  <a:pt x="508475" y="2255863"/>
                  <a:pt x="556634" y="2271713"/>
                </a:cubicBezTo>
                <a:cubicBezTo>
                  <a:pt x="606011" y="2279028"/>
                  <a:pt x="652646" y="2293963"/>
                  <a:pt x="696537" y="2316518"/>
                </a:cubicBezTo>
                <a:cubicBezTo>
                  <a:pt x="706291" y="2326272"/>
                  <a:pt x="706291" y="2337549"/>
                  <a:pt x="696537" y="2350351"/>
                </a:cubicBezTo>
                <a:cubicBezTo>
                  <a:pt x="687393" y="2351570"/>
                  <a:pt x="679163" y="2354313"/>
                  <a:pt x="671848" y="2358581"/>
                </a:cubicBezTo>
                <a:lnTo>
                  <a:pt x="645331" y="2357666"/>
                </a:lnTo>
                <a:cubicBezTo>
                  <a:pt x="632529" y="2355228"/>
                  <a:pt x="622166" y="2352789"/>
                  <a:pt x="614241" y="2350351"/>
                </a:cubicBezTo>
                <a:cubicBezTo>
                  <a:pt x="606926" y="2351570"/>
                  <a:pt x="600220" y="2349741"/>
                  <a:pt x="594124" y="2344865"/>
                </a:cubicBezTo>
                <a:cubicBezTo>
                  <a:pt x="588028" y="2344865"/>
                  <a:pt x="581932" y="2342274"/>
                  <a:pt x="575836" y="2337092"/>
                </a:cubicBezTo>
                <a:cubicBezTo>
                  <a:pt x="569740" y="2331911"/>
                  <a:pt x="562425" y="2331758"/>
                  <a:pt x="553891" y="2336635"/>
                </a:cubicBezTo>
                <a:cubicBezTo>
                  <a:pt x="543527" y="2334806"/>
                  <a:pt x="534383" y="2332520"/>
                  <a:pt x="526459" y="2329777"/>
                </a:cubicBezTo>
                <a:cubicBezTo>
                  <a:pt x="518534" y="2327034"/>
                  <a:pt x="511828" y="2324748"/>
                  <a:pt x="506342" y="2322919"/>
                </a:cubicBezTo>
                <a:cubicBezTo>
                  <a:pt x="500246" y="2318652"/>
                  <a:pt x="493235" y="2315604"/>
                  <a:pt x="485311" y="2313775"/>
                </a:cubicBezTo>
                <a:cubicBezTo>
                  <a:pt x="475557" y="2312556"/>
                  <a:pt x="464889" y="2311337"/>
                  <a:pt x="453307" y="2310117"/>
                </a:cubicBezTo>
                <a:cubicBezTo>
                  <a:pt x="440505" y="2306460"/>
                  <a:pt x="427399" y="2301888"/>
                  <a:pt x="413987" y="2296401"/>
                </a:cubicBezTo>
                <a:cubicBezTo>
                  <a:pt x="362171" y="2287867"/>
                  <a:pt x="313099" y="2269579"/>
                  <a:pt x="266769" y="2241537"/>
                </a:cubicBezTo>
                <a:cubicBezTo>
                  <a:pt x="228364" y="2222640"/>
                  <a:pt x="186911" y="2209838"/>
                  <a:pt x="142411" y="2203133"/>
                </a:cubicBezTo>
                <a:cubicBezTo>
                  <a:pt x="126561" y="2218373"/>
                  <a:pt x="111626" y="2235441"/>
                  <a:pt x="97605" y="2254339"/>
                </a:cubicBezTo>
                <a:cubicBezTo>
                  <a:pt x="77488" y="2280552"/>
                  <a:pt x="53409" y="2292134"/>
                  <a:pt x="25367" y="2289086"/>
                </a:cubicBezTo>
                <a:cubicBezTo>
                  <a:pt x="10127" y="2284209"/>
                  <a:pt x="6775" y="2277199"/>
                  <a:pt x="15309" y="2268055"/>
                </a:cubicBezTo>
                <a:cubicBezTo>
                  <a:pt x="50666" y="2248548"/>
                  <a:pt x="80231" y="2220506"/>
                  <a:pt x="104006" y="2183930"/>
                </a:cubicBezTo>
                <a:cubicBezTo>
                  <a:pt x="79012" y="2176615"/>
                  <a:pt x="51885" y="2171738"/>
                  <a:pt x="22624" y="2169300"/>
                </a:cubicBezTo>
                <a:cubicBezTo>
                  <a:pt x="17138" y="2170519"/>
                  <a:pt x="14547" y="2168538"/>
                  <a:pt x="14852" y="2163356"/>
                </a:cubicBezTo>
                <a:cubicBezTo>
                  <a:pt x="15157" y="2158175"/>
                  <a:pt x="17443" y="2157108"/>
                  <a:pt x="21710" y="2160156"/>
                </a:cubicBezTo>
                <a:cubicBezTo>
                  <a:pt x="37559" y="2158327"/>
                  <a:pt x="54628" y="2158327"/>
                  <a:pt x="72916" y="2160156"/>
                </a:cubicBezTo>
                <a:cubicBezTo>
                  <a:pt x="89985" y="2165033"/>
                  <a:pt x="105225" y="2165947"/>
                  <a:pt x="118636" y="2162899"/>
                </a:cubicBezTo>
                <a:cubicBezTo>
                  <a:pt x="139972" y="2137905"/>
                  <a:pt x="158260" y="2112607"/>
                  <a:pt x="173500" y="2087004"/>
                </a:cubicBezTo>
                <a:cubicBezTo>
                  <a:pt x="178987" y="2078469"/>
                  <a:pt x="177463" y="2074964"/>
                  <a:pt x="168928" y="2076488"/>
                </a:cubicBezTo>
                <a:cubicBezTo>
                  <a:pt x="160394" y="2078012"/>
                  <a:pt x="152774" y="2078165"/>
                  <a:pt x="146068" y="2076945"/>
                </a:cubicBezTo>
                <a:cubicBezTo>
                  <a:pt x="141191" y="2073288"/>
                  <a:pt x="135095" y="2072526"/>
                  <a:pt x="127780" y="2074659"/>
                </a:cubicBezTo>
                <a:cubicBezTo>
                  <a:pt x="120465" y="2076793"/>
                  <a:pt x="115283" y="2074202"/>
                  <a:pt x="112235" y="2066887"/>
                </a:cubicBezTo>
                <a:cubicBezTo>
                  <a:pt x="98824" y="2048599"/>
                  <a:pt x="94557" y="2027568"/>
                  <a:pt x="99434" y="2003793"/>
                </a:cubicBezTo>
                <a:cubicBezTo>
                  <a:pt x="104920" y="1993430"/>
                  <a:pt x="109187" y="1982457"/>
                  <a:pt x="112235" y="1970875"/>
                </a:cubicBezTo>
                <a:cubicBezTo>
                  <a:pt x="113455" y="1953806"/>
                  <a:pt x="116503" y="1936433"/>
                  <a:pt x="121379" y="1918754"/>
                </a:cubicBezTo>
                <a:cubicBezTo>
                  <a:pt x="125647" y="1907172"/>
                  <a:pt x="121379" y="1900314"/>
                  <a:pt x="108578" y="1898180"/>
                </a:cubicBezTo>
                <a:cubicBezTo>
                  <a:pt x="95776" y="1896047"/>
                  <a:pt x="87851" y="1890408"/>
                  <a:pt x="84803" y="1881264"/>
                </a:cubicBezTo>
                <a:cubicBezTo>
                  <a:pt x="100653" y="1873339"/>
                  <a:pt x="117722" y="1867853"/>
                  <a:pt x="136010" y="1864805"/>
                </a:cubicBezTo>
                <a:cubicBezTo>
                  <a:pt x="148811" y="1871510"/>
                  <a:pt x="163747" y="1876082"/>
                  <a:pt x="180815" y="1878521"/>
                </a:cubicBezTo>
                <a:cubicBezTo>
                  <a:pt x="227755" y="1862061"/>
                  <a:pt x="274389" y="1844688"/>
                  <a:pt x="320719" y="1826400"/>
                </a:cubicBezTo>
                <a:cubicBezTo>
                  <a:pt x="321328" y="1811769"/>
                  <a:pt x="321328" y="1795920"/>
                  <a:pt x="320719" y="1778851"/>
                </a:cubicBezTo>
                <a:cubicBezTo>
                  <a:pt x="317061" y="1772755"/>
                  <a:pt x="316604" y="1764830"/>
                  <a:pt x="319347" y="1755077"/>
                </a:cubicBezTo>
                <a:cubicBezTo>
                  <a:pt x="322090" y="1745323"/>
                  <a:pt x="318890" y="1741970"/>
                  <a:pt x="309746" y="1745018"/>
                </a:cubicBezTo>
                <a:cubicBezTo>
                  <a:pt x="290239" y="1751724"/>
                  <a:pt x="271341" y="1748676"/>
                  <a:pt x="253053" y="1735874"/>
                </a:cubicBezTo>
                <a:cubicBezTo>
                  <a:pt x="264635" y="1737703"/>
                  <a:pt x="267683" y="1734655"/>
                  <a:pt x="262197" y="1726730"/>
                </a:cubicBezTo>
                <a:cubicBezTo>
                  <a:pt x="250005" y="1718805"/>
                  <a:pt x="250005" y="1717891"/>
                  <a:pt x="262197" y="1723987"/>
                </a:cubicBezTo>
                <a:cubicBezTo>
                  <a:pt x="282923" y="1721549"/>
                  <a:pt x="301516" y="1714843"/>
                  <a:pt x="317975" y="1703870"/>
                </a:cubicBezTo>
                <a:lnTo>
                  <a:pt x="317975" y="1656321"/>
                </a:lnTo>
                <a:cubicBezTo>
                  <a:pt x="322852" y="1644129"/>
                  <a:pt x="322852" y="1633461"/>
                  <a:pt x="317975" y="1624317"/>
                </a:cubicBezTo>
                <a:close/>
                <a:moveTo>
                  <a:pt x="2458662" y="1608871"/>
                </a:moveTo>
                <a:lnTo>
                  <a:pt x="2467864" y="1608871"/>
                </a:lnTo>
                <a:cubicBezTo>
                  <a:pt x="2490787" y="1609874"/>
                  <a:pt x="2510180" y="1613944"/>
                  <a:pt x="2526042" y="1621082"/>
                </a:cubicBezTo>
                <a:cubicBezTo>
                  <a:pt x="2563126" y="1622047"/>
                  <a:pt x="2580856" y="1638055"/>
                  <a:pt x="2579230" y="1669107"/>
                </a:cubicBezTo>
                <a:cubicBezTo>
                  <a:pt x="2584056" y="1699307"/>
                  <a:pt x="2583986" y="1730327"/>
                  <a:pt x="2579020" y="1762166"/>
                </a:cubicBezTo>
                <a:cubicBezTo>
                  <a:pt x="2572023" y="1791541"/>
                  <a:pt x="2570372" y="1822720"/>
                  <a:pt x="2574067" y="1855701"/>
                </a:cubicBezTo>
                <a:cubicBezTo>
                  <a:pt x="2576671" y="1883413"/>
                  <a:pt x="2577166" y="1908197"/>
                  <a:pt x="2575553" y="1930054"/>
                </a:cubicBezTo>
                <a:cubicBezTo>
                  <a:pt x="2577128" y="1972980"/>
                  <a:pt x="2576664" y="2015779"/>
                  <a:pt x="2574163" y="2058451"/>
                </a:cubicBezTo>
                <a:cubicBezTo>
                  <a:pt x="2570175" y="2068065"/>
                  <a:pt x="2567698" y="2080818"/>
                  <a:pt x="2566733" y="2096713"/>
                </a:cubicBezTo>
                <a:cubicBezTo>
                  <a:pt x="2565768" y="2112607"/>
                  <a:pt x="2554497" y="2121170"/>
                  <a:pt x="2532919" y="2122401"/>
                </a:cubicBezTo>
                <a:cubicBezTo>
                  <a:pt x="2511304" y="2115924"/>
                  <a:pt x="2491987" y="2103707"/>
                  <a:pt x="2474969" y="2085749"/>
                </a:cubicBezTo>
                <a:cubicBezTo>
                  <a:pt x="2468454" y="2066648"/>
                  <a:pt x="2462142" y="2050119"/>
                  <a:pt x="2456034" y="2036162"/>
                </a:cubicBezTo>
                <a:cubicBezTo>
                  <a:pt x="2454535" y="2029050"/>
                  <a:pt x="2453838" y="2023213"/>
                  <a:pt x="2453943" y="2018650"/>
                </a:cubicBezTo>
                <a:lnTo>
                  <a:pt x="2454282" y="2016014"/>
                </a:lnTo>
                <a:lnTo>
                  <a:pt x="2437279" y="2067652"/>
                </a:lnTo>
                <a:cubicBezTo>
                  <a:pt x="2430192" y="2087349"/>
                  <a:pt x="2422480" y="2107123"/>
                  <a:pt x="2414143" y="2126973"/>
                </a:cubicBezTo>
                <a:cubicBezTo>
                  <a:pt x="2411018" y="2127659"/>
                  <a:pt x="2413149" y="2128459"/>
                  <a:pt x="2420534" y="2129374"/>
                </a:cubicBezTo>
                <a:cubicBezTo>
                  <a:pt x="2427919" y="2130288"/>
                  <a:pt x="2436603" y="2132561"/>
                  <a:pt x="2446585" y="2136194"/>
                </a:cubicBezTo>
                <a:cubicBezTo>
                  <a:pt x="2463781" y="2140893"/>
                  <a:pt x="2480386" y="2146443"/>
                  <a:pt x="2496400" y="2152843"/>
                </a:cubicBezTo>
                <a:cubicBezTo>
                  <a:pt x="2534780" y="2165632"/>
                  <a:pt x="2565196" y="2190448"/>
                  <a:pt x="2587650" y="2227291"/>
                </a:cubicBezTo>
                <a:cubicBezTo>
                  <a:pt x="2587650" y="2236892"/>
                  <a:pt x="2589644" y="2250697"/>
                  <a:pt x="2593632" y="2268705"/>
                </a:cubicBezTo>
                <a:cubicBezTo>
                  <a:pt x="2578354" y="2271131"/>
                  <a:pt x="2567527" y="2276586"/>
                  <a:pt x="2561151" y="2285069"/>
                </a:cubicBezTo>
                <a:cubicBezTo>
                  <a:pt x="2498032" y="2261054"/>
                  <a:pt x="2441181" y="2229469"/>
                  <a:pt x="2390597" y="2190315"/>
                </a:cubicBezTo>
                <a:cubicBezTo>
                  <a:pt x="2387777" y="2184917"/>
                  <a:pt x="2384628" y="2185867"/>
                  <a:pt x="2381148" y="2193163"/>
                </a:cubicBezTo>
                <a:cubicBezTo>
                  <a:pt x="2377668" y="2200459"/>
                  <a:pt x="2374296" y="2209003"/>
                  <a:pt x="2371032" y="2218794"/>
                </a:cubicBezTo>
                <a:cubicBezTo>
                  <a:pt x="2356859" y="2240067"/>
                  <a:pt x="2339924" y="2257269"/>
                  <a:pt x="2320226" y="2270401"/>
                </a:cubicBezTo>
                <a:cubicBezTo>
                  <a:pt x="2295245" y="2272204"/>
                  <a:pt x="2282171" y="2259098"/>
                  <a:pt x="2281002" y="2231082"/>
                </a:cubicBezTo>
                <a:cubicBezTo>
                  <a:pt x="2283402" y="2223894"/>
                  <a:pt x="2282609" y="2215619"/>
                  <a:pt x="2278621" y="2206260"/>
                </a:cubicBezTo>
                <a:cubicBezTo>
                  <a:pt x="2281809" y="2185736"/>
                  <a:pt x="2285714" y="2168553"/>
                  <a:pt x="2290337" y="2154710"/>
                </a:cubicBezTo>
                <a:cubicBezTo>
                  <a:pt x="2300687" y="2130009"/>
                  <a:pt x="2313521" y="2105974"/>
                  <a:pt x="2328837" y="2082606"/>
                </a:cubicBezTo>
                <a:cubicBezTo>
                  <a:pt x="2353843" y="2032606"/>
                  <a:pt x="2375985" y="1981489"/>
                  <a:pt x="2395264" y="1929254"/>
                </a:cubicBezTo>
                <a:cubicBezTo>
                  <a:pt x="2400420" y="1922154"/>
                  <a:pt x="2400608" y="1913747"/>
                  <a:pt x="2395826" y="1904031"/>
                </a:cubicBezTo>
                <a:cubicBezTo>
                  <a:pt x="2391044" y="1894316"/>
                  <a:pt x="2390940" y="1883038"/>
                  <a:pt x="2395512" y="1870198"/>
                </a:cubicBezTo>
                <a:cubicBezTo>
                  <a:pt x="2407361" y="1852253"/>
                  <a:pt x="2423991" y="1844132"/>
                  <a:pt x="2445404" y="1845834"/>
                </a:cubicBezTo>
                <a:cubicBezTo>
                  <a:pt x="2460634" y="1845195"/>
                  <a:pt x="2472334" y="1847958"/>
                  <a:pt x="2480503" y="1854120"/>
                </a:cubicBezTo>
                <a:lnTo>
                  <a:pt x="2485368" y="1859197"/>
                </a:lnTo>
                <a:lnTo>
                  <a:pt x="2485523" y="1850120"/>
                </a:lnTo>
                <a:cubicBezTo>
                  <a:pt x="2487123" y="1804590"/>
                  <a:pt x="2486342" y="1760985"/>
                  <a:pt x="2483180" y="1719303"/>
                </a:cubicBezTo>
                <a:cubicBezTo>
                  <a:pt x="2482761" y="1700990"/>
                  <a:pt x="2477230" y="1697104"/>
                  <a:pt x="2466587" y="1707645"/>
                </a:cubicBezTo>
                <a:lnTo>
                  <a:pt x="2348496" y="1744469"/>
                </a:lnTo>
                <a:cubicBezTo>
                  <a:pt x="2335619" y="1749180"/>
                  <a:pt x="2321363" y="1751968"/>
                  <a:pt x="2305729" y="1752831"/>
                </a:cubicBezTo>
                <a:cubicBezTo>
                  <a:pt x="2287657" y="1752831"/>
                  <a:pt x="2280996" y="1743179"/>
                  <a:pt x="2285746" y="1723875"/>
                </a:cubicBezTo>
                <a:cubicBezTo>
                  <a:pt x="2315299" y="1681648"/>
                  <a:pt x="2351519" y="1651054"/>
                  <a:pt x="2394407" y="1632093"/>
                </a:cubicBezTo>
                <a:cubicBezTo>
                  <a:pt x="2413952" y="1620193"/>
                  <a:pt x="2435371" y="1612452"/>
                  <a:pt x="2458662" y="1608871"/>
                </a:cubicBezTo>
                <a:close/>
                <a:moveTo>
                  <a:pt x="2068652" y="1597455"/>
                </a:moveTo>
                <a:cubicBezTo>
                  <a:pt x="2080386" y="1598013"/>
                  <a:pt x="2091004" y="1601925"/>
                  <a:pt x="2100503" y="1609189"/>
                </a:cubicBezTo>
                <a:cubicBezTo>
                  <a:pt x="2109444" y="1618130"/>
                  <a:pt x="2113914" y="1628747"/>
                  <a:pt x="2113914" y="1641041"/>
                </a:cubicBezTo>
                <a:cubicBezTo>
                  <a:pt x="2109444" y="1651658"/>
                  <a:pt x="2108885" y="1661996"/>
                  <a:pt x="2112238" y="1672054"/>
                </a:cubicBezTo>
                <a:cubicBezTo>
                  <a:pt x="2115032" y="1720670"/>
                  <a:pt x="2116150" y="1770962"/>
                  <a:pt x="2115591" y="1822930"/>
                </a:cubicBezTo>
                <a:cubicBezTo>
                  <a:pt x="2116150" y="1861488"/>
                  <a:pt x="2115591" y="1898368"/>
                  <a:pt x="2113914" y="1933573"/>
                </a:cubicBezTo>
                <a:cubicBezTo>
                  <a:pt x="2115032" y="1959278"/>
                  <a:pt x="2114473" y="1985262"/>
                  <a:pt x="2112238" y="2011525"/>
                </a:cubicBezTo>
                <a:cubicBezTo>
                  <a:pt x="2112797" y="2023260"/>
                  <a:pt x="2112797" y="2034995"/>
                  <a:pt x="2112238" y="2046730"/>
                </a:cubicBezTo>
                <a:cubicBezTo>
                  <a:pt x="2106650" y="2062935"/>
                  <a:pt x="2101062" y="2080258"/>
                  <a:pt x="2095474" y="2098698"/>
                </a:cubicBezTo>
                <a:cubicBezTo>
                  <a:pt x="2089886" y="2094228"/>
                  <a:pt x="2086254" y="2088919"/>
                  <a:pt x="2084577" y="2082772"/>
                </a:cubicBezTo>
                <a:cubicBezTo>
                  <a:pt x="2077313" y="2075508"/>
                  <a:pt x="2072843" y="2066288"/>
                  <a:pt x="2071166" y="2055112"/>
                </a:cubicBezTo>
                <a:cubicBezTo>
                  <a:pt x="2069490" y="2041142"/>
                  <a:pt x="2066696" y="2028569"/>
                  <a:pt x="2062784" y="2017393"/>
                </a:cubicBezTo>
                <a:cubicBezTo>
                  <a:pt x="2067255" y="1992247"/>
                  <a:pt x="2068093" y="1965145"/>
                  <a:pt x="2065299" y="1936087"/>
                </a:cubicBezTo>
                <a:cubicBezTo>
                  <a:pt x="2065858" y="1899207"/>
                  <a:pt x="2067813" y="1863443"/>
                  <a:pt x="2071166" y="1828798"/>
                </a:cubicBezTo>
                <a:cubicBezTo>
                  <a:pt x="2077313" y="1761742"/>
                  <a:pt x="2078710" y="1696921"/>
                  <a:pt x="2075357" y="1634335"/>
                </a:cubicBezTo>
                <a:cubicBezTo>
                  <a:pt x="2075916" y="1622601"/>
                  <a:pt x="2071446" y="1614917"/>
                  <a:pt x="2061946" y="1611285"/>
                </a:cubicBezTo>
                <a:cubicBezTo>
                  <a:pt x="2052446" y="1607653"/>
                  <a:pt x="2043506" y="1609748"/>
                  <a:pt x="2035124" y="1617571"/>
                </a:cubicBezTo>
                <a:cubicBezTo>
                  <a:pt x="2037918" y="1610307"/>
                  <a:pt x="2046020" y="1605557"/>
                  <a:pt x="2059431" y="1603322"/>
                </a:cubicBezTo>
                <a:cubicBezTo>
                  <a:pt x="2066137" y="1604998"/>
                  <a:pt x="2069210" y="1603043"/>
                  <a:pt x="2068652" y="1597455"/>
                </a:cubicBezTo>
                <a:close/>
                <a:moveTo>
                  <a:pt x="4405253" y="1540603"/>
                </a:moveTo>
                <a:cubicBezTo>
                  <a:pt x="4409330" y="1547398"/>
                  <a:pt x="4416124" y="1553173"/>
                  <a:pt x="4425636" y="1557929"/>
                </a:cubicBezTo>
                <a:cubicBezTo>
                  <a:pt x="4440584" y="1560647"/>
                  <a:pt x="4448738" y="1570839"/>
                  <a:pt x="4450096" y="1588505"/>
                </a:cubicBezTo>
                <a:cubicBezTo>
                  <a:pt x="4455532" y="1602093"/>
                  <a:pt x="4454513" y="1613984"/>
                  <a:pt x="4447039" y="1624176"/>
                </a:cubicBezTo>
                <a:cubicBezTo>
                  <a:pt x="4451795" y="1630291"/>
                  <a:pt x="4460288" y="1630291"/>
                  <a:pt x="4472518" y="1624176"/>
                </a:cubicBezTo>
                <a:cubicBezTo>
                  <a:pt x="4499696" y="1616702"/>
                  <a:pt x="4526874" y="1616362"/>
                  <a:pt x="4554052" y="1623156"/>
                </a:cubicBezTo>
                <a:cubicBezTo>
                  <a:pt x="4564244" y="1627233"/>
                  <a:pt x="4574096" y="1631310"/>
                  <a:pt x="4583608" y="1635387"/>
                </a:cubicBezTo>
                <a:cubicBezTo>
                  <a:pt x="4584967" y="1649655"/>
                  <a:pt x="4585986" y="1662565"/>
                  <a:pt x="4586666" y="1674115"/>
                </a:cubicBezTo>
                <a:cubicBezTo>
                  <a:pt x="4594140" y="1681589"/>
                  <a:pt x="4594649" y="1689063"/>
                  <a:pt x="4588195" y="1696537"/>
                </a:cubicBezTo>
                <a:cubicBezTo>
                  <a:pt x="4581740" y="1704011"/>
                  <a:pt x="4576814" y="1711485"/>
                  <a:pt x="4573417" y="1718959"/>
                </a:cubicBezTo>
                <a:cubicBezTo>
                  <a:pt x="4545559" y="1746137"/>
                  <a:pt x="4521099" y="1775014"/>
                  <a:pt x="4500036" y="1805589"/>
                </a:cubicBezTo>
                <a:cubicBezTo>
                  <a:pt x="4499357" y="1811704"/>
                  <a:pt x="4495959" y="1817989"/>
                  <a:pt x="4489844" y="1824443"/>
                </a:cubicBezTo>
                <a:cubicBezTo>
                  <a:pt x="4483729" y="1830898"/>
                  <a:pt x="4483390" y="1836843"/>
                  <a:pt x="4488825" y="1842279"/>
                </a:cubicBezTo>
                <a:cubicBezTo>
                  <a:pt x="4491543" y="1855868"/>
                  <a:pt x="4499017" y="1866060"/>
                  <a:pt x="4511247" y="1872854"/>
                </a:cubicBezTo>
                <a:cubicBezTo>
                  <a:pt x="4511926" y="1885084"/>
                  <a:pt x="4509209" y="1894257"/>
                  <a:pt x="4503094" y="1900372"/>
                </a:cubicBezTo>
                <a:cubicBezTo>
                  <a:pt x="4502414" y="1922114"/>
                  <a:pt x="4491203" y="1929588"/>
                  <a:pt x="4469461" y="1922794"/>
                </a:cubicBezTo>
                <a:cubicBezTo>
                  <a:pt x="4459949" y="1919397"/>
                  <a:pt x="4454513" y="1921945"/>
                  <a:pt x="4453154" y="1930438"/>
                </a:cubicBezTo>
                <a:cubicBezTo>
                  <a:pt x="4451795" y="1938931"/>
                  <a:pt x="4449417" y="1946575"/>
                  <a:pt x="4446020" y="1953369"/>
                </a:cubicBezTo>
                <a:cubicBezTo>
                  <a:pt x="4422239" y="1979188"/>
                  <a:pt x="4397779" y="2005347"/>
                  <a:pt x="4372639" y="2031846"/>
                </a:cubicBezTo>
                <a:cubicBezTo>
                  <a:pt x="4354294" y="2043396"/>
                  <a:pt x="4344442" y="2055966"/>
                  <a:pt x="4343083" y="2069555"/>
                </a:cubicBezTo>
                <a:cubicBezTo>
                  <a:pt x="4352595" y="2078388"/>
                  <a:pt x="4363467" y="2084163"/>
                  <a:pt x="4375697" y="2086881"/>
                </a:cubicBezTo>
                <a:cubicBezTo>
                  <a:pt x="4389286" y="2092996"/>
                  <a:pt x="4400836" y="2102848"/>
                  <a:pt x="4410349" y="2116437"/>
                </a:cubicBezTo>
                <a:cubicBezTo>
                  <a:pt x="4417823" y="2132744"/>
                  <a:pt x="4427675" y="2134782"/>
                  <a:pt x="4439905" y="2122552"/>
                </a:cubicBezTo>
                <a:cubicBezTo>
                  <a:pt x="4476595" y="2108284"/>
                  <a:pt x="4506831" y="2083144"/>
                  <a:pt x="4530611" y="2047133"/>
                </a:cubicBezTo>
                <a:cubicBezTo>
                  <a:pt x="4534009" y="2044415"/>
                  <a:pt x="4537236" y="2039829"/>
                  <a:pt x="4540293" y="2033374"/>
                </a:cubicBezTo>
                <a:cubicBezTo>
                  <a:pt x="4543351" y="2026920"/>
                  <a:pt x="4541143" y="2024711"/>
                  <a:pt x="4533669" y="2026750"/>
                </a:cubicBezTo>
                <a:cubicBezTo>
                  <a:pt x="4516003" y="2024711"/>
                  <a:pt x="4494600" y="2023692"/>
                  <a:pt x="4469461" y="2023692"/>
                </a:cubicBezTo>
                <a:cubicBezTo>
                  <a:pt x="4453834" y="2023692"/>
                  <a:pt x="4437187" y="2023352"/>
                  <a:pt x="4419521" y="2022673"/>
                </a:cubicBezTo>
                <a:cubicBezTo>
                  <a:pt x="4405932" y="2016558"/>
                  <a:pt x="4407971" y="2010103"/>
                  <a:pt x="4425636" y="2003309"/>
                </a:cubicBezTo>
                <a:cubicBezTo>
                  <a:pt x="4460968" y="1981566"/>
                  <a:pt x="4497998" y="1964920"/>
                  <a:pt x="4536726" y="1953369"/>
                </a:cubicBezTo>
                <a:cubicBezTo>
                  <a:pt x="4557110" y="1953369"/>
                  <a:pt x="4574096" y="1947254"/>
                  <a:pt x="4587685" y="1935024"/>
                </a:cubicBezTo>
                <a:cubicBezTo>
                  <a:pt x="4606030" y="1946575"/>
                  <a:pt x="4623696" y="1955747"/>
                  <a:pt x="4640682" y="1962542"/>
                </a:cubicBezTo>
                <a:cubicBezTo>
                  <a:pt x="4670578" y="1973413"/>
                  <a:pt x="4683827" y="1995835"/>
                  <a:pt x="4680430" y="2029807"/>
                </a:cubicBezTo>
                <a:cubicBezTo>
                  <a:pt x="4673636" y="2037961"/>
                  <a:pt x="4666162" y="2045774"/>
                  <a:pt x="4658008" y="2053248"/>
                </a:cubicBezTo>
                <a:cubicBezTo>
                  <a:pt x="4641701" y="2065478"/>
                  <a:pt x="4625734" y="2078388"/>
                  <a:pt x="4610107" y="2091977"/>
                </a:cubicBezTo>
                <a:cubicBezTo>
                  <a:pt x="4601274" y="2096054"/>
                  <a:pt x="4599745" y="2099960"/>
                  <a:pt x="4605521" y="2103697"/>
                </a:cubicBezTo>
                <a:cubicBezTo>
                  <a:pt x="4611296" y="2107434"/>
                  <a:pt x="4614863" y="2111681"/>
                  <a:pt x="4616222" y="2116437"/>
                </a:cubicBezTo>
                <a:cubicBezTo>
                  <a:pt x="4622337" y="2131385"/>
                  <a:pt x="4619280" y="2145314"/>
                  <a:pt x="4607049" y="2158223"/>
                </a:cubicBezTo>
                <a:cubicBezTo>
                  <a:pt x="4581230" y="2176568"/>
                  <a:pt x="4553033" y="2180985"/>
                  <a:pt x="4522458" y="2171473"/>
                </a:cubicBezTo>
                <a:cubicBezTo>
                  <a:pt x="4496639" y="2169434"/>
                  <a:pt x="4471499" y="2167736"/>
                  <a:pt x="4447039" y="2166377"/>
                </a:cubicBezTo>
                <a:cubicBezTo>
                  <a:pt x="4432770" y="2159582"/>
                  <a:pt x="4425976" y="2161960"/>
                  <a:pt x="4426656" y="2173511"/>
                </a:cubicBezTo>
                <a:cubicBezTo>
                  <a:pt x="4427335" y="2193215"/>
                  <a:pt x="4424617" y="2211900"/>
                  <a:pt x="4418502" y="2229566"/>
                </a:cubicBezTo>
                <a:cubicBezTo>
                  <a:pt x="4411708" y="2236360"/>
                  <a:pt x="4405593" y="2240776"/>
                  <a:pt x="4400157" y="2242815"/>
                </a:cubicBezTo>
                <a:cubicBezTo>
                  <a:pt x="4395401" y="2253007"/>
                  <a:pt x="4386228" y="2254705"/>
                  <a:pt x="4372639" y="2247911"/>
                </a:cubicBezTo>
                <a:cubicBezTo>
                  <a:pt x="4348179" y="2229566"/>
                  <a:pt x="4336628" y="2204766"/>
                  <a:pt x="4337987" y="2173511"/>
                </a:cubicBezTo>
                <a:cubicBezTo>
                  <a:pt x="4334590" y="2161281"/>
                  <a:pt x="4333061" y="2148201"/>
                  <a:pt x="4333401" y="2134273"/>
                </a:cubicBezTo>
                <a:cubicBezTo>
                  <a:pt x="4333741" y="2120344"/>
                  <a:pt x="4327796" y="2108963"/>
                  <a:pt x="4315565" y="2100130"/>
                </a:cubicBezTo>
                <a:cubicBezTo>
                  <a:pt x="4297900" y="2123232"/>
                  <a:pt x="4278875" y="2147012"/>
                  <a:pt x="4258492" y="2171473"/>
                </a:cubicBezTo>
                <a:cubicBezTo>
                  <a:pt x="4241505" y="2188459"/>
                  <a:pt x="4227237" y="2205105"/>
                  <a:pt x="4215686" y="2221412"/>
                </a:cubicBezTo>
                <a:cubicBezTo>
                  <a:pt x="4198021" y="2237040"/>
                  <a:pt x="4181034" y="2251648"/>
                  <a:pt x="4164728" y="2265237"/>
                </a:cubicBezTo>
                <a:cubicBezTo>
                  <a:pt x="4151818" y="2266596"/>
                  <a:pt x="4140607" y="2271691"/>
                  <a:pt x="4131095" y="2280524"/>
                </a:cubicBezTo>
                <a:lnTo>
                  <a:pt x="4101539" y="2250968"/>
                </a:lnTo>
                <a:cubicBezTo>
                  <a:pt x="4106295" y="2239418"/>
                  <a:pt x="4108673" y="2227527"/>
                  <a:pt x="4108673" y="2215297"/>
                </a:cubicBezTo>
                <a:cubicBezTo>
                  <a:pt x="4108673" y="2209182"/>
                  <a:pt x="4113769" y="2208842"/>
                  <a:pt x="4123960" y="2214278"/>
                </a:cubicBezTo>
                <a:cubicBezTo>
                  <a:pt x="4136870" y="2204086"/>
                  <a:pt x="4148081" y="2191516"/>
                  <a:pt x="4157593" y="2176568"/>
                </a:cubicBezTo>
                <a:cubicBezTo>
                  <a:pt x="4237768" y="2077369"/>
                  <a:pt x="4313527" y="1975112"/>
                  <a:pt x="4384869" y="1869797"/>
                </a:cubicBezTo>
                <a:cubicBezTo>
                  <a:pt x="4369921" y="1850093"/>
                  <a:pt x="4350217" y="1833786"/>
                  <a:pt x="4325757" y="1820876"/>
                </a:cubicBezTo>
                <a:cubicBezTo>
                  <a:pt x="4318963" y="1812044"/>
                  <a:pt x="4312338" y="1812383"/>
                  <a:pt x="4305883" y="1821896"/>
                </a:cubicBezTo>
                <a:cubicBezTo>
                  <a:pt x="4299428" y="1831408"/>
                  <a:pt x="4293483" y="1838202"/>
                  <a:pt x="4288048" y="1842279"/>
                </a:cubicBezTo>
                <a:cubicBezTo>
                  <a:pt x="4276497" y="1856548"/>
                  <a:pt x="4262568" y="1867758"/>
                  <a:pt x="4246262" y="1875912"/>
                </a:cubicBezTo>
                <a:cubicBezTo>
                  <a:pt x="4226557" y="1869117"/>
                  <a:pt x="4216366" y="1856887"/>
                  <a:pt x="4215686" y="1839222"/>
                </a:cubicBezTo>
                <a:cubicBezTo>
                  <a:pt x="4210251" y="1830389"/>
                  <a:pt x="4210251" y="1824274"/>
                  <a:pt x="4215686" y="1820876"/>
                </a:cubicBezTo>
                <a:cubicBezTo>
                  <a:pt x="4221801" y="1818838"/>
                  <a:pt x="4224179" y="1815271"/>
                  <a:pt x="4222820" y="1810175"/>
                </a:cubicBezTo>
                <a:cubicBezTo>
                  <a:pt x="4221462" y="1805079"/>
                  <a:pt x="4224179" y="1803211"/>
                  <a:pt x="4230974" y="1804570"/>
                </a:cubicBezTo>
                <a:cubicBezTo>
                  <a:pt x="4287368" y="1733907"/>
                  <a:pt x="4335609" y="1660866"/>
                  <a:pt x="4375697" y="1585447"/>
                </a:cubicBezTo>
                <a:cubicBezTo>
                  <a:pt x="4379773" y="1579332"/>
                  <a:pt x="4375357" y="1575935"/>
                  <a:pt x="4362447" y="1575255"/>
                </a:cubicBezTo>
                <a:cubicBezTo>
                  <a:pt x="4374678" y="1560307"/>
                  <a:pt x="4388946" y="1548757"/>
                  <a:pt x="4405253" y="1540603"/>
                </a:cubicBezTo>
                <a:close/>
                <a:moveTo>
                  <a:pt x="3404294" y="1516871"/>
                </a:moveTo>
                <a:cubicBezTo>
                  <a:pt x="3425377" y="1519500"/>
                  <a:pt x="3441772" y="1521894"/>
                  <a:pt x="3453482" y="1524053"/>
                </a:cubicBezTo>
                <a:cubicBezTo>
                  <a:pt x="3476532" y="1530657"/>
                  <a:pt x="3493474" y="1539375"/>
                  <a:pt x="3504307" y="1550208"/>
                </a:cubicBezTo>
                <a:cubicBezTo>
                  <a:pt x="3520728" y="1567658"/>
                  <a:pt x="3529459" y="1588442"/>
                  <a:pt x="3530501" y="1612559"/>
                </a:cubicBezTo>
                <a:cubicBezTo>
                  <a:pt x="3505825" y="1627253"/>
                  <a:pt x="3484159" y="1645097"/>
                  <a:pt x="3465502" y="1666090"/>
                </a:cubicBezTo>
                <a:lnTo>
                  <a:pt x="3429079" y="1696246"/>
                </a:lnTo>
                <a:cubicBezTo>
                  <a:pt x="3414778" y="1703396"/>
                  <a:pt x="3401202" y="1712641"/>
                  <a:pt x="3388350" y="1723983"/>
                </a:cubicBezTo>
                <a:lnTo>
                  <a:pt x="3275574" y="1828605"/>
                </a:lnTo>
                <a:cubicBezTo>
                  <a:pt x="3258746" y="1845433"/>
                  <a:pt x="3242458" y="1859746"/>
                  <a:pt x="3226710" y="1871544"/>
                </a:cubicBezTo>
                <a:cubicBezTo>
                  <a:pt x="3229187" y="1884676"/>
                  <a:pt x="3237264" y="1885425"/>
                  <a:pt x="3250942" y="1873792"/>
                </a:cubicBezTo>
                <a:cubicBezTo>
                  <a:pt x="3304955" y="1867086"/>
                  <a:pt x="3351132" y="1874452"/>
                  <a:pt x="3389474" y="1895890"/>
                </a:cubicBezTo>
                <a:cubicBezTo>
                  <a:pt x="3416512" y="1904437"/>
                  <a:pt x="3424373" y="1924008"/>
                  <a:pt x="3413058" y="1954602"/>
                </a:cubicBezTo>
                <a:cubicBezTo>
                  <a:pt x="3403177" y="1979303"/>
                  <a:pt x="3388978" y="2001763"/>
                  <a:pt x="3370462" y="2021982"/>
                </a:cubicBezTo>
                <a:cubicBezTo>
                  <a:pt x="3347983" y="2048131"/>
                  <a:pt x="3325580" y="2073474"/>
                  <a:pt x="3303253" y="2098010"/>
                </a:cubicBezTo>
                <a:cubicBezTo>
                  <a:pt x="3319420" y="2101630"/>
                  <a:pt x="3335981" y="2105262"/>
                  <a:pt x="3352936" y="2108907"/>
                </a:cubicBezTo>
                <a:cubicBezTo>
                  <a:pt x="3373548" y="2075341"/>
                  <a:pt x="3396141" y="2040327"/>
                  <a:pt x="3420716" y="2003865"/>
                </a:cubicBezTo>
                <a:cubicBezTo>
                  <a:pt x="3455094" y="1957485"/>
                  <a:pt x="3488743" y="1907713"/>
                  <a:pt x="3521662" y="1854551"/>
                </a:cubicBezTo>
                <a:cubicBezTo>
                  <a:pt x="3531860" y="1837559"/>
                  <a:pt x="3544026" y="1821207"/>
                  <a:pt x="3558161" y="1805497"/>
                </a:cubicBezTo>
                <a:cubicBezTo>
                  <a:pt x="3569325" y="1785749"/>
                  <a:pt x="3584425" y="1773265"/>
                  <a:pt x="3603462" y="1768045"/>
                </a:cubicBezTo>
                <a:cubicBezTo>
                  <a:pt x="3598909" y="1794877"/>
                  <a:pt x="3592413" y="1818498"/>
                  <a:pt x="3583974" y="1838908"/>
                </a:cubicBezTo>
                <a:lnTo>
                  <a:pt x="3578334" y="1850912"/>
                </a:lnTo>
                <a:lnTo>
                  <a:pt x="3599109" y="1828119"/>
                </a:lnTo>
                <a:cubicBezTo>
                  <a:pt x="3609346" y="1815788"/>
                  <a:pt x="3619026" y="1802964"/>
                  <a:pt x="3628151" y="1789648"/>
                </a:cubicBezTo>
                <a:cubicBezTo>
                  <a:pt x="3636990" y="1769595"/>
                  <a:pt x="3647893" y="1749833"/>
                  <a:pt x="3660860" y="1730364"/>
                </a:cubicBezTo>
                <a:cubicBezTo>
                  <a:pt x="3675147" y="1712902"/>
                  <a:pt x="3686958" y="1696957"/>
                  <a:pt x="3696293" y="1682530"/>
                </a:cubicBezTo>
                <a:cubicBezTo>
                  <a:pt x="3690908" y="1680803"/>
                  <a:pt x="3684876" y="1677564"/>
                  <a:pt x="3678195" y="1672814"/>
                </a:cubicBezTo>
                <a:cubicBezTo>
                  <a:pt x="3649595" y="1679202"/>
                  <a:pt x="3637682" y="1669969"/>
                  <a:pt x="3642458" y="1645116"/>
                </a:cubicBezTo>
                <a:cubicBezTo>
                  <a:pt x="3640870" y="1622090"/>
                  <a:pt x="3652141" y="1607612"/>
                  <a:pt x="3676271" y="1601682"/>
                </a:cubicBezTo>
                <a:cubicBezTo>
                  <a:pt x="3698065" y="1585349"/>
                  <a:pt x="3720283" y="1572433"/>
                  <a:pt x="3742927" y="1562934"/>
                </a:cubicBezTo>
                <a:cubicBezTo>
                  <a:pt x="3749176" y="1550564"/>
                  <a:pt x="3757043" y="1546773"/>
                  <a:pt x="3766530" y="1551561"/>
                </a:cubicBezTo>
                <a:cubicBezTo>
                  <a:pt x="3776017" y="1556349"/>
                  <a:pt x="3782539" y="1555155"/>
                  <a:pt x="3786095" y="1547980"/>
                </a:cubicBezTo>
                <a:cubicBezTo>
                  <a:pt x="3801614" y="1551002"/>
                  <a:pt x="3812695" y="1554723"/>
                  <a:pt x="3819337" y="1559143"/>
                </a:cubicBezTo>
                <a:cubicBezTo>
                  <a:pt x="3848674" y="1560819"/>
                  <a:pt x="3872924" y="1573856"/>
                  <a:pt x="3892089" y="1598253"/>
                </a:cubicBezTo>
                <a:cubicBezTo>
                  <a:pt x="3900598" y="1609632"/>
                  <a:pt x="3901265" y="1618623"/>
                  <a:pt x="3894089" y="1625227"/>
                </a:cubicBezTo>
                <a:cubicBezTo>
                  <a:pt x="3886914" y="1631831"/>
                  <a:pt x="3883726" y="1636124"/>
                  <a:pt x="3884526" y="1638105"/>
                </a:cubicBezTo>
                <a:cubicBezTo>
                  <a:pt x="3881567" y="1659073"/>
                  <a:pt x="3872667" y="1675532"/>
                  <a:pt x="3857827" y="1687483"/>
                </a:cubicBezTo>
                <a:cubicBezTo>
                  <a:pt x="3842987" y="1699433"/>
                  <a:pt x="3832266" y="1712749"/>
                  <a:pt x="3825662" y="1727431"/>
                </a:cubicBezTo>
                <a:lnTo>
                  <a:pt x="3778965" y="1806379"/>
                </a:lnTo>
                <a:lnTo>
                  <a:pt x="3817699" y="1797811"/>
                </a:lnTo>
                <a:cubicBezTo>
                  <a:pt x="3834932" y="1793296"/>
                  <a:pt x="3851817" y="1788156"/>
                  <a:pt x="3868352" y="1782390"/>
                </a:cubicBezTo>
                <a:cubicBezTo>
                  <a:pt x="3874372" y="1783190"/>
                  <a:pt x="3880935" y="1779802"/>
                  <a:pt x="3888041" y="1772227"/>
                </a:cubicBezTo>
                <a:cubicBezTo>
                  <a:pt x="3895146" y="1764651"/>
                  <a:pt x="3903684" y="1765721"/>
                  <a:pt x="3913653" y="1775437"/>
                </a:cubicBezTo>
                <a:cubicBezTo>
                  <a:pt x="3914708" y="1775297"/>
                  <a:pt x="3920692" y="1771836"/>
                  <a:pt x="3931608" y="1765054"/>
                </a:cubicBezTo>
                <a:cubicBezTo>
                  <a:pt x="3942524" y="1758273"/>
                  <a:pt x="3952960" y="1762330"/>
                  <a:pt x="3962917" y="1777227"/>
                </a:cubicBezTo>
                <a:cubicBezTo>
                  <a:pt x="3984265" y="1787565"/>
                  <a:pt x="4009126" y="1795649"/>
                  <a:pt x="4037497" y="1801478"/>
                </a:cubicBezTo>
                <a:cubicBezTo>
                  <a:pt x="4064688" y="1829939"/>
                  <a:pt x="4065336" y="1857726"/>
                  <a:pt x="4039441" y="1884841"/>
                </a:cubicBezTo>
                <a:cubicBezTo>
                  <a:pt x="3991066" y="1895318"/>
                  <a:pt x="3947651" y="1913251"/>
                  <a:pt x="3909196" y="1938638"/>
                </a:cubicBezTo>
                <a:cubicBezTo>
                  <a:pt x="3877903" y="1955072"/>
                  <a:pt x="3846585" y="1972534"/>
                  <a:pt x="3815241" y="1991025"/>
                </a:cubicBezTo>
                <a:cubicBezTo>
                  <a:pt x="3792000" y="2014254"/>
                  <a:pt x="3765972" y="2032675"/>
                  <a:pt x="3737155" y="2046290"/>
                </a:cubicBezTo>
                <a:cubicBezTo>
                  <a:pt x="3731808" y="2051941"/>
                  <a:pt x="3727562" y="2056696"/>
                  <a:pt x="3724416" y="2060553"/>
                </a:cubicBezTo>
                <a:lnTo>
                  <a:pt x="3724236" y="2060812"/>
                </a:lnTo>
                <a:lnTo>
                  <a:pt x="3734869" y="2052881"/>
                </a:lnTo>
                <a:cubicBezTo>
                  <a:pt x="3752459" y="2047280"/>
                  <a:pt x="3769858" y="2039787"/>
                  <a:pt x="3787066" y="2030402"/>
                </a:cubicBezTo>
                <a:cubicBezTo>
                  <a:pt x="3817432" y="2016559"/>
                  <a:pt x="3843619" y="2022471"/>
                  <a:pt x="3865628" y="2048137"/>
                </a:cubicBezTo>
                <a:cubicBezTo>
                  <a:pt x="3876296" y="2063263"/>
                  <a:pt x="3882596" y="2078801"/>
                  <a:pt x="3884526" y="2094753"/>
                </a:cubicBezTo>
                <a:cubicBezTo>
                  <a:pt x="3873210" y="2129716"/>
                  <a:pt x="3862847" y="2161377"/>
                  <a:pt x="3853436" y="2189736"/>
                </a:cubicBezTo>
                <a:cubicBezTo>
                  <a:pt x="3856484" y="2190079"/>
                  <a:pt x="3863234" y="2187710"/>
                  <a:pt x="3873686" y="2182630"/>
                </a:cubicBezTo>
                <a:cubicBezTo>
                  <a:pt x="3901220" y="2175747"/>
                  <a:pt x="3927268" y="2175182"/>
                  <a:pt x="3951830" y="2180935"/>
                </a:cubicBezTo>
                <a:cubicBezTo>
                  <a:pt x="3981637" y="2182853"/>
                  <a:pt x="4001061" y="2200931"/>
                  <a:pt x="4010104" y="2235170"/>
                </a:cubicBezTo>
                <a:cubicBezTo>
                  <a:pt x="4003728" y="2235373"/>
                  <a:pt x="4003928" y="2237031"/>
                  <a:pt x="4010704" y="2240142"/>
                </a:cubicBezTo>
                <a:cubicBezTo>
                  <a:pt x="4017479" y="2243254"/>
                  <a:pt x="4018047" y="2250207"/>
                  <a:pt x="4012409" y="2261002"/>
                </a:cubicBezTo>
                <a:cubicBezTo>
                  <a:pt x="4008865" y="2272496"/>
                  <a:pt x="4001506" y="2282154"/>
                  <a:pt x="3990330" y="2289977"/>
                </a:cubicBezTo>
                <a:cubicBezTo>
                  <a:pt x="3969425" y="2296353"/>
                  <a:pt x="3951639" y="2297946"/>
                  <a:pt x="3936971" y="2294759"/>
                </a:cubicBezTo>
                <a:cubicBezTo>
                  <a:pt x="3871058" y="2283595"/>
                  <a:pt x="3808282" y="2287583"/>
                  <a:pt x="3748642" y="2306722"/>
                </a:cubicBezTo>
                <a:cubicBezTo>
                  <a:pt x="3720956" y="2302734"/>
                  <a:pt x="3694832" y="2305490"/>
                  <a:pt x="3670271" y="2314990"/>
                </a:cubicBezTo>
                <a:cubicBezTo>
                  <a:pt x="3636819" y="2316653"/>
                  <a:pt x="3610803" y="2304487"/>
                  <a:pt x="3592223" y="2278490"/>
                </a:cubicBezTo>
                <a:cubicBezTo>
                  <a:pt x="3596211" y="2273296"/>
                  <a:pt x="3595614" y="2267393"/>
                  <a:pt x="3590432" y="2260783"/>
                </a:cubicBezTo>
                <a:cubicBezTo>
                  <a:pt x="3585250" y="2254173"/>
                  <a:pt x="3588210" y="2246105"/>
                  <a:pt x="3599309" y="2236580"/>
                </a:cubicBezTo>
                <a:cubicBezTo>
                  <a:pt x="3627516" y="2220121"/>
                  <a:pt x="3658079" y="2205230"/>
                  <a:pt x="3690997" y="2191908"/>
                </a:cubicBezTo>
                <a:cubicBezTo>
                  <a:pt x="3701602" y="2182942"/>
                  <a:pt x="3714289" y="2176490"/>
                  <a:pt x="3729059" y="2172553"/>
                </a:cubicBezTo>
                <a:cubicBezTo>
                  <a:pt x="3753456" y="2169581"/>
                  <a:pt x="3763724" y="2158088"/>
                  <a:pt x="3759863" y="2138072"/>
                </a:cubicBezTo>
                <a:cubicBezTo>
                  <a:pt x="3753221" y="2145134"/>
                  <a:pt x="3741168" y="2149490"/>
                  <a:pt x="3723706" y="2151141"/>
                </a:cubicBezTo>
                <a:cubicBezTo>
                  <a:pt x="3705494" y="2156792"/>
                  <a:pt x="3687612" y="2158818"/>
                  <a:pt x="3670061" y="2157218"/>
                </a:cubicBezTo>
                <a:cubicBezTo>
                  <a:pt x="3650071" y="2157218"/>
                  <a:pt x="3640673" y="2150747"/>
                  <a:pt x="3641867" y="2137806"/>
                </a:cubicBezTo>
                <a:cubicBezTo>
                  <a:pt x="3643061" y="2124864"/>
                  <a:pt x="3641670" y="2115816"/>
                  <a:pt x="3637695" y="2110659"/>
                </a:cubicBezTo>
                <a:cubicBezTo>
                  <a:pt x="3628119" y="2094988"/>
                  <a:pt x="3627789" y="2083421"/>
                  <a:pt x="3636704" y="2075960"/>
                </a:cubicBezTo>
                <a:cubicBezTo>
                  <a:pt x="3645620" y="2068499"/>
                  <a:pt x="3652135" y="2061542"/>
                  <a:pt x="3656250" y="2055091"/>
                </a:cubicBezTo>
                <a:cubicBezTo>
                  <a:pt x="3676265" y="2017575"/>
                  <a:pt x="3702481" y="1984806"/>
                  <a:pt x="3734898" y="1956783"/>
                </a:cubicBezTo>
                <a:cubicBezTo>
                  <a:pt x="3767314" y="1928761"/>
                  <a:pt x="3794312" y="1903230"/>
                  <a:pt x="3815889" y="1880193"/>
                </a:cubicBezTo>
                <a:cubicBezTo>
                  <a:pt x="3789765" y="1878237"/>
                  <a:pt x="3763127" y="1872103"/>
                  <a:pt x="3735974" y="1861790"/>
                </a:cubicBezTo>
                <a:cubicBezTo>
                  <a:pt x="3707945" y="1904589"/>
                  <a:pt x="3669032" y="1939908"/>
                  <a:pt x="3619236" y="1967746"/>
                </a:cubicBezTo>
                <a:cubicBezTo>
                  <a:pt x="3603831" y="1971607"/>
                  <a:pt x="3587111" y="1980091"/>
                  <a:pt x="3569077" y="1993197"/>
                </a:cubicBezTo>
                <a:cubicBezTo>
                  <a:pt x="3550141" y="1993873"/>
                  <a:pt x="3535620" y="1985945"/>
                  <a:pt x="3525514" y="1969412"/>
                </a:cubicBezTo>
                <a:lnTo>
                  <a:pt x="3521830" y="1961134"/>
                </a:lnTo>
                <a:lnTo>
                  <a:pt x="3520380" y="1963493"/>
                </a:lnTo>
                <a:cubicBezTo>
                  <a:pt x="3505715" y="1986287"/>
                  <a:pt x="3490578" y="2008774"/>
                  <a:pt x="3474970" y="2030954"/>
                </a:cubicBezTo>
                <a:cubicBezTo>
                  <a:pt x="3459425" y="2051160"/>
                  <a:pt x="3442172" y="2071931"/>
                  <a:pt x="3423211" y="2093267"/>
                </a:cubicBezTo>
                <a:cubicBezTo>
                  <a:pt x="3406815" y="2123074"/>
                  <a:pt x="3397849" y="2155211"/>
                  <a:pt x="3396313" y="2189679"/>
                </a:cubicBezTo>
                <a:cubicBezTo>
                  <a:pt x="3393074" y="2229341"/>
                  <a:pt x="3387226" y="2266939"/>
                  <a:pt x="3378768" y="2302474"/>
                </a:cubicBezTo>
                <a:cubicBezTo>
                  <a:pt x="3365039" y="2319378"/>
                  <a:pt x="3349323" y="2328369"/>
                  <a:pt x="3331619" y="2329449"/>
                </a:cubicBezTo>
                <a:lnTo>
                  <a:pt x="3298529" y="2296816"/>
                </a:lnTo>
                <a:cubicBezTo>
                  <a:pt x="3295824" y="2274337"/>
                  <a:pt x="3294052" y="2252963"/>
                  <a:pt x="3293214" y="2232694"/>
                </a:cubicBezTo>
                <a:cubicBezTo>
                  <a:pt x="3314740" y="2205236"/>
                  <a:pt x="3322780" y="2178115"/>
                  <a:pt x="3317331" y="2151331"/>
                </a:cubicBezTo>
                <a:cubicBezTo>
                  <a:pt x="3299551" y="2143292"/>
                  <a:pt x="3275688" y="2141266"/>
                  <a:pt x="3245741" y="2145254"/>
                </a:cubicBezTo>
                <a:cubicBezTo>
                  <a:pt x="3235835" y="2126344"/>
                  <a:pt x="3227739" y="2108094"/>
                  <a:pt x="3221453" y="2090505"/>
                </a:cubicBezTo>
                <a:cubicBezTo>
                  <a:pt x="3234343" y="2054652"/>
                  <a:pt x="3253298" y="2023817"/>
                  <a:pt x="3278317" y="1997998"/>
                </a:cubicBezTo>
                <a:cubicBezTo>
                  <a:pt x="3297380" y="1969385"/>
                  <a:pt x="3313909" y="1943077"/>
                  <a:pt x="3327904" y="1919074"/>
                </a:cubicBezTo>
                <a:cubicBezTo>
                  <a:pt x="3318506" y="1910387"/>
                  <a:pt x="3304403" y="1907536"/>
                  <a:pt x="3285594" y="1910520"/>
                </a:cubicBezTo>
                <a:cubicBezTo>
                  <a:pt x="3251647" y="1929075"/>
                  <a:pt x="3217757" y="1928668"/>
                  <a:pt x="3183924" y="1909301"/>
                </a:cubicBezTo>
                <a:cubicBezTo>
                  <a:pt x="3154511" y="1904831"/>
                  <a:pt x="3133531" y="1885704"/>
                  <a:pt x="3120983" y="1851922"/>
                </a:cubicBezTo>
                <a:cubicBezTo>
                  <a:pt x="3120983" y="1826103"/>
                  <a:pt x="3127117" y="1803796"/>
                  <a:pt x="3139385" y="1785000"/>
                </a:cubicBezTo>
                <a:cubicBezTo>
                  <a:pt x="3142852" y="1771182"/>
                  <a:pt x="3150625" y="1763721"/>
                  <a:pt x="3162702" y="1762616"/>
                </a:cubicBezTo>
                <a:cubicBezTo>
                  <a:pt x="3183518" y="1747008"/>
                  <a:pt x="3204689" y="1731228"/>
                  <a:pt x="3226215" y="1715277"/>
                </a:cubicBezTo>
                <a:cubicBezTo>
                  <a:pt x="3256987" y="1687591"/>
                  <a:pt x="3288121" y="1656380"/>
                  <a:pt x="3319617" y="1621646"/>
                </a:cubicBezTo>
                <a:cubicBezTo>
                  <a:pt x="3334578" y="1611930"/>
                  <a:pt x="3345316" y="1601440"/>
                  <a:pt x="3351831" y="1590175"/>
                </a:cubicBezTo>
                <a:cubicBezTo>
                  <a:pt x="3345443" y="1573996"/>
                  <a:pt x="3350415" y="1560273"/>
                  <a:pt x="3366747" y="1549008"/>
                </a:cubicBezTo>
                <a:cubicBezTo>
                  <a:pt x="3374938" y="1536702"/>
                  <a:pt x="3387454" y="1525990"/>
                  <a:pt x="3404294" y="1516871"/>
                </a:cubicBezTo>
                <a:close/>
                <a:moveTo>
                  <a:pt x="2825203" y="1494037"/>
                </a:moveTo>
                <a:lnTo>
                  <a:pt x="2848178" y="1500133"/>
                </a:lnTo>
                <a:cubicBezTo>
                  <a:pt x="2877451" y="1508502"/>
                  <a:pt x="2902686" y="1528588"/>
                  <a:pt x="2923882" y="1560388"/>
                </a:cubicBezTo>
                <a:cubicBezTo>
                  <a:pt x="2929864" y="1577482"/>
                  <a:pt x="2935306" y="1596221"/>
                  <a:pt x="2940208" y="1616605"/>
                </a:cubicBezTo>
                <a:cubicBezTo>
                  <a:pt x="2941986" y="1638055"/>
                  <a:pt x="2940005" y="1657797"/>
                  <a:pt x="2934265" y="1675831"/>
                </a:cubicBezTo>
                <a:lnTo>
                  <a:pt x="2932206" y="1749911"/>
                </a:lnTo>
                <a:lnTo>
                  <a:pt x="2934788" y="1745017"/>
                </a:lnTo>
                <a:cubicBezTo>
                  <a:pt x="2938763" y="1739848"/>
                  <a:pt x="2946038" y="1735525"/>
                  <a:pt x="2956610" y="1732048"/>
                </a:cubicBezTo>
                <a:cubicBezTo>
                  <a:pt x="2979470" y="1747821"/>
                  <a:pt x="3001321" y="1757638"/>
                  <a:pt x="3022161" y="1761499"/>
                </a:cubicBezTo>
                <a:cubicBezTo>
                  <a:pt x="3045568" y="1772739"/>
                  <a:pt x="3062598" y="1793770"/>
                  <a:pt x="3073254" y="1824593"/>
                </a:cubicBezTo>
                <a:cubicBezTo>
                  <a:pt x="3059499" y="1823793"/>
                  <a:pt x="3049282" y="1828428"/>
                  <a:pt x="3042602" y="1838499"/>
                </a:cubicBezTo>
                <a:cubicBezTo>
                  <a:pt x="3018231" y="1840366"/>
                  <a:pt x="2994615" y="1841687"/>
                  <a:pt x="2971755" y="1842462"/>
                </a:cubicBezTo>
                <a:cubicBezTo>
                  <a:pt x="2963602" y="1845700"/>
                  <a:pt x="2956029" y="1846523"/>
                  <a:pt x="2949038" y="1844929"/>
                </a:cubicBezTo>
                <a:cubicBezTo>
                  <a:pt x="2942047" y="1843335"/>
                  <a:pt x="2938399" y="1842411"/>
                  <a:pt x="2938094" y="1842157"/>
                </a:cubicBezTo>
                <a:cubicBezTo>
                  <a:pt x="2959620" y="1869259"/>
                  <a:pt x="2958407" y="1896157"/>
                  <a:pt x="2934455" y="1922853"/>
                </a:cubicBezTo>
                <a:cubicBezTo>
                  <a:pt x="2936741" y="2018230"/>
                  <a:pt x="2947193" y="2112095"/>
                  <a:pt x="2965812" y="2204450"/>
                </a:cubicBezTo>
                <a:cubicBezTo>
                  <a:pt x="2971260" y="2230256"/>
                  <a:pt x="2972384" y="2252665"/>
                  <a:pt x="2969183" y="2271677"/>
                </a:cubicBezTo>
                <a:cubicBezTo>
                  <a:pt x="2972384" y="2284746"/>
                  <a:pt x="2970485" y="2298677"/>
                  <a:pt x="2963487" y="2313473"/>
                </a:cubicBezTo>
                <a:cubicBezTo>
                  <a:pt x="2947727" y="2320560"/>
                  <a:pt x="2935979" y="2332688"/>
                  <a:pt x="2928245" y="2349858"/>
                </a:cubicBezTo>
                <a:cubicBezTo>
                  <a:pt x="2903734" y="2352919"/>
                  <a:pt x="2884449" y="2347255"/>
                  <a:pt x="2870390" y="2332866"/>
                </a:cubicBezTo>
                <a:cubicBezTo>
                  <a:pt x="2848063" y="2317969"/>
                  <a:pt x="2827369" y="2297109"/>
                  <a:pt x="2808306" y="2270287"/>
                </a:cubicBezTo>
                <a:cubicBezTo>
                  <a:pt x="2802032" y="2246284"/>
                  <a:pt x="2800089" y="2224446"/>
                  <a:pt x="2802477" y="2204774"/>
                </a:cubicBezTo>
                <a:cubicBezTo>
                  <a:pt x="2798886" y="2173084"/>
                  <a:pt x="2797988" y="2142452"/>
                  <a:pt x="2799784" y="2112876"/>
                </a:cubicBezTo>
                <a:lnTo>
                  <a:pt x="2801804" y="2090951"/>
                </a:lnTo>
                <a:lnTo>
                  <a:pt x="2780799" y="2120719"/>
                </a:lnTo>
                <a:cubicBezTo>
                  <a:pt x="2750588" y="2159807"/>
                  <a:pt x="2715466" y="2194677"/>
                  <a:pt x="2675432" y="2225329"/>
                </a:cubicBezTo>
                <a:cubicBezTo>
                  <a:pt x="2651417" y="2234854"/>
                  <a:pt x="2625185" y="2238041"/>
                  <a:pt x="2596737" y="2234892"/>
                </a:cubicBezTo>
                <a:cubicBezTo>
                  <a:pt x="2591974" y="2194226"/>
                  <a:pt x="2595607" y="2155955"/>
                  <a:pt x="2607633" y="2120077"/>
                </a:cubicBezTo>
                <a:cubicBezTo>
                  <a:pt x="2610427" y="2100596"/>
                  <a:pt x="2619965" y="2093242"/>
                  <a:pt x="2636247" y="2098017"/>
                </a:cubicBezTo>
                <a:cubicBezTo>
                  <a:pt x="2696597" y="2042950"/>
                  <a:pt x="2753207" y="1984270"/>
                  <a:pt x="2806077" y="1921976"/>
                </a:cubicBezTo>
                <a:cubicBezTo>
                  <a:pt x="2813361" y="1913518"/>
                  <a:pt x="2820158" y="1904917"/>
                  <a:pt x="2826470" y="1896173"/>
                </a:cubicBezTo>
                <a:lnTo>
                  <a:pt x="2843530" y="1870152"/>
                </a:lnTo>
                <a:lnTo>
                  <a:pt x="2841948" y="1869132"/>
                </a:lnTo>
                <a:cubicBezTo>
                  <a:pt x="2839554" y="1867436"/>
                  <a:pt x="2839056" y="1865142"/>
                  <a:pt x="2840453" y="1862250"/>
                </a:cubicBezTo>
                <a:lnTo>
                  <a:pt x="2842253" y="1859800"/>
                </a:lnTo>
                <a:lnTo>
                  <a:pt x="2841640" y="1860353"/>
                </a:lnTo>
                <a:cubicBezTo>
                  <a:pt x="2839766" y="1862005"/>
                  <a:pt x="2837589" y="1863890"/>
                  <a:pt x="2835109" y="1866008"/>
                </a:cubicBezTo>
                <a:cubicBezTo>
                  <a:pt x="2822841" y="1868636"/>
                  <a:pt x="2812300" y="1870319"/>
                  <a:pt x="2803486" y="1871056"/>
                </a:cubicBezTo>
                <a:cubicBezTo>
                  <a:pt x="2759430" y="1889153"/>
                  <a:pt x="2714282" y="1902514"/>
                  <a:pt x="2668041" y="1911137"/>
                </a:cubicBezTo>
                <a:cubicBezTo>
                  <a:pt x="2656598" y="1917233"/>
                  <a:pt x="2648956" y="1918687"/>
                  <a:pt x="2645114" y="1915499"/>
                </a:cubicBezTo>
                <a:cubicBezTo>
                  <a:pt x="2641273" y="1912312"/>
                  <a:pt x="2636494" y="1912312"/>
                  <a:pt x="2630779" y="1915499"/>
                </a:cubicBezTo>
                <a:cubicBezTo>
                  <a:pt x="2600921" y="1905035"/>
                  <a:pt x="2600502" y="1880562"/>
                  <a:pt x="2629522" y="1842081"/>
                </a:cubicBezTo>
                <a:cubicBezTo>
                  <a:pt x="2625534" y="1861943"/>
                  <a:pt x="2626912" y="1872307"/>
                  <a:pt x="2633656" y="1873170"/>
                </a:cubicBezTo>
                <a:cubicBezTo>
                  <a:pt x="2670092" y="1862070"/>
                  <a:pt x="2707335" y="1848990"/>
                  <a:pt x="2745384" y="1833927"/>
                </a:cubicBezTo>
                <a:cubicBezTo>
                  <a:pt x="2781960" y="1810064"/>
                  <a:pt x="2818682" y="1791262"/>
                  <a:pt x="2855550" y="1777520"/>
                </a:cubicBezTo>
                <a:cubicBezTo>
                  <a:pt x="2857696" y="1743776"/>
                  <a:pt x="2860789" y="1709512"/>
                  <a:pt x="2864827" y="1674726"/>
                </a:cubicBezTo>
                <a:cubicBezTo>
                  <a:pt x="2868714" y="1631788"/>
                  <a:pt x="2866383" y="1591941"/>
                  <a:pt x="2857836" y="1555188"/>
                </a:cubicBezTo>
                <a:cubicBezTo>
                  <a:pt x="2850940" y="1537954"/>
                  <a:pt x="2840062" y="1517570"/>
                  <a:pt x="2825203" y="1494037"/>
                </a:cubicBezTo>
                <a:close/>
                <a:moveTo>
                  <a:pt x="5356635" y="1458704"/>
                </a:moveTo>
                <a:cubicBezTo>
                  <a:pt x="5342005" y="1463581"/>
                  <a:pt x="5335502" y="1474148"/>
                  <a:pt x="5337128" y="1490404"/>
                </a:cubicBezTo>
                <a:cubicBezTo>
                  <a:pt x="5332251" y="1501783"/>
                  <a:pt x="5330626" y="1512349"/>
                  <a:pt x="5332251" y="1522103"/>
                </a:cubicBezTo>
                <a:cubicBezTo>
                  <a:pt x="5334690" y="1543236"/>
                  <a:pt x="5333470" y="1564369"/>
                  <a:pt x="5328594" y="1585501"/>
                </a:cubicBezTo>
                <a:cubicBezTo>
                  <a:pt x="5328594" y="1610698"/>
                  <a:pt x="5329813" y="1636301"/>
                  <a:pt x="5332251" y="1662311"/>
                </a:cubicBezTo>
                <a:cubicBezTo>
                  <a:pt x="5321685" y="1692385"/>
                  <a:pt x="5314370" y="1722458"/>
                  <a:pt x="5310306" y="1752532"/>
                </a:cubicBezTo>
                <a:cubicBezTo>
                  <a:pt x="5310306" y="1762285"/>
                  <a:pt x="5308680" y="1773055"/>
                  <a:pt x="5305429" y="1784841"/>
                </a:cubicBezTo>
                <a:cubicBezTo>
                  <a:pt x="5302178" y="1796626"/>
                  <a:pt x="5305835" y="1801300"/>
                  <a:pt x="5316402" y="1798861"/>
                </a:cubicBezTo>
                <a:cubicBezTo>
                  <a:pt x="5338347" y="1763098"/>
                  <a:pt x="5362325" y="1728554"/>
                  <a:pt x="5388334" y="1695229"/>
                </a:cubicBezTo>
                <a:cubicBezTo>
                  <a:pt x="5409467" y="1669220"/>
                  <a:pt x="5428162" y="1642397"/>
                  <a:pt x="5444418" y="1614762"/>
                </a:cubicBezTo>
                <a:cubicBezTo>
                  <a:pt x="5458235" y="1594442"/>
                  <a:pt x="5454984" y="1576154"/>
                  <a:pt x="5434664" y="1559898"/>
                </a:cubicBezTo>
                <a:cubicBezTo>
                  <a:pt x="5418408" y="1537140"/>
                  <a:pt x="5402965" y="1512756"/>
                  <a:pt x="5388334" y="1486746"/>
                </a:cubicBezTo>
                <a:cubicBezTo>
                  <a:pt x="5379394" y="1471303"/>
                  <a:pt x="5368827" y="1461956"/>
                  <a:pt x="5356635" y="1458704"/>
                </a:cubicBezTo>
                <a:close/>
                <a:moveTo>
                  <a:pt x="839425" y="1450082"/>
                </a:moveTo>
                <a:cubicBezTo>
                  <a:pt x="873600" y="1453054"/>
                  <a:pt x="902947" y="1463456"/>
                  <a:pt x="927464" y="1481286"/>
                </a:cubicBezTo>
                <a:cubicBezTo>
                  <a:pt x="948267" y="1488716"/>
                  <a:pt x="966469" y="1500603"/>
                  <a:pt x="982071" y="1516948"/>
                </a:cubicBezTo>
                <a:cubicBezTo>
                  <a:pt x="990987" y="1524378"/>
                  <a:pt x="995816" y="1533850"/>
                  <a:pt x="996559" y="1545366"/>
                </a:cubicBezTo>
                <a:cubicBezTo>
                  <a:pt x="997302" y="1556882"/>
                  <a:pt x="1002131" y="1565611"/>
                  <a:pt x="1011046" y="1571555"/>
                </a:cubicBezTo>
                <a:cubicBezTo>
                  <a:pt x="1018476" y="1568583"/>
                  <a:pt x="1027020" y="1572298"/>
                  <a:pt x="1036678" y="1582699"/>
                </a:cubicBezTo>
                <a:cubicBezTo>
                  <a:pt x="1050794" y="1583442"/>
                  <a:pt x="1061567" y="1591243"/>
                  <a:pt x="1068996" y="1606102"/>
                </a:cubicBezTo>
                <a:cubicBezTo>
                  <a:pt x="1069739" y="1626162"/>
                  <a:pt x="1057109" y="1633963"/>
                  <a:pt x="1031106" y="1629505"/>
                </a:cubicBezTo>
                <a:cubicBezTo>
                  <a:pt x="1006589" y="1622818"/>
                  <a:pt x="992844" y="1629133"/>
                  <a:pt x="989872" y="1648450"/>
                </a:cubicBezTo>
                <a:cubicBezTo>
                  <a:pt x="983186" y="1664795"/>
                  <a:pt x="981700" y="1665538"/>
                  <a:pt x="985414" y="1650679"/>
                </a:cubicBezTo>
                <a:cubicBezTo>
                  <a:pt x="978728" y="1649936"/>
                  <a:pt x="973527" y="1654394"/>
                  <a:pt x="969813" y="1664052"/>
                </a:cubicBezTo>
                <a:cubicBezTo>
                  <a:pt x="966098" y="1673710"/>
                  <a:pt x="960526" y="1678168"/>
                  <a:pt x="953096" y="1677425"/>
                </a:cubicBezTo>
                <a:cubicBezTo>
                  <a:pt x="944924" y="1682626"/>
                  <a:pt x="937494" y="1684483"/>
                  <a:pt x="930808" y="1682997"/>
                </a:cubicBezTo>
                <a:cubicBezTo>
                  <a:pt x="930808" y="1677797"/>
                  <a:pt x="934894" y="1669996"/>
                  <a:pt x="943066" y="1659594"/>
                </a:cubicBezTo>
                <a:cubicBezTo>
                  <a:pt x="949753" y="1651422"/>
                  <a:pt x="947153" y="1647707"/>
                  <a:pt x="935265" y="1648450"/>
                </a:cubicBezTo>
                <a:cubicBezTo>
                  <a:pt x="907776" y="1664795"/>
                  <a:pt x="882516" y="1684855"/>
                  <a:pt x="859484" y="1708629"/>
                </a:cubicBezTo>
                <a:cubicBezTo>
                  <a:pt x="840168" y="1723488"/>
                  <a:pt x="829766" y="1740204"/>
                  <a:pt x="828281" y="1758778"/>
                </a:cubicBezTo>
                <a:cubicBezTo>
                  <a:pt x="873600" y="1744662"/>
                  <a:pt x="918177" y="1727946"/>
                  <a:pt x="962012" y="1708629"/>
                </a:cubicBezTo>
                <a:cubicBezTo>
                  <a:pt x="970184" y="1709372"/>
                  <a:pt x="976685" y="1706214"/>
                  <a:pt x="981514" y="1699156"/>
                </a:cubicBezTo>
                <a:cubicBezTo>
                  <a:pt x="986343" y="1692098"/>
                  <a:pt x="992844" y="1691170"/>
                  <a:pt x="1001016" y="1696370"/>
                </a:cubicBezTo>
                <a:lnTo>
                  <a:pt x="1019962" y="1700828"/>
                </a:lnTo>
                <a:cubicBezTo>
                  <a:pt x="1031106" y="1706772"/>
                  <a:pt x="1042064" y="1714944"/>
                  <a:pt x="1052837" y="1725345"/>
                </a:cubicBezTo>
                <a:cubicBezTo>
                  <a:pt x="1063610" y="1735747"/>
                  <a:pt x="1064910" y="1748377"/>
                  <a:pt x="1056738" y="1763236"/>
                </a:cubicBezTo>
                <a:cubicBezTo>
                  <a:pt x="1029249" y="1783296"/>
                  <a:pt x="1002502" y="1806698"/>
                  <a:pt x="976499" y="1833445"/>
                </a:cubicBezTo>
                <a:cubicBezTo>
                  <a:pt x="963126" y="1843103"/>
                  <a:pt x="964983" y="1849047"/>
                  <a:pt x="982071" y="1851275"/>
                </a:cubicBezTo>
                <a:cubicBezTo>
                  <a:pt x="998416" y="1850533"/>
                  <a:pt x="1011046" y="1857591"/>
                  <a:pt x="1019962" y="1872450"/>
                </a:cubicBezTo>
                <a:cubicBezTo>
                  <a:pt x="1012532" y="1880622"/>
                  <a:pt x="1012532" y="1888423"/>
                  <a:pt x="1019962" y="1895853"/>
                </a:cubicBezTo>
                <a:cubicBezTo>
                  <a:pt x="1010303" y="1905511"/>
                  <a:pt x="999159" y="1912569"/>
                  <a:pt x="986529" y="1917027"/>
                </a:cubicBezTo>
                <a:cubicBezTo>
                  <a:pt x="979099" y="1919998"/>
                  <a:pt x="976871" y="1923899"/>
                  <a:pt x="979842" y="1928728"/>
                </a:cubicBezTo>
                <a:cubicBezTo>
                  <a:pt x="982814" y="1933557"/>
                  <a:pt x="982443" y="1939687"/>
                  <a:pt x="978728" y="1947116"/>
                </a:cubicBezTo>
                <a:cubicBezTo>
                  <a:pt x="971298" y="1953803"/>
                  <a:pt x="969441" y="1964575"/>
                  <a:pt x="973156" y="1979434"/>
                </a:cubicBezTo>
                <a:cubicBezTo>
                  <a:pt x="985786" y="1977948"/>
                  <a:pt x="995816" y="1974234"/>
                  <a:pt x="1003245" y="1968290"/>
                </a:cubicBezTo>
                <a:cubicBezTo>
                  <a:pt x="1003988" y="1977948"/>
                  <a:pt x="1007703" y="1981477"/>
                  <a:pt x="1014390" y="1978877"/>
                </a:cubicBezTo>
                <a:cubicBezTo>
                  <a:pt x="1021076" y="1976277"/>
                  <a:pt x="1026648" y="1975720"/>
                  <a:pt x="1031106" y="1977206"/>
                </a:cubicBezTo>
                <a:cubicBezTo>
                  <a:pt x="1037792" y="1984635"/>
                  <a:pt x="1047451" y="1987235"/>
                  <a:pt x="1060081" y="1985007"/>
                </a:cubicBezTo>
                <a:cubicBezTo>
                  <a:pt x="1063796" y="1981292"/>
                  <a:pt x="1065467" y="1982035"/>
                  <a:pt x="1065096" y="1987235"/>
                </a:cubicBezTo>
                <a:cubicBezTo>
                  <a:pt x="1064724" y="1992436"/>
                  <a:pt x="1067510" y="1994665"/>
                  <a:pt x="1073454" y="1993922"/>
                </a:cubicBezTo>
                <a:cubicBezTo>
                  <a:pt x="1073454" y="1998380"/>
                  <a:pt x="1067882" y="2004695"/>
                  <a:pt x="1056738" y="2012867"/>
                </a:cubicBezTo>
                <a:cubicBezTo>
                  <a:pt x="1053766" y="2025497"/>
                  <a:pt x="1045222" y="2033670"/>
                  <a:pt x="1031106" y="2037384"/>
                </a:cubicBezTo>
                <a:cubicBezTo>
                  <a:pt x="1010303" y="2046300"/>
                  <a:pt x="990244" y="2056330"/>
                  <a:pt x="970927" y="2067474"/>
                </a:cubicBezTo>
                <a:cubicBezTo>
                  <a:pt x="971670" y="2084562"/>
                  <a:pt x="974270" y="2101278"/>
                  <a:pt x="978728" y="2117623"/>
                </a:cubicBezTo>
                <a:cubicBezTo>
                  <a:pt x="1012161" y="2115394"/>
                  <a:pt x="1045222" y="2111679"/>
                  <a:pt x="1077912" y="2106479"/>
                </a:cubicBezTo>
                <a:cubicBezTo>
                  <a:pt x="1101686" y="2091620"/>
                  <a:pt x="1118217" y="2070632"/>
                  <a:pt x="1127504" y="2043514"/>
                </a:cubicBezTo>
                <a:cubicBezTo>
                  <a:pt x="1136790" y="2016396"/>
                  <a:pt x="1145520" y="1989836"/>
                  <a:pt x="1153693" y="1963832"/>
                </a:cubicBezTo>
                <a:cubicBezTo>
                  <a:pt x="1159636" y="1947488"/>
                  <a:pt x="1153693" y="1933000"/>
                  <a:pt x="1135862" y="1920370"/>
                </a:cubicBezTo>
                <a:cubicBezTo>
                  <a:pt x="1123975" y="1919627"/>
                  <a:pt x="1119517" y="1912197"/>
                  <a:pt x="1122489" y="1898081"/>
                </a:cubicBezTo>
                <a:cubicBezTo>
                  <a:pt x="1116545" y="1883965"/>
                  <a:pt x="1121003" y="1870592"/>
                  <a:pt x="1135862" y="1857962"/>
                </a:cubicBezTo>
                <a:cubicBezTo>
                  <a:pt x="1146263" y="1841617"/>
                  <a:pt x="1158893" y="1829730"/>
                  <a:pt x="1173752" y="1822300"/>
                </a:cubicBezTo>
                <a:cubicBezTo>
                  <a:pt x="1204213" y="1797783"/>
                  <a:pt x="1230588" y="1768437"/>
                  <a:pt x="1252877" y="1734261"/>
                </a:cubicBezTo>
                <a:cubicBezTo>
                  <a:pt x="1263278" y="1717173"/>
                  <a:pt x="1271822" y="1698228"/>
                  <a:pt x="1278508" y="1677425"/>
                </a:cubicBezTo>
                <a:cubicBezTo>
                  <a:pt x="1260677" y="1681140"/>
                  <a:pt x="1242475" y="1686341"/>
                  <a:pt x="1223901" y="1693027"/>
                </a:cubicBezTo>
                <a:cubicBezTo>
                  <a:pt x="1230588" y="1681883"/>
                  <a:pt x="1240246" y="1674268"/>
                  <a:pt x="1252877" y="1670181"/>
                </a:cubicBezTo>
                <a:cubicBezTo>
                  <a:pt x="1265507" y="1666095"/>
                  <a:pt x="1275536" y="1658851"/>
                  <a:pt x="1282966" y="1648450"/>
                </a:cubicBezTo>
                <a:cubicBezTo>
                  <a:pt x="1281480" y="1639535"/>
                  <a:pt x="1286309" y="1634706"/>
                  <a:pt x="1297454" y="1633963"/>
                </a:cubicBezTo>
                <a:cubicBezTo>
                  <a:pt x="1314541" y="1634706"/>
                  <a:pt x="1330515" y="1636191"/>
                  <a:pt x="1345374" y="1638420"/>
                </a:cubicBezTo>
                <a:cubicBezTo>
                  <a:pt x="1368405" y="1642878"/>
                  <a:pt x="1384379" y="1655880"/>
                  <a:pt x="1393294" y="1677425"/>
                </a:cubicBezTo>
                <a:cubicBezTo>
                  <a:pt x="1397752" y="1715316"/>
                  <a:pt x="1384007" y="1744291"/>
                  <a:pt x="1352060" y="1764350"/>
                </a:cubicBezTo>
                <a:cubicBezTo>
                  <a:pt x="1337201" y="1776238"/>
                  <a:pt x="1320856" y="1786639"/>
                  <a:pt x="1303026" y="1795554"/>
                </a:cubicBezTo>
                <a:cubicBezTo>
                  <a:pt x="1291881" y="1794811"/>
                  <a:pt x="1280737" y="1798155"/>
                  <a:pt x="1269593" y="1805584"/>
                </a:cubicBezTo>
                <a:cubicBezTo>
                  <a:pt x="1264392" y="1813014"/>
                  <a:pt x="1260863" y="1813199"/>
                  <a:pt x="1259006" y="1806141"/>
                </a:cubicBezTo>
                <a:cubicBezTo>
                  <a:pt x="1257148" y="1799083"/>
                  <a:pt x="1255105" y="1798898"/>
                  <a:pt x="1252877" y="1805584"/>
                </a:cubicBezTo>
                <a:cubicBezTo>
                  <a:pt x="1235789" y="1818957"/>
                  <a:pt x="1219444" y="1827130"/>
                  <a:pt x="1203842" y="1830101"/>
                </a:cubicBezTo>
                <a:cubicBezTo>
                  <a:pt x="1177839" y="1849418"/>
                  <a:pt x="1155179" y="1870592"/>
                  <a:pt x="1135862" y="1893624"/>
                </a:cubicBezTo>
                <a:cubicBezTo>
                  <a:pt x="1155921" y="1895110"/>
                  <a:pt x="1177096" y="1900310"/>
                  <a:pt x="1199384" y="1909226"/>
                </a:cubicBezTo>
                <a:cubicBezTo>
                  <a:pt x="1220187" y="1921856"/>
                  <a:pt x="1236903" y="1940058"/>
                  <a:pt x="1249533" y="1963832"/>
                </a:cubicBezTo>
                <a:cubicBezTo>
                  <a:pt x="1249533" y="1974234"/>
                  <a:pt x="1254734" y="1975720"/>
                  <a:pt x="1265135" y="1968290"/>
                </a:cubicBezTo>
                <a:cubicBezTo>
                  <a:pt x="1278508" y="1960861"/>
                  <a:pt x="1290024" y="1951202"/>
                  <a:pt x="1299682" y="1939315"/>
                </a:cubicBezTo>
                <a:cubicBezTo>
                  <a:pt x="1324943" y="1923713"/>
                  <a:pt x="1350946" y="1906625"/>
                  <a:pt x="1377692" y="1888052"/>
                </a:cubicBezTo>
                <a:cubicBezTo>
                  <a:pt x="1400724" y="1875421"/>
                  <a:pt x="1401095" y="1860191"/>
                  <a:pt x="1378807" y="1842360"/>
                </a:cubicBezTo>
                <a:cubicBezTo>
                  <a:pt x="1378064" y="1831959"/>
                  <a:pt x="1381035" y="1828244"/>
                  <a:pt x="1387722" y="1831216"/>
                </a:cubicBezTo>
                <a:cubicBezTo>
                  <a:pt x="1394408" y="1834188"/>
                  <a:pt x="1400724" y="1834931"/>
                  <a:pt x="1406667" y="1833445"/>
                </a:cubicBezTo>
                <a:cubicBezTo>
                  <a:pt x="1417811" y="1839388"/>
                  <a:pt x="1428956" y="1838274"/>
                  <a:pt x="1440100" y="1830101"/>
                </a:cubicBezTo>
                <a:cubicBezTo>
                  <a:pt x="1440843" y="1821929"/>
                  <a:pt x="1443072" y="1820629"/>
                  <a:pt x="1446786" y="1826201"/>
                </a:cubicBezTo>
                <a:cubicBezTo>
                  <a:pt x="1450501" y="1831773"/>
                  <a:pt x="1455330" y="1832330"/>
                  <a:pt x="1461274" y="1827873"/>
                </a:cubicBezTo>
                <a:cubicBezTo>
                  <a:pt x="1473904" y="1827130"/>
                  <a:pt x="1485049" y="1827130"/>
                  <a:pt x="1494707" y="1827873"/>
                </a:cubicBezTo>
                <a:cubicBezTo>
                  <a:pt x="1502880" y="1830101"/>
                  <a:pt x="1513652" y="1831959"/>
                  <a:pt x="1527025" y="1833445"/>
                </a:cubicBezTo>
                <a:cubicBezTo>
                  <a:pt x="1533712" y="1831959"/>
                  <a:pt x="1535941" y="1833445"/>
                  <a:pt x="1533712" y="1837902"/>
                </a:cubicBezTo>
                <a:cubicBezTo>
                  <a:pt x="1531483" y="1842360"/>
                  <a:pt x="1533712" y="1844217"/>
                  <a:pt x="1540399" y="1843475"/>
                </a:cubicBezTo>
                <a:cubicBezTo>
                  <a:pt x="1531483" y="1849418"/>
                  <a:pt x="1529254" y="1858705"/>
                  <a:pt x="1533712" y="1871335"/>
                </a:cubicBezTo>
                <a:cubicBezTo>
                  <a:pt x="1512166" y="1889909"/>
                  <a:pt x="1488021" y="1906254"/>
                  <a:pt x="1461274" y="1920370"/>
                </a:cubicBezTo>
                <a:cubicBezTo>
                  <a:pt x="1467218" y="1962718"/>
                  <a:pt x="1468332" y="2002466"/>
                  <a:pt x="1464617" y="2039613"/>
                </a:cubicBezTo>
                <a:cubicBezTo>
                  <a:pt x="1459417" y="2073789"/>
                  <a:pt x="1457188" y="2105736"/>
                  <a:pt x="1457931" y="2135454"/>
                </a:cubicBezTo>
                <a:cubicBezTo>
                  <a:pt x="1457188" y="2154028"/>
                  <a:pt x="1458302" y="2170373"/>
                  <a:pt x="1461274" y="2184489"/>
                </a:cubicBezTo>
                <a:cubicBezTo>
                  <a:pt x="1464246" y="2182260"/>
                  <a:pt x="1464246" y="2183374"/>
                  <a:pt x="1461274" y="2187832"/>
                </a:cubicBezTo>
                <a:cubicBezTo>
                  <a:pt x="1458302" y="2192290"/>
                  <a:pt x="1459417" y="2195633"/>
                  <a:pt x="1464617" y="2197862"/>
                </a:cubicBezTo>
                <a:cubicBezTo>
                  <a:pt x="1459417" y="2206777"/>
                  <a:pt x="1458302" y="2215321"/>
                  <a:pt x="1461274" y="2223493"/>
                </a:cubicBezTo>
                <a:cubicBezTo>
                  <a:pt x="1459045" y="2227208"/>
                  <a:pt x="1457188" y="2230923"/>
                  <a:pt x="1455702" y="2234638"/>
                </a:cubicBezTo>
                <a:cubicBezTo>
                  <a:pt x="1461645" y="2239838"/>
                  <a:pt x="1461645" y="2245782"/>
                  <a:pt x="1455702" y="2252469"/>
                </a:cubicBezTo>
                <a:cubicBezTo>
                  <a:pt x="1464617" y="2256183"/>
                  <a:pt x="1464617" y="2262498"/>
                  <a:pt x="1455702" y="2271414"/>
                </a:cubicBezTo>
                <a:cubicBezTo>
                  <a:pt x="1461645" y="2290730"/>
                  <a:pt x="1462388" y="2310790"/>
                  <a:pt x="1457931" y="2331593"/>
                </a:cubicBezTo>
                <a:cubicBezTo>
                  <a:pt x="1462388" y="2351652"/>
                  <a:pt x="1463503" y="2373569"/>
                  <a:pt x="1461274" y="2397344"/>
                </a:cubicBezTo>
                <a:cubicBezTo>
                  <a:pt x="1461274" y="2410717"/>
                  <a:pt x="1457373" y="2421490"/>
                  <a:pt x="1449572" y="2429662"/>
                </a:cubicBezTo>
                <a:cubicBezTo>
                  <a:pt x="1441772" y="2437835"/>
                  <a:pt x="1438614" y="2447864"/>
                  <a:pt x="1440100" y="2459752"/>
                </a:cubicBezTo>
                <a:cubicBezTo>
                  <a:pt x="1440100" y="2467924"/>
                  <a:pt x="1436385" y="2471267"/>
                  <a:pt x="1428956" y="2469781"/>
                </a:cubicBezTo>
                <a:cubicBezTo>
                  <a:pt x="1428213" y="2468296"/>
                  <a:pt x="1428027" y="2464395"/>
                  <a:pt x="1428398" y="2458080"/>
                </a:cubicBezTo>
                <a:cubicBezTo>
                  <a:pt x="1428770" y="2451765"/>
                  <a:pt x="1425241" y="2450836"/>
                  <a:pt x="1417811" y="2455294"/>
                </a:cubicBezTo>
                <a:cubicBezTo>
                  <a:pt x="1403695" y="2454551"/>
                  <a:pt x="1394408" y="2444893"/>
                  <a:pt x="1389951" y="2426319"/>
                </a:cubicBezTo>
                <a:cubicBezTo>
                  <a:pt x="1399609" y="2420375"/>
                  <a:pt x="1400724" y="2409602"/>
                  <a:pt x="1393294" y="2394001"/>
                </a:cubicBezTo>
                <a:cubicBezTo>
                  <a:pt x="1381407" y="2253583"/>
                  <a:pt x="1381407" y="2112794"/>
                  <a:pt x="1393294" y="1971633"/>
                </a:cubicBezTo>
                <a:cubicBezTo>
                  <a:pt x="1381407" y="1973862"/>
                  <a:pt x="1369148" y="1980920"/>
                  <a:pt x="1356518" y="1992807"/>
                </a:cubicBezTo>
                <a:cubicBezTo>
                  <a:pt x="1323828" y="2022525"/>
                  <a:pt x="1285938" y="2046300"/>
                  <a:pt x="1242847" y="2064131"/>
                </a:cubicBezTo>
                <a:cubicBezTo>
                  <a:pt x="1235417" y="2089391"/>
                  <a:pt x="1223530" y="2112051"/>
                  <a:pt x="1207185" y="2132111"/>
                </a:cubicBezTo>
                <a:cubicBezTo>
                  <a:pt x="1204213" y="2137311"/>
                  <a:pt x="1198827" y="2143626"/>
                  <a:pt x="1191026" y="2151056"/>
                </a:cubicBezTo>
                <a:cubicBezTo>
                  <a:pt x="1183225" y="2158485"/>
                  <a:pt x="1177467" y="2157371"/>
                  <a:pt x="1173752" y="2147713"/>
                </a:cubicBezTo>
                <a:cubicBezTo>
                  <a:pt x="1167066" y="2138054"/>
                  <a:pt x="1161122" y="2125424"/>
                  <a:pt x="1155921" y="2109822"/>
                </a:cubicBezTo>
                <a:cubicBezTo>
                  <a:pt x="1153693" y="2094220"/>
                  <a:pt x="1153693" y="2080104"/>
                  <a:pt x="1155921" y="2067474"/>
                </a:cubicBezTo>
                <a:cubicBezTo>
                  <a:pt x="1162608" y="2048157"/>
                  <a:pt x="1168180" y="2028098"/>
                  <a:pt x="1172638" y="2007295"/>
                </a:cubicBezTo>
                <a:cubicBezTo>
                  <a:pt x="1175610" y="1996894"/>
                  <a:pt x="1178767" y="1984078"/>
                  <a:pt x="1182111" y="1968847"/>
                </a:cubicBezTo>
                <a:cubicBezTo>
                  <a:pt x="1185454" y="1953617"/>
                  <a:pt x="1179696" y="1944887"/>
                  <a:pt x="1164837" y="1942658"/>
                </a:cubicBezTo>
                <a:cubicBezTo>
                  <a:pt x="1155179" y="1962718"/>
                  <a:pt x="1147378" y="1983521"/>
                  <a:pt x="1141434" y="2005066"/>
                </a:cubicBezTo>
                <a:cubicBezTo>
                  <a:pt x="1140691" y="2022154"/>
                  <a:pt x="1139205" y="2039242"/>
                  <a:pt x="1136976" y="2056330"/>
                </a:cubicBezTo>
                <a:cubicBezTo>
                  <a:pt x="1142920" y="2074903"/>
                  <a:pt x="1144034" y="2094220"/>
                  <a:pt x="1140320" y="2114280"/>
                </a:cubicBezTo>
                <a:cubicBezTo>
                  <a:pt x="1127689" y="2144741"/>
                  <a:pt x="1106887" y="2166658"/>
                  <a:pt x="1077912" y="2180031"/>
                </a:cubicBezTo>
                <a:cubicBezTo>
                  <a:pt x="1060081" y="2185974"/>
                  <a:pt x="1041879" y="2188575"/>
                  <a:pt x="1023305" y="2187832"/>
                </a:cubicBezTo>
                <a:cubicBezTo>
                  <a:pt x="1015132" y="2187832"/>
                  <a:pt x="1006960" y="2185974"/>
                  <a:pt x="998788" y="2182260"/>
                </a:cubicBezTo>
                <a:cubicBezTo>
                  <a:pt x="990615" y="2178545"/>
                  <a:pt x="986157" y="2181888"/>
                  <a:pt x="985414" y="2192290"/>
                </a:cubicBezTo>
                <a:cubicBezTo>
                  <a:pt x="988386" y="2234638"/>
                  <a:pt x="988758" y="2276614"/>
                  <a:pt x="986529" y="2318220"/>
                </a:cubicBezTo>
                <a:cubicBezTo>
                  <a:pt x="983557" y="2330107"/>
                  <a:pt x="980214" y="2341622"/>
                  <a:pt x="976499" y="2352767"/>
                </a:cubicBezTo>
                <a:cubicBezTo>
                  <a:pt x="971298" y="2363168"/>
                  <a:pt x="967212" y="2362611"/>
                  <a:pt x="964240" y="2351095"/>
                </a:cubicBezTo>
                <a:cubicBezTo>
                  <a:pt x="961269" y="2339579"/>
                  <a:pt x="956068" y="2338651"/>
                  <a:pt x="948638" y="2348309"/>
                </a:cubicBezTo>
                <a:cubicBezTo>
                  <a:pt x="944181" y="2359453"/>
                  <a:pt x="940095" y="2360382"/>
                  <a:pt x="936380" y="2351095"/>
                </a:cubicBezTo>
                <a:cubicBezTo>
                  <a:pt x="932665" y="2341808"/>
                  <a:pt x="928579" y="2333822"/>
                  <a:pt x="924121" y="2327135"/>
                </a:cubicBezTo>
                <a:cubicBezTo>
                  <a:pt x="921149" y="2313019"/>
                  <a:pt x="917806" y="2298160"/>
                  <a:pt x="914091" y="2282558"/>
                </a:cubicBezTo>
                <a:cubicBezTo>
                  <a:pt x="906662" y="2260270"/>
                  <a:pt x="904433" y="2238724"/>
                  <a:pt x="907405" y="2217921"/>
                </a:cubicBezTo>
                <a:cubicBezTo>
                  <a:pt x="905919" y="2202319"/>
                  <a:pt x="899232" y="2195261"/>
                  <a:pt x="887345" y="2196747"/>
                </a:cubicBezTo>
                <a:cubicBezTo>
                  <a:pt x="875458" y="2198233"/>
                  <a:pt x="865428" y="2202691"/>
                  <a:pt x="857256" y="2210120"/>
                </a:cubicBezTo>
                <a:cubicBezTo>
                  <a:pt x="838682" y="2220522"/>
                  <a:pt x="831252" y="2236124"/>
                  <a:pt x="834967" y="2256926"/>
                </a:cubicBezTo>
                <a:cubicBezTo>
                  <a:pt x="831252" y="2242810"/>
                  <a:pt x="827538" y="2245039"/>
                  <a:pt x="823823" y="2263613"/>
                </a:cubicBezTo>
                <a:cubicBezTo>
                  <a:pt x="820108" y="2277729"/>
                  <a:pt x="814165" y="2284044"/>
                  <a:pt x="805992" y="2282558"/>
                </a:cubicBezTo>
                <a:cubicBezTo>
                  <a:pt x="799306" y="2293702"/>
                  <a:pt x="792247" y="2304475"/>
                  <a:pt x="784818" y="2314876"/>
                </a:cubicBezTo>
                <a:cubicBezTo>
                  <a:pt x="773674" y="2304475"/>
                  <a:pt x="764758" y="2293702"/>
                  <a:pt x="758072" y="2282558"/>
                </a:cubicBezTo>
                <a:cubicBezTo>
                  <a:pt x="752871" y="2272157"/>
                  <a:pt x="748413" y="2259155"/>
                  <a:pt x="744699" y="2243553"/>
                </a:cubicBezTo>
                <a:cubicBezTo>
                  <a:pt x="739498" y="2228694"/>
                  <a:pt x="738012" y="2211606"/>
                  <a:pt x="740241" y="2192290"/>
                </a:cubicBezTo>
                <a:cubicBezTo>
                  <a:pt x="731326" y="2187089"/>
                  <a:pt x="729282" y="2181517"/>
                  <a:pt x="734112" y="2175573"/>
                </a:cubicBezTo>
                <a:cubicBezTo>
                  <a:pt x="738941" y="2169630"/>
                  <a:pt x="739870" y="2163315"/>
                  <a:pt x="736898" y="2156628"/>
                </a:cubicBezTo>
                <a:cubicBezTo>
                  <a:pt x="707923" y="2168515"/>
                  <a:pt x="680805" y="2181145"/>
                  <a:pt x="655545" y="2194518"/>
                </a:cubicBezTo>
                <a:cubicBezTo>
                  <a:pt x="641429" y="2208634"/>
                  <a:pt x="630656" y="2212349"/>
                  <a:pt x="623226" y="2205663"/>
                </a:cubicBezTo>
                <a:cubicBezTo>
                  <a:pt x="609110" y="2196747"/>
                  <a:pt x="604281" y="2182631"/>
                  <a:pt x="608739" y="2163315"/>
                </a:cubicBezTo>
                <a:cubicBezTo>
                  <a:pt x="624341" y="2131368"/>
                  <a:pt x="646629" y="2103878"/>
                  <a:pt x="675604" y="2080847"/>
                </a:cubicBezTo>
                <a:cubicBezTo>
                  <a:pt x="723896" y="2037013"/>
                  <a:pt x="773302" y="1994293"/>
                  <a:pt x="823823" y="1952688"/>
                </a:cubicBezTo>
                <a:cubicBezTo>
                  <a:pt x="834224" y="1944516"/>
                  <a:pt x="834781" y="1938015"/>
                  <a:pt x="825494" y="1933186"/>
                </a:cubicBezTo>
                <a:cubicBezTo>
                  <a:pt x="816208" y="1928357"/>
                  <a:pt x="806735" y="1926313"/>
                  <a:pt x="797077" y="1927056"/>
                </a:cubicBezTo>
                <a:cubicBezTo>
                  <a:pt x="777017" y="1925570"/>
                  <a:pt x="767730" y="1915912"/>
                  <a:pt x="769216" y="1898081"/>
                </a:cubicBezTo>
                <a:cubicBezTo>
                  <a:pt x="779617" y="1906997"/>
                  <a:pt x="791876" y="1905511"/>
                  <a:pt x="805992" y="1893624"/>
                </a:cubicBezTo>
                <a:cubicBezTo>
                  <a:pt x="829023" y="1884708"/>
                  <a:pt x="853912" y="1871707"/>
                  <a:pt x="880659" y="1854619"/>
                </a:cubicBezTo>
                <a:cubicBezTo>
                  <a:pt x="895518" y="1831587"/>
                  <a:pt x="913720" y="1809299"/>
                  <a:pt x="935265" y="1787753"/>
                </a:cubicBezTo>
                <a:cubicBezTo>
                  <a:pt x="950124" y="1775123"/>
                  <a:pt x="958297" y="1761379"/>
                  <a:pt x="959783" y="1746520"/>
                </a:cubicBezTo>
                <a:lnTo>
                  <a:pt x="898489" y="1771037"/>
                </a:lnTo>
                <a:cubicBezTo>
                  <a:pt x="859856" y="1786639"/>
                  <a:pt x="820851" y="1807441"/>
                  <a:pt x="781475" y="1833445"/>
                </a:cubicBezTo>
                <a:cubicBezTo>
                  <a:pt x="777760" y="1848304"/>
                  <a:pt x="774788" y="1845703"/>
                  <a:pt x="772559" y="1825644"/>
                </a:cubicBezTo>
                <a:cubicBezTo>
                  <a:pt x="781475" y="1806327"/>
                  <a:pt x="781846" y="1785896"/>
                  <a:pt x="773674" y="1764350"/>
                </a:cubicBezTo>
                <a:cubicBezTo>
                  <a:pt x="789276" y="1740576"/>
                  <a:pt x="806735" y="1719030"/>
                  <a:pt x="826052" y="1699714"/>
                </a:cubicBezTo>
                <a:cubicBezTo>
                  <a:pt x="839425" y="1684112"/>
                  <a:pt x="849826" y="1669624"/>
                  <a:pt x="857256" y="1656251"/>
                </a:cubicBezTo>
                <a:cubicBezTo>
                  <a:pt x="839425" y="1657737"/>
                  <a:pt x="822708" y="1659966"/>
                  <a:pt x="807106" y="1662938"/>
                </a:cubicBezTo>
                <a:cubicBezTo>
                  <a:pt x="792990" y="1663681"/>
                  <a:pt x="779246" y="1660709"/>
                  <a:pt x="765873" y="1654022"/>
                </a:cubicBezTo>
                <a:cubicBezTo>
                  <a:pt x="753986" y="1637677"/>
                  <a:pt x="750642" y="1621704"/>
                  <a:pt x="755843" y="1606102"/>
                </a:cubicBezTo>
                <a:cubicBezTo>
                  <a:pt x="772188" y="1618732"/>
                  <a:pt x="790762" y="1619847"/>
                  <a:pt x="811564" y="1609445"/>
                </a:cubicBezTo>
                <a:cubicBezTo>
                  <a:pt x="821223" y="1611674"/>
                  <a:pt x="829023" y="1610188"/>
                  <a:pt x="834967" y="1604988"/>
                </a:cubicBezTo>
                <a:cubicBezTo>
                  <a:pt x="865428" y="1595329"/>
                  <a:pt x="897746" y="1585299"/>
                  <a:pt x="931922" y="1574898"/>
                </a:cubicBezTo>
                <a:cubicBezTo>
                  <a:pt x="912605" y="1545923"/>
                  <a:pt x="889202" y="1522149"/>
                  <a:pt x="861713" y="1503575"/>
                </a:cubicBezTo>
                <a:cubicBezTo>
                  <a:pt x="848340" y="1487973"/>
                  <a:pt x="832738" y="1476829"/>
                  <a:pt x="814907" y="1470142"/>
                </a:cubicBezTo>
                <a:cubicBezTo>
                  <a:pt x="822337" y="1461970"/>
                  <a:pt x="830509" y="1455283"/>
                  <a:pt x="839425" y="1450082"/>
                </a:cubicBezTo>
                <a:close/>
                <a:moveTo>
                  <a:pt x="5379800" y="1422129"/>
                </a:moveTo>
                <a:lnTo>
                  <a:pt x="5388334" y="1422129"/>
                </a:lnTo>
                <a:cubicBezTo>
                  <a:pt x="5414344" y="1423754"/>
                  <a:pt x="5439947" y="1429444"/>
                  <a:pt x="5465144" y="1439197"/>
                </a:cubicBezTo>
                <a:cubicBezTo>
                  <a:pt x="5490341" y="1456266"/>
                  <a:pt x="5509035" y="1476586"/>
                  <a:pt x="5521227" y="1500157"/>
                </a:cubicBezTo>
                <a:cubicBezTo>
                  <a:pt x="5526104" y="1516413"/>
                  <a:pt x="5530981" y="1531857"/>
                  <a:pt x="5535858" y="1546487"/>
                </a:cubicBezTo>
                <a:cubicBezTo>
                  <a:pt x="5539109" y="1565181"/>
                  <a:pt x="5531387" y="1581437"/>
                  <a:pt x="5512693" y="1595255"/>
                </a:cubicBezTo>
                <a:cubicBezTo>
                  <a:pt x="5499688" y="1602570"/>
                  <a:pt x="5489122" y="1613543"/>
                  <a:pt x="5480994" y="1628173"/>
                </a:cubicBezTo>
                <a:cubicBezTo>
                  <a:pt x="5482619" y="1633863"/>
                  <a:pt x="5482010" y="1633456"/>
                  <a:pt x="5479165" y="1626954"/>
                </a:cubicBezTo>
                <a:cubicBezTo>
                  <a:pt x="5476320" y="1620452"/>
                  <a:pt x="5473272" y="1620858"/>
                  <a:pt x="5470021" y="1628173"/>
                </a:cubicBezTo>
                <a:cubicBezTo>
                  <a:pt x="5431006" y="1683444"/>
                  <a:pt x="5391586" y="1738308"/>
                  <a:pt x="5351758" y="1792765"/>
                </a:cubicBezTo>
                <a:cubicBezTo>
                  <a:pt x="5346882" y="1809021"/>
                  <a:pt x="5354197" y="1810241"/>
                  <a:pt x="5373704" y="1796423"/>
                </a:cubicBezTo>
                <a:cubicBezTo>
                  <a:pt x="5397275" y="1784231"/>
                  <a:pt x="5417189" y="1769194"/>
                  <a:pt x="5433445" y="1751313"/>
                </a:cubicBezTo>
                <a:cubicBezTo>
                  <a:pt x="5442386" y="1743997"/>
                  <a:pt x="5450514" y="1741153"/>
                  <a:pt x="5457829" y="1742778"/>
                </a:cubicBezTo>
                <a:cubicBezTo>
                  <a:pt x="5470021" y="1734650"/>
                  <a:pt x="5480587" y="1735869"/>
                  <a:pt x="5489528" y="1746436"/>
                </a:cubicBezTo>
                <a:cubicBezTo>
                  <a:pt x="5510661" y="1742372"/>
                  <a:pt x="5528542" y="1747655"/>
                  <a:pt x="5543173" y="1762285"/>
                </a:cubicBezTo>
                <a:cubicBezTo>
                  <a:pt x="5539109" y="1777729"/>
                  <a:pt x="5546830" y="1785044"/>
                  <a:pt x="5566338" y="1784231"/>
                </a:cubicBezTo>
                <a:cubicBezTo>
                  <a:pt x="5557397" y="1789921"/>
                  <a:pt x="5550488" y="1800487"/>
                  <a:pt x="5545611" y="1815930"/>
                </a:cubicBezTo>
                <a:cubicBezTo>
                  <a:pt x="5543986" y="1828935"/>
                  <a:pt x="5538702" y="1838282"/>
                  <a:pt x="5529762" y="1843972"/>
                </a:cubicBezTo>
                <a:cubicBezTo>
                  <a:pt x="5494811" y="1879735"/>
                  <a:pt x="5465550" y="1919562"/>
                  <a:pt x="5441979" y="1963453"/>
                </a:cubicBezTo>
                <a:cubicBezTo>
                  <a:pt x="5432226" y="1978897"/>
                  <a:pt x="5435477" y="1979303"/>
                  <a:pt x="5451733" y="1964673"/>
                </a:cubicBezTo>
                <a:cubicBezTo>
                  <a:pt x="5471240" y="1963047"/>
                  <a:pt x="5492779" y="1957357"/>
                  <a:pt x="5516350" y="1947604"/>
                </a:cubicBezTo>
                <a:cubicBezTo>
                  <a:pt x="5526917" y="1942727"/>
                  <a:pt x="5539109" y="1940289"/>
                  <a:pt x="5552926" y="1940289"/>
                </a:cubicBezTo>
                <a:cubicBezTo>
                  <a:pt x="5558616" y="1933786"/>
                  <a:pt x="5565728" y="1931754"/>
                  <a:pt x="5574262" y="1934193"/>
                </a:cubicBezTo>
                <a:cubicBezTo>
                  <a:pt x="5582797" y="1936631"/>
                  <a:pt x="5589909" y="1934193"/>
                  <a:pt x="5595598" y="1926877"/>
                </a:cubicBezTo>
                <a:lnTo>
                  <a:pt x="5626078" y="1939069"/>
                </a:lnTo>
                <a:cubicBezTo>
                  <a:pt x="5655339" y="1930941"/>
                  <a:pt x="5676878" y="1939476"/>
                  <a:pt x="5690696" y="1964673"/>
                </a:cubicBezTo>
                <a:cubicBezTo>
                  <a:pt x="5700450" y="1967111"/>
                  <a:pt x="5700653" y="1970362"/>
                  <a:pt x="5691306" y="1974426"/>
                </a:cubicBezTo>
                <a:cubicBezTo>
                  <a:pt x="5681958" y="1978490"/>
                  <a:pt x="5676066" y="1983367"/>
                  <a:pt x="5673627" y="1989057"/>
                </a:cubicBezTo>
                <a:cubicBezTo>
                  <a:pt x="5641928" y="2001249"/>
                  <a:pt x="5608197" y="2009783"/>
                  <a:pt x="5572434" y="2014660"/>
                </a:cubicBezTo>
                <a:cubicBezTo>
                  <a:pt x="5559429" y="2023601"/>
                  <a:pt x="5560648" y="2030916"/>
                  <a:pt x="5576091" y="2036605"/>
                </a:cubicBezTo>
                <a:cubicBezTo>
                  <a:pt x="5581781" y="2041482"/>
                  <a:pt x="5584626" y="2050423"/>
                  <a:pt x="5584626" y="2063428"/>
                </a:cubicBezTo>
                <a:cubicBezTo>
                  <a:pt x="5582187" y="2117073"/>
                  <a:pt x="5568370" y="2164215"/>
                  <a:pt x="5543173" y="2204855"/>
                </a:cubicBezTo>
                <a:cubicBezTo>
                  <a:pt x="5556178" y="2212170"/>
                  <a:pt x="5569995" y="2216234"/>
                  <a:pt x="5584626" y="2217047"/>
                </a:cubicBezTo>
                <a:cubicBezTo>
                  <a:pt x="5625266" y="2242244"/>
                  <a:pt x="5665499" y="2267441"/>
                  <a:pt x="5705326" y="2292637"/>
                </a:cubicBezTo>
                <a:cubicBezTo>
                  <a:pt x="5740277" y="2316209"/>
                  <a:pt x="5763035" y="2346689"/>
                  <a:pt x="5773602" y="2384077"/>
                </a:cubicBezTo>
                <a:cubicBezTo>
                  <a:pt x="5784168" y="2402772"/>
                  <a:pt x="5787013" y="2417402"/>
                  <a:pt x="5782136" y="2427969"/>
                </a:cubicBezTo>
                <a:cubicBezTo>
                  <a:pt x="5776446" y="2420653"/>
                  <a:pt x="5772586" y="2420653"/>
                  <a:pt x="5770554" y="2427969"/>
                </a:cubicBezTo>
                <a:cubicBezTo>
                  <a:pt x="5768522" y="2435284"/>
                  <a:pt x="5763645" y="2438129"/>
                  <a:pt x="5755923" y="2436503"/>
                </a:cubicBezTo>
                <a:cubicBezTo>
                  <a:pt x="5748202" y="2434877"/>
                  <a:pt x="5741902" y="2433252"/>
                  <a:pt x="5737026" y="2431626"/>
                </a:cubicBezTo>
                <a:cubicBezTo>
                  <a:pt x="5685006" y="2415370"/>
                  <a:pt x="5637864" y="2389361"/>
                  <a:pt x="5595598" y="2353597"/>
                </a:cubicBezTo>
                <a:cubicBezTo>
                  <a:pt x="5567150" y="2325149"/>
                  <a:pt x="5535858" y="2303610"/>
                  <a:pt x="5501720" y="2288980"/>
                </a:cubicBezTo>
                <a:cubicBezTo>
                  <a:pt x="5482213" y="2312551"/>
                  <a:pt x="5457016" y="2330839"/>
                  <a:pt x="5426130" y="2343844"/>
                </a:cubicBezTo>
                <a:cubicBezTo>
                  <a:pt x="5404184" y="2347908"/>
                  <a:pt x="5382238" y="2351769"/>
                  <a:pt x="5360293" y="2355426"/>
                </a:cubicBezTo>
                <a:cubicBezTo>
                  <a:pt x="5338347" y="2359084"/>
                  <a:pt x="5318840" y="2351565"/>
                  <a:pt x="5301771" y="2332871"/>
                </a:cubicBezTo>
                <a:cubicBezTo>
                  <a:pt x="5308274" y="2332058"/>
                  <a:pt x="5306648" y="2326775"/>
                  <a:pt x="5296894" y="2317021"/>
                </a:cubicBezTo>
                <a:cubicBezTo>
                  <a:pt x="5293643" y="2308893"/>
                  <a:pt x="5288360" y="2299546"/>
                  <a:pt x="5281045" y="2288980"/>
                </a:cubicBezTo>
                <a:cubicBezTo>
                  <a:pt x="5259912" y="2278413"/>
                  <a:pt x="5246907" y="2265815"/>
                  <a:pt x="5242030" y="2251185"/>
                </a:cubicBezTo>
                <a:cubicBezTo>
                  <a:pt x="5256661" y="2246308"/>
                  <a:pt x="5258693" y="2236148"/>
                  <a:pt x="5248126" y="2220705"/>
                </a:cubicBezTo>
                <a:cubicBezTo>
                  <a:pt x="5257880" y="2201197"/>
                  <a:pt x="5263570" y="2182503"/>
                  <a:pt x="5265195" y="2164621"/>
                </a:cubicBezTo>
                <a:cubicBezTo>
                  <a:pt x="5274949" y="2162996"/>
                  <a:pt x="5277184" y="2159135"/>
                  <a:pt x="5271901" y="2153039"/>
                </a:cubicBezTo>
                <a:cubicBezTo>
                  <a:pt x="5266618" y="2146943"/>
                  <a:pt x="5266821" y="2140237"/>
                  <a:pt x="5272510" y="2132922"/>
                </a:cubicBezTo>
                <a:cubicBezTo>
                  <a:pt x="5266821" y="2123169"/>
                  <a:pt x="5265602" y="2112602"/>
                  <a:pt x="5268853" y="2101223"/>
                </a:cubicBezTo>
                <a:cubicBezTo>
                  <a:pt x="5272104" y="2089844"/>
                  <a:pt x="5270885" y="2078871"/>
                  <a:pt x="5265195" y="2068305"/>
                </a:cubicBezTo>
                <a:cubicBezTo>
                  <a:pt x="5275762" y="2061802"/>
                  <a:pt x="5281858" y="2052861"/>
                  <a:pt x="5283483" y="2041482"/>
                </a:cubicBezTo>
                <a:cubicBezTo>
                  <a:pt x="5301365" y="2013847"/>
                  <a:pt x="5320466" y="1985399"/>
                  <a:pt x="5340786" y="1956138"/>
                </a:cubicBezTo>
                <a:cubicBezTo>
                  <a:pt x="5348914" y="1943133"/>
                  <a:pt x="5354603" y="1930129"/>
                  <a:pt x="5357854" y="1917124"/>
                </a:cubicBezTo>
                <a:cubicBezTo>
                  <a:pt x="5341598" y="1926065"/>
                  <a:pt x="5324123" y="1932161"/>
                  <a:pt x="5305429" y="1935412"/>
                </a:cubicBezTo>
                <a:cubicBezTo>
                  <a:pt x="5289173" y="1937037"/>
                  <a:pt x="5282061" y="1931145"/>
                  <a:pt x="5284093" y="1917733"/>
                </a:cubicBezTo>
                <a:cubicBezTo>
                  <a:pt x="5286125" y="1904322"/>
                  <a:pt x="5283890" y="1893146"/>
                  <a:pt x="5277387" y="1884205"/>
                </a:cubicBezTo>
                <a:cubicBezTo>
                  <a:pt x="5266821" y="1906151"/>
                  <a:pt x="5258286" y="1924845"/>
                  <a:pt x="5251784" y="1940289"/>
                </a:cubicBezTo>
                <a:cubicBezTo>
                  <a:pt x="5246094" y="1963047"/>
                  <a:pt x="5233902" y="1985399"/>
                  <a:pt x="5215208" y="2007345"/>
                </a:cubicBezTo>
                <a:cubicBezTo>
                  <a:pt x="5168878" y="2082122"/>
                  <a:pt x="5112389" y="2154461"/>
                  <a:pt x="5045739" y="2224362"/>
                </a:cubicBezTo>
                <a:cubicBezTo>
                  <a:pt x="5052242" y="2273943"/>
                  <a:pt x="5059557" y="2323117"/>
                  <a:pt x="5067685" y="2371885"/>
                </a:cubicBezTo>
                <a:cubicBezTo>
                  <a:pt x="5061995" y="2371073"/>
                  <a:pt x="5060370" y="2373105"/>
                  <a:pt x="5062808" y="2377981"/>
                </a:cubicBezTo>
                <a:cubicBezTo>
                  <a:pt x="5065246" y="2382858"/>
                  <a:pt x="5064840" y="2383671"/>
                  <a:pt x="5061589" y="2380420"/>
                </a:cubicBezTo>
                <a:cubicBezTo>
                  <a:pt x="5051835" y="2388548"/>
                  <a:pt x="5044317" y="2387938"/>
                  <a:pt x="5039034" y="2378591"/>
                </a:cubicBezTo>
                <a:cubicBezTo>
                  <a:pt x="5033750" y="2369244"/>
                  <a:pt x="5027858" y="2360913"/>
                  <a:pt x="5021355" y="2353597"/>
                </a:cubicBezTo>
                <a:cubicBezTo>
                  <a:pt x="5009163" y="2347095"/>
                  <a:pt x="4999816" y="2334497"/>
                  <a:pt x="4993314" y="2315802"/>
                </a:cubicBezTo>
                <a:cubicBezTo>
                  <a:pt x="4984373" y="2311738"/>
                  <a:pt x="4980512" y="2305236"/>
                  <a:pt x="4981731" y="2296295"/>
                </a:cubicBezTo>
                <a:cubicBezTo>
                  <a:pt x="4982950" y="2287354"/>
                  <a:pt x="4980715" y="2280852"/>
                  <a:pt x="4975026" y="2276788"/>
                </a:cubicBezTo>
                <a:cubicBezTo>
                  <a:pt x="4951454" y="2295482"/>
                  <a:pt x="4926664" y="2310113"/>
                  <a:pt x="4900654" y="2320679"/>
                </a:cubicBezTo>
                <a:cubicBezTo>
                  <a:pt x="4884398" y="2326369"/>
                  <a:pt x="4871394" y="2321898"/>
                  <a:pt x="4861640" y="2307268"/>
                </a:cubicBezTo>
                <a:cubicBezTo>
                  <a:pt x="4842133" y="2281258"/>
                  <a:pt x="4833192" y="2251185"/>
                  <a:pt x="4834818" y="2217047"/>
                </a:cubicBezTo>
                <a:cubicBezTo>
                  <a:pt x="4851886" y="2182909"/>
                  <a:pt x="4871394" y="2148365"/>
                  <a:pt x="4893339" y="2113415"/>
                </a:cubicBezTo>
                <a:cubicBezTo>
                  <a:pt x="4907157" y="2099597"/>
                  <a:pt x="4919349" y="2086593"/>
                  <a:pt x="4929915" y="2074401"/>
                </a:cubicBezTo>
                <a:cubicBezTo>
                  <a:pt x="4941294" y="2058957"/>
                  <a:pt x="4954096" y="2043717"/>
                  <a:pt x="4968320" y="2028681"/>
                </a:cubicBezTo>
                <a:cubicBezTo>
                  <a:pt x="4982544" y="2013644"/>
                  <a:pt x="4989656" y="1995153"/>
                  <a:pt x="4989656" y="1973207"/>
                </a:cubicBezTo>
                <a:cubicBezTo>
                  <a:pt x="4988843" y="1953700"/>
                  <a:pt x="4979090" y="1952074"/>
                  <a:pt x="4960395" y="1968330"/>
                </a:cubicBezTo>
                <a:cubicBezTo>
                  <a:pt x="4908376" y="1985399"/>
                  <a:pt x="4856763" y="2005313"/>
                  <a:pt x="4805557" y="2028071"/>
                </a:cubicBezTo>
                <a:cubicBezTo>
                  <a:pt x="4793365" y="2031322"/>
                  <a:pt x="4786050" y="2026852"/>
                  <a:pt x="4783611" y="2014660"/>
                </a:cubicBezTo>
                <a:cubicBezTo>
                  <a:pt x="4790114" y="2007345"/>
                  <a:pt x="4790114" y="2000842"/>
                  <a:pt x="4783611" y="1995153"/>
                </a:cubicBezTo>
                <a:cubicBezTo>
                  <a:pt x="4795803" y="1991088"/>
                  <a:pt x="4798648" y="1980929"/>
                  <a:pt x="4792146" y="1964673"/>
                </a:cubicBezTo>
                <a:cubicBezTo>
                  <a:pt x="4790520" y="1947604"/>
                  <a:pt x="4794990" y="1935005"/>
                  <a:pt x="4805557" y="1926877"/>
                </a:cubicBezTo>
                <a:cubicBezTo>
                  <a:pt x="4826690" y="1922001"/>
                  <a:pt x="4845384" y="1911841"/>
                  <a:pt x="4861640" y="1896397"/>
                </a:cubicBezTo>
                <a:cubicBezTo>
                  <a:pt x="4856763" y="1910215"/>
                  <a:pt x="4847822" y="1924439"/>
                  <a:pt x="4834818" y="1939069"/>
                </a:cubicBezTo>
                <a:cubicBezTo>
                  <a:pt x="4847010" y="1943133"/>
                  <a:pt x="4861234" y="1940695"/>
                  <a:pt x="4877490" y="1931754"/>
                </a:cubicBezTo>
                <a:cubicBezTo>
                  <a:pt x="4918130" y="1915498"/>
                  <a:pt x="4959582" y="1896804"/>
                  <a:pt x="5001848" y="1875671"/>
                </a:cubicBezTo>
                <a:cubicBezTo>
                  <a:pt x="5005099" y="1843159"/>
                  <a:pt x="5008350" y="1812679"/>
                  <a:pt x="5011602" y="1784231"/>
                </a:cubicBezTo>
                <a:cubicBezTo>
                  <a:pt x="5014853" y="1734650"/>
                  <a:pt x="5020542" y="1687101"/>
                  <a:pt x="5028670" y="1641585"/>
                </a:cubicBezTo>
                <a:cubicBezTo>
                  <a:pt x="5036798" y="1589565"/>
                  <a:pt x="5043707" y="1537953"/>
                  <a:pt x="5049397" y="1486746"/>
                </a:cubicBezTo>
                <a:cubicBezTo>
                  <a:pt x="5042894" y="1476993"/>
                  <a:pt x="5034766" y="1473335"/>
                  <a:pt x="5025013" y="1475773"/>
                </a:cubicBezTo>
                <a:cubicBezTo>
                  <a:pt x="5028264" y="1466833"/>
                  <a:pt x="5035173" y="1462362"/>
                  <a:pt x="5045739" y="1462362"/>
                </a:cubicBezTo>
                <a:cubicBezTo>
                  <a:pt x="5082315" y="1477805"/>
                  <a:pt x="5096539" y="1508692"/>
                  <a:pt x="5088411" y="1555021"/>
                </a:cubicBezTo>
                <a:cubicBezTo>
                  <a:pt x="5090037" y="1581844"/>
                  <a:pt x="5088818" y="1606228"/>
                  <a:pt x="5084754" y="1628173"/>
                </a:cubicBezTo>
                <a:cubicBezTo>
                  <a:pt x="5069310" y="1684257"/>
                  <a:pt x="5061589" y="1741153"/>
                  <a:pt x="5061589" y="1798861"/>
                </a:cubicBezTo>
                <a:cubicBezTo>
                  <a:pt x="5058338" y="1822433"/>
                  <a:pt x="5063214" y="1834218"/>
                  <a:pt x="5076219" y="1834218"/>
                </a:cubicBezTo>
                <a:cubicBezTo>
                  <a:pt x="5096539" y="1840721"/>
                  <a:pt x="5116453" y="1845597"/>
                  <a:pt x="5135960" y="1848849"/>
                </a:cubicBezTo>
                <a:cubicBezTo>
                  <a:pt x="5141650" y="1861041"/>
                  <a:pt x="5150997" y="1868965"/>
                  <a:pt x="5164002" y="1872623"/>
                </a:cubicBezTo>
                <a:cubicBezTo>
                  <a:pt x="5177006" y="1876281"/>
                  <a:pt x="5175381" y="1882173"/>
                  <a:pt x="5159125" y="1890301"/>
                </a:cubicBezTo>
                <a:cubicBezTo>
                  <a:pt x="5129051" y="1904119"/>
                  <a:pt x="5097352" y="1916311"/>
                  <a:pt x="5064027" y="1926877"/>
                </a:cubicBezTo>
                <a:cubicBezTo>
                  <a:pt x="5055086" y="1946385"/>
                  <a:pt x="5056306" y="1961828"/>
                  <a:pt x="5067685" y="1973207"/>
                </a:cubicBezTo>
                <a:cubicBezTo>
                  <a:pt x="5093694" y="1970769"/>
                  <a:pt x="5105480" y="1982554"/>
                  <a:pt x="5103042" y="2008564"/>
                </a:cubicBezTo>
                <a:cubicBezTo>
                  <a:pt x="5100603" y="2025633"/>
                  <a:pt x="5100603" y="2039857"/>
                  <a:pt x="5103042" y="2051236"/>
                </a:cubicBezTo>
                <a:cubicBezTo>
                  <a:pt x="5114421" y="2034980"/>
                  <a:pt x="5127019" y="2020756"/>
                  <a:pt x="5140837" y="2008564"/>
                </a:cubicBezTo>
                <a:cubicBezTo>
                  <a:pt x="5200984" y="1942727"/>
                  <a:pt x="5242030" y="1867949"/>
                  <a:pt x="5263976" y="1784231"/>
                </a:cubicBezTo>
                <a:cubicBezTo>
                  <a:pt x="5268853" y="1762285"/>
                  <a:pt x="5272104" y="1740746"/>
                  <a:pt x="5273730" y="1719613"/>
                </a:cubicBezTo>
                <a:cubicBezTo>
                  <a:pt x="5273730" y="1631018"/>
                  <a:pt x="5290798" y="1550551"/>
                  <a:pt x="5324936" y="1478212"/>
                </a:cubicBezTo>
                <a:lnTo>
                  <a:pt x="5324936" y="1439197"/>
                </a:lnTo>
                <a:cubicBezTo>
                  <a:pt x="5339566" y="1427818"/>
                  <a:pt x="5357854" y="1422129"/>
                  <a:pt x="5379800" y="1422129"/>
                </a:cubicBezTo>
                <a:close/>
                <a:moveTo>
                  <a:pt x="5395083" y="1148949"/>
                </a:moveTo>
                <a:lnTo>
                  <a:pt x="5393293" y="1155660"/>
                </a:lnTo>
                <a:lnTo>
                  <a:pt x="5393293" y="1149829"/>
                </a:lnTo>
                <a:close/>
                <a:moveTo>
                  <a:pt x="1890187" y="1063983"/>
                </a:moveTo>
                <a:lnTo>
                  <a:pt x="1875091" y="1089304"/>
                </a:lnTo>
                <a:cubicBezTo>
                  <a:pt x="1869095" y="1100024"/>
                  <a:pt x="1862995" y="1111584"/>
                  <a:pt x="1856790" y="1123982"/>
                </a:cubicBezTo>
                <a:lnTo>
                  <a:pt x="1833659" y="1156958"/>
                </a:lnTo>
                <a:lnTo>
                  <a:pt x="1834328" y="1156819"/>
                </a:lnTo>
                <a:cubicBezTo>
                  <a:pt x="1839543" y="1155350"/>
                  <a:pt x="1845057" y="1153430"/>
                  <a:pt x="1850870" y="1151059"/>
                </a:cubicBezTo>
                <a:cubicBezTo>
                  <a:pt x="1878092" y="1139125"/>
                  <a:pt x="1890989" y="1114538"/>
                  <a:pt x="1889561" y="1077298"/>
                </a:cubicBezTo>
                <a:cubicBezTo>
                  <a:pt x="1889277" y="1071888"/>
                  <a:pt x="1889402" y="1067713"/>
                  <a:pt x="1889936" y="1064773"/>
                </a:cubicBezTo>
                <a:close/>
                <a:moveTo>
                  <a:pt x="1583841" y="1029255"/>
                </a:moveTo>
                <a:cubicBezTo>
                  <a:pt x="1582078" y="1029789"/>
                  <a:pt x="1580111" y="1031264"/>
                  <a:pt x="1577940" y="1033678"/>
                </a:cubicBezTo>
                <a:cubicBezTo>
                  <a:pt x="1587703" y="1034236"/>
                  <a:pt x="1591229" y="1033168"/>
                  <a:pt x="1588519" y="1030474"/>
                </a:cubicBezTo>
                <a:cubicBezTo>
                  <a:pt x="1587163" y="1029128"/>
                  <a:pt x="1585604" y="1028721"/>
                  <a:pt x="1583841" y="1029255"/>
                </a:cubicBezTo>
                <a:close/>
                <a:moveTo>
                  <a:pt x="1587213" y="1020658"/>
                </a:moveTo>
                <a:cubicBezTo>
                  <a:pt x="1585436" y="1021108"/>
                  <a:pt x="1583803" y="1022546"/>
                  <a:pt x="1582311" y="1024972"/>
                </a:cubicBezTo>
                <a:cubicBezTo>
                  <a:pt x="1593536" y="1026226"/>
                  <a:pt x="1597089" y="1025326"/>
                  <a:pt x="1592968" y="1022273"/>
                </a:cubicBezTo>
                <a:cubicBezTo>
                  <a:pt x="1590907" y="1020746"/>
                  <a:pt x="1588989" y="1020208"/>
                  <a:pt x="1587213" y="1020658"/>
                </a:cubicBezTo>
                <a:close/>
                <a:moveTo>
                  <a:pt x="2094258" y="942982"/>
                </a:moveTo>
                <a:cubicBezTo>
                  <a:pt x="2091530" y="942701"/>
                  <a:pt x="2088869" y="942792"/>
                  <a:pt x="2086275" y="943253"/>
                </a:cubicBezTo>
                <a:cubicBezTo>
                  <a:pt x="2077104" y="949510"/>
                  <a:pt x="2080772" y="959163"/>
                  <a:pt x="2097280" y="972211"/>
                </a:cubicBezTo>
                <a:cubicBezTo>
                  <a:pt x="2107646" y="988683"/>
                  <a:pt x="2121936" y="990802"/>
                  <a:pt x="2140150" y="978567"/>
                </a:cubicBezTo>
                <a:cubicBezTo>
                  <a:pt x="2143813" y="977197"/>
                  <a:pt x="2147320" y="976161"/>
                  <a:pt x="2150672" y="975458"/>
                </a:cubicBezTo>
                <a:lnTo>
                  <a:pt x="2152293" y="975271"/>
                </a:lnTo>
                <a:lnTo>
                  <a:pt x="2139978" y="969026"/>
                </a:lnTo>
                <a:cubicBezTo>
                  <a:pt x="2133316" y="965035"/>
                  <a:pt x="2126858" y="960533"/>
                  <a:pt x="2120604" y="955521"/>
                </a:cubicBezTo>
                <a:cubicBezTo>
                  <a:pt x="2111223" y="948003"/>
                  <a:pt x="2102441" y="943823"/>
                  <a:pt x="2094258" y="942982"/>
                </a:cubicBezTo>
                <a:close/>
                <a:moveTo>
                  <a:pt x="1936874" y="899801"/>
                </a:moveTo>
                <a:cubicBezTo>
                  <a:pt x="1935523" y="899391"/>
                  <a:pt x="1934307" y="899767"/>
                  <a:pt x="1933224" y="900931"/>
                </a:cubicBezTo>
                <a:cubicBezTo>
                  <a:pt x="1931059" y="903259"/>
                  <a:pt x="1933297" y="904922"/>
                  <a:pt x="1939937" y="905920"/>
                </a:cubicBezTo>
                <a:lnTo>
                  <a:pt x="1941330" y="903395"/>
                </a:lnTo>
                <a:cubicBezTo>
                  <a:pt x="1939710" y="901410"/>
                  <a:pt x="1938225" y="900212"/>
                  <a:pt x="1936874" y="899801"/>
                </a:cubicBezTo>
                <a:close/>
                <a:moveTo>
                  <a:pt x="2467797" y="888073"/>
                </a:moveTo>
                <a:lnTo>
                  <a:pt x="2506525" y="904380"/>
                </a:lnTo>
                <a:cubicBezTo>
                  <a:pt x="2524191" y="911174"/>
                  <a:pt x="2532684" y="925443"/>
                  <a:pt x="2532005" y="947185"/>
                </a:cubicBezTo>
                <a:cubicBezTo>
                  <a:pt x="2529287" y="955339"/>
                  <a:pt x="2528947" y="964681"/>
                  <a:pt x="2530986" y="975212"/>
                </a:cubicBezTo>
                <a:cubicBezTo>
                  <a:pt x="2533024" y="985744"/>
                  <a:pt x="2528268" y="992369"/>
                  <a:pt x="2516717" y="995086"/>
                </a:cubicBezTo>
                <a:cubicBezTo>
                  <a:pt x="2507884" y="984215"/>
                  <a:pt x="2500750" y="971645"/>
                  <a:pt x="2495315" y="957377"/>
                </a:cubicBezTo>
                <a:cubicBezTo>
                  <a:pt x="2490558" y="951262"/>
                  <a:pt x="2488690" y="943448"/>
                  <a:pt x="2489709" y="933936"/>
                </a:cubicBezTo>
                <a:cubicBezTo>
                  <a:pt x="2490728" y="924424"/>
                  <a:pt x="2487501" y="917969"/>
                  <a:pt x="2480027" y="914572"/>
                </a:cubicBezTo>
                <a:cubicBezTo>
                  <a:pt x="2467797" y="917969"/>
                  <a:pt x="2461342" y="915591"/>
                  <a:pt x="2460663" y="907437"/>
                </a:cubicBezTo>
                <a:cubicBezTo>
                  <a:pt x="2459983" y="899284"/>
                  <a:pt x="2462361" y="892829"/>
                  <a:pt x="2467797" y="888073"/>
                </a:cubicBezTo>
                <a:close/>
                <a:moveTo>
                  <a:pt x="5348116" y="882774"/>
                </a:moveTo>
                <a:cubicBezTo>
                  <a:pt x="5347145" y="882532"/>
                  <a:pt x="5345201" y="883625"/>
                  <a:pt x="5342287" y="886053"/>
                </a:cubicBezTo>
                <a:lnTo>
                  <a:pt x="5337915" y="887511"/>
                </a:lnTo>
                <a:cubicBezTo>
                  <a:pt x="5342773" y="893340"/>
                  <a:pt x="5346173" y="893340"/>
                  <a:pt x="5348116" y="887511"/>
                </a:cubicBezTo>
                <a:cubicBezTo>
                  <a:pt x="5349088" y="884596"/>
                  <a:pt x="5349088" y="883017"/>
                  <a:pt x="5348116" y="882774"/>
                </a:cubicBezTo>
                <a:close/>
                <a:moveTo>
                  <a:pt x="1954851" y="866488"/>
                </a:moveTo>
                <a:cubicBezTo>
                  <a:pt x="1952837" y="866993"/>
                  <a:pt x="1953565" y="869457"/>
                  <a:pt x="1957036" y="873880"/>
                </a:cubicBezTo>
                <a:lnTo>
                  <a:pt x="1959909" y="872713"/>
                </a:lnTo>
                <a:cubicBezTo>
                  <a:pt x="1958551" y="868058"/>
                  <a:pt x="1956865" y="865983"/>
                  <a:pt x="1954851" y="866488"/>
                </a:cubicBezTo>
                <a:close/>
                <a:moveTo>
                  <a:pt x="514992" y="852293"/>
                </a:moveTo>
                <a:cubicBezTo>
                  <a:pt x="505544" y="851226"/>
                  <a:pt x="495942" y="851302"/>
                  <a:pt x="486189" y="852521"/>
                </a:cubicBezTo>
                <a:lnTo>
                  <a:pt x="482531" y="852521"/>
                </a:lnTo>
                <a:cubicBezTo>
                  <a:pt x="467901" y="867152"/>
                  <a:pt x="470034" y="883306"/>
                  <a:pt x="488932" y="900985"/>
                </a:cubicBezTo>
                <a:cubicBezTo>
                  <a:pt x="513926" y="904033"/>
                  <a:pt x="536481" y="897937"/>
                  <a:pt x="556598" y="882697"/>
                </a:cubicBezTo>
                <a:cubicBezTo>
                  <a:pt x="565742" y="879039"/>
                  <a:pt x="566961" y="875229"/>
                  <a:pt x="560255" y="871266"/>
                </a:cubicBezTo>
                <a:cubicBezTo>
                  <a:pt x="553550" y="867304"/>
                  <a:pt x="547758" y="863189"/>
                  <a:pt x="542882" y="858922"/>
                </a:cubicBezTo>
                <a:cubicBezTo>
                  <a:pt x="533738" y="855569"/>
                  <a:pt x="524441" y="853360"/>
                  <a:pt x="514992" y="852293"/>
                </a:cubicBezTo>
                <a:close/>
                <a:moveTo>
                  <a:pt x="1965865" y="849504"/>
                </a:moveTo>
                <a:cubicBezTo>
                  <a:pt x="1964663" y="848908"/>
                  <a:pt x="1963554" y="849102"/>
                  <a:pt x="1962539" y="850085"/>
                </a:cubicBezTo>
                <a:cubicBezTo>
                  <a:pt x="1960507" y="852053"/>
                  <a:pt x="1962132" y="854035"/>
                  <a:pt x="1967414" y="856032"/>
                </a:cubicBezTo>
                <a:lnTo>
                  <a:pt x="1969748" y="853664"/>
                </a:lnTo>
                <a:cubicBezTo>
                  <a:pt x="1968360" y="851487"/>
                  <a:pt x="1967066" y="850101"/>
                  <a:pt x="1965865" y="849504"/>
                </a:cubicBezTo>
                <a:close/>
                <a:moveTo>
                  <a:pt x="3103252" y="848134"/>
                </a:moveTo>
                <a:cubicBezTo>
                  <a:pt x="3101554" y="848092"/>
                  <a:pt x="3099685" y="848495"/>
                  <a:pt x="3097647" y="849344"/>
                </a:cubicBezTo>
                <a:lnTo>
                  <a:pt x="3101723" y="869728"/>
                </a:lnTo>
                <a:cubicBezTo>
                  <a:pt x="3112595" y="874484"/>
                  <a:pt x="3116671" y="871426"/>
                  <a:pt x="3113954" y="860555"/>
                </a:cubicBezTo>
                <a:cubicBezTo>
                  <a:pt x="3111915" y="852402"/>
                  <a:pt x="3108348" y="848261"/>
                  <a:pt x="3103252" y="848134"/>
                </a:cubicBezTo>
                <a:close/>
                <a:moveTo>
                  <a:pt x="1971167" y="841425"/>
                </a:moveTo>
                <a:lnTo>
                  <a:pt x="1972571" y="842439"/>
                </a:lnTo>
                <a:lnTo>
                  <a:pt x="1971276" y="843982"/>
                </a:lnTo>
                <a:cubicBezTo>
                  <a:pt x="1969616" y="845071"/>
                  <a:pt x="1967951" y="845274"/>
                  <a:pt x="1966282" y="844592"/>
                </a:cubicBezTo>
                <a:lnTo>
                  <a:pt x="1965625" y="843976"/>
                </a:lnTo>
                <a:lnTo>
                  <a:pt x="1966126" y="842981"/>
                </a:lnTo>
                <a:cubicBezTo>
                  <a:pt x="1967606" y="841452"/>
                  <a:pt x="1969286" y="840933"/>
                  <a:pt x="1971167" y="841425"/>
                </a:cubicBezTo>
                <a:close/>
                <a:moveTo>
                  <a:pt x="1974852" y="831206"/>
                </a:moveTo>
                <a:lnTo>
                  <a:pt x="1978037" y="833005"/>
                </a:lnTo>
                <a:lnTo>
                  <a:pt x="1977186" y="835403"/>
                </a:lnTo>
                <a:lnTo>
                  <a:pt x="1975144" y="835529"/>
                </a:lnTo>
                <a:cubicBezTo>
                  <a:pt x="1969734" y="835592"/>
                  <a:pt x="1968002" y="834614"/>
                  <a:pt x="1969948" y="832594"/>
                </a:cubicBezTo>
                <a:cubicBezTo>
                  <a:pt x="1971245" y="831248"/>
                  <a:pt x="1972880" y="830785"/>
                  <a:pt x="1974852" y="831206"/>
                </a:cubicBezTo>
                <a:close/>
                <a:moveTo>
                  <a:pt x="17405" y="827713"/>
                </a:moveTo>
                <a:lnTo>
                  <a:pt x="17207" y="827993"/>
                </a:lnTo>
                <a:lnTo>
                  <a:pt x="17102" y="827833"/>
                </a:lnTo>
                <a:close/>
                <a:moveTo>
                  <a:pt x="1968694" y="827026"/>
                </a:moveTo>
                <a:cubicBezTo>
                  <a:pt x="1965365" y="827433"/>
                  <a:pt x="1961207" y="828383"/>
                  <a:pt x="1956218" y="829878"/>
                </a:cubicBezTo>
                <a:cubicBezTo>
                  <a:pt x="1957904" y="834100"/>
                  <a:pt x="1959586" y="837438"/>
                  <a:pt x="1961263" y="839890"/>
                </a:cubicBezTo>
                <a:lnTo>
                  <a:pt x="1965625" y="843976"/>
                </a:lnTo>
                <a:lnTo>
                  <a:pt x="1965166" y="844886"/>
                </a:lnTo>
                <a:cubicBezTo>
                  <a:pt x="1965466" y="846402"/>
                  <a:pt x="1969547" y="846751"/>
                  <a:pt x="1977409" y="845932"/>
                </a:cubicBezTo>
                <a:lnTo>
                  <a:pt x="1972571" y="842439"/>
                </a:lnTo>
                <a:lnTo>
                  <a:pt x="1976243" y="838062"/>
                </a:lnTo>
                <a:lnTo>
                  <a:pt x="1977186" y="835403"/>
                </a:lnTo>
                <a:lnTo>
                  <a:pt x="1981780" y="835119"/>
                </a:lnTo>
                <a:lnTo>
                  <a:pt x="1978037" y="833005"/>
                </a:lnTo>
                <a:lnTo>
                  <a:pt x="1978707" y="831118"/>
                </a:lnTo>
                <a:cubicBezTo>
                  <a:pt x="1978689" y="827578"/>
                  <a:pt x="1975352" y="826214"/>
                  <a:pt x="1968694" y="827026"/>
                </a:cubicBezTo>
                <a:close/>
                <a:moveTo>
                  <a:pt x="4367561" y="821549"/>
                </a:moveTo>
                <a:cubicBezTo>
                  <a:pt x="4400174" y="820870"/>
                  <a:pt x="4425654" y="833100"/>
                  <a:pt x="4443999" y="858240"/>
                </a:cubicBezTo>
                <a:cubicBezTo>
                  <a:pt x="4448755" y="881341"/>
                  <a:pt x="4451133" y="903763"/>
                  <a:pt x="4451133" y="925505"/>
                </a:cubicBezTo>
                <a:cubicBezTo>
                  <a:pt x="4451813" y="949965"/>
                  <a:pt x="4450794" y="973406"/>
                  <a:pt x="4448076" y="995828"/>
                </a:cubicBezTo>
                <a:cubicBezTo>
                  <a:pt x="4443320" y="1003982"/>
                  <a:pt x="4443320" y="1013324"/>
                  <a:pt x="4448076" y="1023856"/>
                </a:cubicBezTo>
                <a:cubicBezTo>
                  <a:pt x="4452832" y="1034387"/>
                  <a:pt x="4460306" y="1038294"/>
                  <a:pt x="4470498" y="1035576"/>
                </a:cubicBezTo>
                <a:cubicBezTo>
                  <a:pt x="4524174" y="1029461"/>
                  <a:pt x="4575473" y="1016891"/>
                  <a:pt x="4624393" y="997867"/>
                </a:cubicBezTo>
                <a:cubicBezTo>
                  <a:pt x="4643418" y="967971"/>
                  <a:pt x="4658026" y="935697"/>
                  <a:pt x="4668218" y="901045"/>
                </a:cubicBezTo>
                <a:cubicBezTo>
                  <a:pt x="4677050" y="877264"/>
                  <a:pt x="4681467" y="854163"/>
                  <a:pt x="4681467" y="831741"/>
                </a:cubicBezTo>
                <a:cubicBezTo>
                  <a:pt x="4683505" y="855522"/>
                  <a:pt x="4686902" y="878963"/>
                  <a:pt x="4691658" y="902064"/>
                </a:cubicBezTo>
                <a:cubicBezTo>
                  <a:pt x="4711362" y="936716"/>
                  <a:pt x="4722574" y="973067"/>
                  <a:pt x="4725291" y="1011116"/>
                </a:cubicBezTo>
                <a:cubicBezTo>
                  <a:pt x="4734124" y="1026743"/>
                  <a:pt x="4736502" y="1043050"/>
                  <a:pt x="4732426" y="1060036"/>
                </a:cubicBezTo>
                <a:cubicBezTo>
                  <a:pt x="4728349" y="1075664"/>
                  <a:pt x="4719006" y="1084666"/>
                  <a:pt x="4704398" y="1087044"/>
                </a:cubicBezTo>
                <a:cubicBezTo>
                  <a:pt x="4689790" y="1089422"/>
                  <a:pt x="4676711" y="1088913"/>
                  <a:pt x="4665160" y="1085516"/>
                </a:cubicBezTo>
                <a:lnTo>
                  <a:pt x="4615220" y="1089592"/>
                </a:lnTo>
                <a:cubicBezTo>
                  <a:pt x="4587363" y="1084836"/>
                  <a:pt x="4558147" y="1084496"/>
                  <a:pt x="4527571" y="1088573"/>
                </a:cubicBezTo>
                <a:cubicBezTo>
                  <a:pt x="4504470" y="1081099"/>
                  <a:pt x="4480689" y="1074644"/>
                  <a:pt x="4456229" y="1069209"/>
                </a:cubicBezTo>
                <a:cubicBezTo>
                  <a:pt x="4433128" y="1064453"/>
                  <a:pt x="4414783" y="1050864"/>
                  <a:pt x="4401194" y="1028442"/>
                </a:cubicBezTo>
                <a:cubicBezTo>
                  <a:pt x="4399835" y="990393"/>
                  <a:pt x="4401533" y="954722"/>
                  <a:pt x="4406290" y="921428"/>
                </a:cubicBezTo>
                <a:cubicBezTo>
                  <a:pt x="4404931" y="905801"/>
                  <a:pt x="4405780" y="888985"/>
                  <a:pt x="4408838" y="870979"/>
                </a:cubicBezTo>
                <a:cubicBezTo>
                  <a:pt x="4411895" y="852974"/>
                  <a:pt x="4404591" y="841253"/>
                  <a:pt x="4386925" y="835818"/>
                </a:cubicBezTo>
                <a:cubicBezTo>
                  <a:pt x="4372657" y="841933"/>
                  <a:pt x="4366202" y="837177"/>
                  <a:pt x="4367561" y="821549"/>
                </a:cubicBezTo>
                <a:close/>
                <a:moveTo>
                  <a:pt x="5391836" y="820474"/>
                </a:moveTo>
                <a:lnTo>
                  <a:pt x="5381635" y="833590"/>
                </a:lnTo>
                <a:cubicBezTo>
                  <a:pt x="5365118" y="850106"/>
                  <a:pt x="5354431" y="867594"/>
                  <a:pt x="5349573" y="886053"/>
                </a:cubicBezTo>
                <a:cubicBezTo>
                  <a:pt x="5369004" y="888968"/>
                  <a:pt x="5387464" y="882653"/>
                  <a:pt x="5404952" y="867108"/>
                </a:cubicBezTo>
                <a:cubicBezTo>
                  <a:pt x="5406895" y="844763"/>
                  <a:pt x="5402523" y="829218"/>
                  <a:pt x="5391836" y="820474"/>
                </a:cubicBezTo>
                <a:close/>
                <a:moveTo>
                  <a:pt x="1982496" y="814803"/>
                </a:moveTo>
                <a:cubicBezTo>
                  <a:pt x="1980524" y="814382"/>
                  <a:pt x="1978889" y="814845"/>
                  <a:pt x="1977592" y="816191"/>
                </a:cubicBezTo>
                <a:cubicBezTo>
                  <a:pt x="1974998" y="818884"/>
                  <a:pt x="1978942" y="819726"/>
                  <a:pt x="1989424" y="818716"/>
                </a:cubicBezTo>
                <a:cubicBezTo>
                  <a:pt x="1986777" y="816528"/>
                  <a:pt x="1984468" y="815223"/>
                  <a:pt x="1982496" y="814803"/>
                </a:cubicBezTo>
                <a:close/>
                <a:moveTo>
                  <a:pt x="3059937" y="760676"/>
                </a:moveTo>
                <a:lnTo>
                  <a:pt x="3030381" y="769849"/>
                </a:lnTo>
                <a:cubicBezTo>
                  <a:pt x="3031061" y="777323"/>
                  <a:pt x="3038535" y="777323"/>
                  <a:pt x="3052803" y="769849"/>
                </a:cubicBezTo>
                <a:cubicBezTo>
                  <a:pt x="3066392" y="763734"/>
                  <a:pt x="3068770" y="760676"/>
                  <a:pt x="3059937" y="760676"/>
                </a:cubicBezTo>
                <a:close/>
                <a:moveTo>
                  <a:pt x="2015115" y="753749"/>
                </a:moveTo>
                <a:cubicBezTo>
                  <a:pt x="2013337" y="753215"/>
                  <a:pt x="2011788" y="753621"/>
                  <a:pt x="2010468" y="754968"/>
                </a:cubicBezTo>
                <a:cubicBezTo>
                  <a:pt x="2007827" y="757661"/>
                  <a:pt x="2011382" y="758729"/>
                  <a:pt x="2021133" y="758171"/>
                </a:cubicBezTo>
                <a:cubicBezTo>
                  <a:pt x="2018898" y="755757"/>
                  <a:pt x="2016892" y="754283"/>
                  <a:pt x="2015115" y="753749"/>
                </a:cubicBezTo>
                <a:close/>
                <a:moveTo>
                  <a:pt x="67473" y="738180"/>
                </a:moveTo>
                <a:lnTo>
                  <a:pt x="67490" y="738257"/>
                </a:lnTo>
                <a:lnTo>
                  <a:pt x="67394" y="738221"/>
                </a:lnTo>
                <a:close/>
                <a:moveTo>
                  <a:pt x="2028958" y="732039"/>
                </a:moveTo>
                <a:cubicBezTo>
                  <a:pt x="2027128" y="731589"/>
                  <a:pt x="2025237" y="732128"/>
                  <a:pt x="2023284" y="733654"/>
                </a:cubicBezTo>
                <a:cubicBezTo>
                  <a:pt x="2019377" y="736707"/>
                  <a:pt x="2023037" y="737607"/>
                  <a:pt x="2034262" y="736353"/>
                </a:cubicBezTo>
                <a:cubicBezTo>
                  <a:pt x="2032556" y="733927"/>
                  <a:pt x="2030788" y="732489"/>
                  <a:pt x="2028958" y="732039"/>
                </a:cubicBezTo>
                <a:close/>
                <a:moveTo>
                  <a:pt x="79595" y="724020"/>
                </a:moveTo>
                <a:cubicBezTo>
                  <a:pt x="78624" y="724191"/>
                  <a:pt x="77300" y="724658"/>
                  <a:pt x="75623" y="725420"/>
                </a:cubicBezTo>
                <a:lnTo>
                  <a:pt x="71051" y="729077"/>
                </a:lnTo>
                <a:cubicBezTo>
                  <a:pt x="71661" y="736392"/>
                  <a:pt x="74252" y="736850"/>
                  <a:pt x="78824" y="730449"/>
                </a:cubicBezTo>
                <a:cubicBezTo>
                  <a:pt x="82253" y="725648"/>
                  <a:pt x="82510" y="723505"/>
                  <a:pt x="79595" y="724020"/>
                </a:cubicBezTo>
                <a:close/>
                <a:moveTo>
                  <a:pt x="3077263" y="679142"/>
                </a:moveTo>
                <a:lnTo>
                  <a:pt x="3040573" y="696468"/>
                </a:lnTo>
                <a:cubicBezTo>
                  <a:pt x="3026305" y="703942"/>
                  <a:pt x="3022907" y="717191"/>
                  <a:pt x="3030381" y="736216"/>
                </a:cubicBezTo>
                <a:lnTo>
                  <a:pt x="3074206" y="693411"/>
                </a:lnTo>
                <a:cubicBezTo>
                  <a:pt x="3087795" y="683219"/>
                  <a:pt x="3088814" y="678463"/>
                  <a:pt x="3077263" y="679142"/>
                </a:cubicBezTo>
                <a:close/>
                <a:moveTo>
                  <a:pt x="1357461" y="666034"/>
                </a:moveTo>
                <a:lnTo>
                  <a:pt x="1353086" y="669857"/>
                </a:lnTo>
                <a:cubicBezTo>
                  <a:pt x="1353759" y="669845"/>
                  <a:pt x="1355064" y="668763"/>
                  <a:pt x="1357000" y="666612"/>
                </a:cubicBezTo>
                <a:close/>
                <a:moveTo>
                  <a:pt x="4871571" y="645595"/>
                </a:moveTo>
                <a:lnTo>
                  <a:pt x="4870114" y="651424"/>
                </a:lnTo>
                <a:lnTo>
                  <a:pt x="4870114" y="651424"/>
                </a:lnTo>
                <a:lnTo>
                  <a:pt x="4857362" y="665997"/>
                </a:lnTo>
                <a:cubicBezTo>
                  <a:pt x="4856633" y="668912"/>
                  <a:pt x="4859426" y="669884"/>
                  <a:pt x="4865742" y="668912"/>
                </a:cubicBezTo>
                <a:lnTo>
                  <a:pt x="4870114" y="651424"/>
                </a:lnTo>
                <a:close/>
                <a:moveTo>
                  <a:pt x="3557467" y="626280"/>
                </a:moveTo>
                <a:cubicBezTo>
                  <a:pt x="3575755" y="625670"/>
                  <a:pt x="3594195" y="628871"/>
                  <a:pt x="3612788" y="635881"/>
                </a:cubicBezTo>
                <a:cubicBezTo>
                  <a:pt x="3631381" y="642892"/>
                  <a:pt x="3640373" y="657370"/>
                  <a:pt x="3639763" y="679315"/>
                </a:cubicBezTo>
                <a:cubicBezTo>
                  <a:pt x="3604406" y="706747"/>
                  <a:pt x="3564020" y="730217"/>
                  <a:pt x="3518605" y="749724"/>
                </a:cubicBezTo>
                <a:cubicBezTo>
                  <a:pt x="3473190" y="769231"/>
                  <a:pt x="3434328" y="797882"/>
                  <a:pt x="3402019" y="835678"/>
                </a:cubicBezTo>
                <a:cubicBezTo>
                  <a:pt x="3377635" y="858233"/>
                  <a:pt x="3375959" y="872101"/>
                  <a:pt x="3396990" y="877283"/>
                </a:cubicBezTo>
                <a:cubicBezTo>
                  <a:pt x="3418021" y="882464"/>
                  <a:pt x="3438595" y="887798"/>
                  <a:pt x="3458712" y="893285"/>
                </a:cubicBezTo>
                <a:cubicBezTo>
                  <a:pt x="3480657" y="920717"/>
                  <a:pt x="3504127" y="925441"/>
                  <a:pt x="3529121" y="907458"/>
                </a:cubicBezTo>
                <a:cubicBezTo>
                  <a:pt x="3554114" y="889475"/>
                  <a:pt x="3572402" y="866157"/>
                  <a:pt x="3583985" y="837506"/>
                </a:cubicBezTo>
                <a:cubicBezTo>
                  <a:pt x="3568135" y="832630"/>
                  <a:pt x="3548933" y="831258"/>
                  <a:pt x="3526377" y="833391"/>
                </a:cubicBezTo>
                <a:cubicBezTo>
                  <a:pt x="3503822" y="835525"/>
                  <a:pt x="3485839" y="827448"/>
                  <a:pt x="3472428" y="809160"/>
                </a:cubicBezTo>
                <a:cubicBezTo>
                  <a:pt x="3496202" y="800016"/>
                  <a:pt x="3525158" y="789195"/>
                  <a:pt x="3559296" y="776699"/>
                </a:cubicBezTo>
                <a:cubicBezTo>
                  <a:pt x="3593433" y="764202"/>
                  <a:pt x="3624523" y="761916"/>
                  <a:pt x="3652565" y="769841"/>
                </a:cubicBezTo>
                <a:cubicBezTo>
                  <a:pt x="3681216" y="774718"/>
                  <a:pt x="3699809" y="786910"/>
                  <a:pt x="3708343" y="806417"/>
                </a:cubicBezTo>
                <a:cubicBezTo>
                  <a:pt x="3716877" y="825924"/>
                  <a:pt x="3709867" y="845126"/>
                  <a:pt x="3687312" y="864024"/>
                </a:cubicBezTo>
                <a:cubicBezTo>
                  <a:pt x="3650126" y="878654"/>
                  <a:pt x="3649517" y="891761"/>
                  <a:pt x="3685483" y="903343"/>
                </a:cubicBezTo>
                <a:cubicBezTo>
                  <a:pt x="3703771" y="938700"/>
                  <a:pt x="3696608" y="957140"/>
                  <a:pt x="3663995" y="958664"/>
                </a:cubicBezTo>
                <a:cubicBezTo>
                  <a:pt x="3631381" y="960188"/>
                  <a:pt x="3602273" y="963998"/>
                  <a:pt x="3576669" y="970094"/>
                </a:cubicBezTo>
                <a:lnTo>
                  <a:pt x="3496202" y="970094"/>
                </a:lnTo>
                <a:cubicBezTo>
                  <a:pt x="3481572" y="995698"/>
                  <a:pt x="3466941" y="1001032"/>
                  <a:pt x="3452311" y="986096"/>
                </a:cubicBezTo>
                <a:cubicBezTo>
                  <a:pt x="3437681" y="971161"/>
                  <a:pt x="3423660" y="957902"/>
                  <a:pt x="3410249" y="946320"/>
                </a:cubicBezTo>
                <a:cubicBezTo>
                  <a:pt x="3399276" y="940834"/>
                  <a:pt x="3384950" y="932909"/>
                  <a:pt x="3367272" y="922545"/>
                </a:cubicBezTo>
                <a:cubicBezTo>
                  <a:pt x="3349593" y="912182"/>
                  <a:pt x="3346241" y="906696"/>
                  <a:pt x="3357213" y="906086"/>
                </a:cubicBezTo>
                <a:cubicBezTo>
                  <a:pt x="3360261" y="868291"/>
                  <a:pt x="3379311" y="835982"/>
                  <a:pt x="3414363" y="809160"/>
                </a:cubicBezTo>
                <a:cubicBezTo>
                  <a:pt x="3449415" y="782337"/>
                  <a:pt x="3480353" y="752772"/>
                  <a:pt x="3507175" y="720463"/>
                </a:cubicBezTo>
                <a:cubicBezTo>
                  <a:pt x="3496202" y="713148"/>
                  <a:pt x="3481115" y="708576"/>
                  <a:pt x="3461912" y="706747"/>
                </a:cubicBezTo>
                <a:cubicBezTo>
                  <a:pt x="3442710" y="704918"/>
                  <a:pt x="3427317" y="696689"/>
                  <a:pt x="3415735" y="682058"/>
                </a:cubicBezTo>
                <a:cubicBezTo>
                  <a:pt x="3430975" y="670476"/>
                  <a:pt x="3453378" y="662246"/>
                  <a:pt x="3482943" y="657370"/>
                </a:cubicBezTo>
                <a:cubicBezTo>
                  <a:pt x="3512509" y="652493"/>
                  <a:pt x="3537350" y="642130"/>
                  <a:pt x="3557467" y="626280"/>
                </a:cubicBezTo>
                <a:close/>
                <a:moveTo>
                  <a:pt x="1298942" y="561412"/>
                </a:moveTo>
                <a:lnTo>
                  <a:pt x="1288239" y="564787"/>
                </a:lnTo>
                <a:cubicBezTo>
                  <a:pt x="1282645" y="567613"/>
                  <a:pt x="1277527" y="571350"/>
                  <a:pt x="1272885" y="575998"/>
                </a:cubicBezTo>
                <a:cubicBezTo>
                  <a:pt x="1207899" y="610860"/>
                  <a:pt x="1150889" y="657551"/>
                  <a:pt x="1101854" y="716073"/>
                </a:cubicBezTo>
                <a:cubicBezTo>
                  <a:pt x="1095847" y="719965"/>
                  <a:pt x="1091154" y="722840"/>
                  <a:pt x="1087776" y="724698"/>
                </a:cubicBezTo>
                <a:lnTo>
                  <a:pt x="1084132" y="726504"/>
                </a:lnTo>
                <a:lnTo>
                  <a:pt x="1199409" y="694222"/>
                </a:lnTo>
                <a:cubicBezTo>
                  <a:pt x="1231274" y="654776"/>
                  <a:pt x="1260928" y="613647"/>
                  <a:pt x="1288373" y="570835"/>
                </a:cubicBezTo>
                <a:close/>
                <a:moveTo>
                  <a:pt x="133230" y="560828"/>
                </a:moveTo>
                <a:lnTo>
                  <a:pt x="135974" y="560828"/>
                </a:lnTo>
                <a:cubicBezTo>
                  <a:pt x="148775" y="575458"/>
                  <a:pt x="163710" y="585516"/>
                  <a:pt x="180779" y="591003"/>
                </a:cubicBezTo>
                <a:cubicBezTo>
                  <a:pt x="191142" y="593441"/>
                  <a:pt x="195867" y="599385"/>
                  <a:pt x="194952" y="608834"/>
                </a:cubicBezTo>
                <a:cubicBezTo>
                  <a:pt x="194038" y="618282"/>
                  <a:pt x="194800" y="627274"/>
                  <a:pt x="197238" y="635809"/>
                </a:cubicBezTo>
                <a:cubicBezTo>
                  <a:pt x="189314" y="663850"/>
                  <a:pt x="179255" y="690368"/>
                  <a:pt x="167063" y="715361"/>
                </a:cubicBezTo>
                <a:lnTo>
                  <a:pt x="174378" y="900985"/>
                </a:lnTo>
                <a:cubicBezTo>
                  <a:pt x="174988" y="931465"/>
                  <a:pt x="172550" y="960725"/>
                  <a:pt x="167063" y="988767"/>
                </a:cubicBezTo>
                <a:cubicBezTo>
                  <a:pt x="164625" y="1000959"/>
                  <a:pt x="157310" y="1004617"/>
                  <a:pt x="145118" y="999740"/>
                </a:cubicBezTo>
                <a:cubicBezTo>
                  <a:pt x="138412" y="996082"/>
                  <a:pt x="132316" y="993949"/>
                  <a:pt x="126830" y="993339"/>
                </a:cubicBezTo>
                <a:cubicBezTo>
                  <a:pt x="119514" y="987243"/>
                  <a:pt x="114638" y="979013"/>
                  <a:pt x="112199" y="968650"/>
                </a:cubicBezTo>
                <a:cubicBezTo>
                  <a:pt x="107932" y="954629"/>
                  <a:pt x="106103" y="939999"/>
                  <a:pt x="106713" y="924759"/>
                </a:cubicBezTo>
                <a:cubicBezTo>
                  <a:pt x="114638" y="894889"/>
                  <a:pt x="119210" y="861665"/>
                  <a:pt x="120429" y="825089"/>
                </a:cubicBezTo>
                <a:cubicBezTo>
                  <a:pt x="117990" y="812897"/>
                  <a:pt x="113418" y="815031"/>
                  <a:pt x="106713" y="831490"/>
                </a:cubicBezTo>
                <a:cubicBezTo>
                  <a:pt x="99398" y="843073"/>
                  <a:pt x="92997" y="854350"/>
                  <a:pt x="87510" y="865323"/>
                </a:cubicBezTo>
                <a:cubicBezTo>
                  <a:pt x="79586" y="883001"/>
                  <a:pt x="67394" y="897022"/>
                  <a:pt x="50934" y="907385"/>
                </a:cubicBezTo>
                <a:cubicBezTo>
                  <a:pt x="44229" y="911043"/>
                  <a:pt x="35999" y="909824"/>
                  <a:pt x="26246" y="903728"/>
                </a:cubicBezTo>
                <a:cubicBezTo>
                  <a:pt x="18930" y="906776"/>
                  <a:pt x="14054" y="903880"/>
                  <a:pt x="11615" y="895041"/>
                </a:cubicBezTo>
                <a:cubicBezTo>
                  <a:pt x="9177" y="886202"/>
                  <a:pt x="6434" y="878734"/>
                  <a:pt x="3386" y="872638"/>
                </a:cubicBezTo>
                <a:cubicBezTo>
                  <a:pt x="-2710" y="862275"/>
                  <a:pt x="-577" y="854350"/>
                  <a:pt x="9786" y="848864"/>
                </a:cubicBezTo>
                <a:cubicBezTo>
                  <a:pt x="11310" y="840939"/>
                  <a:pt x="13444" y="834462"/>
                  <a:pt x="16187" y="829433"/>
                </a:cubicBezTo>
                <a:lnTo>
                  <a:pt x="17207" y="827993"/>
                </a:lnTo>
                <a:lnTo>
                  <a:pt x="19730" y="831833"/>
                </a:lnTo>
                <a:cubicBezTo>
                  <a:pt x="20569" y="832062"/>
                  <a:pt x="21369" y="831185"/>
                  <a:pt x="22131" y="829204"/>
                </a:cubicBezTo>
                <a:cubicBezTo>
                  <a:pt x="22893" y="827223"/>
                  <a:pt x="22855" y="826118"/>
                  <a:pt x="22016" y="825889"/>
                </a:cubicBezTo>
                <a:lnTo>
                  <a:pt x="17405" y="827713"/>
                </a:lnTo>
                <a:lnTo>
                  <a:pt x="20759" y="822975"/>
                </a:lnTo>
                <a:cubicBezTo>
                  <a:pt x="22436" y="821184"/>
                  <a:pt x="24264" y="819755"/>
                  <a:pt x="26246" y="818689"/>
                </a:cubicBezTo>
                <a:cubicBezTo>
                  <a:pt x="40876" y="794304"/>
                  <a:pt x="54897" y="768701"/>
                  <a:pt x="68308" y="741879"/>
                </a:cubicBezTo>
                <a:lnTo>
                  <a:pt x="67490" y="738257"/>
                </a:lnTo>
                <a:lnTo>
                  <a:pt x="71051" y="739593"/>
                </a:lnTo>
                <a:cubicBezTo>
                  <a:pt x="71661" y="737612"/>
                  <a:pt x="71661" y="736507"/>
                  <a:pt x="71051" y="736278"/>
                </a:cubicBezTo>
                <a:lnTo>
                  <a:pt x="67473" y="738180"/>
                </a:lnTo>
                <a:lnTo>
                  <a:pt x="61907" y="713533"/>
                </a:lnTo>
                <a:cubicBezTo>
                  <a:pt x="69832" y="708656"/>
                  <a:pt x="76538" y="702560"/>
                  <a:pt x="82024" y="695244"/>
                </a:cubicBezTo>
                <a:cubicBezTo>
                  <a:pt x="94826" y="687929"/>
                  <a:pt x="102750" y="681224"/>
                  <a:pt x="105798" y="675128"/>
                </a:cubicBezTo>
                <a:cubicBezTo>
                  <a:pt x="114942" y="651963"/>
                  <a:pt x="122867" y="628798"/>
                  <a:pt x="129573" y="605633"/>
                </a:cubicBezTo>
                <a:cubicBezTo>
                  <a:pt x="116162" y="599537"/>
                  <a:pt x="107322" y="591612"/>
                  <a:pt x="103055" y="581859"/>
                </a:cubicBezTo>
                <a:cubicBezTo>
                  <a:pt x="117076" y="580640"/>
                  <a:pt x="127134" y="573629"/>
                  <a:pt x="133230" y="560828"/>
                </a:cubicBezTo>
                <a:close/>
                <a:moveTo>
                  <a:pt x="2114277" y="539875"/>
                </a:moveTo>
                <a:cubicBezTo>
                  <a:pt x="2112966" y="539260"/>
                  <a:pt x="2111001" y="539715"/>
                  <a:pt x="2108380" y="541242"/>
                </a:cubicBezTo>
                <a:cubicBezTo>
                  <a:pt x="2103139" y="544295"/>
                  <a:pt x="2105760" y="545525"/>
                  <a:pt x="2116242" y="544933"/>
                </a:cubicBezTo>
                <a:cubicBezTo>
                  <a:pt x="2116242" y="542176"/>
                  <a:pt x="2115587" y="540490"/>
                  <a:pt x="2114277" y="539875"/>
                </a:cubicBezTo>
                <a:close/>
                <a:moveTo>
                  <a:pt x="5092543" y="484373"/>
                </a:moveTo>
                <a:lnTo>
                  <a:pt x="5091991" y="485653"/>
                </a:lnTo>
                <a:lnTo>
                  <a:pt x="5091958" y="487201"/>
                </a:lnTo>
                <a:lnTo>
                  <a:pt x="5091627" y="485289"/>
                </a:lnTo>
                <a:close/>
                <a:moveTo>
                  <a:pt x="5802802" y="478731"/>
                </a:moveTo>
                <a:cubicBezTo>
                  <a:pt x="5801830" y="478245"/>
                  <a:pt x="5799887" y="478974"/>
                  <a:pt x="5796972" y="480917"/>
                </a:cubicBezTo>
                <a:cubicBezTo>
                  <a:pt x="5798915" y="488689"/>
                  <a:pt x="5800858" y="489661"/>
                  <a:pt x="5802802" y="483832"/>
                </a:cubicBezTo>
                <a:cubicBezTo>
                  <a:pt x="5803773" y="480917"/>
                  <a:pt x="5803773" y="479217"/>
                  <a:pt x="5802802" y="478731"/>
                </a:cubicBezTo>
                <a:close/>
                <a:moveTo>
                  <a:pt x="5266597" y="464249"/>
                </a:moveTo>
                <a:cubicBezTo>
                  <a:pt x="5263136" y="464431"/>
                  <a:pt x="5258733" y="465129"/>
                  <a:pt x="5253390" y="466344"/>
                </a:cubicBezTo>
                <a:lnTo>
                  <a:pt x="5161578" y="466344"/>
                </a:lnTo>
                <a:cubicBezTo>
                  <a:pt x="5151863" y="486746"/>
                  <a:pt x="5147977" y="506663"/>
                  <a:pt x="5149920" y="526094"/>
                </a:cubicBezTo>
                <a:cubicBezTo>
                  <a:pt x="5198497" y="528037"/>
                  <a:pt x="5239302" y="511521"/>
                  <a:pt x="5272335" y="476545"/>
                </a:cubicBezTo>
                <a:cubicBezTo>
                  <a:pt x="5278893" y="467801"/>
                  <a:pt x="5276980" y="463702"/>
                  <a:pt x="5266597" y="464249"/>
                </a:cubicBezTo>
                <a:close/>
                <a:moveTo>
                  <a:pt x="4142323" y="457704"/>
                </a:moveTo>
                <a:lnTo>
                  <a:pt x="4151496" y="459742"/>
                </a:lnTo>
                <a:cubicBezTo>
                  <a:pt x="4154893" y="471293"/>
                  <a:pt x="4162027" y="477748"/>
                  <a:pt x="4172898" y="479106"/>
                </a:cubicBezTo>
                <a:cubicBezTo>
                  <a:pt x="4181052" y="494054"/>
                  <a:pt x="4192093" y="506624"/>
                  <a:pt x="4206022" y="516816"/>
                </a:cubicBezTo>
                <a:cubicBezTo>
                  <a:pt x="4219950" y="527008"/>
                  <a:pt x="4226575" y="541276"/>
                  <a:pt x="4225896" y="559621"/>
                </a:cubicBezTo>
                <a:cubicBezTo>
                  <a:pt x="4210948" y="592914"/>
                  <a:pt x="4193282" y="625868"/>
                  <a:pt x="4172898" y="658481"/>
                </a:cubicBezTo>
                <a:cubicBezTo>
                  <a:pt x="4165424" y="670711"/>
                  <a:pt x="4156082" y="683451"/>
                  <a:pt x="4144871" y="696700"/>
                </a:cubicBezTo>
                <a:cubicBezTo>
                  <a:pt x="4133660" y="709950"/>
                  <a:pt x="4120241" y="714876"/>
                  <a:pt x="4104614" y="711478"/>
                </a:cubicBezTo>
                <a:cubicBezTo>
                  <a:pt x="4099178" y="699248"/>
                  <a:pt x="4092723" y="688717"/>
                  <a:pt x="4085249" y="679884"/>
                </a:cubicBezTo>
                <a:cubicBezTo>
                  <a:pt x="4073019" y="666974"/>
                  <a:pt x="4066565" y="651687"/>
                  <a:pt x="4065885" y="634021"/>
                </a:cubicBezTo>
                <a:cubicBezTo>
                  <a:pt x="4086948" y="607522"/>
                  <a:pt x="4104614" y="579325"/>
                  <a:pt x="4118882" y="549429"/>
                </a:cubicBezTo>
                <a:cubicBezTo>
                  <a:pt x="4133151" y="529725"/>
                  <a:pt x="4136888" y="508323"/>
                  <a:pt x="4130093" y="485221"/>
                </a:cubicBezTo>
                <a:cubicBezTo>
                  <a:pt x="4121260" y="472312"/>
                  <a:pt x="4125337" y="463139"/>
                  <a:pt x="4142323" y="457704"/>
                </a:cubicBezTo>
                <a:close/>
                <a:moveTo>
                  <a:pt x="2742974" y="442693"/>
                </a:moveTo>
                <a:lnTo>
                  <a:pt x="2756223" y="442693"/>
                </a:lnTo>
                <a:cubicBezTo>
                  <a:pt x="2758941" y="454924"/>
                  <a:pt x="2765056" y="462737"/>
                  <a:pt x="2774568" y="466134"/>
                </a:cubicBezTo>
                <a:cubicBezTo>
                  <a:pt x="2792234" y="468852"/>
                  <a:pt x="2798010" y="477685"/>
                  <a:pt x="2791894" y="492633"/>
                </a:cubicBezTo>
                <a:cubicBezTo>
                  <a:pt x="2759281" y="505543"/>
                  <a:pt x="2729385" y="523888"/>
                  <a:pt x="2702207" y="547668"/>
                </a:cubicBezTo>
                <a:cubicBezTo>
                  <a:pt x="2668914" y="570090"/>
                  <a:pt x="2639358" y="599307"/>
                  <a:pt x="2613539" y="635318"/>
                </a:cubicBezTo>
                <a:cubicBezTo>
                  <a:pt x="2627128" y="633959"/>
                  <a:pt x="2640037" y="629882"/>
                  <a:pt x="2652267" y="623087"/>
                </a:cubicBezTo>
                <a:cubicBezTo>
                  <a:pt x="2665857" y="620370"/>
                  <a:pt x="2673670" y="613235"/>
                  <a:pt x="2675709" y="601685"/>
                </a:cubicBezTo>
                <a:cubicBezTo>
                  <a:pt x="2684541" y="604403"/>
                  <a:pt x="2692015" y="602704"/>
                  <a:pt x="2698130" y="596589"/>
                </a:cubicBezTo>
                <a:cubicBezTo>
                  <a:pt x="2708322" y="608140"/>
                  <a:pt x="2722251" y="612216"/>
                  <a:pt x="2739917" y="608819"/>
                </a:cubicBezTo>
                <a:cubicBezTo>
                  <a:pt x="2756223" y="624446"/>
                  <a:pt x="2752826" y="638715"/>
                  <a:pt x="2729725" y="651624"/>
                </a:cubicBezTo>
                <a:cubicBezTo>
                  <a:pt x="2719533" y="671328"/>
                  <a:pt x="2707982" y="687635"/>
                  <a:pt x="2695073" y="700545"/>
                </a:cubicBezTo>
                <a:cubicBezTo>
                  <a:pt x="2688278" y="712095"/>
                  <a:pt x="2689298" y="723306"/>
                  <a:pt x="2698130" y="734178"/>
                </a:cubicBezTo>
                <a:cubicBezTo>
                  <a:pt x="2719193" y="732139"/>
                  <a:pt x="2738558" y="728742"/>
                  <a:pt x="2756223" y="723986"/>
                </a:cubicBezTo>
                <a:cubicBezTo>
                  <a:pt x="2771851" y="723986"/>
                  <a:pt x="2788158" y="726364"/>
                  <a:pt x="2805144" y="731120"/>
                </a:cubicBezTo>
                <a:cubicBezTo>
                  <a:pt x="2814656" y="742671"/>
                  <a:pt x="2823829" y="750145"/>
                  <a:pt x="2832661" y="753542"/>
                </a:cubicBezTo>
                <a:cubicBezTo>
                  <a:pt x="2850327" y="756939"/>
                  <a:pt x="2867313" y="758638"/>
                  <a:pt x="2883620" y="758638"/>
                </a:cubicBezTo>
                <a:cubicBezTo>
                  <a:pt x="2904683" y="753882"/>
                  <a:pt x="2916573" y="759997"/>
                  <a:pt x="2919291" y="776983"/>
                </a:cubicBezTo>
                <a:cubicBezTo>
                  <a:pt x="2917253" y="787175"/>
                  <a:pt x="2917253" y="797027"/>
                  <a:pt x="2919291" y="806539"/>
                </a:cubicBezTo>
                <a:cubicBezTo>
                  <a:pt x="2932201" y="811295"/>
                  <a:pt x="2946469" y="811295"/>
                  <a:pt x="2962097" y="806539"/>
                </a:cubicBezTo>
                <a:cubicBezTo>
                  <a:pt x="2973647" y="799744"/>
                  <a:pt x="2977384" y="786155"/>
                  <a:pt x="2973308" y="765772"/>
                </a:cubicBezTo>
                <a:cubicBezTo>
                  <a:pt x="2975346" y="757619"/>
                  <a:pt x="2976195" y="747427"/>
                  <a:pt x="2975856" y="735197"/>
                </a:cubicBezTo>
                <a:cubicBezTo>
                  <a:pt x="2975516" y="722967"/>
                  <a:pt x="2969910" y="720249"/>
                  <a:pt x="2959039" y="727043"/>
                </a:cubicBezTo>
                <a:cubicBezTo>
                  <a:pt x="2945450" y="725005"/>
                  <a:pt x="2932031" y="725854"/>
                  <a:pt x="2918782" y="729591"/>
                </a:cubicBezTo>
                <a:cubicBezTo>
                  <a:pt x="2905532" y="733328"/>
                  <a:pt x="2893472" y="731460"/>
                  <a:pt x="2882601" y="723986"/>
                </a:cubicBezTo>
                <a:cubicBezTo>
                  <a:pt x="2883960" y="724665"/>
                  <a:pt x="2891774" y="723646"/>
                  <a:pt x="2906042" y="720928"/>
                </a:cubicBezTo>
                <a:cubicBezTo>
                  <a:pt x="2929823" y="707339"/>
                  <a:pt x="2952924" y="693411"/>
                  <a:pt x="2975346" y="679142"/>
                </a:cubicBezTo>
                <a:cubicBezTo>
                  <a:pt x="2980102" y="639054"/>
                  <a:pt x="2974666" y="603723"/>
                  <a:pt x="2959039" y="573148"/>
                </a:cubicBezTo>
                <a:cubicBezTo>
                  <a:pt x="2946809" y="578583"/>
                  <a:pt x="2934919" y="588096"/>
                  <a:pt x="2923368" y="601685"/>
                </a:cubicBezTo>
                <a:cubicBezTo>
                  <a:pt x="2917253" y="609159"/>
                  <a:pt x="2915045" y="609838"/>
                  <a:pt x="2916743" y="603723"/>
                </a:cubicBezTo>
                <a:cubicBezTo>
                  <a:pt x="2918442" y="597608"/>
                  <a:pt x="2920650" y="592512"/>
                  <a:pt x="2923368" y="588435"/>
                </a:cubicBezTo>
                <a:cubicBezTo>
                  <a:pt x="2926086" y="583000"/>
                  <a:pt x="2930502" y="577394"/>
                  <a:pt x="2936617" y="571619"/>
                </a:cubicBezTo>
                <a:cubicBezTo>
                  <a:pt x="2942732" y="565844"/>
                  <a:pt x="2942732" y="561257"/>
                  <a:pt x="2936617" y="557860"/>
                </a:cubicBezTo>
                <a:cubicBezTo>
                  <a:pt x="2932541" y="554463"/>
                  <a:pt x="2937297" y="551745"/>
                  <a:pt x="2950886" y="549707"/>
                </a:cubicBezTo>
                <a:cubicBezTo>
                  <a:pt x="2957680" y="544271"/>
                  <a:pt x="2964135" y="540534"/>
                  <a:pt x="2970250" y="538496"/>
                </a:cubicBezTo>
                <a:cubicBezTo>
                  <a:pt x="2991992" y="535099"/>
                  <a:pt x="3011017" y="536458"/>
                  <a:pt x="3027324" y="542573"/>
                </a:cubicBezTo>
                <a:cubicBezTo>
                  <a:pt x="3030721" y="554123"/>
                  <a:pt x="3031740" y="567373"/>
                  <a:pt x="3030381" y="582320"/>
                </a:cubicBezTo>
                <a:cubicBezTo>
                  <a:pt x="3033779" y="595230"/>
                  <a:pt x="3032250" y="608309"/>
                  <a:pt x="3025795" y="621559"/>
                </a:cubicBezTo>
                <a:cubicBezTo>
                  <a:pt x="3019340" y="634808"/>
                  <a:pt x="3018831" y="647208"/>
                  <a:pt x="3024266" y="658759"/>
                </a:cubicBezTo>
                <a:cubicBezTo>
                  <a:pt x="3055521" y="648567"/>
                  <a:pt x="3086436" y="637016"/>
                  <a:pt x="3117011" y="624107"/>
                </a:cubicBezTo>
                <a:cubicBezTo>
                  <a:pt x="3119049" y="619350"/>
                  <a:pt x="3123806" y="619350"/>
                  <a:pt x="3131279" y="624107"/>
                </a:cubicBezTo>
                <a:cubicBezTo>
                  <a:pt x="3137394" y="613915"/>
                  <a:pt x="3143679" y="613066"/>
                  <a:pt x="3150134" y="621559"/>
                </a:cubicBezTo>
                <a:cubicBezTo>
                  <a:pt x="3156589" y="630052"/>
                  <a:pt x="3164233" y="633619"/>
                  <a:pt x="3173066" y="632260"/>
                </a:cubicBezTo>
                <a:cubicBezTo>
                  <a:pt x="3188014" y="645170"/>
                  <a:pt x="3191750" y="660797"/>
                  <a:pt x="3184277" y="679142"/>
                </a:cubicBezTo>
                <a:cubicBezTo>
                  <a:pt x="3172726" y="696808"/>
                  <a:pt x="3159137" y="705980"/>
                  <a:pt x="3143510" y="706660"/>
                </a:cubicBezTo>
                <a:cubicBezTo>
                  <a:pt x="3120408" y="720249"/>
                  <a:pt x="3098326" y="734517"/>
                  <a:pt x="3077263" y="749465"/>
                </a:cubicBezTo>
                <a:cubicBezTo>
                  <a:pt x="3085417" y="754901"/>
                  <a:pt x="3094589" y="757958"/>
                  <a:pt x="3104781" y="758638"/>
                </a:cubicBezTo>
                <a:cubicBezTo>
                  <a:pt x="3119729" y="757958"/>
                  <a:pt x="3127203" y="760336"/>
                  <a:pt x="3127203" y="765772"/>
                </a:cubicBezTo>
                <a:cubicBezTo>
                  <a:pt x="3119729" y="784797"/>
                  <a:pt x="3104781" y="796007"/>
                  <a:pt x="3082359" y="799405"/>
                </a:cubicBezTo>
                <a:cubicBezTo>
                  <a:pt x="3060617" y="798046"/>
                  <a:pt x="3046688" y="808577"/>
                  <a:pt x="3040573" y="830999"/>
                </a:cubicBezTo>
                <a:cubicBezTo>
                  <a:pt x="3030381" y="839832"/>
                  <a:pt x="3022568" y="848665"/>
                  <a:pt x="3017132" y="857498"/>
                </a:cubicBezTo>
                <a:cubicBezTo>
                  <a:pt x="3015773" y="863613"/>
                  <a:pt x="3013905" y="871596"/>
                  <a:pt x="3011527" y="881448"/>
                </a:cubicBezTo>
                <a:cubicBezTo>
                  <a:pt x="3009149" y="891300"/>
                  <a:pt x="3013055" y="894528"/>
                  <a:pt x="3023247" y="891130"/>
                </a:cubicBezTo>
                <a:cubicBezTo>
                  <a:pt x="3038195" y="889772"/>
                  <a:pt x="3053483" y="885865"/>
                  <a:pt x="3069110" y="879410"/>
                </a:cubicBezTo>
                <a:cubicBezTo>
                  <a:pt x="3084737" y="872955"/>
                  <a:pt x="3090852" y="860895"/>
                  <a:pt x="3087455" y="843229"/>
                </a:cubicBezTo>
                <a:cubicBezTo>
                  <a:pt x="3101723" y="832358"/>
                  <a:pt x="3117351" y="832358"/>
                  <a:pt x="3134337" y="843229"/>
                </a:cubicBezTo>
                <a:cubicBezTo>
                  <a:pt x="3169668" y="854780"/>
                  <a:pt x="3182918" y="880259"/>
                  <a:pt x="3174085" y="919667"/>
                </a:cubicBezTo>
                <a:cubicBezTo>
                  <a:pt x="3168649" y="925103"/>
                  <a:pt x="3166441" y="932237"/>
                  <a:pt x="3167460" y="941070"/>
                </a:cubicBezTo>
                <a:cubicBezTo>
                  <a:pt x="3168479" y="949903"/>
                  <a:pt x="3166611" y="956358"/>
                  <a:pt x="3161855" y="960434"/>
                </a:cubicBezTo>
                <a:cubicBezTo>
                  <a:pt x="3157098" y="966550"/>
                  <a:pt x="3151323" y="971306"/>
                  <a:pt x="3144529" y="974703"/>
                </a:cubicBezTo>
                <a:cubicBezTo>
                  <a:pt x="3134337" y="966550"/>
                  <a:pt x="3127542" y="954999"/>
                  <a:pt x="3124145" y="940051"/>
                </a:cubicBezTo>
                <a:cubicBezTo>
                  <a:pt x="3119389" y="928500"/>
                  <a:pt x="3115652" y="917629"/>
                  <a:pt x="3112934" y="907437"/>
                </a:cubicBezTo>
                <a:cubicBezTo>
                  <a:pt x="3072847" y="908117"/>
                  <a:pt x="3036496" y="917289"/>
                  <a:pt x="3003883" y="934955"/>
                </a:cubicBezTo>
                <a:cubicBezTo>
                  <a:pt x="2987576" y="941070"/>
                  <a:pt x="2972628" y="942769"/>
                  <a:pt x="2959039" y="940051"/>
                </a:cubicBezTo>
                <a:cubicBezTo>
                  <a:pt x="2950206" y="935974"/>
                  <a:pt x="2940524" y="934785"/>
                  <a:pt x="2929993" y="936484"/>
                </a:cubicBezTo>
                <a:cubicBezTo>
                  <a:pt x="2919461" y="938182"/>
                  <a:pt x="2911478" y="935295"/>
                  <a:pt x="2906042" y="927821"/>
                </a:cubicBezTo>
                <a:cubicBezTo>
                  <a:pt x="2902645" y="923744"/>
                  <a:pt x="2901456" y="918818"/>
                  <a:pt x="2902475" y="913043"/>
                </a:cubicBezTo>
                <a:cubicBezTo>
                  <a:pt x="2903494" y="907267"/>
                  <a:pt x="2904683" y="907777"/>
                  <a:pt x="2906042" y="914572"/>
                </a:cubicBezTo>
                <a:cubicBezTo>
                  <a:pt x="2930502" y="922725"/>
                  <a:pt x="2953604" y="920347"/>
                  <a:pt x="2975346" y="907437"/>
                </a:cubicBezTo>
                <a:cubicBezTo>
                  <a:pt x="2986217" y="904719"/>
                  <a:pt x="2988086" y="901322"/>
                  <a:pt x="2980951" y="897246"/>
                </a:cubicBezTo>
                <a:cubicBezTo>
                  <a:pt x="2973817" y="893169"/>
                  <a:pt x="2967532" y="893169"/>
                  <a:pt x="2962097" y="897246"/>
                </a:cubicBezTo>
                <a:cubicBezTo>
                  <a:pt x="2946469" y="900643"/>
                  <a:pt x="2932201" y="898604"/>
                  <a:pt x="2919291" y="891130"/>
                </a:cubicBezTo>
                <a:cubicBezTo>
                  <a:pt x="2939675" y="880259"/>
                  <a:pt x="2957680" y="868029"/>
                  <a:pt x="2973308" y="854440"/>
                </a:cubicBezTo>
                <a:cubicBezTo>
                  <a:pt x="2969231" y="849684"/>
                  <a:pt x="2968382" y="843399"/>
                  <a:pt x="2970760" y="835585"/>
                </a:cubicBezTo>
                <a:cubicBezTo>
                  <a:pt x="2973138" y="827772"/>
                  <a:pt x="2970250" y="822506"/>
                  <a:pt x="2962097" y="819788"/>
                </a:cubicBezTo>
                <a:cubicBezTo>
                  <a:pt x="2950546" y="823185"/>
                  <a:pt x="2939505" y="821147"/>
                  <a:pt x="2928974" y="813673"/>
                </a:cubicBezTo>
                <a:cubicBezTo>
                  <a:pt x="2918442" y="806199"/>
                  <a:pt x="2909439" y="808238"/>
                  <a:pt x="2901965" y="819788"/>
                </a:cubicBezTo>
                <a:lnTo>
                  <a:pt x="2852026" y="773925"/>
                </a:lnTo>
                <a:cubicBezTo>
                  <a:pt x="2843872" y="766451"/>
                  <a:pt x="2835379" y="763734"/>
                  <a:pt x="2826546" y="765772"/>
                </a:cubicBezTo>
                <a:cubicBezTo>
                  <a:pt x="2819072" y="802462"/>
                  <a:pt x="2815675" y="841870"/>
                  <a:pt x="2816355" y="883996"/>
                </a:cubicBezTo>
                <a:cubicBezTo>
                  <a:pt x="2816355" y="894867"/>
                  <a:pt x="2815336" y="904040"/>
                  <a:pt x="2813297" y="911514"/>
                </a:cubicBezTo>
                <a:cubicBezTo>
                  <a:pt x="2812618" y="939371"/>
                  <a:pt x="2811259" y="966210"/>
                  <a:pt x="2809220" y="992029"/>
                </a:cubicBezTo>
                <a:cubicBezTo>
                  <a:pt x="2811938" y="1013092"/>
                  <a:pt x="2807182" y="1027360"/>
                  <a:pt x="2794952" y="1034834"/>
                </a:cubicBezTo>
                <a:cubicBezTo>
                  <a:pt x="2785440" y="1044346"/>
                  <a:pt x="2777286" y="1044007"/>
                  <a:pt x="2770492" y="1033815"/>
                </a:cubicBezTo>
                <a:cubicBezTo>
                  <a:pt x="2763697" y="1023623"/>
                  <a:pt x="2756563" y="1014790"/>
                  <a:pt x="2749089" y="1007316"/>
                </a:cubicBezTo>
                <a:cubicBezTo>
                  <a:pt x="2739577" y="997804"/>
                  <a:pt x="2730404" y="986933"/>
                  <a:pt x="2721571" y="974703"/>
                </a:cubicBezTo>
                <a:cubicBezTo>
                  <a:pt x="2711380" y="957717"/>
                  <a:pt x="2702547" y="939371"/>
                  <a:pt x="2695073" y="919667"/>
                </a:cubicBezTo>
                <a:cubicBezTo>
                  <a:pt x="2691676" y="906078"/>
                  <a:pt x="2694054" y="905399"/>
                  <a:pt x="2702207" y="917629"/>
                </a:cubicBezTo>
                <a:cubicBezTo>
                  <a:pt x="2721232" y="931898"/>
                  <a:pt x="2741955" y="937333"/>
                  <a:pt x="2764377" y="933936"/>
                </a:cubicBezTo>
                <a:cubicBezTo>
                  <a:pt x="2773889" y="897246"/>
                  <a:pt x="2781023" y="859196"/>
                  <a:pt x="2785779" y="819788"/>
                </a:cubicBezTo>
                <a:cubicBezTo>
                  <a:pt x="2788497" y="795328"/>
                  <a:pt x="2786119" y="772227"/>
                  <a:pt x="2778645" y="750484"/>
                </a:cubicBezTo>
                <a:cubicBezTo>
                  <a:pt x="2757582" y="747767"/>
                  <a:pt x="2738558" y="752862"/>
                  <a:pt x="2721571" y="765772"/>
                </a:cubicBezTo>
                <a:cubicBezTo>
                  <a:pt x="2702547" y="805859"/>
                  <a:pt x="2674010" y="825224"/>
                  <a:pt x="2635961" y="823865"/>
                </a:cubicBezTo>
                <a:cubicBezTo>
                  <a:pt x="2629846" y="818429"/>
                  <a:pt x="2630185" y="812314"/>
                  <a:pt x="2636980" y="805520"/>
                </a:cubicBezTo>
                <a:cubicBezTo>
                  <a:pt x="2643774" y="798725"/>
                  <a:pt x="2648531" y="792270"/>
                  <a:pt x="2651248" y="786155"/>
                </a:cubicBezTo>
                <a:cubicBezTo>
                  <a:pt x="2634942" y="787514"/>
                  <a:pt x="2622372" y="797366"/>
                  <a:pt x="2613539" y="815711"/>
                </a:cubicBezTo>
                <a:cubicBezTo>
                  <a:pt x="2601988" y="825224"/>
                  <a:pt x="2603347" y="832528"/>
                  <a:pt x="2617616" y="837624"/>
                </a:cubicBezTo>
                <a:cubicBezTo>
                  <a:pt x="2631884" y="842720"/>
                  <a:pt x="2644454" y="846627"/>
                  <a:pt x="2655325" y="849344"/>
                </a:cubicBezTo>
                <a:cubicBezTo>
                  <a:pt x="2673670" y="844588"/>
                  <a:pt x="2689298" y="842550"/>
                  <a:pt x="2702207" y="843229"/>
                </a:cubicBezTo>
                <a:cubicBezTo>
                  <a:pt x="2723949" y="846627"/>
                  <a:pt x="2727347" y="857837"/>
                  <a:pt x="2712399" y="876862"/>
                </a:cubicBezTo>
                <a:lnTo>
                  <a:pt x="2662459" y="885015"/>
                </a:lnTo>
                <a:cubicBezTo>
                  <a:pt x="2650229" y="912873"/>
                  <a:pt x="2642076" y="941750"/>
                  <a:pt x="2637999" y="971645"/>
                </a:cubicBezTo>
                <a:cubicBezTo>
                  <a:pt x="2632563" y="981158"/>
                  <a:pt x="2627807" y="982177"/>
                  <a:pt x="2623731" y="974703"/>
                </a:cubicBezTo>
                <a:cubicBezTo>
                  <a:pt x="2619654" y="967229"/>
                  <a:pt x="2616936" y="960095"/>
                  <a:pt x="2615577" y="953300"/>
                </a:cubicBezTo>
                <a:cubicBezTo>
                  <a:pt x="2605385" y="935635"/>
                  <a:pt x="2600629" y="918988"/>
                  <a:pt x="2601309" y="903361"/>
                </a:cubicBezTo>
                <a:cubicBezTo>
                  <a:pt x="2590438" y="903361"/>
                  <a:pt x="2580246" y="900303"/>
                  <a:pt x="2570733" y="894188"/>
                </a:cubicBezTo>
                <a:cubicBezTo>
                  <a:pt x="2561221" y="888073"/>
                  <a:pt x="2551369" y="887054"/>
                  <a:pt x="2541177" y="891130"/>
                </a:cubicBezTo>
                <a:cubicBezTo>
                  <a:pt x="2545254" y="885695"/>
                  <a:pt x="2553747" y="883317"/>
                  <a:pt x="2566657" y="883996"/>
                </a:cubicBezTo>
                <a:cubicBezTo>
                  <a:pt x="2585002" y="879920"/>
                  <a:pt x="2599610" y="871087"/>
                  <a:pt x="2610481" y="857498"/>
                </a:cubicBezTo>
                <a:cubicBezTo>
                  <a:pt x="2613879" y="844588"/>
                  <a:pt x="2609802" y="839832"/>
                  <a:pt x="2598251" y="843229"/>
                </a:cubicBezTo>
                <a:cubicBezTo>
                  <a:pt x="2594854" y="858857"/>
                  <a:pt x="2589079" y="858857"/>
                  <a:pt x="2580925" y="843229"/>
                </a:cubicBezTo>
                <a:cubicBezTo>
                  <a:pt x="2578207" y="834396"/>
                  <a:pt x="2573451" y="835416"/>
                  <a:pt x="2566657" y="846287"/>
                </a:cubicBezTo>
                <a:cubicBezTo>
                  <a:pt x="2546273" y="840172"/>
                  <a:pt x="2526230" y="833717"/>
                  <a:pt x="2506525" y="826922"/>
                </a:cubicBezTo>
                <a:cubicBezTo>
                  <a:pt x="2524191" y="817410"/>
                  <a:pt x="2542197" y="809596"/>
                  <a:pt x="2560542" y="803481"/>
                </a:cubicBezTo>
                <a:cubicBezTo>
                  <a:pt x="2572772" y="798046"/>
                  <a:pt x="2577528" y="788194"/>
                  <a:pt x="2574810" y="773925"/>
                </a:cubicBezTo>
                <a:cubicBezTo>
                  <a:pt x="2567336" y="761695"/>
                  <a:pt x="2570394" y="761695"/>
                  <a:pt x="2583983" y="773925"/>
                </a:cubicBezTo>
                <a:cubicBezTo>
                  <a:pt x="2615237" y="761695"/>
                  <a:pt x="2642076" y="740972"/>
                  <a:pt x="2664498" y="711756"/>
                </a:cubicBezTo>
                <a:cubicBezTo>
                  <a:pt x="2664498" y="697487"/>
                  <a:pt x="2663818" y="683558"/>
                  <a:pt x="2662459" y="669969"/>
                </a:cubicBezTo>
                <a:cubicBezTo>
                  <a:pt x="2646152" y="681520"/>
                  <a:pt x="2628147" y="691372"/>
                  <a:pt x="2608443" y="699526"/>
                </a:cubicBezTo>
                <a:cubicBezTo>
                  <a:pt x="2600969" y="701564"/>
                  <a:pt x="2595703" y="707339"/>
                  <a:pt x="2592646" y="716852"/>
                </a:cubicBezTo>
                <a:cubicBezTo>
                  <a:pt x="2589588" y="726364"/>
                  <a:pt x="2583983" y="729761"/>
                  <a:pt x="2575829" y="727043"/>
                </a:cubicBezTo>
                <a:cubicBezTo>
                  <a:pt x="2563599" y="736556"/>
                  <a:pt x="2556805" y="734517"/>
                  <a:pt x="2555446" y="720928"/>
                </a:cubicBezTo>
                <a:cubicBezTo>
                  <a:pt x="2545254" y="694430"/>
                  <a:pt x="2541857" y="668271"/>
                  <a:pt x="2545254" y="642452"/>
                </a:cubicBezTo>
                <a:lnTo>
                  <a:pt x="2586021" y="589455"/>
                </a:lnTo>
                <a:cubicBezTo>
                  <a:pt x="2597572" y="573148"/>
                  <a:pt x="2610821" y="559219"/>
                  <a:pt x="2625769" y="547668"/>
                </a:cubicBezTo>
                <a:cubicBezTo>
                  <a:pt x="2639358" y="538836"/>
                  <a:pt x="2647851" y="528984"/>
                  <a:pt x="2651248" y="518112"/>
                </a:cubicBezTo>
                <a:cubicBezTo>
                  <a:pt x="2624070" y="529663"/>
                  <a:pt x="2595873" y="536797"/>
                  <a:pt x="2566657" y="539515"/>
                </a:cubicBezTo>
                <a:cubicBezTo>
                  <a:pt x="2534723" y="542233"/>
                  <a:pt x="2509583" y="528304"/>
                  <a:pt x="2491238" y="497729"/>
                </a:cubicBezTo>
                <a:cubicBezTo>
                  <a:pt x="2494635" y="492973"/>
                  <a:pt x="2499052" y="493822"/>
                  <a:pt x="2504487" y="500277"/>
                </a:cubicBezTo>
                <a:cubicBezTo>
                  <a:pt x="2509923" y="506732"/>
                  <a:pt x="2515698" y="510978"/>
                  <a:pt x="2521813" y="513017"/>
                </a:cubicBezTo>
                <a:cubicBezTo>
                  <a:pt x="2581605" y="500786"/>
                  <a:pt x="2640377" y="486858"/>
                  <a:pt x="2698130" y="471230"/>
                </a:cubicBezTo>
                <a:cubicBezTo>
                  <a:pt x="2712399" y="471910"/>
                  <a:pt x="2721232" y="465115"/>
                  <a:pt x="2724629" y="450847"/>
                </a:cubicBezTo>
                <a:cubicBezTo>
                  <a:pt x="2732103" y="450167"/>
                  <a:pt x="2738218" y="447450"/>
                  <a:pt x="2742974" y="442693"/>
                </a:cubicBezTo>
                <a:close/>
                <a:moveTo>
                  <a:pt x="543167" y="422810"/>
                </a:moveTo>
                <a:cubicBezTo>
                  <a:pt x="542062" y="422772"/>
                  <a:pt x="540748" y="423058"/>
                  <a:pt x="539224" y="423668"/>
                </a:cubicBezTo>
                <a:cubicBezTo>
                  <a:pt x="528251" y="435860"/>
                  <a:pt x="521546" y="449576"/>
                  <a:pt x="519107" y="464816"/>
                </a:cubicBezTo>
                <a:cubicBezTo>
                  <a:pt x="516669" y="480056"/>
                  <a:pt x="512097" y="494076"/>
                  <a:pt x="505391" y="506878"/>
                </a:cubicBezTo>
                <a:cubicBezTo>
                  <a:pt x="493199" y="528214"/>
                  <a:pt x="488627" y="551988"/>
                  <a:pt x="491675" y="578201"/>
                </a:cubicBezTo>
                <a:cubicBezTo>
                  <a:pt x="492894" y="591003"/>
                  <a:pt x="493504" y="602585"/>
                  <a:pt x="493504" y="612948"/>
                </a:cubicBezTo>
                <a:cubicBezTo>
                  <a:pt x="492285" y="626360"/>
                  <a:pt x="490761" y="640076"/>
                  <a:pt x="488932" y="654096"/>
                </a:cubicBezTo>
                <a:cubicBezTo>
                  <a:pt x="498686" y="674213"/>
                  <a:pt x="498686" y="694025"/>
                  <a:pt x="488932" y="713533"/>
                </a:cubicBezTo>
                <a:cubicBezTo>
                  <a:pt x="491370" y="727553"/>
                  <a:pt x="489237" y="743098"/>
                  <a:pt x="482531" y="760167"/>
                </a:cubicBezTo>
                <a:cubicBezTo>
                  <a:pt x="480702" y="775407"/>
                  <a:pt x="478569" y="790342"/>
                  <a:pt x="476130" y="804973"/>
                </a:cubicBezTo>
                <a:cubicBezTo>
                  <a:pt x="471863" y="812288"/>
                  <a:pt x="472930" y="816555"/>
                  <a:pt x="479331" y="817774"/>
                </a:cubicBezTo>
                <a:cubicBezTo>
                  <a:pt x="485732" y="818993"/>
                  <a:pt x="491370" y="820517"/>
                  <a:pt x="496247" y="822346"/>
                </a:cubicBezTo>
                <a:cubicBezTo>
                  <a:pt x="521241" y="821127"/>
                  <a:pt x="545015" y="825394"/>
                  <a:pt x="567570" y="835148"/>
                </a:cubicBezTo>
                <a:cubicBezTo>
                  <a:pt x="573057" y="836367"/>
                  <a:pt x="579153" y="839567"/>
                  <a:pt x="585858" y="844749"/>
                </a:cubicBezTo>
                <a:cubicBezTo>
                  <a:pt x="592564" y="849931"/>
                  <a:pt x="597746" y="849473"/>
                  <a:pt x="601403" y="843377"/>
                </a:cubicBezTo>
                <a:cubicBezTo>
                  <a:pt x="621520" y="817774"/>
                  <a:pt x="637674" y="790037"/>
                  <a:pt x="649866" y="760167"/>
                </a:cubicBezTo>
                <a:cubicBezTo>
                  <a:pt x="652914" y="752852"/>
                  <a:pt x="650476" y="749651"/>
                  <a:pt x="642551" y="750566"/>
                </a:cubicBezTo>
                <a:cubicBezTo>
                  <a:pt x="634626" y="751480"/>
                  <a:pt x="629140" y="753766"/>
                  <a:pt x="626092" y="757424"/>
                </a:cubicBezTo>
                <a:cubicBezTo>
                  <a:pt x="618167" y="765958"/>
                  <a:pt x="609480" y="768701"/>
                  <a:pt x="600032" y="765653"/>
                </a:cubicBezTo>
                <a:cubicBezTo>
                  <a:pt x="590583" y="762605"/>
                  <a:pt x="581286" y="762301"/>
                  <a:pt x="572142" y="764739"/>
                </a:cubicBezTo>
                <a:cubicBezTo>
                  <a:pt x="570923" y="775102"/>
                  <a:pt x="567875" y="778150"/>
                  <a:pt x="562998" y="773883"/>
                </a:cubicBezTo>
                <a:cubicBezTo>
                  <a:pt x="550806" y="773273"/>
                  <a:pt x="543186" y="767787"/>
                  <a:pt x="540138" y="757424"/>
                </a:cubicBezTo>
                <a:cubicBezTo>
                  <a:pt x="529166" y="758643"/>
                  <a:pt x="523679" y="751328"/>
                  <a:pt x="523679" y="735478"/>
                </a:cubicBezTo>
                <a:cubicBezTo>
                  <a:pt x="515754" y="722677"/>
                  <a:pt x="515754" y="708656"/>
                  <a:pt x="523679" y="693416"/>
                </a:cubicBezTo>
                <a:cubicBezTo>
                  <a:pt x="526118" y="659278"/>
                  <a:pt x="531299" y="625445"/>
                  <a:pt x="539224" y="591917"/>
                </a:cubicBezTo>
                <a:cubicBezTo>
                  <a:pt x="544101" y="544368"/>
                  <a:pt x="546844" y="497734"/>
                  <a:pt x="547454" y="452014"/>
                </a:cubicBezTo>
                <a:lnTo>
                  <a:pt x="547454" y="431897"/>
                </a:lnTo>
                <a:cubicBezTo>
                  <a:pt x="547911" y="425954"/>
                  <a:pt x="546482" y="422925"/>
                  <a:pt x="543167" y="422810"/>
                </a:cubicBezTo>
                <a:close/>
                <a:moveTo>
                  <a:pt x="530080" y="390749"/>
                </a:moveTo>
                <a:cubicBezTo>
                  <a:pt x="548368" y="395626"/>
                  <a:pt x="566351" y="399588"/>
                  <a:pt x="584030" y="402636"/>
                </a:cubicBezTo>
                <a:cubicBezTo>
                  <a:pt x="602927" y="412390"/>
                  <a:pt x="613290" y="430068"/>
                  <a:pt x="615119" y="455672"/>
                </a:cubicBezTo>
                <a:cubicBezTo>
                  <a:pt x="612071" y="528824"/>
                  <a:pt x="602013" y="599232"/>
                  <a:pt x="584944" y="666898"/>
                </a:cubicBezTo>
                <a:cubicBezTo>
                  <a:pt x="583115" y="685186"/>
                  <a:pt x="581896" y="702865"/>
                  <a:pt x="581286" y="719933"/>
                </a:cubicBezTo>
                <a:cubicBezTo>
                  <a:pt x="594088" y="715057"/>
                  <a:pt x="606890" y="708351"/>
                  <a:pt x="619691" y="699816"/>
                </a:cubicBezTo>
                <a:cubicBezTo>
                  <a:pt x="632493" y="691282"/>
                  <a:pt x="646514" y="690673"/>
                  <a:pt x="661754" y="697988"/>
                </a:cubicBezTo>
                <a:cubicBezTo>
                  <a:pt x="678213" y="706522"/>
                  <a:pt x="692538" y="715666"/>
                  <a:pt x="704730" y="725420"/>
                </a:cubicBezTo>
                <a:cubicBezTo>
                  <a:pt x="705950" y="731516"/>
                  <a:pt x="708845" y="737307"/>
                  <a:pt x="713417" y="742793"/>
                </a:cubicBezTo>
                <a:cubicBezTo>
                  <a:pt x="717989" y="748280"/>
                  <a:pt x="716313" y="751937"/>
                  <a:pt x="708388" y="753766"/>
                </a:cubicBezTo>
                <a:cubicBezTo>
                  <a:pt x="708998" y="797657"/>
                  <a:pt x="696501" y="836367"/>
                  <a:pt x="670898" y="869895"/>
                </a:cubicBezTo>
                <a:cubicBezTo>
                  <a:pt x="661144" y="877210"/>
                  <a:pt x="660687" y="883611"/>
                  <a:pt x="669526" y="889097"/>
                </a:cubicBezTo>
                <a:cubicBezTo>
                  <a:pt x="678365" y="894584"/>
                  <a:pt x="685223" y="899460"/>
                  <a:pt x="690100" y="903728"/>
                </a:cubicBezTo>
                <a:cubicBezTo>
                  <a:pt x="697415" y="911652"/>
                  <a:pt x="704426" y="918358"/>
                  <a:pt x="711131" y="923844"/>
                </a:cubicBezTo>
                <a:cubicBezTo>
                  <a:pt x="723933" y="937256"/>
                  <a:pt x="733382" y="952191"/>
                  <a:pt x="739478" y="968650"/>
                </a:cubicBezTo>
                <a:cubicBezTo>
                  <a:pt x="745574" y="969260"/>
                  <a:pt x="749841" y="975051"/>
                  <a:pt x="752279" y="986024"/>
                </a:cubicBezTo>
                <a:cubicBezTo>
                  <a:pt x="763252" y="1004921"/>
                  <a:pt x="764776" y="1024429"/>
                  <a:pt x="756851" y="1044545"/>
                </a:cubicBezTo>
                <a:cubicBezTo>
                  <a:pt x="753194" y="1056737"/>
                  <a:pt x="742830" y="1060090"/>
                  <a:pt x="725762" y="1054604"/>
                </a:cubicBezTo>
                <a:cubicBezTo>
                  <a:pt x="712350" y="1049727"/>
                  <a:pt x="704121" y="1040583"/>
                  <a:pt x="701073" y="1027172"/>
                </a:cubicBezTo>
                <a:cubicBezTo>
                  <a:pt x="690710" y="1028391"/>
                  <a:pt x="682785" y="1025038"/>
                  <a:pt x="677298" y="1017113"/>
                </a:cubicBezTo>
                <a:cubicBezTo>
                  <a:pt x="671812" y="1012237"/>
                  <a:pt x="672422" y="1009951"/>
                  <a:pt x="679127" y="1010255"/>
                </a:cubicBezTo>
                <a:cubicBezTo>
                  <a:pt x="685833" y="1010560"/>
                  <a:pt x="690405" y="1008274"/>
                  <a:pt x="692843" y="1003397"/>
                </a:cubicBezTo>
                <a:cubicBezTo>
                  <a:pt x="686138" y="989986"/>
                  <a:pt x="677298" y="976880"/>
                  <a:pt x="666326" y="964078"/>
                </a:cubicBezTo>
                <a:cubicBezTo>
                  <a:pt x="655353" y="945790"/>
                  <a:pt x="641942" y="934817"/>
                  <a:pt x="626092" y="931160"/>
                </a:cubicBezTo>
                <a:cubicBezTo>
                  <a:pt x="619996" y="926283"/>
                  <a:pt x="613290" y="926131"/>
                  <a:pt x="605975" y="930703"/>
                </a:cubicBezTo>
                <a:cubicBezTo>
                  <a:pt x="598660" y="935275"/>
                  <a:pt x="592564" y="937561"/>
                  <a:pt x="587687" y="937561"/>
                </a:cubicBezTo>
                <a:cubicBezTo>
                  <a:pt x="560865" y="944266"/>
                  <a:pt x="534652" y="952191"/>
                  <a:pt x="509049" y="961335"/>
                </a:cubicBezTo>
                <a:cubicBezTo>
                  <a:pt x="497466" y="971089"/>
                  <a:pt x="488322" y="972003"/>
                  <a:pt x="481617" y="964078"/>
                </a:cubicBezTo>
                <a:cubicBezTo>
                  <a:pt x="468815" y="957373"/>
                  <a:pt x="463024" y="947314"/>
                  <a:pt x="464243" y="933903"/>
                </a:cubicBezTo>
                <a:cubicBezTo>
                  <a:pt x="471558" y="919273"/>
                  <a:pt x="473082" y="903118"/>
                  <a:pt x="468815" y="885440"/>
                </a:cubicBezTo>
                <a:cubicBezTo>
                  <a:pt x="463329" y="876905"/>
                  <a:pt x="458757" y="868981"/>
                  <a:pt x="455099" y="861665"/>
                </a:cubicBezTo>
                <a:cubicBezTo>
                  <a:pt x="445955" y="885440"/>
                  <a:pt x="431020" y="906471"/>
                  <a:pt x="410294" y="924759"/>
                </a:cubicBezTo>
                <a:cubicBezTo>
                  <a:pt x="403588" y="933293"/>
                  <a:pt x="396730" y="934970"/>
                  <a:pt x="389720" y="929788"/>
                </a:cubicBezTo>
                <a:cubicBezTo>
                  <a:pt x="382709" y="924606"/>
                  <a:pt x="376461" y="919577"/>
                  <a:pt x="370974" y="914700"/>
                </a:cubicBezTo>
                <a:cubicBezTo>
                  <a:pt x="364269" y="913481"/>
                  <a:pt x="361983" y="909824"/>
                  <a:pt x="364116" y="903728"/>
                </a:cubicBezTo>
                <a:cubicBezTo>
                  <a:pt x="366250" y="897632"/>
                  <a:pt x="364574" y="893060"/>
                  <a:pt x="359087" y="890012"/>
                </a:cubicBezTo>
                <a:cubicBezTo>
                  <a:pt x="356039" y="873552"/>
                  <a:pt x="344152" y="866847"/>
                  <a:pt x="323426" y="869895"/>
                </a:cubicBezTo>
                <a:cubicBezTo>
                  <a:pt x="316720" y="874772"/>
                  <a:pt x="308338" y="876753"/>
                  <a:pt x="298280" y="875839"/>
                </a:cubicBezTo>
                <a:cubicBezTo>
                  <a:pt x="288221" y="874924"/>
                  <a:pt x="281058" y="878734"/>
                  <a:pt x="276791" y="887268"/>
                </a:cubicBezTo>
                <a:cubicBezTo>
                  <a:pt x="269476" y="890926"/>
                  <a:pt x="269019" y="894279"/>
                  <a:pt x="275420" y="897327"/>
                </a:cubicBezTo>
                <a:cubicBezTo>
                  <a:pt x="281820" y="900375"/>
                  <a:pt x="285326" y="904642"/>
                  <a:pt x="285935" y="910129"/>
                </a:cubicBezTo>
                <a:cubicBezTo>
                  <a:pt x="301785" y="921711"/>
                  <a:pt x="307881" y="936646"/>
                  <a:pt x="304223" y="954934"/>
                </a:cubicBezTo>
                <a:cubicBezTo>
                  <a:pt x="307881" y="961030"/>
                  <a:pt x="306966" y="963469"/>
                  <a:pt x="301480" y="962249"/>
                </a:cubicBezTo>
                <a:cubicBezTo>
                  <a:pt x="295994" y="961030"/>
                  <a:pt x="291422" y="962249"/>
                  <a:pt x="287764" y="965907"/>
                </a:cubicBezTo>
                <a:cubicBezTo>
                  <a:pt x="271305" y="959811"/>
                  <a:pt x="258198" y="949143"/>
                  <a:pt x="248445" y="933903"/>
                </a:cubicBezTo>
                <a:cubicBezTo>
                  <a:pt x="245397" y="928417"/>
                  <a:pt x="240215" y="925521"/>
                  <a:pt x="232900" y="925216"/>
                </a:cubicBezTo>
                <a:cubicBezTo>
                  <a:pt x="225585" y="924911"/>
                  <a:pt x="223146" y="920797"/>
                  <a:pt x="225585" y="912872"/>
                </a:cubicBezTo>
                <a:cubicBezTo>
                  <a:pt x="222537" y="898241"/>
                  <a:pt x="222537" y="886964"/>
                  <a:pt x="225585" y="879039"/>
                </a:cubicBezTo>
                <a:lnTo>
                  <a:pt x="256674" y="861665"/>
                </a:lnTo>
                <a:cubicBezTo>
                  <a:pt x="295689" y="828137"/>
                  <a:pt x="312453" y="789123"/>
                  <a:pt x="306966" y="744622"/>
                </a:cubicBezTo>
                <a:cubicBezTo>
                  <a:pt x="305747" y="733040"/>
                  <a:pt x="297822" y="730906"/>
                  <a:pt x="283192" y="738221"/>
                </a:cubicBezTo>
                <a:cubicBezTo>
                  <a:pt x="273438" y="742488"/>
                  <a:pt x="263380" y="742488"/>
                  <a:pt x="253017" y="738221"/>
                </a:cubicBezTo>
                <a:cubicBezTo>
                  <a:pt x="243873" y="733344"/>
                  <a:pt x="234576" y="731363"/>
                  <a:pt x="225128" y="732278"/>
                </a:cubicBezTo>
                <a:cubicBezTo>
                  <a:pt x="215679" y="733192"/>
                  <a:pt x="207906" y="729992"/>
                  <a:pt x="201810" y="722677"/>
                </a:cubicBezTo>
                <a:cubicBezTo>
                  <a:pt x="194495" y="714752"/>
                  <a:pt x="197848" y="713837"/>
                  <a:pt x="211869" y="719933"/>
                </a:cubicBezTo>
                <a:cubicBezTo>
                  <a:pt x="244787" y="708351"/>
                  <a:pt x="276486" y="693416"/>
                  <a:pt x="306966" y="675128"/>
                </a:cubicBezTo>
                <a:cubicBezTo>
                  <a:pt x="318549" y="671470"/>
                  <a:pt x="324035" y="661107"/>
                  <a:pt x="323426" y="644038"/>
                </a:cubicBezTo>
                <a:cubicBezTo>
                  <a:pt x="328302" y="592832"/>
                  <a:pt x="328912" y="541321"/>
                  <a:pt x="325254" y="489504"/>
                </a:cubicBezTo>
                <a:cubicBezTo>
                  <a:pt x="310624" y="491333"/>
                  <a:pt x="295384" y="492857"/>
                  <a:pt x="279534" y="494076"/>
                </a:cubicBezTo>
                <a:cubicBezTo>
                  <a:pt x="271610" y="497124"/>
                  <a:pt x="269171" y="496058"/>
                  <a:pt x="272219" y="490876"/>
                </a:cubicBezTo>
                <a:cubicBezTo>
                  <a:pt x="275267" y="485694"/>
                  <a:pt x="278010" y="480970"/>
                  <a:pt x="280449" y="476703"/>
                </a:cubicBezTo>
                <a:cubicBezTo>
                  <a:pt x="287764" y="470607"/>
                  <a:pt x="294012" y="463292"/>
                  <a:pt x="299194" y="454757"/>
                </a:cubicBezTo>
                <a:cubicBezTo>
                  <a:pt x="304376" y="446223"/>
                  <a:pt x="311843" y="443785"/>
                  <a:pt x="321597" y="447442"/>
                </a:cubicBezTo>
                <a:cubicBezTo>
                  <a:pt x="329522" y="450490"/>
                  <a:pt x="337142" y="454148"/>
                  <a:pt x="344457" y="458415"/>
                </a:cubicBezTo>
                <a:cubicBezTo>
                  <a:pt x="356039" y="463292"/>
                  <a:pt x="367622" y="468778"/>
                  <a:pt x="379204" y="474874"/>
                </a:cubicBezTo>
                <a:cubicBezTo>
                  <a:pt x="391396" y="484018"/>
                  <a:pt x="396882" y="495601"/>
                  <a:pt x="395663" y="509621"/>
                </a:cubicBezTo>
                <a:cubicBezTo>
                  <a:pt x="398711" y="522423"/>
                  <a:pt x="400235" y="533700"/>
                  <a:pt x="400235" y="543454"/>
                </a:cubicBezTo>
                <a:cubicBezTo>
                  <a:pt x="398406" y="556256"/>
                  <a:pt x="395968" y="569057"/>
                  <a:pt x="392920" y="581859"/>
                </a:cubicBezTo>
                <a:cubicBezTo>
                  <a:pt x="391091" y="597709"/>
                  <a:pt x="388958" y="611729"/>
                  <a:pt x="386519" y="623921"/>
                </a:cubicBezTo>
                <a:cubicBezTo>
                  <a:pt x="380423" y="638552"/>
                  <a:pt x="385910" y="644648"/>
                  <a:pt x="402978" y="642209"/>
                </a:cubicBezTo>
                <a:cubicBezTo>
                  <a:pt x="410294" y="642209"/>
                  <a:pt x="417304" y="642819"/>
                  <a:pt x="424010" y="644038"/>
                </a:cubicBezTo>
                <a:cubicBezTo>
                  <a:pt x="439859" y="645257"/>
                  <a:pt x="444431" y="654401"/>
                  <a:pt x="437726" y="671470"/>
                </a:cubicBezTo>
                <a:cubicBezTo>
                  <a:pt x="422486" y="683053"/>
                  <a:pt x="404502" y="691892"/>
                  <a:pt x="383776" y="697988"/>
                </a:cubicBezTo>
                <a:cubicBezTo>
                  <a:pt x="374022" y="717495"/>
                  <a:pt x="367622" y="739136"/>
                  <a:pt x="364574" y="762910"/>
                </a:cubicBezTo>
                <a:cubicBezTo>
                  <a:pt x="356039" y="770835"/>
                  <a:pt x="357258" y="777541"/>
                  <a:pt x="368231" y="783027"/>
                </a:cubicBezTo>
                <a:cubicBezTo>
                  <a:pt x="382862" y="790342"/>
                  <a:pt x="396882" y="791561"/>
                  <a:pt x="410294" y="786685"/>
                </a:cubicBezTo>
                <a:lnTo>
                  <a:pt x="446870" y="722677"/>
                </a:lnTo>
                <a:lnTo>
                  <a:pt x="455099" y="705303"/>
                </a:lnTo>
                <a:cubicBezTo>
                  <a:pt x="459366" y="710789"/>
                  <a:pt x="462414" y="707437"/>
                  <a:pt x="464243" y="695244"/>
                </a:cubicBezTo>
                <a:cubicBezTo>
                  <a:pt x="462414" y="687929"/>
                  <a:pt x="463329" y="685491"/>
                  <a:pt x="466986" y="687929"/>
                </a:cubicBezTo>
                <a:cubicBezTo>
                  <a:pt x="475521" y="675737"/>
                  <a:pt x="478569" y="661717"/>
                  <a:pt x="476130" y="645867"/>
                </a:cubicBezTo>
                <a:cubicBezTo>
                  <a:pt x="476130" y="635504"/>
                  <a:pt x="478264" y="627579"/>
                  <a:pt x="482531" y="622092"/>
                </a:cubicBezTo>
                <a:cubicBezTo>
                  <a:pt x="486798" y="594051"/>
                  <a:pt x="488932" y="564790"/>
                  <a:pt x="488932" y="534310"/>
                </a:cubicBezTo>
                <a:cubicBezTo>
                  <a:pt x="496247" y="520289"/>
                  <a:pt x="494114" y="518156"/>
                  <a:pt x="482531" y="527909"/>
                </a:cubicBezTo>
                <a:cubicBezTo>
                  <a:pt x="487408" y="505964"/>
                  <a:pt x="495028" y="484932"/>
                  <a:pt x="505391" y="464816"/>
                </a:cubicBezTo>
                <a:cubicBezTo>
                  <a:pt x="512706" y="451404"/>
                  <a:pt x="514840" y="438298"/>
                  <a:pt x="511792" y="425497"/>
                </a:cubicBezTo>
                <a:cubicBezTo>
                  <a:pt x="510573" y="409647"/>
                  <a:pt x="516669" y="398064"/>
                  <a:pt x="530080" y="390749"/>
                </a:cubicBezTo>
                <a:close/>
                <a:moveTo>
                  <a:pt x="3563868" y="345559"/>
                </a:moveTo>
                <a:cubicBezTo>
                  <a:pt x="3576669" y="355922"/>
                  <a:pt x="3590843" y="365676"/>
                  <a:pt x="3606387" y="374820"/>
                </a:cubicBezTo>
                <a:cubicBezTo>
                  <a:pt x="3621932" y="383964"/>
                  <a:pt x="3624218" y="397680"/>
                  <a:pt x="3613245" y="415968"/>
                </a:cubicBezTo>
                <a:cubicBezTo>
                  <a:pt x="3555943" y="434865"/>
                  <a:pt x="3511137" y="471441"/>
                  <a:pt x="3478829" y="525696"/>
                </a:cubicBezTo>
                <a:cubicBezTo>
                  <a:pt x="3560515" y="504360"/>
                  <a:pt x="3640068" y="513199"/>
                  <a:pt x="3717487" y="552213"/>
                </a:cubicBezTo>
                <a:cubicBezTo>
                  <a:pt x="3771132" y="571111"/>
                  <a:pt x="3829196" y="586199"/>
                  <a:pt x="3891680" y="597476"/>
                </a:cubicBezTo>
                <a:cubicBezTo>
                  <a:pt x="3954164" y="608754"/>
                  <a:pt x="3994550" y="644873"/>
                  <a:pt x="4012838" y="705833"/>
                </a:cubicBezTo>
                <a:cubicBezTo>
                  <a:pt x="4000646" y="736922"/>
                  <a:pt x="3978548" y="743171"/>
                  <a:pt x="3946544" y="724578"/>
                </a:cubicBezTo>
                <a:cubicBezTo>
                  <a:pt x="3914540" y="705985"/>
                  <a:pt x="3886041" y="689678"/>
                  <a:pt x="3861048" y="675657"/>
                </a:cubicBezTo>
                <a:cubicBezTo>
                  <a:pt x="3792163" y="664075"/>
                  <a:pt x="3729527" y="633443"/>
                  <a:pt x="3673139" y="583760"/>
                </a:cubicBezTo>
                <a:cubicBezTo>
                  <a:pt x="3616751" y="534078"/>
                  <a:pt x="3553200" y="517771"/>
                  <a:pt x="3482486" y="534840"/>
                </a:cubicBezTo>
                <a:cubicBezTo>
                  <a:pt x="3446520" y="571416"/>
                  <a:pt x="3416497" y="614240"/>
                  <a:pt x="3392418" y="663313"/>
                </a:cubicBezTo>
                <a:cubicBezTo>
                  <a:pt x="3368339" y="712386"/>
                  <a:pt x="3337401" y="756734"/>
                  <a:pt x="3299606" y="796358"/>
                </a:cubicBezTo>
                <a:cubicBezTo>
                  <a:pt x="3279489" y="817694"/>
                  <a:pt x="3266993" y="816628"/>
                  <a:pt x="3262116" y="793158"/>
                </a:cubicBezTo>
                <a:cubicBezTo>
                  <a:pt x="3257239" y="769688"/>
                  <a:pt x="3262725" y="756430"/>
                  <a:pt x="3278575" y="753382"/>
                </a:cubicBezTo>
                <a:cubicBezTo>
                  <a:pt x="3321247" y="695470"/>
                  <a:pt x="3360871" y="632986"/>
                  <a:pt x="3397447" y="565929"/>
                </a:cubicBezTo>
                <a:cubicBezTo>
                  <a:pt x="3434023" y="498874"/>
                  <a:pt x="3477914" y="436694"/>
                  <a:pt x="3529121" y="379392"/>
                </a:cubicBezTo>
                <a:cubicBezTo>
                  <a:pt x="3526073" y="359885"/>
                  <a:pt x="3528054" y="351350"/>
                  <a:pt x="3535064" y="353789"/>
                </a:cubicBezTo>
                <a:cubicBezTo>
                  <a:pt x="3542075" y="356227"/>
                  <a:pt x="3551676" y="353484"/>
                  <a:pt x="3563868" y="345559"/>
                </a:cubicBezTo>
                <a:close/>
                <a:moveTo>
                  <a:pt x="4322717" y="343556"/>
                </a:moveTo>
                <a:cubicBezTo>
                  <a:pt x="4311167" y="365978"/>
                  <a:pt x="4313205" y="388060"/>
                  <a:pt x="4328832" y="409803"/>
                </a:cubicBezTo>
                <a:cubicBezTo>
                  <a:pt x="4332230" y="395534"/>
                  <a:pt x="4332569" y="379907"/>
                  <a:pt x="4329851" y="362920"/>
                </a:cubicBezTo>
                <a:cubicBezTo>
                  <a:pt x="4329851" y="350690"/>
                  <a:pt x="4327473" y="344236"/>
                  <a:pt x="4322717" y="343556"/>
                </a:cubicBezTo>
                <a:close/>
                <a:moveTo>
                  <a:pt x="1790343" y="289591"/>
                </a:moveTo>
                <a:lnTo>
                  <a:pt x="1832621" y="299568"/>
                </a:lnTo>
                <a:cubicBezTo>
                  <a:pt x="1857463" y="305581"/>
                  <a:pt x="1876351" y="319500"/>
                  <a:pt x="1889283" y="341324"/>
                </a:cubicBezTo>
                <a:cubicBezTo>
                  <a:pt x="1899928" y="363508"/>
                  <a:pt x="1904089" y="387236"/>
                  <a:pt x="1901768" y="412508"/>
                </a:cubicBezTo>
                <a:cubicBezTo>
                  <a:pt x="1901013" y="432730"/>
                  <a:pt x="1898807" y="455634"/>
                  <a:pt x="1895151" y="481220"/>
                </a:cubicBezTo>
                <a:cubicBezTo>
                  <a:pt x="1894524" y="494395"/>
                  <a:pt x="1894843" y="507408"/>
                  <a:pt x="1896109" y="520259"/>
                </a:cubicBezTo>
                <a:cubicBezTo>
                  <a:pt x="1907427" y="508604"/>
                  <a:pt x="1925536" y="506811"/>
                  <a:pt x="1950437" y="514879"/>
                </a:cubicBezTo>
                <a:cubicBezTo>
                  <a:pt x="1964762" y="522830"/>
                  <a:pt x="1979580" y="530858"/>
                  <a:pt x="1994892" y="538961"/>
                </a:cubicBezTo>
                <a:cubicBezTo>
                  <a:pt x="1994892" y="546692"/>
                  <a:pt x="1992170" y="555456"/>
                  <a:pt x="1986725" y="565254"/>
                </a:cubicBezTo>
                <a:cubicBezTo>
                  <a:pt x="1955846" y="589005"/>
                  <a:pt x="1924608" y="604503"/>
                  <a:pt x="1893009" y="611747"/>
                </a:cubicBezTo>
                <a:cubicBezTo>
                  <a:pt x="1890060" y="631168"/>
                  <a:pt x="1887948" y="650548"/>
                  <a:pt x="1886671" y="669888"/>
                </a:cubicBezTo>
                <a:cubicBezTo>
                  <a:pt x="1889584" y="675333"/>
                  <a:pt x="1889764" y="680080"/>
                  <a:pt x="1887211" y="684132"/>
                </a:cubicBezTo>
                <a:lnTo>
                  <a:pt x="1886975" y="684405"/>
                </a:lnTo>
                <a:lnTo>
                  <a:pt x="1892442" y="680820"/>
                </a:lnTo>
                <a:cubicBezTo>
                  <a:pt x="1903366" y="671637"/>
                  <a:pt x="1911362" y="658317"/>
                  <a:pt x="1916429" y="640861"/>
                </a:cubicBezTo>
                <a:cubicBezTo>
                  <a:pt x="1940784" y="632619"/>
                  <a:pt x="1966938" y="632793"/>
                  <a:pt x="1994892" y="641383"/>
                </a:cubicBezTo>
                <a:cubicBezTo>
                  <a:pt x="1992988" y="663184"/>
                  <a:pt x="1984514" y="679935"/>
                  <a:pt x="1969469" y="691637"/>
                </a:cubicBezTo>
                <a:cubicBezTo>
                  <a:pt x="1960913" y="696907"/>
                  <a:pt x="1958232" y="699182"/>
                  <a:pt x="1961424" y="698463"/>
                </a:cubicBezTo>
                <a:cubicBezTo>
                  <a:pt x="1976179" y="697731"/>
                  <a:pt x="1984787" y="707123"/>
                  <a:pt x="1987248" y="726637"/>
                </a:cubicBezTo>
                <a:cubicBezTo>
                  <a:pt x="1972319" y="748507"/>
                  <a:pt x="1953304" y="761091"/>
                  <a:pt x="1930203" y="764388"/>
                </a:cubicBezTo>
                <a:cubicBezTo>
                  <a:pt x="1912256" y="770366"/>
                  <a:pt x="1891221" y="778324"/>
                  <a:pt x="1867099" y="788261"/>
                </a:cubicBezTo>
                <a:cubicBezTo>
                  <a:pt x="1817193" y="835369"/>
                  <a:pt x="1772640" y="887230"/>
                  <a:pt x="1733437" y="943845"/>
                </a:cubicBezTo>
                <a:cubicBezTo>
                  <a:pt x="1724185" y="955071"/>
                  <a:pt x="1718410" y="961827"/>
                  <a:pt x="1716111" y="964114"/>
                </a:cubicBezTo>
                <a:cubicBezTo>
                  <a:pt x="1752760" y="926339"/>
                  <a:pt x="1793982" y="888374"/>
                  <a:pt x="1839778" y="850216"/>
                </a:cubicBezTo>
                <a:cubicBezTo>
                  <a:pt x="1842297" y="834173"/>
                  <a:pt x="1852280" y="824039"/>
                  <a:pt x="1869728" y="819813"/>
                </a:cubicBezTo>
                <a:cubicBezTo>
                  <a:pt x="1873628" y="821996"/>
                  <a:pt x="1880390" y="820353"/>
                  <a:pt x="1890014" y="814885"/>
                </a:cubicBezTo>
                <a:cubicBezTo>
                  <a:pt x="1899637" y="809418"/>
                  <a:pt x="1907166" y="811060"/>
                  <a:pt x="1912598" y="819813"/>
                </a:cubicBezTo>
                <a:cubicBezTo>
                  <a:pt x="1921845" y="819265"/>
                  <a:pt x="1930546" y="822611"/>
                  <a:pt x="1938702" y="829853"/>
                </a:cubicBezTo>
                <a:lnTo>
                  <a:pt x="1942162" y="833559"/>
                </a:lnTo>
                <a:lnTo>
                  <a:pt x="1942183" y="832385"/>
                </a:lnTo>
                <a:cubicBezTo>
                  <a:pt x="1942845" y="824004"/>
                  <a:pt x="1946403" y="820179"/>
                  <a:pt x="1952857" y="820910"/>
                </a:cubicBezTo>
                <a:cubicBezTo>
                  <a:pt x="1960472" y="812378"/>
                  <a:pt x="1968198" y="800293"/>
                  <a:pt x="1976034" y="784657"/>
                </a:cubicBezTo>
                <a:cubicBezTo>
                  <a:pt x="1976742" y="775451"/>
                  <a:pt x="1979534" y="765160"/>
                  <a:pt x="1984409" y="753783"/>
                </a:cubicBezTo>
                <a:cubicBezTo>
                  <a:pt x="1994509" y="730706"/>
                  <a:pt x="2005781" y="706362"/>
                  <a:pt x="2018225" y="680754"/>
                </a:cubicBezTo>
                <a:cubicBezTo>
                  <a:pt x="2028626" y="654843"/>
                  <a:pt x="2039167" y="626019"/>
                  <a:pt x="2049847" y="594281"/>
                </a:cubicBezTo>
                <a:cubicBezTo>
                  <a:pt x="2063220" y="571227"/>
                  <a:pt x="2073993" y="548810"/>
                  <a:pt x="2082165" y="527033"/>
                </a:cubicBezTo>
                <a:cubicBezTo>
                  <a:pt x="2090802" y="496038"/>
                  <a:pt x="2096235" y="464259"/>
                  <a:pt x="2098464" y="431697"/>
                </a:cubicBezTo>
                <a:cubicBezTo>
                  <a:pt x="2100844" y="418208"/>
                  <a:pt x="2108366" y="404452"/>
                  <a:pt x="2121031" y="390429"/>
                </a:cubicBezTo>
                <a:cubicBezTo>
                  <a:pt x="2133696" y="376405"/>
                  <a:pt x="2147998" y="372308"/>
                  <a:pt x="2163936" y="378135"/>
                </a:cubicBezTo>
                <a:cubicBezTo>
                  <a:pt x="2187188" y="373039"/>
                  <a:pt x="2205803" y="381229"/>
                  <a:pt x="2219779" y="402705"/>
                </a:cubicBezTo>
                <a:cubicBezTo>
                  <a:pt x="2241139" y="424366"/>
                  <a:pt x="2249996" y="449778"/>
                  <a:pt x="2246351" y="478938"/>
                </a:cubicBezTo>
                <a:cubicBezTo>
                  <a:pt x="2250716" y="509202"/>
                  <a:pt x="2248371" y="541456"/>
                  <a:pt x="2239317" y="575702"/>
                </a:cubicBezTo>
                <a:cubicBezTo>
                  <a:pt x="2233071" y="608368"/>
                  <a:pt x="2227290" y="642956"/>
                  <a:pt x="2221973" y="679465"/>
                </a:cubicBezTo>
                <a:cubicBezTo>
                  <a:pt x="2219791" y="707929"/>
                  <a:pt x="2216256" y="735570"/>
                  <a:pt x="2211369" y="762385"/>
                </a:cubicBezTo>
                <a:cubicBezTo>
                  <a:pt x="2218172" y="763500"/>
                  <a:pt x="2228840" y="760046"/>
                  <a:pt x="2243374" y="752025"/>
                </a:cubicBezTo>
                <a:cubicBezTo>
                  <a:pt x="2272918" y="754439"/>
                  <a:pt x="2300413" y="762385"/>
                  <a:pt x="2325859" y="775863"/>
                </a:cubicBezTo>
                <a:cubicBezTo>
                  <a:pt x="2347114" y="781807"/>
                  <a:pt x="2361747" y="796787"/>
                  <a:pt x="2369757" y="820806"/>
                </a:cubicBezTo>
                <a:cubicBezTo>
                  <a:pt x="2368224" y="873799"/>
                  <a:pt x="2358009" y="922224"/>
                  <a:pt x="2339110" y="966081"/>
                </a:cubicBezTo>
                <a:cubicBezTo>
                  <a:pt x="2333642" y="975647"/>
                  <a:pt x="2330415" y="981144"/>
                  <a:pt x="2329428" y="982572"/>
                </a:cubicBezTo>
                <a:cubicBezTo>
                  <a:pt x="2361271" y="1000460"/>
                  <a:pt x="2390443" y="1024925"/>
                  <a:pt x="2416945" y="1055967"/>
                </a:cubicBezTo>
                <a:cubicBezTo>
                  <a:pt x="2430945" y="1071522"/>
                  <a:pt x="2439733" y="1086434"/>
                  <a:pt x="2443309" y="1100701"/>
                </a:cubicBezTo>
                <a:cubicBezTo>
                  <a:pt x="2451934" y="1109361"/>
                  <a:pt x="2455788" y="1122792"/>
                  <a:pt x="2454871" y="1140994"/>
                </a:cubicBezTo>
                <a:cubicBezTo>
                  <a:pt x="2452143" y="1145986"/>
                  <a:pt x="2452784" y="1154802"/>
                  <a:pt x="2456795" y="1167444"/>
                </a:cubicBezTo>
                <a:cubicBezTo>
                  <a:pt x="2460806" y="1180086"/>
                  <a:pt x="2452352" y="1187156"/>
                  <a:pt x="2431433" y="1188653"/>
                </a:cubicBezTo>
                <a:cubicBezTo>
                  <a:pt x="2423864" y="1176394"/>
                  <a:pt x="2412465" y="1167154"/>
                  <a:pt x="2397234" y="1160932"/>
                </a:cubicBezTo>
                <a:cubicBezTo>
                  <a:pt x="2354166" y="1119350"/>
                  <a:pt x="2310791" y="1084135"/>
                  <a:pt x="2267108" y="1055288"/>
                </a:cubicBezTo>
                <a:cubicBezTo>
                  <a:pt x="2244274" y="1066223"/>
                  <a:pt x="2223181" y="1076468"/>
                  <a:pt x="2203829" y="1086021"/>
                </a:cubicBezTo>
                <a:cubicBezTo>
                  <a:pt x="2191013" y="1093230"/>
                  <a:pt x="2180188" y="1095372"/>
                  <a:pt x="2171354" y="1092447"/>
                </a:cubicBezTo>
                <a:cubicBezTo>
                  <a:pt x="2128658" y="1093178"/>
                  <a:pt x="2083912" y="1090288"/>
                  <a:pt x="2037118" y="1083775"/>
                </a:cubicBezTo>
                <a:cubicBezTo>
                  <a:pt x="2045859" y="1078400"/>
                  <a:pt x="2047540" y="1075771"/>
                  <a:pt x="2042159" y="1075887"/>
                </a:cubicBezTo>
                <a:cubicBezTo>
                  <a:pt x="2036779" y="1076003"/>
                  <a:pt x="2030240" y="1076061"/>
                  <a:pt x="2022543" y="1076061"/>
                </a:cubicBezTo>
                <a:cubicBezTo>
                  <a:pt x="2003099" y="1070176"/>
                  <a:pt x="2000981" y="1056089"/>
                  <a:pt x="2016188" y="1033800"/>
                </a:cubicBezTo>
                <a:cubicBezTo>
                  <a:pt x="2031105" y="1020195"/>
                  <a:pt x="2039538" y="1003722"/>
                  <a:pt x="2041489" y="984382"/>
                </a:cubicBezTo>
                <a:cubicBezTo>
                  <a:pt x="2038053" y="974492"/>
                  <a:pt x="2034773" y="961717"/>
                  <a:pt x="2031650" y="946057"/>
                </a:cubicBezTo>
                <a:cubicBezTo>
                  <a:pt x="2042690" y="918858"/>
                  <a:pt x="2063406" y="900098"/>
                  <a:pt x="2093797" y="889778"/>
                </a:cubicBezTo>
                <a:cubicBezTo>
                  <a:pt x="2135565" y="909315"/>
                  <a:pt x="2175115" y="924256"/>
                  <a:pt x="2212448" y="934599"/>
                </a:cubicBezTo>
                <a:cubicBezTo>
                  <a:pt x="2225961" y="926090"/>
                  <a:pt x="2237546" y="911835"/>
                  <a:pt x="2247205" y="891833"/>
                </a:cubicBezTo>
                <a:cubicBezTo>
                  <a:pt x="2257281" y="875836"/>
                  <a:pt x="2262139" y="863270"/>
                  <a:pt x="2261779" y="854134"/>
                </a:cubicBezTo>
                <a:cubicBezTo>
                  <a:pt x="2240350" y="861378"/>
                  <a:pt x="2215449" y="870369"/>
                  <a:pt x="2187078" y="881107"/>
                </a:cubicBezTo>
                <a:cubicBezTo>
                  <a:pt x="2181784" y="890811"/>
                  <a:pt x="2172724" y="892750"/>
                  <a:pt x="2159896" y="886922"/>
                </a:cubicBezTo>
                <a:cubicBezTo>
                  <a:pt x="2145664" y="888385"/>
                  <a:pt x="2135878" y="880369"/>
                  <a:pt x="2130538" y="862875"/>
                </a:cubicBezTo>
                <a:cubicBezTo>
                  <a:pt x="2123643" y="862875"/>
                  <a:pt x="2120561" y="859596"/>
                  <a:pt x="2121292" y="853037"/>
                </a:cubicBezTo>
                <a:cubicBezTo>
                  <a:pt x="2122023" y="846478"/>
                  <a:pt x="2121820" y="844290"/>
                  <a:pt x="2120683" y="846472"/>
                </a:cubicBezTo>
                <a:cubicBezTo>
                  <a:pt x="2105057" y="826981"/>
                  <a:pt x="2097611" y="807694"/>
                  <a:pt x="2098342" y="788609"/>
                </a:cubicBezTo>
                <a:cubicBezTo>
                  <a:pt x="2095416" y="777860"/>
                  <a:pt x="2093954" y="762612"/>
                  <a:pt x="2093954" y="742866"/>
                </a:cubicBezTo>
                <a:cubicBezTo>
                  <a:pt x="2106352" y="730862"/>
                  <a:pt x="2111454" y="717199"/>
                  <a:pt x="2109260" y="701876"/>
                </a:cubicBezTo>
                <a:lnTo>
                  <a:pt x="2116923" y="663026"/>
                </a:lnTo>
                <a:lnTo>
                  <a:pt x="2102800" y="694950"/>
                </a:lnTo>
                <a:cubicBezTo>
                  <a:pt x="2094778" y="710560"/>
                  <a:pt x="2086031" y="725290"/>
                  <a:pt x="2076558" y="739139"/>
                </a:cubicBezTo>
                <a:cubicBezTo>
                  <a:pt x="2060039" y="769809"/>
                  <a:pt x="2045546" y="797287"/>
                  <a:pt x="2033078" y="821572"/>
                </a:cubicBezTo>
                <a:lnTo>
                  <a:pt x="1940442" y="976320"/>
                </a:lnTo>
                <a:cubicBezTo>
                  <a:pt x="1937482" y="987441"/>
                  <a:pt x="1932333" y="997846"/>
                  <a:pt x="1924996" y="1007533"/>
                </a:cubicBezTo>
                <a:cubicBezTo>
                  <a:pt x="1917660" y="1017220"/>
                  <a:pt x="1918049" y="1026104"/>
                  <a:pt x="1926163" y="1034183"/>
                </a:cubicBezTo>
                <a:cubicBezTo>
                  <a:pt x="1955219" y="1068672"/>
                  <a:pt x="1961999" y="1110672"/>
                  <a:pt x="1946501" y="1160183"/>
                </a:cubicBezTo>
                <a:cubicBezTo>
                  <a:pt x="1932966" y="1193267"/>
                  <a:pt x="1912117" y="1220466"/>
                  <a:pt x="1883954" y="1241780"/>
                </a:cubicBezTo>
                <a:cubicBezTo>
                  <a:pt x="1870407" y="1250092"/>
                  <a:pt x="1861393" y="1250968"/>
                  <a:pt x="1856912" y="1244409"/>
                </a:cubicBezTo>
                <a:cubicBezTo>
                  <a:pt x="1852431" y="1237850"/>
                  <a:pt x="1844352" y="1234936"/>
                  <a:pt x="1832673" y="1235668"/>
                </a:cubicBezTo>
                <a:cubicBezTo>
                  <a:pt x="1833405" y="1229922"/>
                  <a:pt x="1829942" y="1226041"/>
                  <a:pt x="1822287" y="1224027"/>
                </a:cubicBezTo>
                <a:cubicBezTo>
                  <a:pt x="1814631" y="1222013"/>
                  <a:pt x="1810803" y="1218923"/>
                  <a:pt x="1810803" y="1214755"/>
                </a:cubicBezTo>
                <a:cubicBezTo>
                  <a:pt x="1805556" y="1209752"/>
                  <a:pt x="1799792" y="1211255"/>
                  <a:pt x="1793512" y="1219265"/>
                </a:cubicBezTo>
                <a:cubicBezTo>
                  <a:pt x="1783470" y="1218545"/>
                  <a:pt x="1775652" y="1221465"/>
                  <a:pt x="1770057" y="1228024"/>
                </a:cubicBezTo>
                <a:cubicBezTo>
                  <a:pt x="1745771" y="1218493"/>
                  <a:pt x="1726240" y="1203466"/>
                  <a:pt x="1711462" y="1182942"/>
                </a:cubicBezTo>
                <a:cubicBezTo>
                  <a:pt x="1708456" y="1173875"/>
                  <a:pt x="1710049" y="1166243"/>
                  <a:pt x="1716242" y="1160044"/>
                </a:cubicBezTo>
                <a:cubicBezTo>
                  <a:pt x="1722435" y="1153845"/>
                  <a:pt x="1724075" y="1148482"/>
                  <a:pt x="1721161" y="1143954"/>
                </a:cubicBezTo>
                <a:cubicBezTo>
                  <a:pt x="1729125" y="1126263"/>
                  <a:pt x="1742289" y="1106041"/>
                  <a:pt x="1760654" y="1083288"/>
                </a:cubicBezTo>
                <a:cubicBezTo>
                  <a:pt x="1781027" y="1058503"/>
                  <a:pt x="1800291" y="1034688"/>
                  <a:pt x="1818447" y="1011843"/>
                </a:cubicBezTo>
                <a:cubicBezTo>
                  <a:pt x="1828663" y="1006537"/>
                  <a:pt x="1831036" y="999282"/>
                  <a:pt x="1825569" y="990076"/>
                </a:cubicBezTo>
                <a:cubicBezTo>
                  <a:pt x="1820101" y="980871"/>
                  <a:pt x="1818099" y="969686"/>
                  <a:pt x="1819561" y="956522"/>
                </a:cubicBezTo>
                <a:cubicBezTo>
                  <a:pt x="1819561" y="941094"/>
                  <a:pt x="1820653" y="930646"/>
                  <a:pt x="1822835" y="925179"/>
                </a:cubicBezTo>
                <a:cubicBezTo>
                  <a:pt x="1818157" y="939701"/>
                  <a:pt x="1803542" y="957195"/>
                  <a:pt x="1778989" y="977661"/>
                </a:cubicBezTo>
                <a:cubicBezTo>
                  <a:pt x="1772140" y="977661"/>
                  <a:pt x="1764749" y="980941"/>
                  <a:pt x="1756814" y="987499"/>
                </a:cubicBezTo>
                <a:cubicBezTo>
                  <a:pt x="1748880" y="994058"/>
                  <a:pt x="1742080" y="995155"/>
                  <a:pt x="1736415" y="990790"/>
                </a:cubicBezTo>
                <a:cubicBezTo>
                  <a:pt x="1729310" y="998858"/>
                  <a:pt x="1720227" y="1007629"/>
                  <a:pt x="1709164" y="1017101"/>
                </a:cubicBezTo>
                <a:cubicBezTo>
                  <a:pt x="1691588" y="1021826"/>
                  <a:pt x="1678619" y="1031386"/>
                  <a:pt x="1670255" y="1045780"/>
                </a:cubicBezTo>
                <a:cubicBezTo>
                  <a:pt x="1661891" y="1060175"/>
                  <a:pt x="1653390" y="1073844"/>
                  <a:pt x="1644753" y="1086788"/>
                </a:cubicBezTo>
                <a:cubicBezTo>
                  <a:pt x="1640423" y="1097653"/>
                  <a:pt x="1634300" y="1109813"/>
                  <a:pt x="1626383" y="1123268"/>
                </a:cubicBezTo>
                <a:cubicBezTo>
                  <a:pt x="1612801" y="1132613"/>
                  <a:pt x="1602713" y="1135422"/>
                  <a:pt x="1596119" y="1131695"/>
                </a:cubicBezTo>
                <a:cubicBezTo>
                  <a:pt x="1583814" y="1127911"/>
                  <a:pt x="1577673" y="1120296"/>
                  <a:pt x="1577696" y="1108850"/>
                </a:cubicBezTo>
                <a:cubicBezTo>
                  <a:pt x="1574191" y="1115409"/>
                  <a:pt x="1569536" y="1109453"/>
                  <a:pt x="1563731" y="1090984"/>
                </a:cubicBezTo>
                <a:cubicBezTo>
                  <a:pt x="1569559" y="1087954"/>
                  <a:pt x="1569742" y="1085366"/>
                  <a:pt x="1564280" y="1083218"/>
                </a:cubicBezTo>
                <a:cubicBezTo>
                  <a:pt x="1558818" y="1081070"/>
                  <a:pt x="1556087" y="1075800"/>
                  <a:pt x="1556087" y="1067407"/>
                </a:cubicBezTo>
                <a:cubicBezTo>
                  <a:pt x="1560452" y="1059490"/>
                  <a:pt x="1559355" y="1047359"/>
                  <a:pt x="1552796" y="1031014"/>
                </a:cubicBezTo>
                <a:cubicBezTo>
                  <a:pt x="1566912" y="1029853"/>
                  <a:pt x="1576512" y="1021263"/>
                  <a:pt x="1581597" y="1005243"/>
                </a:cubicBezTo>
                <a:cubicBezTo>
                  <a:pt x="1591557" y="1004698"/>
                  <a:pt x="1595440" y="1001035"/>
                  <a:pt x="1593246" y="994256"/>
                </a:cubicBezTo>
                <a:cubicBezTo>
                  <a:pt x="1595533" y="977098"/>
                  <a:pt x="1601001" y="968519"/>
                  <a:pt x="1609649" y="968519"/>
                </a:cubicBezTo>
                <a:cubicBezTo>
                  <a:pt x="1606004" y="959755"/>
                  <a:pt x="1607461" y="956464"/>
                  <a:pt x="1614020" y="958646"/>
                </a:cubicBezTo>
                <a:cubicBezTo>
                  <a:pt x="1611106" y="951298"/>
                  <a:pt x="1614652" y="946701"/>
                  <a:pt x="1624659" y="944855"/>
                </a:cubicBezTo>
                <a:cubicBezTo>
                  <a:pt x="1625913" y="933049"/>
                  <a:pt x="1632205" y="924888"/>
                  <a:pt x="1643535" y="920373"/>
                </a:cubicBezTo>
                <a:cubicBezTo>
                  <a:pt x="1641352" y="919815"/>
                  <a:pt x="1645316" y="912072"/>
                  <a:pt x="1655428" y="897144"/>
                </a:cubicBezTo>
                <a:cubicBezTo>
                  <a:pt x="1664122" y="889180"/>
                  <a:pt x="1673734" y="879934"/>
                  <a:pt x="1684263" y="869405"/>
                </a:cubicBezTo>
                <a:lnTo>
                  <a:pt x="1693157" y="860992"/>
                </a:lnTo>
                <a:lnTo>
                  <a:pt x="1678928" y="868045"/>
                </a:lnTo>
                <a:cubicBezTo>
                  <a:pt x="1656392" y="878950"/>
                  <a:pt x="1630623" y="890658"/>
                  <a:pt x="1601622" y="903169"/>
                </a:cubicBezTo>
                <a:cubicBezTo>
                  <a:pt x="1587831" y="907522"/>
                  <a:pt x="1575688" y="910314"/>
                  <a:pt x="1565194" y="911544"/>
                </a:cubicBezTo>
                <a:cubicBezTo>
                  <a:pt x="1558774" y="919241"/>
                  <a:pt x="1548077" y="926339"/>
                  <a:pt x="1533102" y="932840"/>
                </a:cubicBezTo>
                <a:cubicBezTo>
                  <a:pt x="1515202" y="928371"/>
                  <a:pt x="1503129" y="921446"/>
                  <a:pt x="1496883" y="912067"/>
                </a:cubicBezTo>
                <a:cubicBezTo>
                  <a:pt x="1484334" y="917894"/>
                  <a:pt x="1475393" y="913854"/>
                  <a:pt x="1470058" y="899947"/>
                </a:cubicBezTo>
                <a:cubicBezTo>
                  <a:pt x="1464724" y="886040"/>
                  <a:pt x="1465162" y="874194"/>
                  <a:pt x="1471373" y="864408"/>
                </a:cubicBezTo>
                <a:cubicBezTo>
                  <a:pt x="1475367" y="852985"/>
                  <a:pt x="1475906" y="840732"/>
                  <a:pt x="1472992" y="827649"/>
                </a:cubicBezTo>
                <a:cubicBezTo>
                  <a:pt x="1480910" y="822437"/>
                  <a:pt x="1490612" y="817094"/>
                  <a:pt x="1502098" y="811620"/>
                </a:cubicBezTo>
                <a:cubicBezTo>
                  <a:pt x="1504970" y="810252"/>
                  <a:pt x="1507301" y="809476"/>
                  <a:pt x="1509090" y="809291"/>
                </a:cubicBezTo>
                <a:lnTo>
                  <a:pt x="1511975" y="810232"/>
                </a:lnTo>
                <a:lnTo>
                  <a:pt x="1512163" y="809975"/>
                </a:lnTo>
                <a:cubicBezTo>
                  <a:pt x="1517892" y="803416"/>
                  <a:pt x="1523142" y="801228"/>
                  <a:pt x="1527913" y="803410"/>
                </a:cubicBezTo>
                <a:cubicBezTo>
                  <a:pt x="1543329" y="797583"/>
                  <a:pt x="1548550" y="801524"/>
                  <a:pt x="1543576" y="815234"/>
                </a:cubicBezTo>
                <a:cubicBezTo>
                  <a:pt x="1541089" y="822088"/>
                  <a:pt x="1538437" y="827679"/>
                  <a:pt x="1535620" y="832007"/>
                </a:cubicBezTo>
                <a:lnTo>
                  <a:pt x="1534643" y="833253"/>
                </a:lnTo>
                <a:lnTo>
                  <a:pt x="1660386" y="781331"/>
                </a:lnTo>
                <a:cubicBezTo>
                  <a:pt x="1702824" y="762960"/>
                  <a:pt x="1744982" y="743858"/>
                  <a:pt x="1786860" y="724025"/>
                </a:cubicBezTo>
                <a:cubicBezTo>
                  <a:pt x="1803553" y="723468"/>
                  <a:pt x="1803878" y="722022"/>
                  <a:pt x="1787835" y="719689"/>
                </a:cubicBezTo>
                <a:cubicBezTo>
                  <a:pt x="1784933" y="702590"/>
                  <a:pt x="1787197" y="689280"/>
                  <a:pt x="1794626" y="679761"/>
                </a:cubicBezTo>
                <a:cubicBezTo>
                  <a:pt x="1795938" y="662824"/>
                  <a:pt x="1794736" y="647698"/>
                  <a:pt x="1791022" y="634383"/>
                </a:cubicBezTo>
                <a:cubicBezTo>
                  <a:pt x="1781514" y="637297"/>
                  <a:pt x="1768942" y="638388"/>
                  <a:pt x="1753305" y="637657"/>
                </a:cubicBezTo>
                <a:cubicBezTo>
                  <a:pt x="1728962" y="641302"/>
                  <a:pt x="1718247" y="629589"/>
                  <a:pt x="1721161" y="602518"/>
                </a:cubicBezTo>
                <a:cubicBezTo>
                  <a:pt x="1718979" y="589412"/>
                  <a:pt x="1724394" y="574384"/>
                  <a:pt x="1737407" y="557436"/>
                </a:cubicBezTo>
                <a:cubicBezTo>
                  <a:pt x="1741250" y="559618"/>
                  <a:pt x="1743334" y="559630"/>
                  <a:pt x="1743659" y="557471"/>
                </a:cubicBezTo>
                <a:cubicBezTo>
                  <a:pt x="1761745" y="541404"/>
                  <a:pt x="1770057" y="543865"/>
                  <a:pt x="1768594" y="564854"/>
                </a:cubicBezTo>
                <a:cubicBezTo>
                  <a:pt x="1768594" y="566467"/>
                  <a:pt x="1770347" y="563446"/>
                  <a:pt x="1773853" y="555790"/>
                </a:cubicBezTo>
                <a:cubicBezTo>
                  <a:pt x="1776482" y="550048"/>
                  <a:pt x="1779000" y="550286"/>
                  <a:pt x="1781408" y="556504"/>
                </a:cubicBezTo>
                <a:lnTo>
                  <a:pt x="1783651" y="564275"/>
                </a:lnTo>
                <a:lnTo>
                  <a:pt x="1783969" y="560152"/>
                </a:lnTo>
                <a:cubicBezTo>
                  <a:pt x="1797493" y="559014"/>
                  <a:pt x="1804256" y="554638"/>
                  <a:pt x="1804256" y="547023"/>
                </a:cubicBezTo>
                <a:cubicBezTo>
                  <a:pt x="1802061" y="540905"/>
                  <a:pt x="1802061" y="532704"/>
                  <a:pt x="1804256" y="522418"/>
                </a:cubicBezTo>
                <a:cubicBezTo>
                  <a:pt x="1803524" y="506155"/>
                  <a:pt x="1804615" y="490344"/>
                  <a:pt x="1807529" y="474986"/>
                </a:cubicBezTo>
                <a:cubicBezTo>
                  <a:pt x="1812625" y="427425"/>
                  <a:pt x="1815173" y="386888"/>
                  <a:pt x="1815173" y="353374"/>
                </a:cubicBezTo>
                <a:cubicBezTo>
                  <a:pt x="1802381" y="351911"/>
                  <a:pt x="1789617" y="350832"/>
                  <a:pt x="1776882" y="350135"/>
                </a:cubicBezTo>
                <a:cubicBezTo>
                  <a:pt x="1764519" y="351598"/>
                  <a:pt x="1762708" y="344116"/>
                  <a:pt x="1771450" y="327690"/>
                </a:cubicBezTo>
                <a:cubicBezTo>
                  <a:pt x="1771275" y="328804"/>
                  <a:pt x="1762894" y="331550"/>
                  <a:pt x="1746305" y="335926"/>
                </a:cubicBezTo>
                <a:cubicBezTo>
                  <a:pt x="1758994" y="319280"/>
                  <a:pt x="1773673" y="303834"/>
                  <a:pt x="1790343" y="289591"/>
                </a:cubicBezTo>
                <a:close/>
                <a:moveTo>
                  <a:pt x="4349216" y="268137"/>
                </a:moveTo>
                <a:cubicBezTo>
                  <a:pt x="4382509" y="272893"/>
                  <a:pt x="4403912" y="290899"/>
                  <a:pt x="4413424" y="322153"/>
                </a:cubicBezTo>
                <a:cubicBezTo>
                  <a:pt x="4414103" y="360203"/>
                  <a:pt x="4413084" y="397912"/>
                  <a:pt x="4410366" y="435282"/>
                </a:cubicBezTo>
                <a:cubicBezTo>
                  <a:pt x="4413764" y="455665"/>
                  <a:pt x="4412405" y="474690"/>
                  <a:pt x="4406290" y="492356"/>
                </a:cubicBezTo>
                <a:cubicBezTo>
                  <a:pt x="4419199" y="503906"/>
                  <a:pt x="4435846" y="506964"/>
                  <a:pt x="4456229" y="501528"/>
                </a:cubicBezTo>
                <a:cubicBezTo>
                  <a:pt x="4471177" y="505605"/>
                  <a:pt x="4483747" y="512739"/>
                  <a:pt x="4493939" y="522931"/>
                </a:cubicBezTo>
                <a:cubicBezTo>
                  <a:pt x="4506169" y="522931"/>
                  <a:pt x="4505150" y="528367"/>
                  <a:pt x="4490881" y="539238"/>
                </a:cubicBezTo>
                <a:cubicBezTo>
                  <a:pt x="4496996" y="546032"/>
                  <a:pt x="4495298" y="553506"/>
                  <a:pt x="4485785" y="561660"/>
                </a:cubicBezTo>
                <a:cubicBezTo>
                  <a:pt x="4487144" y="571851"/>
                  <a:pt x="4481029" y="577966"/>
                  <a:pt x="4467440" y="580005"/>
                </a:cubicBezTo>
                <a:cubicBezTo>
                  <a:pt x="4451813" y="587479"/>
                  <a:pt x="4435166" y="596651"/>
                  <a:pt x="4417500" y="607522"/>
                </a:cubicBezTo>
                <a:cubicBezTo>
                  <a:pt x="4414783" y="623829"/>
                  <a:pt x="4413424" y="640816"/>
                  <a:pt x="4413424" y="658481"/>
                </a:cubicBezTo>
                <a:cubicBezTo>
                  <a:pt x="4418859" y="666635"/>
                  <a:pt x="4425314" y="668673"/>
                  <a:pt x="4432788" y="664596"/>
                </a:cubicBezTo>
                <a:cubicBezTo>
                  <a:pt x="4449774" y="667994"/>
                  <a:pt x="4463363" y="676826"/>
                  <a:pt x="4473555" y="691095"/>
                </a:cubicBezTo>
                <a:cubicBezTo>
                  <a:pt x="4474914" y="701966"/>
                  <a:pt x="4471177" y="708761"/>
                  <a:pt x="4462344" y="711478"/>
                </a:cubicBezTo>
                <a:cubicBezTo>
                  <a:pt x="4453511" y="714196"/>
                  <a:pt x="4447736" y="718273"/>
                  <a:pt x="4445018" y="723708"/>
                </a:cubicBezTo>
                <a:cubicBezTo>
                  <a:pt x="4434147" y="729144"/>
                  <a:pt x="4423616" y="738317"/>
                  <a:pt x="4413424" y="751226"/>
                </a:cubicBezTo>
                <a:cubicBezTo>
                  <a:pt x="4332569" y="823248"/>
                  <a:pt x="4256471" y="900365"/>
                  <a:pt x="4185129" y="982579"/>
                </a:cubicBezTo>
                <a:cubicBezTo>
                  <a:pt x="4159989" y="1022666"/>
                  <a:pt x="4128055" y="1055280"/>
                  <a:pt x="4089326" y="1080420"/>
                </a:cubicBezTo>
                <a:cubicBezTo>
                  <a:pt x="4076417" y="1086535"/>
                  <a:pt x="4063167" y="1089253"/>
                  <a:pt x="4049578" y="1088573"/>
                </a:cubicBezTo>
                <a:cubicBezTo>
                  <a:pt x="4051617" y="1080420"/>
                  <a:pt x="4048219" y="1075324"/>
                  <a:pt x="4039387" y="1073286"/>
                </a:cubicBezTo>
                <a:cubicBezTo>
                  <a:pt x="4036669" y="1069888"/>
                  <a:pt x="4034291" y="1064792"/>
                  <a:pt x="4032252" y="1057998"/>
                </a:cubicBezTo>
                <a:cubicBezTo>
                  <a:pt x="4025458" y="1055960"/>
                  <a:pt x="4025458" y="1049505"/>
                  <a:pt x="4032252" y="1038634"/>
                </a:cubicBezTo>
                <a:cubicBezTo>
                  <a:pt x="4032932" y="1018250"/>
                  <a:pt x="4041765" y="1002962"/>
                  <a:pt x="4058751" y="992771"/>
                </a:cubicBezTo>
                <a:cubicBezTo>
                  <a:pt x="4138247" y="920749"/>
                  <a:pt x="4216723" y="853483"/>
                  <a:pt x="4294180" y="790974"/>
                </a:cubicBezTo>
                <a:cubicBezTo>
                  <a:pt x="4309128" y="782141"/>
                  <a:pt x="4318640" y="770590"/>
                  <a:pt x="4322717" y="756322"/>
                </a:cubicBezTo>
                <a:cubicBezTo>
                  <a:pt x="4291462" y="778064"/>
                  <a:pt x="4257830" y="795390"/>
                  <a:pt x="4221819" y="808300"/>
                </a:cubicBezTo>
                <a:cubicBezTo>
                  <a:pt x="4204833" y="812377"/>
                  <a:pt x="4187167" y="816793"/>
                  <a:pt x="4168822" y="821549"/>
                </a:cubicBezTo>
                <a:cubicBezTo>
                  <a:pt x="4146400" y="809999"/>
                  <a:pt x="4136208" y="791993"/>
                  <a:pt x="4138247" y="767533"/>
                </a:cubicBezTo>
                <a:cubicBezTo>
                  <a:pt x="4130093" y="748508"/>
                  <a:pt x="4136888" y="735599"/>
                  <a:pt x="4158630" y="728804"/>
                </a:cubicBezTo>
                <a:cubicBezTo>
                  <a:pt x="4172219" y="724048"/>
                  <a:pt x="4173238" y="729144"/>
                  <a:pt x="4161688" y="744092"/>
                </a:cubicBezTo>
                <a:cubicBezTo>
                  <a:pt x="4160329" y="752925"/>
                  <a:pt x="4163216" y="756322"/>
                  <a:pt x="4170351" y="754284"/>
                </a:cubicBezTo>
                <a:cubicBezTo>
                  <a:pt x="4177485" y="752245"/>
                  <a:pt x="4183770" y="751906"/>
                  <a:pt x="4189205" y="753264"/>
                </a:cubicBezTo>
                <a:cubicBezTo>
                  <a:pt x="4242882" y="732202"/>
                  <a:pt x="4295200" y="709100"/>
                  <a:pt x="4346158" y="683961"/>
                </a:cubicBezTo>
                <a:cubicBezTo>
                  <a:pt x="4339364" y="675128"/>
                  <a:pt x="4333928" y="663917"/>
                  <a:pt x="4329851" y="650328"/>
                </a:cubicBezTo>
                <a:cubicBezTo>
                  <a:pt x="4323736" y="644892"/>
                  <a:pt x="4321868" y="638437"/>
                  <a:pt x="4324246" y="630964"/>
                </a:cubicBezTo>
                <a:cubicBezTo>
                  <a:pt x="4326624" y="623490"/>
                  <a:pt x="4325435" y="617035"/>
                  <a:pt x="4320679" y="611599"/>
                </a:cubicBezTo>
                <a:cubicBezTo>
                  <a:pt x="4309808" y="618394"/>
                  <a:pt x="4298597" y="618394"/>
                  <a:pt x="4287046" y="611599"/>
                </a:cubicBezTo>
                <a:cubicBezTo>
                  <a:pt x="4270060" y="604125"/>
                  <a:pt x="4256131" y="595972"/>
                  <a:pt x="4245260" y="587139"/>
                </a:cubicBezTo>
                <a:cubicBezTo>
                  <a:pt x="4247978" y="581703"/>
                  <a:pt x="4254432" y="578476"/>
                  <a:pt x="4264624" y="577457"/>
                </a:cubicBezTo>
                <a:cubicBezTo>
                  <a:pt x="4274816" y="576438"/>
                  <a:pt x="4282290" y="572871"/>
                  <a:pt x="4287046" y="566755"/>
                </a:cubicBezTo>
                <a:cubicBezTo>
                  <a:pt x="4293161" y="560640"/>
                  <a:pt x="4300975" y="557583"/>
                  <a:pt x="4310487" y="557583"/>
                </a:cubicBezTo>
                <a:cubicBezTo>
                  <a:pt x="4330871" y="544673"/>
                  <a:pt x="4337325" y="524290"/>
                  <a:pt x="4329851" y="496432"/>
                </a:cubicBezTo>
                <a:cubicBezTo>
                  <a:pt x="4336646" y="471293"/>
                  <a:pt x="4334438" y="448531"/>
                  <a:pt x="4323227" y="428148"/>
                </a:cubicBezTo>
                <a:cubicBezTo>
                  <a:pt x="4312016" y="407764"/>
                  <a:pt x="4304032" y="386701"/>
                  <a:pt x="4299276" y="364959"/>
                </a:cubicBezTo>
                <a:cubicBezTo>
                  <a:pt x="4295879" y="360882"/>
                  <a:pt x="4294860" y="354767"/>
                  <a:pt x="4296219" y="346614"/>
                </a:cubicBezTo>
                <a:cubicBezTo>
                  <a:pt x="4297578" y="338460"/>
                  <a:pt x="4295200" y="335063"/>
                  <a:pt x="4289084" y="336422"/>
                </a:cubicBezTo>
                <a:cubicBezTo>
                  <a:pt x="4288405" y="322153"/>
                  <a:pt x="4295539" y="307545"/>
                  <a:pt x="4310487" y="292597"/>
                </a:cubicBezTo>
                <a:cubicBezTo>
                  <a:pt x="4318640" y="277649"/>
                  <a:pt x="4331550" y="269496"/>
                  <a:pt x="4349216" y="268137"/>
                </a:cubicBezTo>
                <a:close/>
                <a:moveTo>
                  <a:pt x="1075584" y="232222"/>
                </a:moveTo>
                <a:cubicBezTo>
                  <a:pt x="1122231" y="233085"/>
                  <a:pt x="1163856" y="241829"/>
                  <a:pt x="1200457" y="258454"/>
                </a:cubicBezTo>
                <a:cubicBezTo>
                  <a:pt x="1258813" y="278456"/>
                  <a:pt x="1300177" y="315680"/>
                  <a:pt x="1324549" y="370125"/>
                </a:cubicBezTo>
                <a:cubicBezTo>
                  <a:pt x="1337998" y="379154"/>
                  <a:pt x="1350057" y="387092"/>
                  <a:pt x="1360725" y="393937"/>
                </a:cubicBezTo>
                <a:cubicBezTo>
                  <a:pt x="1385134" y="418143"/>
                  <a:pt x="1385426" y="441943"/>
                  <a:pt x="1361601" y="465337"/>
                </a:cubicBezTo>
                <a:cubicBezTo>
                  <a:pt x="1345332" y="478164"/>
                  <a:pt x="1325711" y="485466"/>
                  <a:pt x="1302736" y="487244"/>
                </a:cubicBezTo>
                <a:cubicBezTo>
                  <a:pt x="1257537" y="495677"/>
                  <a:pt x="1212719" y="509183"/>
                  <a:pt x="1168282" y="527763"/>
                </a:cubicBezTo>
                <a:cubicBezTo>
                  <a:pt x="1143250" y="530176"/>
                  <a:pt x="1118917" y="534228"/>
                  <a:pt x="1095282" y="539917"/>
                </a:cubicBezTo>
                <a:cubicBezTo>
                  <a:pt x="1077946" y="543016"/>
                  <a:pt x="1066193" y="554859"/>
                  <a:pt x="1060020" y="575446"/>
                </a:cubicBezTo>
                <a:cubicBezTo>
                  <a:pt x="1046939" y="590851"/>
                  <a:pt x="1039777" y="601176"/>
                  <a:pt x="1038532" y="606421"/>
                </a:cubicBezTo>
                <a:cubicBezTo>
                  <a:pt x="1080112" y="601201"/>
                  <a:pt x="1123082" y="587314"/>
                  <a:pt x="1167443" y="564759"/>
                </a:cubicBezTo>
                <a:cubicBezTo>
                  <a:pt x="1217227" y="543677"/>
                  <a:pt x="1265386" y="524214"/>
                  <a:pt x="1311919" y="506370"/>
                </a:cubicBezTo>
                <a:cubicBezTo>
                  <a:pt x="1328009" y="498115"/>
                  <a:pt x="1341557" y="499792"/>
                  <a:pt x="1352562" y="511400"/>
                </a:cubicBezTo>
                <a:cubicBezTo>
                  <a:pt x="1363566" y="523007"/>
                  <a:pt x="1373044" y="530957"/>
                  <a:pt x="1380994" y="535250"/>
                </a:cubicBezTo>
                <a:cubicBezTo>
                  <a:pt x="1412630" y="554033"/>
                  <a:pt x="1423856" y="583262"/>
                  <a:pt x="1414674" y="622937"/>
                </a:cubicBezTo>
                <a:lnTo>
                  <a:pt x="1399278" y="633292"/>
                </a:lnTo>
                <a:lnTo>
                  <a:pt x="1413688" y="644259"/>
                </a:lnTo>
                <a:cubicBezTo>
                  <a:pt x="1420111" y="648447"/>
                  <a:pt x="1426339" y="651785"/>
                  <a:pt x="1432372" y="654275"/>
                </a:cubicBezTo>
                <a:cubicBezTo>
                  <a:pt x="1469049" y="667609"/>
                  <a:pt x="1498723" y="687790"/>
                  <a:pt x="1521393" y="714815"/>
                </a:cubicBezTo>
                <a:cubicBezTo>
                  <a:pt x="1527997" y="739022"/>
                  <a:pt x="1522783" y="752801"/>
                  <a:pt x="1505753" y="756154"/>
                </a:cubicBezTo>
                <a:cubicBezTo>
                  <a:pt x="1488722" y="759507"/>
                  <a:pt x="1472980" y="759354"/>
                  <a:pt x="1458527" y="755697"/>
                </a:cubicBezTo>
                <a:cubicBezTo>
                  <a:pt x="1445307" y="749474"/>
                  <a:pt x="1432416" y="744921"/>
                  <a:pt x="1419856" y="742038"/>
                </a:cubicBezTo>
                <a:cubicBezTo>
                  <a:pt x="1366465" y="746000"/>
                  <a:pt x="1315652" y="752503"/>
                  <a:pt x="1267418" y="761545"/>
                </a:cubicBezTo>
                <a:cubicBezTo>
                  <a:pt x="1230956" y="769825"/>
                  <a:pt x="1198101" y="780347"/>
                  <a:pt x="1168853" y="793111"/>
                </a:cubicBezTo>
                <a:cubicBezTo>
                  <a:pt x="1155582" y="800909"/>
                  <a:pt x="1143199" y="809735"/>
                  <a:pt x="1131706" y="819590"/>
                </a:cubicBezTo>
                <a:cubicBezTo>
                  <a:pt x="1099092" y="829776"/>
                  <a:pt x="1087573" y="852363"/>
                  <a:pt x="1097149" y="887351"/>
                </a:cubicBezTo>
                <a:cubicBezTo>
                  <a:pt x="1095549" y="899543"/>
                  <a:pt x="1095745" y="913675"/>
                  <a:pt x="1097739" y="929747"/>
                </a:cubicBezTo>
                <a:cubicBezTo>
                  <a:pt x="1099733" y="945819"/>
                  <a:pt x="1092539" y="956547"/>
                  <a:pt x="1076156" y="961932"/>
                </a:cubicBezTo>
                <a:cubicBezTo>
                  <a:pt x="1050070" y="994546"/>
                  <a:pt x="1027000" y="1032531"/>
                  <a:pt x="1006947" y="1075889"/>
                </a:cubicBezTo>
                <a:lnTo>
                  <a:pt x="924937" y="1204896"/>
                </a:lnTo>
                <a:cubicBezTo>
                  <a:pt x="885910" y="1271799"/>
                  <a:pt x="837224" y="1333604"/>
                  <a:pt x="778880" y="1390309"/>
                </a:cubicBezTo>
                <a:cubicBezTo>
                  <a:pt x="762701" y="1402895"/>
                  <a:pt x="745784" y="1409664"/>
                  <a:pt x="728131" y="1410617"/>
                </a:cubicBezTo>
                <a:cubicBezTo>
                  <a:pt x="706719" y="1398806"/>
                  <a:pt x="698401" y="1382118"/>
                  <a:pt x="703176" y="1360553"/>
                </a:cubicBezTo>
                <a:cubicBezTo>
                  <a:pt x="691225" y="1342710"/>
                  <a:pt x="696261" y="1329464"/>
                  <a:pt x="718282" y="1320815"/>
                </a:cubicBezTo>
                <a:cubicBezTo>
                  <a:pt x="723845" y="1320320"/>
                  <a:pt x="728982" y="1315951"/>
                  <a:pt x="733694" y="1307709"/>
                </a:cubicBezTo>
                <a:cubicBezTo>
                  <a:pt x="790958" y="1213868"/>
                  <a:pt x="850756" y="1121984"/>
                  <a:pt x="913088" y="1032055"/>
                </a:cubicBezTo>
                <a:cubicBezTo>
                  <a:pt x="955417" y="967717"/>
                  <a:pt x="998673" y="905944"/>
                  <a:pt x="1042856" y="846737"/>
                </a:cubicBezTo>
                <a:cubicBezTo>
                  <a:pt x="1041256" y="832475"/>
                  <a:pt x="1048540" y="819933"/>
                  <a:pt x="1064707" y="809113"/>
                </a:cubicBezTo>
                <a:cubicBezTo>
                  <a:pt x="1068180" y="806370"/>
                  <a:pt x="1071352" y="804011"/>
                  <a:pt x="1074221" y="802038"/>
                </a:cubicBezTo>
                <a:lnTo>
                  <a:pt x="1078921" y="799131"/>
                </a:lnTo>
                <a:lnTo>
                  <a:pt x="1050762" y="808808"/>
                </a:lnTo>
                <a:cubicBezTo>
                  <a:pt x="1036278" y="814428"/>
                  <a:pt x="1021019" y="820956"/>
                  <a:pt x="1004985" y="828392"/>
                </a:cubicBezTo>
                <a:cubicBezTo>
                  <a:pt x="960878" y="848445"/>
                  <a:pt x="913843" y="864713"/>
                  <a:pt x="863882" y="877198"/>
                </a:cubicBezTo>
                <a:cubicBezTo>
                  <a:pt x="851258" y="872410"/>
                  <a:pt x="837631" y="870613"/>
                  <a:pt x="823000" y="871806"/>
                </a:cubicBezTo>
                <a:cubicBezTo>
                  <a:pt x="808370" y="873000"/>
                  <a:pt x="794673" y="866422"/>
                  <a:pt x="781909" y="852071"/>
                </a:cubicBezTo>
                <a:cubicBezTo>
                  <a:pt x="772486" y="831827"/>
                  <a:pt x="773750" y="822905"/>
                  <a:pt x="785700" y="825305"/>
                </a:cubicBezTo>
                <a:cubicBezTo>
                  <a:pt x="771349" y="819794"/>
                  <a:pt x="766231" y="806706"/>
                  <a:pt x="770346" y="786043"/>
                </a:cubicBezTo>
                <a:cubicBezTo>
                  <a:pt x="782627" y="765965"/>
                  <a:pt x="793276" y="765323"/>
                  <a:pt x="802293" y="784119"/>
                </a:cubicBezTo>
                <a:cubicBezTo>
                  <a:pt x="804338" y="799613"/>
                  <a:pt x="812212" y="803741"/>
                  <a:pt x="825915" y="796502"/>
                </a:cubicBezTo>
                <a:cubicBezTo>
                  <a:pt x="893771" y="777566"/>
                  <a:pt x="959309" y="759742"/>
                  <a:pt x="1022530" y="743028"/>
                </a:cubicBezTo>
                <a:cubicBezTo>
                  <a:pt x="1001880" y="729947"/>
                  <a:pt x="987922" y="708377"/>
                  <a:pt x="980658" y="678316"/>
                </a:cubicBezTo>
                <a:cubicBezTo>
                  <a:pt x="987046" y="672829"/>
                  <a:pt x="987049" y="666806"/>
                  <a:pt x="980668" y="660247"/>
                </a:cubicBezTo>
                <a:cubicBezTo>
                  <a:pt x="974286" y="653687"/>
                  <a:pt x="971095" y="646553"/>
                  <a:pt x="971095" y="638844"/>
                </a:cubicBezTo>
                <a:cubicBezTo>
                  <a:pt x="968707" y="619870"/>
                  <a:pt x="976277" y="606008"/>
                  <a:pt x="993803" y="597258"/>
                </a:cubicBezTo>
                <a:lnTo>
                  <a:pt x="1041180" y="534488"/>
                </a:lnTo>
                <a:cubicBezTo>
                  <a:pt x="1055848" y="525077"/>
                  <a:pt x="1062852" y="520105"/>
                  <a:pt x="1062192" y="519572"/>
                </a:cubicBezTo>
                <a:cubicBezTo>
                  <a:pt x="1029642" y="519572"/>
                  <a:pt x="996489" y="493905"/>
                  <a:pt x="962732" y="442572"/>
                </a:cubicBezTo>
                <a:cubicBezTo>
                  <a:pt x="985986" y="447347"/>
                  <a:pt x="1002781" y="448211"/>
                  <a:pt x="1013119" y="445163"/>
                </a:cubicBezTo>
                <a:cubicBezTo>
                  <a:pt x="1060833" y="420893"/>
                  <a:pt x="1109912" y="402351"/>
                  <a:pt x="1160357" y="389537"/>
                </a:cubicBezTo>
                <a:lnTo>
                  <a:pt x="1176337" y="384959"/>
                </a:lnTo>
                <a:lnTo>
                  <a:pt x="1141898" y="364414"/>
                </a:lnTo>
                <a:cubicBezTo>
                  <a:pt x="1100762" y="338325"/>
                  <a:pt x="1059773" y="307679"/>
                  <a:pt x="1018930" y="272474"/>
                </a:cubicBezTo>
                <a:cubicBezTo>
                  <a:pt x="1034360" y="251227"/>
                  <a:pt x="1053245" y="237810"/>
                  <a:pt x="1075584" y="232222"/>
                </a:cubicBezTo>
                <a:close/>
                <a:moveTo>
                  <a:pt x="5326256" y="0"/>
                </a:moveTo>
                <a:cubicBezTo>
                  <a:pt x="5338886" y="7772"/>
                  <a:pt x="5351274" y="9472"/>
                  <a:pt x="5363418" y="5100"/>
                </a:cubicBezTo>
                <a:cubicBezTo>
                  <a:pt x="5375562" y="728"/>
                  <a:pt x="5385521" y="4372"/>
                  <a:pt x="5393293" y="16030"/>
                </a:cubicBezTo>
                <a:cubicBezTo>
                  <a:pt x="5420497" y="27689"/>
                  <a:pt x="5427783" y="45177"/>
                  <a:pt x="5415153" y="68494"/>
                </a:cubicBezTo>
                <a:cubicBezTo>
                  <a:pt x="5385035" y="107356"/>
                  <a:pt x="5360746" y="151561"/>
                  <a:pt x="5342287" y="201111"/>
                </a:cubicBezTo>
                <a:cubicBezTo>
                  <a:pt x="5336458" y="209855"/>
                  <a:pt x="5331114" y="221270"/>
                  <a:pt x="5326256" y="235358"/>
                </a:cubicBezTo>
                <a:cubicBezTo>
                  <a:pt x="5321398" y="249445"/>
                  <a:pt x="5326742" y="253089"/>
                  <a:pt x="5342287" y="246288"/>
                </a:cubicBezTo>
                <a:cubicBezTo>
                  <a:pt x="5403494" y="211312"/>
                  <a:pt x="5467617" y="207426"/>
                  <a:pt x="5534654" y="234629"/>
                </a:cubicBezTo>
                <a:cubicBezTo>
                  <a:pt x="5549227" y="257946"/>
                  <a:pt x="5552627" y="283207"/>
                  <a:pt x="5544855" y="310410"/>
                </a:cubicBezTo>
                <a:cubicBezTo>
                  <a:pt x="5517652" y="331784"/>
                  <a:pt x="5490934" y="356073"/>
                  <a:pt x="5464702" y="383276"/>
                </a:cubicBezTo>
                <a:cubicBezTo>
                  <a:pt x="5448186" y="397850"/>
                  <a:pt x="5451100" y="404650"/>
                  <a:pt x="5473446" y="403679"/>
                </a:cubicBezTo>
                <a:cubicBezTo>
                  <a:pt x="5514251" y="399793"/>
                  <a:pt x="5551656" y="402222"/>
                  <a:pt x="5585660" y="410965"/>
                </a:cubicBezTo>
                <a:cubicBezTo>
                  <a:pt x="5620636" y="409022"/>
                  <a:pt x="5655126" y="412423"/>
                  <a:pt x="5689130" y="421167"/>
                </a:cubicBezTo>
                <a:cubicBezTo>
                  <a:pt x="5728964" y="421167"/>
                  <a:pt x="5758110" y="432340"/>
                  <a:pt x="5776570" y="454685"/>
                </a:cubicBezTo>
                <a:cubicBezTo>
                  <a:pt x="5788228" y="447884"/>
                  <a:pt x="5796001" y="451771"/>
                  <a:pt x="5799887" y="466344"/>
                </a:cubicBezTo>
                <a:cubicBezTo>
                  <a:pt x="5806688" y="466344"/>
                  <a:pt x="5809602" y="473630"/>
                  <a:pt x="5808631" y="488204"/>
                </a:cubicBezTo>
                <a:cubicBezTo>
                  <a:pt x="5824176" y="486261"/>
                  <a:pt x="5827576" y="491604"/>
                  <a:pt x="5818832" y="504234"/>
                </a:cubicBezTo>
                <a:cubicBezTo>
                  <a:pt x="5807174" y="510064"/>
                  <a:pt x="5796972" y="509578"/>
                  <a:pt x="5788228" y="502777"/>
                </a:cubicBezTo>
                <a:cubicBezTo>
                  <a:pt x="5774627" y="508606"/>
                  <a:pt x="5756167" y="507149"/>
                  <a:pt x="5732850" y="498405"/>
                </a:cubicBezTo>
                <a:lnTo>
                  <a:pt x="5671642" y="485289"/>
                </a:lnTo>
                <a:cubicBezTo>
                  <a:pt x="5657069" y="486261"/>
                  <a:pt x="5642496" y="484803"/>
                  <a:pt x="5627922" y="480917"/>
                </a:cubicBezTo>
                <a:lnTo>
                  <a:pt x="5498221" y="466344"/>
                </a:lnTo>
                <a:cubicBezTo>
                  <a:pt x="5477818" y="463429"/>
                  <a:pt x="5467860" y="470716"/>
                  <a:pt x="5468345" y="488204"/>
                </a:cubicBezTo>
                <a:cubicBezTo>
                  <a:pt x="5468831" y="505692"/>
                  <a:pt x="5469074" y="522208"/>
                  <a:pt x="5469074" y="537753"/>
                </a:cubicBezTo>
                <a:cubicBezTo>
                  <a:pt x="5466160" y="556212"/>
                  <a:pt x="5471746" y="565928"/>
                  <a:pt x="5485833" y="566899"/>
                </a:cubicBezTo>
                <a:cubicBezTo>
                  <a:pt x="5499921" y="567871"/>
                  <a:pt x="5512308" y="572243"/>
                  <a:pt x="5522995" y="580015"/>
                </a:cubicBezTo>
                <a:cubicBezTo>
                  <a:pt x="5520080" y="585844"/>
                  <a:pt x="5522752" y="591431"/>
                  <a:pt x="5531010" y="596774"/>
                </a:cubicBezTo>
                <a:cubicBezTo>
                  <a:pt x="5539269" y="602118"/>
                  <a:pt x="5537568" y="604790"/>
                  <a:pt x="5525910" y="604790"/>
                </a:cubicBezTo>
                <a:cubicBezTo>
                  <a:pt x="5515223" y="609647"/>
                  <a:pt x="5503078" y="612562"/>
                  <a:pt x="5489477" y="613534"/>
                </a:cubicBezTo>
                <a:cubicBezTo>
                  <a:pt x="5475875" y="614505"/>
                  <a:pt x="5470531" y="623735"/>
                  <a:pt x="5473446" y="641223"/>
                </a:cubicBezTo>
                <a:cubicBezTo>
                  <a:pt x="5473446" y="661625"/>
                  <a:pt x="5486562" y="668426"/>
                  <a:pt x="5512794" y="661625"/>
                </a:cubicBezTo>
                <a:cubicBezTo>
                  <a:pt x="5526396" y="666483"/>
                  <a:pt x="5537568" y="674255"/>
                  <a:pt x="5546312" y="684943"/>
                </a:cubicBezTo>
                <a:cubicBezTo>
                  <a:pt x="5538540" y="691743"/>
                  <a:pt x="5538783" y="695630"/>
                  <a:pt x="5547041" y="696601"/>
                </a:cubicBezTo>
                <a:cubicBezTo>
                  <a:pt x="5555299" y="697573"/>
                  <a:pt x="5558942" y="701459"/>
                  <a:pt x="5557971" y="708260"/>
                </a:cubicBezTo>
                <a:cubicBezTo>
                  <a:pt x="5534654" y="716032"/>
                  <a:pt x="5510851" y="726233"/>
                  <a:pt x="5486562" y="738864"/>
                </a:cubicBezTo>
                <a:cubicBezTo>
                  <a:pt x="5480733" y="772868"/>
                  <a:pt x="5480733" y="807844"/>
                  <a:pt x="5486562" y="843791"/>
                </a:cubicBezTo>
                <a:cubicBezTo>
                  <a:pt x="5508908" y="840876"/>
                  <a:pt x="5531739" y="842819"/>
                  <a:pt x="5555056" y="849620"/>
                </a:cubicBezTo>
                <a:cubicBezTo>
                  <a:pt x="5550198" y="855450"/>
                  <a:pt x="5552142" y="861279"/>
                  <a:pt x="5560886" y="867108"/>
                </a:cubicBezTo>
                <a:cubicBezTo>
                  <a:pt x="5568658" y="866137"/>
                  <a:pt x="5571573" y="869051"/>
                  <a:pt x="5569630" y="875852"/>
                </a:cubicBezTo>
                <a:lnTo>
                  <a:pt x="5522995" y="907913"/>
                </a:lnTo>
                <a:cubicBezTo>
                  <a:pt x="5504536" y="907913"/>
                  <a:pt x="5495306" y="916171"/>
                  <a:pt x="5495306" y="932688"/>
                </a:cubicBezTo>
                <a:lnTo>
                  <a:pt x="5495306" y="982237"/>
                </a:lnTo>
                <a:cubicBezTo>
                  <a:pt x="5491420" y="994867"/>
                  <a:pt x="5491420" y="1003125"/>
                  <a:pt x="5495306" y="1007011"/>
                </a:cubicBezTo>
                <a:lnTo>
                  <a:pt x="5495306" y="1074048"/>
                </a:lnTo>
                <a:cubicBezTo>
                  <a:pt x="5500164" y="1073077"/>
                  <a:pt x="5499921" y="1075506"/>
                  <a:pt x="5494577" y="1081335"/>
                </a:cubicBezTo>
                <a:cubicBezTo>
                  <a:pt x="5489234" y="1087164"/>
                  <a:pt x="5489477" y="1092022"/>
                  <a:pt x="5495306" y="1095908"/>
                </a:cubicBezTo>
                <a:cubicBezTo>
                  <a:pt x="5502107" y="1103681"/>
                  <a:pt x="5501864" y="1112182"/>
                  <a:pt x="5494577" y="1121411"/>
                </a:cubicBezTo>
                <a:cubicBezTo>
                  <a:pt x="5487291" y="1130641"/>
                  <a:pt x="5487534" y="1137199"/>
                  <a:pt x="5495306" y="1141085"/>
                </a:cubicBezTo>
                <a:cubicBezTo>
                  <a:pt x="5490448" y="1144972"/>
                  <a:pt x="5486562" y="1151287"/>
                  <a:pt x="5483647" y="1160031"/>
                </a:cubicBezTo>
                <a:lnTo>
                  <a:pt x="5486562" y="1209580"/>
                </a:lnTo>
                <a:cubicBezTo>
                  <a:pt x="5482676" y="1222210"/>
                  <a:pt x="5478304" y="1232411"/>
                  <a:pt x="5473446" y="1240183"/>
                </a:cubicBezTo>
                <a:cubicBezTo>
                  <a:pt x="5476361" y="1248927"/>
                  <a:pt x="5472960" y="1258643"/>
                  <a:pt x="5463245" y="1269330"/>
                </a:cubicBezTo>
                <a:cubicBezTo>
                  <a:pt x="5453529" y="1287789"/>
                  <a:pt x="5437499" y="1295562"/>
                  <a:pt x="5415153" y="1292647"/>
                </a:cubicBezTo>
                <a:cubicBezTo>
                  <a:pt x="5411267" y="1285846"/>
                  <a:pt x="5406895" y="1282932"/>
                  <a:pt x="5402037" y="1283903"/>
                </a:cubicBezTo>
                <a:cubicBezTo>
                  <a:pt x="5380663" y="1273216"/>
                  <a:pt x="5372405" y="1255728"/>
                  <a:pt x="5377263" y="1231440"/>
                </a:cubicBezTo>
                <a:cubicBezTo>
                  <a:pt x="5378234" y="1217838"/>
                  <a:pt x="5377263" y="1203750"/>
                  <a:pt x="5374348" y="1189177"/>
                </a:cubicBezTo>
                <a:cubicBezTo>
                  <a:pt x="5372405" y="1179462"/>
                  <a:pt x="5376777" y="1175575"/>
                  <a:pt x="5387464" y="1177518"/>
                </a:cubicBezTo>
                <a:lnTo>
                  <a:pt x="5393293" y="1155660"/>
                </a:lnTo>
                <a:lnTo>
                  <a:pt x="5393293" y="1162945"/>
                </a:lnTo>
                <a:cubicBezTo>
                  <a:pt x="5398151" y="1171689"/>
                  <a:pt x="5401551" y="1170232"/>
                  <a:pt x="5403494" y="1158573"/>
                </a:cubicBezTo>
                <a:cubicBezTo>
                  <a:pt x="5404952" y="1149829"/>
                  <a:pt x="5403403" y="1146004"/>
                  <a:pt x="5398849" y="1147097"/>
                </a:cubicBezTo>
                <a:lnTo>
                  <a:pt x="5395083" y="1148949"/>
                </a:lnTo>
                <a:lnTo>
                  <a:pt x="5404952" y="1111939"/>
                </a:lnTo>
                <a:cubicBezTo>
                  <a:pt x="5408838" y="1119711"/>
                  <a:pt x="5411024" y="1119711"/>
                  <a:pt x="5411510" y="1111939"/>
                </a:cubicBezTo>
                <a:cubicBezTo>
                  <a:pt x="5411996" y="1104166"/>
                  <a:pt x="5408838" y="1100280"/>
                  <a:pt x="5402037" y="1100280"/>
                </a:cubicBezTo>
                <a:cubicBezTo>
                  <a:pt x="5402037" y="1051703"/>
                  <a:pt x="5400580" y="1001182"/>
                  <a:pt x="5397665" y="948718"/>
                </a:cubicBezTo>
                <a:cubicBezTo>
                  <a:pt x="5368519" y="961349"/>
                  <a:pt x="5336943" y="964263"/>
                  <a:pt x="5302939" y="957462"/>
                </a:cubicBezTo>
                <a:cubicBezTo>
                  <a:pt x="5303911" y="936088"/>
                  <a:pt x="5302939" y="914228"/>
                  <a:pt x="5300024" y="891883"/>
                </a:cubicBezTo>
                <a:cubicBezTo>
                  <a:pt x="5322370" y="861765"/>
                  <a:pt x="5347145" y="832618"/>
                  <a:pt x="5374348" y="804443"/>
                </a:cubicBezTo>
                <a:cubicBezTo>
                  <a:pt x="5386007" y="789870"/>
                  <a:pt x="5392322" y="777240"/>
                  <a:pt x="5393293" y="766553"/>
                </a:cubicBezTo>
                <a:cubicBezTo>
                  <a:pt x="5357346" y="779183"/>
                  <a:pt x="5320913" y="779183"/>
                  <a:pt x="5283994" y="766553"/>
                </a:cubicBezTo>
                <a:cubicBezTo>
                  <a:pt x="5273307" y="763638"/>
                  <a:pt x="5263106" y="757566"/>
                  <a:pt x="5253390" y="748336"/>
                </a:cubicBezTo>
                <a:cubicBezTo>
                  <a:pt x="5243674" y="739106"/>
                  <a:pt x="5243674" y="732063"/>
                  <a:pt x="5253390" y="727205"/>
                </a:cubicBezTo>
                <a:cubicBezTo>
                  <a:pt x="5256305" y="738864"/>
                  <a:pt x="5264563" y="744207"/>
                  <a:pt x="5278164" y="743236"/>
                </a:cubicBezTo>
                <a:cubicBezTo>
                  <a:pt x="5309254" y="725748"/>
                  <a:pt x="5341315" y="711660"/>
                  <a:pt x="5374348" y="700973"/>
                </a:cubicBezTo>
                <a:cubicBezTo>
                  <a:pt x="5401551" y="689314"/>
                  <a:pt x="5407381" y="666969"/>
                  <a:pt x="5391836" y="633936"/>
                </a:cubicBezTo>
                <a:cubicBezTo>
                  <a:pt x="5368519" y="639765"/>
                  <a:pt x="5346659" y="650453"/>
                  <a:pt x="5326256" y="665997"/>
                </a:cubicBezTo>
                <a:cubicBezTo>
                  <a:pt x="5316541" y="668912"/>
                  <a:pt x="5316298" y="666240"/>
                  <a:pt x="5325528" y="657982"/>
                </a:cubicBezTo>
                <a:cubicBezTo>
                  <a:pt x="5334757" y="649724"/>
                  <a:pt x="5338886" y="642680"/>
                  <a:pt x="5337915" y="636851"/>
                </a:cubicBezTo>
                <a:cubicBezTo>
                  <a:pt x="5308768" y="636851"/>
                  <a:pt x="5280593" y="629564"/>
                  <a:pt x="5253390" y="614991"/>
                </a:cubicBezTo>
                <a:cubicBezTo>
                  <a:pt x="5235902" y="607219"/>
                  <a:pt x="5236874" y="604790"/>
                  <a:pt x="5256305" y="607704"/>
                </a:cubicBezTo>
                <a:cubicBezTo>
                  <a:pt x="5279622" y="612562"/>
                  <a:pt x="5300996" y="608190"/>
                  <a:pt x="5320427" y="594588"/>
                </a:cubicBezTo>
                <a:cubicBezTo>
                  <a:pt x="5339858" y="588759"/>
                  <a:pt x="5358803" y="582444"/>
                  <a:pt x="5377263" y="575643"/>
                </a:cubicBezTo>
                <a:cubicBezTo>
                  <a:pt x="5390864" y="575643"/>
                  <a:pt x="5396936" y="570057"/>
                  <a:pt x="5395479" y="558884"/>
                </a:cubicBezTo>
                <a:cubicBezTo>
                  <a:pt x="5394022" y="547711"/>
                  <a:pt x="5394750" y="538238"/>
                  <a:pt x="5397665" y="530466"/>
                </a:cubicBezTo>
                <a:cubicBezTo>
                  <a:pt x="5395722" y="506177"/>
                  <a:pt x="5390379" y="486261"/>
                  <a:pt x="5381635" y="470716"/>
                </a:cubicBezTo>
                <a:cubicBezTo>
                  <a:pt x="5356374" y="488204"/>
                  <a:pt x="5333543" y="508849"/>
                  <a:pt x="5313140" y="532652"/>
                </a:cubicBezTo>
                <a:cubicBezTo>
                  <a:pt x="5292738" y="556455"/>
                  <a:pt x="5267963" y="573700"/>
                  <a:pt x="5238817" y="584387"/>
                </a:cubicBezTo>
                <a:cubicBezTo>
                  <a:pt x="5228130" y="580501"/>
                  <a:pt x="5215500" y="577586"/>
                  <a:pt x="5200926" y="575643"/>
                </a:cubicBezTo>
                <a:cubicBezTo>
                  <a:pt x="5187325" y="578558"/>
                  <a:pt x="5179552" y="573214"/>
                  <a:pt x="5177609" y="559613"/>
                </a:cubicBezTo>
                <a:cubicBezTo>
                  <a:pt x="5168865" y="557669"/>
                  <a:pt x="5160607" y="553297"/>
                  <a:pt x="5152835" y="546497"/>
                </a:cubicBezTo>
                <a:cubicBezTo>
                  <a:pt x="5145062" y="539696"/>
                  <a:pt x="5138747" y="542610"/>
                  <a:pt x="5133889" y="555241"/>
                </a:cubicBezTo>
                <a:cubicBezTo>
                  <a:pt x="5117373" y="592160"/>
                  <a:pt x="5103286" y="629078"/>
                  <a:pt x="5091627" y="665997"/>
                </a:cubicBezTo>
                <a:cubicBezTo>
                  <a:pt x="5077054" y="702916"/>
                  <a:pt x="5056165" y="736920"/>
                  <a:pt x="5028962" y="768010"/>
                </a:cubicBezTo>
                <a:cubicBezTo>
                  <a:pt x="5010503" y="798128"/>
                  <a:pt x="4993015" y="829218"/>
                  <a:pt x="4976498" y="861279"/>
                </a:cubicBezTo>
                <a:lnTo>
                  <a:pt x="4931321" y="925401"/>
                </a:lnTo>
                <a:cubicBezTo>
                  <a:pt x="4909947" y="950662"/>
                  <a:pt x="4889544" y="950662"/>
                  <a:pt x="4870114" y="925401"/>
                </a:cubicBezTo>
                <a:cubicBezTo>
                  <a:pt x="4860398" y="914714"/>
                  <a:pt x="4856269" y="903784"/>
                  <a:pt x="4857726" y="892611"/>
                </a:cubicBezTo>
                <a:cubicBezTo>
                  <a:pt x="4859184" y="881438"/>
                  <a:pt x="4855054" y="870994"/>
                  <a:pt x="4845339" y="861279"/>
                </a:cubicBezTo>
                <a:cubicBezTo>
                  <a:pt x="4834652" y="847677"/>
                  <a:pt x="4836109" y="834804"/>
                  <a:pt x="4849711" y="822660"/>
                </a:cubicBezTo>
                <a:cubicBezTo>
                  <a:pt x="4863313" y="810515"/>
                  <a:pt x="4866713" y="797157"/>
                  <a:pt x="4859912" y="782583"/>
                </a:cubicBezTo>
                <a:cubicBezTo>
                  <a:pt x="4838538" y="797157"/>
                  <a:pt x="4815221" y="806386"/>
                  <a:pt x="4789961" y="810272"/>
                </a:cubicBezTo>
                <a:cubicBezTo>
                  <a:pt x="4760814" y="824846"/>
                  <a:pt x="4745755" y="818045"/>
                  <a:pt x="4744784" y="789870"/>
                </a:cubicBezTo>
                <a:cubicBezTo>
                  <a:pt x="4744784" y="776268"/>
                  <a:pt x="4743326" y="763152"/>
                  <a:pt x="4740412" y="750522"/>
                </a:cubicBezTo>
                <a:cubicBezTo>
                  <a:pt x="4788018" y="700002"/>
                  <a:pt x="4831737" y="644623"/>
                  <a:pt x="4871571" y="584387"/>
                </a:cubicBezTo>
                <a:cubicBezTo>
                  <a:pt x="4864770" y="572729"/>
                  <a:pt x="4864770" y="566413"/>
                  <a:pt x="4871571" y="565442"/>
                </a:cubicBezTo>
                <a:cubicBezTo>
                  <a:pt x="4882258" y="561556"/>
                  <a:pt x="4891973" y="553297"/>
                  <a:pt x="4900717" y="540667"/>
                </a:cubicBezTo>
                <a:cubicBezTo>
                  <a:pt x="4909461" y="528037"/>
                  <a:pt x="4907032" y="518807"/>
                  <a:pt x="4893431" y="512978"/>
                </a:cubicBezTo>
                <a:cubicBezTo>
                  <a:pt x="4879829" y="512007"/>
                  <a:pt x="4869385" y="505692"/>
                  <a:pt x="4862098" y="494033"/>
                </a:cubicBezTo>
                <a:cubicBezTo>
                  <a:pt x="4854812" y="482374"/>
                  <a:pt x="4844853" y="478002"/>
                  <a:pt x="4832223" y="480917"/>
                </a:cubicBezTo>
                <a:cubicBezTo>
                  <a:pt x="4788503" y="572243"/>
                  <a:pt x="4746727" y="664054"/>
                  <a:pt x="4706893" y="756352"/>
                </a:cubicBezTo>
                <a:cubicBezTo>
                  <a:pt x="4694263" y="776754"/>
                  <a:pt x="4681147" y="794728"/>
                  <a:pt x="4667545" y="810272"/>
                </a:cubicBezTo>
                <a:cubicBezTo>
                  <a:pt x="4660744" y="824846"/>
                  <a:pt x="4649572" y="839419"/>
                  <a:pt x="4634027" y="853992"/>
                </a:cubicBezTo>
                <a:cubicBezTo>
                  <a:pt x="4618482" y="868566"/>
                  <a:pt x="4602937" y="870023"/>
                  <a:pt x="4587392" y="858364"/>
                </a:cubicBezTo>
                <a:cubicBezTo>
                  <a:pt x="4596136" y="848649"/>
                  <a:pt x="4593222" y="838447"/>
                  <a:pt x="4578649" y="827760"/>
                </a:cubicBezTo>
                <a:cubicBezTo>
                  <a:pt x="4581563" y="822903"/>
                  <a:pt x="4582535" y="815130"/>
                  <a:pt x="4581563" y="804443"/>
                </a:cubicBezTo>
                <a:cubicBezTo>
                  <a:pt x="4574762" y="785984"/>
                  <a:pt x="4567476" y="764124"/>
                  <a:pt x="4559703" y="738864"/>
                </a:cubicBezTo>
                <a:cubicBezTo>
                  <a:pt x="4565533" y="718461"/>
                  <a:pt x="4572819" y="697573"/>
                  <a:pt x="4581563" y="676199"/>
                </a:cubicBezTo>
                <a:cubicBezTo>
                  <a:pt x="4584478" y="674255"/>
                  <a:pt x="4583506" y="682514"/>
                  <a:pt x="4578649" y="700973"/>
                </a:cubicBezTo>
                <a:cubicBezTo>
                  <a:pt x="4573791" y="716518"/>
                  <a:pt x="4573791" y="733034"/>
                  <a:pt x="4578649" y="750522"/>
                </a:cubicBezTo>
                <a:cubicBezTo>
                  <a:pt x="4583506" y="768010"/>
                  <a:pt x="4594193" y="775297"/>
                  <a:pt x="4610710" y="772382"/>
                </a:cubicBezTo>
                <a:cubicBezTo>
                  <a:pt x="4712722" y="589731"/>
                  <a:pt x="4806963" y="403679"/>
                  <a:pt x="4893431" y="214227"/>
                </a:cubicBezTo>
                <a:cubicBezTo>
                  <a:pt x="4897317" y="200625"/>
                  <a:pt x="4904118" y="186780"/>
                  <a:pt x="4913833" y="172693"/>
                </a:cubicBezTo>
                <a:cubicBezTo>
                  <a:pt x="4923549" y="158605"/>
                  <a:pt x="4924035" y="144761"/>
                  <a:pt x="4915291" y="131159"/>
                </a:cubicBezTo>
                <a:cubicBezTo>
                  <a:pt x="4904604" y="128244"/>
                  <a:pt x="4903875" y="122658"/>
                  <a:pt x="4913105" y="114400"/>
                </a:cubicBezTo>
                <a:cubicBezTo>
                  <a:pt x="4922334" y="106141"/>
                  <a:pt x="4928892" y="98612"/>
                  <a:pt x="4932779" y="91811"/>
                </a:cubicBezTo>
                <a:cubicBezTo>
                  <a:pt x="4955124" y="104441"/>
                  <a:pt x="4980384" y="107842"/>
                  <a:pt x="5008559" y="102012"/>
                </a:cubicBezTo>
                <a:cubicBezTo>
                  <a:pt x="5005645" y="113671"/>
                  <a:pt x="5009531" y="122901"/>
                  <a:pt x="5020218" y="129702"/>
                </a:cubicBezTo>
                <a:cubicBezTo>
                  <a:pt x="5011474" y="136502"/>
                  <a:pt x="5006616" y="146218"/>
                  <a:pt x="5005645" y="158848"/>
                </a:cubicBezTo>
                <a:cubicBezTo>
                  <a:pt x="5004673" y="171478"/>
                  <a:pt x="4996901" y="178279"/>
                  <a:pt x="4982328" y="179251"/>
                </a:cubicBezTo>
                <a:cubicBezTo>
                  <a:pt x="4929864" y="256003"/>
                  <a:pt x="4887601" y="336642"/>
                  <a:pt x="4855540" y="421167"/>
                </a:cubicBezTo>
                <a:cubicBezTo>
                  <a:pt x="4853597" y="429911"/>
                  <a:pt x="4849225" y="439626"/>
                  <a:pt x="4842424" y="450313"/>
                </a:cubicBezTo>
                <a:cubicBezTo>
                  <a:pt x="4835623" y="461000"/>
                  <a:pt x="4838538" y="466344"/>
                  <a:pt x="4851168" y="466344"/>
                </a:cubicBezTo>
                <a:cubicBezTo>
                  <a:pt x="4856998" y="454685"/>
                  <a:pt x="4866713" y="446427"/>
                  <a:pt x="4880315" y="441569"/>
                </a:cubicBezTo>
                <a:cubicBezTo>
                  <a:pt x="4910433" y="426024"/>
                  <a:pt x="4942494" y="422624"/>
                  <a:pt x="4976498" y="431368"/>
                </a:cubicBezTo>
                <a:cubicBezTo>
                  <a:pt x="4984271" y="435254"/>
                  <a:pt x="4992529" y="438655"/>
                  <a:pt x="5001273" y="441569"/>
                </a:cubicBezTo>
                <a:cubicBezTo>
                  <a:pt x="5014874" y="438655"/>
                  <a:pt x="5021918" y="442784"/>
                  <a:pt x="5022404" y="453957"/>
                </a:cubicBezTo>
                <a:cubicBezTo>
                  <a:pt x="5022890" y="465129"/>
                  <a:pt x="5028962" y="470716"/>
                  <a:pt x="5040620" y="470716"/>
                </a:cubicBezTo>
                <a:cubicBezTo>
                  <a:pt x="5054222" y="482374"/>
                  <a:pt x="5055922" y="490875"/>
                  <a:pt x="5045721" y="496219"/>
                </a:cubicBezTo>
                <a:cubicBezTo>
                  <a:pt x="5035520" y="501562"/>
                  <a:pt x="5025076" y="505692"/>
                  <a:pt x="5014389" y="508606"/>
                </a:cubicBezTo>
                <a:cubicBezTo>
                  <a:pt x="4982328" y="512492"/>
                  <a:pt x="4958525" y="530466"/>
                  <a:pt x="4942980" y="562527"/>
                </a:cubicBezTo>
                <a:cubicBezTo>
                  <a:pt x="4926463" y="579044"/>
                  <a:pt x="4930350" y="594103"/>
                  <a:pt x="4954638" y="607704"/>
                </a:cubicBezTo>
                <a:cubicBezTo>
                  <a:pt x="4958525" y="621306"/>
                  <a:pt x="4965811" y="626650"/>
                  <a:pt x="4976498" y="623735"/>
                </a:cubicBezTo>
                <a:cubicBezTo>
                  <a:pt x="4987185" y="620820"/>
                  <a:pt x="4996415" y="622763"/>
                  <a:pt x="5004187" y="629564"/>
                </a:cubicBezTo>
                <a:cubicBezTo>
                  <a:pt x="5013903" y="642194"/>
                  <a:pt x="5019246" y="650938"/>
                  <a:pt x="5020218" y="655796"/>
                </a:cubicBezTo>
                <a:cubicBezTo>
                  <a:pt x="5010503" y="675227"/>
                  <a:pt x="4995686" y="692958"/>
                  <a:pt x="4975770" y="708988"/>
                </a:cubicBezTo>
                <a:cubicBezTo>
                  <a:pt x="4955853" y="725019"/>
                  <a:pt x="4944437" y="744693"/>
                  <a:pt x="4941522" y="768010"/>
                </a:cubicBezTo>
                <a:cubicBezTo>
                  <a:pt x="4933750" y="782583"/>
                  <a:pt x="4939094" y="782098"/>
                  <a:pt x="4957553" y="766553"/>
                </a:cubicBezTo>
                <a:cubicBezTo>
                  <a:pt x="5013903" y="707288"/>
                  <a:pt x="5054708" y="643166"/>
                  <a:pt x="5079968" y="574186"/>
                </a:cubicBezTo>
                <a:cubicBezTo>
                  <a:pt x="5091627" y="558641"/>
                  <a:pt x="5096970" y="538238"/>
                  <a:pt x="5095999" y="512978"/>
                </a:cubicBezTo>
                <a:cubicBezTo>
                  <a:pt x="5093813" y="507878"/>
                  <a:pt x="5092386" y="503050"/>
                  <a:pt x="5091718" y="498496"/>
                </a:cubicBezTo>
                <a:lnTo>
                  <a:pt x="5091958" y="487201"/>
                </a:lnTo>
                <a:lnTo>
                  <a:pt x="5093198" y="494352"/>
                </a:lnTo>
                <a:cubicBezTo>
                  <a:pt x="5097130" y="512842"/>
                  <a:pt x="5102921" y="512735"/>
                  <a:pt x="5110572" y="494033"/>
                </a:cubicBezTo>
                <a:cubicBezTo>
                  <a:pt x="5121259" y="478488"/>
                  <a:pt x="5119802" y="470716"/>
                  <a:pt x="5106200" y="470716"/>
                </a:cubicBezTo>
                <a:lnTo>
                  <a:pt x="5092543" y="484373"/>
                </a:lnTo>
                <a:lnTo>
                  <a:pt x="5096819" y="474450"/>
                </a:lnTo>
                <a:cubicBezTo>
                  <a:pt x="5099187" y="470989"/>
                  <a:pt x="5102314" y="467801"/>
                  <a:pt x="5106200" y="464886"/>
                </a:cubicBezTo>
                <a:cubicBezTo>
                  <a:pt x="5123688" y="452256"/>
                  <a:pt x="5133404" y="436226"/>
                  <a:pt x="5135347" y="416795"/>
                </a:cubicBezTo>
                <a:cubicBezTo>
                  <a:pt x="5143119" y="400278"/>
                  <a:pt x="5144576" y="384734"/>
                  <a:pt x="5139719" y="370160"/>
                </a:cubicBezTo>
                <a:cubicBezTo>
                  <a:pt x="5118345" y="374047"/>
                  <a:pt x="5098671" y="370160"/>
                  <a:pt x="5080697" y="358502"/>
                </a:cubicBezTo>
                <a:cubicBezTo>
                  <a:pt x="5062723" y="346843"/>
                  <a:pt x="5042564" y="340528"/>
                  <a:pt x="5020218" y="339557"/>
                </a:cubicBezTo>
                <a:cubicBezTo>
                  <a:pt x="5000787" y="328869"/>
                  <a:pt x="4975041" y="324012"/>
                  <a:pt x="4942980" y="324983"/>
                </a:cubicBezTo>
                <a:cubicBezTo>
                  <a:pt x="4964354" y="324983"/>
                  <a:pt x="4982328" y="317940"/>
                  <a:pt x="4996901" y="303852"/>
                </a:cubicBezTo>
                <a:cubicBezTo>
                  <a:pt x="5011474" y="289765"/>
                  <a:pt x="5027990" y="279806"/>
                  <a:pt x="5046450" y="273977"/>
                </a:cubicBezTo>
                <a:cubicBezTo>
                  <a:pt x="5069767" y="273977"/>
                  <a:pt x="5093570" y="277377"/>
                  <a:pt x="5117859" y="284178"/>
                </a:cubicBezTo>
                <a:cubicBezTo>
                  <a:pt x="5134375" y="294865"/>
                  <a:pt x="5147491" y="308467"/>
                  <a:pt x="5157206" y="324983"/>
                </a:cubicBezTo>
                <a:cubicBezTo>
                  <a:pt x="5164007" y="297780"/>
                  <a:pt x="5170808" y="267176"/>
                  <a:pt x="5177609" y="233172"/>
                </a:cubicBezTo>
                <a:cubicBezTo>
                  <a:pt x="5175666" y="222485"/>
                  <a:pt x="5178095" y="210583"/>
                  <a:pt x="5184896" y="197467"/>
                </a:cubicBezTo>
                <a:cubicBezTo>
                  <a:pt x="5191697" y="184351"/>
                  <a:pt x="5193154" y="182165"/>
                  <a:pt x="5189268" y="190909"/>
                </a:cubicBezTo>
                <a:cubicBezTo>
                  <a:pt x="5182467" y="227828"/>
                  <a:pt x="5180038" y="264261"/>
                  <a:pt x="5181981" y="300209"/>
                </a:cubicBezTo>
                <a:cubicBezTo>
                  <a:pt x="5182953" y="324497"/>
                  <a:pt x="5179552" y="354130"/>
                  <a:pt x="5171780" y="389106"/>
                </a:cubicBezTo>
                <a:cubicBezTo>
                  <a:pt x="5172751" y="399793"/>
                  <a:pt x="5170808" y="410965"/>
                  <a:pt x="5165950" y="422624"/>
                </a:cubicBezTo>
                <a:cubicBezTo>
                  <a:pt x="5161093" y="434283"/>
                  <a:pt x="5163522" y="441569"/>
                  <a:pt x="5173237" y="444484"/>
                </a:cubicBezTo>
                <a:cubicBezTo>
                  <a:pt x="5184896" y="445455"/>
                  <a:pt x="5196068" y="445455"/>
                  <a:pt x="5206756" y="444484"/>
                </a:cubicBezTo>
                <a:cubicBezTo>
                  <a:pt x="5241731" y="433797"/>
                  <a:pt x="5277679" y="424567"/>
                  <a:pt x="5314598" y="416795"/>
                </a:cubicBezTo>
                <a:cubicBezTo>
                  <a:pt x="5335000" y="411937"/>
                  <a:pt x="5353460" y="397364"/>
                  <a:pt x="5369976" y="373075"/>
                </a:cubicBezTo>
                <a:cubicBezTo>
                  <a:pt x="5388436" y="351701"/>
                  <a:pt x="5406895" y="328384"/>
                  <a:pt x="5425354" y="303123"/>
                </a:cubicBezTo>
                <a:cubicBezTo>
                  <a:pt x="5441871" y="287579"/>
                  <a:pt x="5440413" y="279320"/>
                  <a:pt x="5420982" y="278349"/>
                </a:cubicBezTo>
                <a:cubicBezTo>
                  <a:pt x="5398637" y="276406"/>
                  <a:pt x="5380177" y="279806"/>
                  <a:pt x="5365604" y="288550"/>
                </a:cubicBezTo>
                <a:cubicBezTo>
                  <a:pt x="5356860" y="283692"/>
                  <a:pt x="5343258" y="283692"/>
                  <a:pt x="5324799" y="288550"/>
                </a:cubicBezTo>
                <a:cubicBezTo>
                  <a:pt x="5316055" y="282721"/>
                  <a:pt x="5309497" y="285878"/>
                  <a:pt x="5305125" y="298023"/>
                </a:cubicBezTo>
                <a:cubicBezTo>
                  <a:pt x="5300753" y="310167"/>
                  <a:pt x="5297595" y="312839"/>
                  <a:pt x="5295652" y="306038"/>
                </a:cubicBezTo>
                <a:cubicBezTo>
                  <a:pt x="5276221" y="287579"/>
                  <a:pt x="5265534" y="261833"/>
                  <a:pt x="5263591" y="228800"/>
                </a:cubicBezTo>
                <a:cubicBezTo>
                  <a:pt x="5266506" y="200625"/>
                  <a:pt x="5274764" y="173421"/>
                  <a:pt x="5288366" y="147189"/>
                </a:cubicBezTo>
                <a:cubicBezTo>
                  <a:pt x="5293224" y="117071"/>
                  <a:pt x="5299053" y="85982"/>
                  <a:pt x="5305854" y="53921"/>
                </a:cubicBezTo>
                <a:cubicBezTo>
                  <a:pt x="5284480" y="58778"/>
                  <a:pt x="5265534" y="71409"/>
                  <a:pt x="5249018" y="91811"/>
                </a:cubicBezTo>
                <a:cubicBezTo>
                  <a:pt x="5267477" y="73352"/>
                  <a:pt x="5282051" y="55378"/>
                  <a:pt x="5292738" y="37890"/>
                </a:cubicBezTo>
                <a:cubicBezTo>
                  <a:pt x="5297595" y="18459"/>
                  <a:pt x="5308768" y="5829"/>
                  <a:pt x="5326256" y="0"/>
                </a:cubicBezTo>
                <a:close/>
              </a:path>
            </a:pathLst>
          </a:custGeom>
          <a:gradFill>
            <a:gsLst>
              <a:gs pos="100000">
                <a:srgbClr val="00CCFF"/>
              </a:gs>
              <a:gs pos="63000">
                <a:srgbClr val="004299"/>
              </a:gs>
            </a:gsLst>
            <a:lin ang="2700000" scaled="1"/>
          </a:gradFill>
          <a:ln w="12700">
            <a:solidFill>
              <a:schemeClr val="bg1"/>
            </a:solidFill>
          </a:ln>
          <a:effectLst>
            <a:glow>
              <a:srgbClr val="000000"/>
            </a:glow>
            <a:outerShdw blurRad="63500" dist="38100" sx="102000" sy="102000" algn="ctr" rotWithShape="0">
              <a:srgbClr val="004299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800" b="1" dirty="0">
              <a:ln w="12700">
                <a:solidFill>
                  <a:schemeClr val="bg1"/>
                </a:solidFill>
              </a:ln>
              <a:gradFill>
                <a:gsLst>
                  <a:gs pos="100000">
                    <a:srgbClr val="00CCFF"/>
                  </a:gs>
                  <a:gs pos="63000">
                    <a:srgbClr val="004299"/>
                  </a:gs>
                </a:gsLst>
                <a:lin ang="2700000" scaled="1"/>
              </a:gradFill>
              <a:effectLst>
                <a:glow>
                  <a:srgbClr val="000000"/>
                </a:glow>
                <a:outerShdw blurRad="63500" dist="38100" sx="102000" sy="102000" algn="ctr" rotWithShape="0">
                  <a:srgbClr val="004299">
                    <a:alpha val="40000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697CFE-46DB-06C4-3D41-1043EE6B780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GlowDiffused trans="80000" intensity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232" y="3109623"/>
            <a:ext cx="5765869" cy="3522231"/>
          </a:xfrm>
          <a:prstGeom prst="rect">
            <a:avLst/>
          </a:prstGeom>
          <a:scene3d>
            <a:camera prst="orthographicFront"/>
            <a:lightRig rig="threePt" dir="t"/>
          </a:scene3d>
          <a:sp3d z="-1270000"/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BFDDDA3-DD50-01AD-1D8A-09C08F6E54A6}"/>
              </a:ext>
            </a:extLst>
          </p:cNvPr>
          <p:cNvSpPr/>
          <p:nvPr/>
        </p:nvSpPr>
        <p:spPr>
          <a:xfrm rot="290467">
            <a:off x="-216495" y="4782033"/>
            <a:ext cx="12592702" cy="3066241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327A81F-7808-190E-F65B-1F59446EE59F}"/>
              </a:ext>
            </a:extLst>
          </p:cNvPr>
          <p:cNvSpPr/>
          <p:nvPr/>
        </p:nvSpPr>
        <p:spPr>
          <a:xfrm rot="290467">
            <a:off x="-177263" y="5329135"/>
            <a:ext cx="12592702" cy="2136481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Picture 2" descr="图书馆">
            <a:extLst>
              <a:ext uri="{FF2B5EF4-FFF2-40B4-BE49-F238E27FC236}">
                <a16:creationId xmlns:a16="http://schemas.microsoft.com/office/drawing/2014/main" id="{52EED73E-7996-9384-3BF0-83B501EB6B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3439" y="1690104"/>
            <a:ext cx="3918621" cy="116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3BE4F1CC-6056-9AD6-9CB5-85262AA91995}"/>
              </a:ext>
            </a:extLst>
          </p:cNvPr>
          <p:cNvSpPr txBox="1"/>
          <p:nvPr/>
        </p:nvSpPr>
        <p:spPr>
          <a:xfrm>
            <a:off x="6113326" y="3948051"/>
            <a:ext cx="40789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i="0" dirty="0">
                <a:solidFill>
                  <a:srgbClr val="004299"/>
                </a:solidFill>
                <a:effectLst/>
                <a:cs typeface="+mn-ea"/>
                <a:sym typeface="+mn-lt"/>
              </a:rPr>
              <a:t>明德</a:t>
            </a:r>
            <a:r>
              <a:rPr lang="en-US" altLang="zh-CN" sz="2400" b="1" dirty="0">
                <a:solidFill>
                  <a:srgbClr val="004299"/>
                </a:solidFill>
                <a:cs typeface="+mn-ea"/>
                <a:sym typeface="+mn-lt"/>
              </a:rPr>
              <a:t>·</a:t>
            </a:r>
            <a:r>
              <a:rPr lang="zh-CN" altLang="en-US" sz="2400" b="1" i="0" dirty="0">
                <a:solidFill>
                  <a:srgbClr val="004299"/>
                </a:solidFill>
                <a:effectLst/>
                <a:cs typeface="+mn-ea"/>
                <a:sym typeface="+mn-lt"/>
              </a:rPr>
              <a:t>健体</a:t>
            </a:r>
            <a:r>
              <a:rPr lang="en-US" altLang="zh-CN" sz="2400" b="1" i="0" dirty="0">
                <a:solidFill>
                  <a:srgbClr val="004299"/>
                </a:solidFill>
                <a:effectLst/>
                <a:cs typeface="+mn-ea"/>
                <a:sym typeface="+mn-lt"/>
              </a:rPr>
              <a:t>·</a:t>
            </a:r>
            <a:r>
              <a:rPr lang="zh-CN" altLang="en-US" sz="2400" b="1" i="0" dirty="0">
                <a:solidFill>
                  <a:srgbClr val="004299"/>
                </a:solidFill>
                <a:effectLst/>
                <a:cs typeface="+mn-ea"/>
                <a:sym typeface="+mn-lt"/>
              </a:rPr>
              <a:t>博学</a:t>
            </a:r>
            <a:r>
              <a:rPr lang="en-US" altLang="zh-CN" sz="2400" b="1" i="0" dirty="0">
                <a:solidFill>
                  <a:srgbClr val="004299"/>
                </a:solidFill>
                <a:effectLst/>
                <a:cs typeface="+mn-ea"/>
                <a:sym typeface="+mn-lt"/>
              </a:rPr>
              <a:t>·</a:t>
            </a:r>
            <a:r>
              <a:rPr lang="zh-CN" altLang="en-US" sz="2400" b="1" i="0" dirty="0">
                <a:solidFill>
                  <a:srgbClr val="004299"/>
                </a:solidFill>
                <a:effectLst/>
                <a:cs typeface="+mn-ea"/>
                <a:sym typeface="+mn-lt"/>
              </a:rPr>
              <a:t>笃行</a:t>
            </a:r>
            <a:endParaRPr lang="zh-CN" altLang="en-US" sz="2400" b="1" dirty="0">
              <a:solidFill>
                <a:srgbClr val="004299"/>
              </a:solidFill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8EA992B-8A98-CD3C-4BF3-4F42EBE89BF1}"/>
              </a:ext>
            </a:extLst>
          </p:cNvPr>
          <p:cNvGrpSpPr/>
          <p:nvPr/>
        </p:nvGrpSpPr>
        <p:grpSpPr>
          <a:xfrm>
            <a:off x="10231471" y="4156282"/>
            <a:ext cx="1564664" cy="43200"/>
            <a:chOff x="10216086" y="4114800"/>
            <a:chExt cx="1564664" cy="43200"/>
          </a:xfrm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39714D81-0993-B500-EC6E-8F9D46271CFC}"/>
                </a:ext>
              </a:extLst>
            </p:cNvPr>
            <p:cNvCxnSpPr>
              <a:cxnSpLocks/>
              <a:stCxn id="36" idx="6"/>
            </p:cNvCxnSpPr>
            <p:nvPr/>
          </p:nvCxnSpPr>
          <p:spPr>
            <a:xfrm>
              <a:off x="10259286" y="4136400"/>
              <a:ext cx="152146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004299"/>
                  </a:gs>
                  <a:gs pos="55000">
                    <a:srgbClr val="004299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26C6A8F-9FD1-B014-4ACB-CAF9C36547B9}"/>
                </a:ext>
              </a:extLst>
            </p:cNvPr>
            <p:cNvSpPr/>
            <p:nvPr/>
          </p:nvSpPr>
          <p:spPr>
            <a:xfrm>
              <a:off x="10216086" y="4114800"/>
              <a:ext cx="43200" cy="43200"/>
            </a:xfrm>
            <a:prstGeom prst="ellipse">
              <a:avLst/>
            </a:prstGeom>
            <a:noFill/>
            <a:ln>
              <a:solidFill>
                <a:srgbClr val="004299"/>
              </a:solidFill>
            </a:ln>
            <a:effectLst>
              <a:outerShdw blurRad="50800" dist="38100" dir="2700000" algn="tl" rotWithShape="0">
                <a:srgbClr val="004299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5C7566B-D658-6EDC-6C07-F55D554703FD}"/>
              </a:ext>
            </a:extLst>
          </p:cNvPr>
          <p:cNvGrpSpPr/>
          <p:nvPr/>
        </p:nvGrpSpPr>
        <p:grpSpPr>
          <a:xfrm flipH="1">
            <a:off x="4521731" y="4154506"/>
            <a:ext cx="1564664" cy="43200"/>
            <a:chOff x="10216086" y="4114800"/>
            <a:chExt cx="1564664" cy="43200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270494A0-084F-4042-E388-9F5A59567B6A}"/>
                </a:ext>
              </a:extLst>
            </p:cNvPr>
            <p:cNvCxnSpPr>
              <a:cxnSpLocks/>
              <a:stCxn id="47" idx="6"/>
            </p:cNvCxnSpPr>
            <p:nvPr/>
          </p:nvCxnSpPr>
          <p:spPr>
            <a:xfrm>
              <a:off x="10259286" y="4136400"/>
              <a:ext cx="152146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004299"/>
                  </a:gs>
                  <a:gs pos="55000">
                    <a:srgbClr val="004299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E01730EE-8DC0-554D-D262-1307A408A101}"/>
                </a:ext>
              </a:extLst>
            </p:cNvPr>
            <p:cNvSpPr/>
            <p:nvPr/>
          </p:nvSpPr>
          <p:spPr>
            <a:xfrm>
              <a:off x="10216086" y="4114800"/>
              <a:ext cx="43200" cy="43200"/>
            </a:xfrm>
            <a:prstGeom prst="ellipse">
              <a:avLst/>
            </a:prstGeom>
            <a:noFill/>
            <a:ln>
              <a:solidFill>
                <a:srgbClr val="004299"/>
              </a:solidFill>
            </a:ln>
            <a:effectLst>
              <a:outerShdw blurRad="50800" dist="38100" dir="2700000" algn="tl" rotWithShape="0">
                <a:srgbClr val="004299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7542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FCC4DE60-CF75-A172-BB89-6145BF7B1993}"/>
              </a:ext>
            </a:extLst>
          </p:cNvPr>
          <p:cNvSpPr/>
          <p:nvPr/>
        </p:nvSpPr>
        <p:spPr>
          <a:xfrm flipH="1">
            <a:off x="639208" y="763744"/>
            <a:ext cx="11711358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8D9F0FC-00C9-30C8-1CBA-F8E10A71E840}"/>
              </a:ext>
            </a:extLst>
          </p:cNvPr>
          <p:cNvSpPr/>
          <p:nvPr/>
        </p:nvSpPr>
        <p:spPr>
          <a:xfrm rot="21442300" flipH="1">
            <a:off x="-200350" y="5951826"/>
            <a:ext cx="12592702" cy="1505104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F35CE90-601D-6E0F-AE41-02E44CE9236F}"/>
              </a:ext>
            </a:extLst>
          </p:cNvPr>
          <p:cNvSpPr/>
          <p:nvPr/>
        </p:nvSpPr>
        <p:spPr>
          <a:xfrm rot="21442300" flipH="1">
            <a:off x="-141144" y="6180019"/>
            <a:ext cx="12592702" cy="1048719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B3B80E7D-20C3-C5C0-B3BE-29671DEF488A}"/>
              </a:ext>
            </a:extLst>
          </p:cNvPr>
          <p:cNvSpPr/>
          <p:nvPr/>
        </p:nvSpPr>
        <p:spPr>
          <a:xfrm>
            <a:off x="3747888" y="2126808"/>
            <a:ext cx="4696226" cy="4326324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bg1"/>
                </a:gs>
                <a:gs pos="95000">
                  <a:srgbClr val="FFFFFF">
                    <a:alpha val="0"/>
                  </a:srgbClr>
                </a:gs>
                <a:gs pos="100000">
                  <a:schemeClr val="bg1"/>
                </a:gs>
                <a:gs pos="5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B1812EB-484A-E7C5-ABC8-5720DE1361BF}"/>
              </a:ext>
            </a:extLst>
          </p:cNvPr>
          <p:cNvSpPr/>
          <p:nvPr/>
        </p:nvSpPr>
        <p:spPr>
          <a:xfrm>
            <a:off x="5141162" y="1637354"/>
            <a:ext cx="1908000" cy="1908000"/>
          </a:xfrm>
          <a:prstGeom prst="ellipse">
            <a:avLst/>
          </a:prstGeom>
          <a:gradFill>
            <a:gsLst>
              <a:gs pos="0">
                <a:srgbClr val="004299">
                  <a:lumMod val="96000"/>
                </a:srgbClr>
              </a:gs>
              <a:gs pos="100000">
                <a:srgbClr val="004299"/>
              </a:gs>
            </a:gsLst>
            <a:lin ang="13200000" scaled="0"/>
          </a:gradFill>
          <a:ln>
            <a:noFill/>
          </a:ln>
          <a:effectLst>
            <a:outerShdw blurRad="139700" dist="76200" dir="2700000" sx="102000" sy="102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89ADF1-795A-D838-48B3-D7FE44DDAEBA}"/>
              </a:ext>
            </a:extLst>
          </p:cNvPr>
          <p:cNvSpPr txBox="1"/>
          <p:nvPr/>
        </p:nvSpPr>
        <p:spPr>
          <a:xfrm>
            <a:off x="5382792" y="2175855"/>
            <a:ext cx="1415773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思路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88C6489-E36D-14EA-73AD-E6713A9A19F6}"/>
              </a:ext>
            </a:extLst>
          </p:cNvPr>
          <p:cNvSpPr/>
          <p:nvPr/>
        </p:nvSpPr>
        <p:spPr>
          <a:xfrm>
            <a:off x="4560675" y="1150908"/>
            <a:ext cx="3060000" cy="3060000"/>
          </a:xfrm>
          <a:prstGeom prst="ellipse">
            <a:avLst/>
          </a:prstGeom>
          <a:noFill/>
          <a:ln>
            <a:gradFill flip="none" rotWithShape="1">
              <a:gsLst>
                <a:gs pos="100000">
                  <a:schemeClr val="accent1"/>
                </a:gs>
                <a:gs pos="27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938E23A-AFE9-41B0-C09F-5B60E0387F30}"/>
              </a:ext>
            </a:extLst>
          </p:cNvPr>
          <p:cNvGrpSpPr/>
          <p:nvPr/>
        </p:nvGrpSpPr>
        <p:grpSpPr>
          <a:xfrm>
            <a:off x="4472919" y="2175855"/>
            <a:ext cx="252000" cy="252000"/>
            <a:chOff x="6584971" y="1659353"/>
            <a:chExt cx="180000" cy="180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9391B9E0-DEA5-F925-6FAC-DD97E186A383}"/>
                </a:ext>
              </a:extLst>
            </p:cNvPr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FF829F82-D530-C694-9399-724016331202}"/>
                </a:ext>
              </a:extLst>
            </p:cNvPr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24641B3A-3973-943E-EDEF-2899C4BFA40A}"/>
              </a:ext>
            </a:extLst>
          </p:cNvPr>
          <p:cNvSpPr txBox="1"/>
          <p:nvPr/>
        </p:nvSpPr>
        <p:spPr>
          <a:xfrm>
            <a:off x="2355967" y="2112579"/>
            <a:ext cx="20730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000" i="0" dirty="0">
                <a:solidFill>
                  <a:schemeClr val="accent1"/>
                </a:solidFill>
                <a:effectLst/>
                <a:cs typeface="+mn-ea"/>
                <a:sym typeface="+mn-lt"/>
              </a:rPr>
              <a:t>思路</a:t>
            </a:r>
            <a:r>
              <a:rPr lang="en-US" altLang="zh-CN" sz="2000" i="0" dirty="0">
                <a:solidFill>
                  <a:schemeClr val="accent1"/>
                </a:solidFill>
                <a:effectLst/>
                <a:cs typeface="+mn-ea"/>
                <a:sym typeface="+mn-lt"/>
              </a:rPr>
              <a:t>1</a:t>
            </a:r>
            <a:endParaRPr lang="zh-CN" altLang="en-US" sz="2000" i="0" dirty="0">
              <a:solidFill>
                <a:schemeClr val="accent1"/>
              </a:solidFill>
              <a:effectLst/>
              <a:cs typeface="+mn-ea"/>
              <a:sym typeface="+mn-lt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6A27CCEE-4456-1B6F-A47D-0D9AADCDD0D7}"/>
              </a:ext>
            </a:extLst>
          </p:cNvPr>
          <p:cNvSpPr/>
          <p:nvPr/>
        </p:nvSpPr>
        <p:spPr>
          <a:xfrm>
            <a:off x="1255845" y="2481911"/>
            <a:ext cx="3109129" cy="369332"/>
          </a:xfrm>
          <a:prstGeom prst="roundRect">
            <a:avLst>
              <a:gd name="adj" fmla="val 50000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E8736F80-0519-4E9B-A545-953474724E77}"/>
              </a:ext>
            </a:extLst>
          </p:cNvPr>
          <p:cNvSpPr/>
          <p:nvPr/>
        </p:nvSpPr>
        <p:spPr>
          <a:xfrm>
            <a:off x="1255845" y="2929962"/>
            <a:ext cx="3109129" cy="369332"/>
          </a:xfrm>
          <a:prstGeom prst="roundRect">
            <a:avLst>
              <a:gd name="adj" fmla="val 50000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6F54881-B2CC-E38B-B1BB-ABE14898761F}"/>
              </a:ext>
            </a:extLst>
          </p:cNvPr>
          <p:cNvGrpSpPr/>
          <p:nvPr/>
        </p:nvGrpSpPr>
        <p:grpSpPr>
          <a:xfrm>
            <a:off x="4735965" y="3462943"/>
            <a:ext cx="252000" cy="252000"/>
            <a:chOff x="6584971" y="1659353"/>
            <a:chExt cx="180000" cy="180000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10A23B3F-49DD-50E9-5801-ADE841DCFE5F}"/>
                </a:ext>
              </a:extLst>
            </p:cNvPr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250CDA23-6397-84AB-F7F4-AF3CA2C7566E}"/>
                </a:ext>
              </a:extLst>
            </p:cNvPr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4D8B59D1-C119-CEA3-61DD-A7FC3E134DE1}"/>
              </a:ext>
            </a:extLst>
          </p:cNvPr>
          <p:cNvSpPr txBox="1"/>
          <p:nvPr/>
        </p:nvSpPr>
        <p:spPr>
          <a:xfrm>
            <a:off x="2619013" y="3399667"/>
            <a:ext cx="20730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000" i="0" dirty="0">
                <a:solidFill>
                  <a:schemeClr val="accent1"/>
                </a:solidFill>
                <a:effectLst/>
                <a:cs typeface="+mn-ea"/>
                <a:sym typeface="+mn-lt"/>
              </a:rPr>
              <a:t>思路</a:t>
            </a:r>
            <a:r>
              <a:rPr lang="en-US" altLang="zh-CN" sz="2000" i="0" dirty="0">
                <a:solidFill>
                  <a:schemeClr val="accent1"/>
                </a:solidFill>
                <a:effectLst/>
                <a:cs typeface="+mn-ea"/>
                <a:sym typeface="+mn-lt"/>
              </a:rPr>
              <a:t>2</a:t>
            </a:r>
            <a:endParaRPr lang="zh-CN" altLang="en-US" sz="2000" i="0" dirty="0">
              <a:solidFill>
                <a:schemeClr val="accent1"/>
              </a:solidFill>
              <a:effectLst/>
              <a:cs typeface="+mn-ea"/>
              <a:sym typeface="+mn-lt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DC969CCD-84B6-3ADA-70A7-80B46D7F8CEB}"/>
              </a:ext>
            </a:extLst>
          </p:cNvPr>
          <p:cNvSpPr/>
          <p:nvPr/>
        </p:nvSpPr>
        <p:spPr>
          <a:xfrm>
            <a:off x="1272209" y="3768999"/>
            <a:ext cx="3355812" cy="369332"/>
          </a:xfrm>
          <a:prstGeom prst="roundRect">
            <a:avLst>
              <a:gd name="adj" fmla="val 50000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</a:t>
            </a: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0D782D7C-B575-EF1D-A34D-0B132555B539}"/>
              </a:ext>
            </a:extLst>
          </p:cNvPr>
          <p:cNvSpPr/>
          <p:nvPr/>
        </p:nvSpPr>
        <p:spPr>
          <a:xfrm>
            <a:off x="1272209" y="4217050"/>
            <a:ext cx="3355812" cy="369332"/>
          </a:xfrm>
          <a:prstGeom prst="roundRect">
            <a:avLst>
              <a:gd name="adj" fmla="val 50000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C3AF22D-D1DE-43BA-A8FD-C9127B2698A7}"/>
              </a:ext>
            </a:extLst>
          </p:cNvPr>
          <p:cNvGrpSpPr/>
          <p:nvPr/>
        </p:nvGrpSpPr>
        <p:grpSpPr>
          <a:xfrm>
            <a:off x="5964675" y="4081155"/>
            <a:ext cx="252000" cy="252000"/>
            <a:chOff x="6584971" y="1659353"/>
            <a:chExt cx="180000" cy="180000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9FB5B0C-B385-7D46-B716-F6223BB4D2E5}"/>
                </a:ext>
              </a:extLst>
            </p:cNvPr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D757F1EE-3ACC-8A99-6F32-FE7B069ADE51}"/>
                </a:ext>
              </a:extLst>
            </p:cNvPr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0F375ABF-BCE2-A75C-A6DD-EED5EDE9E5F4}"/>
              </a:ext>
            </a:extLst>
          </p:cNvPr>
          <p:cNvSpPr txBox="1"/>
          <p:nvPr/>
        </p:nvSpPr>
        <p:spPr>
          <a:xfrm>
            <a:off x="5054138" y="4388716"/>
            <a:ext cx="20730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i="0" dirty="0">
                <a:solidFill>
                  <a:schemeClr val="accent1"/>
                </a:solidFill>
                <a:effectLst/>
                <a:cs typeface="+mn-ea"/>
                <a:sym typeface="+mn-lt"/>
              </a:rPr>
              <a:t>思路</a:t>
            </a:r>
            <a:r>
              <a:rPr lang="en-US" altLang="zh-CN" sz="2000" i="0" dirty="0">
                <a:solidFill>
                  <a:schemeClr val="accent1"/>
                </a:solidFill>
                <a:effectLst/>
                <a:cs typeface="+mn-ea"/>
                <a:sym typeface="+mn-lt"/>
              </a:rPr>
              <a:t>3</a:t>
            </a:r>
            <a:endParaRPr lang="zh-CN" altLang="en-US" sz="2000" i="0" dirty="0">
              <a:solidFill>
                <a:schemeClr val="accent1"/>
              </a:solidFill>
              <a:effectLst/>
              <a:cs typeface="+mn-ea"/>
              <a:sym typeface="+mn-lt"/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6D63FD42-304B-F533-E934-A9712EDFE3DE}"/>
              </a:ext>
            </a:extLst>
          </p:cNvPr>
          <p:cNvSpPr/>
          <p:nvPr/>
        </p:nvSpPr>
        <p:spPr>
          <a:xfrm>
            <a:off x="4429041" y="4827340"/>
            <a:ext cx="3355812" cy="369332"/>
          </a:xfrm>
          <a:prstGeom prst="roundRect">
            <a:avLst>
              <a:gd name="adj" fmla="val 50000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</a:t>
            </a: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3D14E206-FE02-E850-D811-F99E92ACDD13}"/>
              </a:ext>
            </a:extLst>
          </p:cNvPr>
          <p:cNvSpPr/>
          <p:nvPr/>
        </p:nvSpPr>
        <p:spPr>
          <a:xfrm>
            <a:off x="4429041" y="5275391"/>
            <a:ext cx="3355812" cy="369332"/>
          </a:xfrm>
          <a:prstGeom prst="roundRect">
            <a:avLst>
              <a:gd name="adj" fmla="val 50000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87ED1A9-2A4A-F6A7-E4EB-E4DBDE9D25ED}"/>
              </a:ext>
            </a:extLst>
          </p:cNvPr>
          <p:cNvGrpSpPr/>
          <p:nvPr/>
        </p:nvGrpSpPr>
        <p:grpSpPr>
          <a:xfrm>
            <a:off x="7213891" y="3462943"/>
            <a:ext cx="252000" cy="252000"/>
            <a:chOff x="6584971" y="1659353"/>
            <a:chExt cx="180000" cy="180000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F156552C-CF16-CF68-6975-ADC6533E3EAA}"/>
                </a:ext>
              </a:extLst>
            </p:cNvPr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4" name="椭圆 1023">
              <a:extLst>
                <a:ext uri="{FF2B5EF4-FFF2-40B4-BE49-F238E27FC236}">
                  <a16:creationId xmlns:a16="http://schemas.microsoft.com/office/drawing/2014/main" id="{D2F4E97D-3A67-870D-A42B-B71C72B8E146}"/>
                </a:ext>
              </a:extLst>
            </p:cNvPr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25" name="文本框 1024">
            <a:extLst>
              <a:ext uri="{FF2B5EF4-FFF2-40B4-BE49-F238E27FC236}">
                <a16:creationId xmlns:a16="http://schemas.microsoft.com/office/drawing/2014/main" id="{40226207-2581-2937-3A34-64815C2F4F6F}"/>
              </a:ext>
            </a:extLst>
          </p:cNvPr>
          <p:cNvSpPr txBox="1"/>
          <p:nvPr/>
        </p:nvSpPr>
        <p:spPr>
          <a:xfrm>
            <a:off x="7489263" y="3399667"/>
            <a:ext cx="28592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i="0" dirty="0">
                <a:solidFill>
                  <a:schemeClr val="accent1"/>
                </a:solidFill>
                <a:effectLst/>
                <a:cs typeface="+mn-ea"/>
                <a:sym typeface="+mn-lt"/>
              </a:rPr>
              <a:t>思路</a:t>
            </a:r>
            <a:r>
              <a:rPr lang="en-US" altLang="zh-CN" sz="2000" i="0" dirty="0">
                <a:solidFill>
                  <a:schemeClr val="accent1"/>
                </a:solidFill>
                <a:effectLst/>
                <a:cs typeface="+mn-ea"/>
                <a:sym typeface="+mn-lt"/>
              </a:rPr>
              <a:t>4</a:t>
            </a:r>
            <a:endParaRPr lang="zh-CN" altLang="en-US" sz="2000" i="0" dirty="0">
              <a:solidFill>
                <a:schemeClr val="accent1"/>
              </a:solidFill>
              <a:effectLst/>
              <a:cs typeface="+mn-ea"/>
              <a:sym typeface="+mn-lt"/>
            </a:endParaRPr>
          </a:p>
        </p:txBody>
      </p:sp>
      <p:sp>
        <p:nvSpPr>
          <p:cNvPr id="1027" name="矩形: 圆角 1026">
            <a:extLst>
              <a:ext uri="{FF2B5EF4-FFF2-40B4-BE49-F238E27FC236}">
                <a16:creationId xmlns:a16="http://schemas.microsoft.com/office/drawing/2014/main" id="{0D5557AA-A336-14CF-8E87-0A43C748BC36}"/>
              </a:ext>
            </a:extLst>
          </p:cNvPr>
          <p:cNvSpPr/>
          <p:nvPr/>
        </p:nvSpPr>
        <p:spPr>
          <a:xfrm>
            <a:off x="7513427" y="3771470"/>
            <a:ext cx="3355812" cy="369332"/>
          </a:xfrm>
          <a:prstGeom prst="roundRect">
            <a:avLst>
              <a:gd name="adj" fmla="val 50000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</a:t>
            </a:r>
          </a:p>
        </p:txBody>
      </p:sp>
      <p:sp>
        <p:nvSpPr>
          <p:cNvPr id="1028" name="矩形: 圆角 1027">
            <a:extLst>
              <a:ext uri="{FF2B5EF4-FFF2-40B4-BE49-F238E27FC236}">
                <a16:creationId xmlns:a16="http://schemas.microsoft.com/office/drawing/2014/main" id="{CF28F98C-93DB-A79B-0D94-E225DAC32367}"/>
              </a:ext>
            </a:extLst>
          </p:cNvPr>
          <p:cNvSpPr/>
          <p:nvPr/>
        </p:nvSpPr>
        <p:spPr>
          <a:xfrm>
            <a:off x="7513427" y="4219521"/>
            <a:ext cx="3355812" cy="369332"/>
          </a:xfrm>
          <a:prstGeom prst="roundRect">
            <a:avLst>
              <a:gd name="adj" fmla="val 50000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</a:t>
            </a:r>
          </a:p>
        </p:txBody>
      </p:sp>
      <p:grpSp>
        <p:nvGrpSpPr>
          <p:cNvPr id="1029" name="组合 1028">
            <a:extLst>
              <a:ext uri="{FF2B5EF4-FFF2-40B4-BE49-F238E27FC236}">
                <a16:creationId xmlns:a16="http://schemas.microsoft.com/office/drawing/2014/main" id="{82A41561-2EC0-9780-0469-64661F66D8B4}"/>
              </a:ext>
            </a:extLst>
          </p:cNvPr>
          <p:cNvGrpSpPr/>
          <p:nvPr/>
        </p:nvGrpSpPr>
        <p:grpSpPr>
          <a:xfrm>
            <a:off x="7474336" y="2173553"/>
            <a:ext cx="252000" cy="252000"/>
            <a:chOff x="6584971" y="1659353"/>
            <a:chExt cx="180000" cy="180000"/>
          </a:xfrm>
        </p:grpSpPr>
        <p:sp>
          <p:nvSpPr>
            <p:cNvPr id="1030" name="椭圆 1029">
              <a:extLst>
                <a:ext uri="{FF2B5EF4-FFF2-40B4-BE49-F238E27FC236}">
                  <a16:creationId xmlns:a16="http://schemas.microsoft.com/office/drawing/2014/main" id="{CB92D47D-C48F-9E00-1059-8FDE420C2839}"/>
                </a:ext>
              </a:extLst>
            </p:cNvPr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1" name="椭圆 1030">
              <a:extLst>
                <a:ext uri="{FF2B5EF4-FFF2-40B4-BE49-F238E27FC236}">
                  <a16:creationId xmlns:a16="http://schemas.microsoft.com/office/drawing/2014/main" id="{62CD0657-EDED-F36E-1E0F-27F06E3244C4}"/>
                </a:ext>
              </a:extLst>
            </p:cNvPr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32" name="文本框 1031">
            <a:extLst>
              <a:ext uri="{FF2B5EF4-FFF2-40B4-BE49-F238E27FC236}">
                <a16:creationId xmlns:a16="http://schemas.microsoft.com/office/drawing/2014/main" id="{08D54FE8-04FD-E36E-5454-76A014CA8D6B}"/>
              </a:ext>
            </a:extLst>
          </p:cNvPr>
          <p:cNvSpPr txBox="1"/>
          <p:nvPr/>
        </p:nvSpPr>
        <p:spPr>
          <a:xfrm>
            <a:off x="7749708" y="2110277"/>
            <a:ext cx="28592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思路</a:t>
            </a:r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5</a:t>
            </a:r>
            <a:endParaRPr lang="zh-CN" altLang="en-US" sz="2000" i="0" dirty="0">
              <a:solidFill>
                <a:schemeClr val="accent1"/>
              </a:solidFill>
              <a:effectLst/>
              <a:cs typeface="+mn-ea"/>
              <a:sym typeface="+mn-lt"/>
            </a:endParaRPr>
          </a:p>
        </p:txBody>
      </p:sp>
      <p:sp>
        <p:nvSpPr>
          <p:cNvPr id="1033" name="矩形: 圆角 1032">
            <a:extLst>
              <a:ext uri="{FF2B5EF4-FFF2-40B4-BE49-F238E27FC236}">
                <a16:creationId xmlns:a16="http://schemas.microsoft.com/office/drawing/2014/main" id="{F710720C-847A-65DD-979A-0730E59C8941}"/>
              </a:ext>
            </a:extLst>
          </p:cNvPr>
          <p:cNvSpPr/>
          <p:nvPr/>
        </p:nvSpPr>
        <p:spPr>
          <a:xfrm>
            <a:off x="7773872" y="2482080"/>
            <a:ext cx="3355812" cy="369332"/>
          </a:xfrm>
          <a:prstGeom prst="roundRect">
            <a:avLst>
              <a:gd name="adj" fmla="val 50000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</a:t>
            </a:r>
          </a:p>
        </p:txBody>
      </p:sp>
      <p:sp>
        <p:nvSpPr>
          <p:cNvPr id="1035" name="矩形: 圆角 1034">
            <a:extLst>
              <a:ext uri="{FF2B5EF4-FFF2-40B4-BE49-F238E27FC236}">
                <a16:creationId xmlns:a16="http://schemas.microsoft.com/office/drawing/2014/main" id="{7DA66CE4-B518-04A2-9EF8-4254201D7585}"/>
              </a:ext>
            </a:extLst>
          </p:cNvPr>
          <p:cNvSpPr/>
          <p:nvPr/>
        </p:nvSpPr>
        <p:spPr>
          <a:xfrm>
            <a:off x="7773872" y="2930131"/>
            <a:ext cx="3355812" cy="369332"/>
          </a:xfrm>
          <a:prstGeom prst="roundRect">
            <a:avLst>
              <a:gd name="adj" fmla="val 50000"/>
            </a:avLst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3B935CB-3AC2-AFE7-256F-E17C0902C414}"/>
              </a:ext>
            </a:extLst>
          </p:cNvPr>
          <p:cNvSpPr/>
          <p:nvPr/>
        </p:nvSpPr>
        <p:spPr>
          <a:xfrm>
            <a:off x="706892" y="211303"/>
            <a:ext cx="394613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9AC0403-555B-0A1C-57DC-08528855940B}"/>
              </a:ext>
            </a:extLst>
          </p:cNvPr>
          <p:cNvSpPr/>
          <p:nvPr/>
        </p:nvSpPr>
        <p:spPr>
          <a:xfrm>
            <a:off x="297398" y="186910"/>
            <a:ext cx="409494" cy="600627"/>
          </a:xfrm>
          <a:custGeom>
            <a:avLst/>
            <a:gdLst>
              <a:gd name="connsiteX0" fmla="*/ 264919 w 1175046"/>
              <a:gd name="connsiteY0" fmla="*/ 0 h 1790344"/>
              <a:gd name="connsiteX1" fmla="*/ 914400 w 1175046"/>
              <a:gd name="connsiteY1" fmla="*/ 8546 h 1790344"/>
              <a:gd name="connsiteX2" fmla="*/ 863125 w 1175046"/>
              <a:gd name="connsiteY2" fmla="*/ 478565 h 1790344"/>
              <a:gd name="connsiteX3" fmla="*/ 1132317 w 1175046"/>
              <a:gd name="connsiteY3" fmla="*/ 487110 h 1790344"/>
              <a:gd name="connsiteX4" fmla="*/ 1175046 w 1175046"/>
              <a:gd name="connsiteY4" fmla="*/ 1764707 h 1790344"/>
              <a:gd name="connsiteX5" fmla="*/ 799031 w 1175046"/>
              <a:gd name="connsiteY5" fmla="*/ 1790344 h 1790344"/>
              <a:gd name="connsiteX6" fmla="*/ 692209 w 1175046"/>
              <a:gd name="connsiteY6" fmla="*/ 1337417 h 1790344"/>
              <a:gd name="connsiteX7" fmla="*/ 508474 w 1175046"/>
              <a:gd name="connsiteY7" fmla="*/ 1337417 h 1790344"/>
              <a:gd name="connsiteX8" fmla="*/ 393106 w 1175046"/>
              <a:gd name="connsiteY8" fmla="*/ 1777525 h 1790344"/>
              <a:gd name="connsiteX9" fmla="*/ 0 w 1175046"/>
              <a:gd name="connsiteY9" fmla="*/ 1786071 h 1790344"/>
              <a:gd name="connsiteX10" fmla="*/ 59820 w 1175046"/>
              <a:gd name="connsiteY10" fmla="*/ 470019 h 1790344"/>
              <a:gd name="connsiteX11" fmla="*/ 333286 w 1175046"/>
              <a:gd name="connsiteY11" fmla="*/ 461473 h 1790344"/>
              <a:gd name="connsiteX12" fmla="*/ 264919 w 1175046"/>
              <a:gd name="connsiteY12" fmla="*/ 0 h 179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5046" h="1790344">
                <a:moveTo>
                  <a:pt x="264919" y="0"/>
                </a:moveTo>
                <a:lnTo>
                  <a:pt x="914400" y="8546"/>
                </a:lnTo>
                <a:lnTo>
                  <a:pt x="863125" y="478565"/>
                </a:lnTo>
                <a:lnTo>
                  <a:pt x="1132317" y="487110"/>
                </a:lnTo>
                <a:lnTo>
                  <a:pt x="1175046" y="1764707"/>
                </a:lnTo>
                <a:lnTo>
                  <a:pt x="799031" y="1790344"/>
                </a:lnTo>
                <a:lnTo>
                  <a:pt x="692209" y="1337417"/>
                </a:lnTo>
                <a:lnTo>
                  <a:pt x="508474" y="1337417"/>
                </a:lnTo>
                <a:lnTo>
                  <a:pt x="393106" y="1777525"/>
                </a:lnTo>
                <a:lnTo>
                  <a:pt x="0" y="1786071"/>
                </a:lnTo>
                <a:lnTo>
                  <a:pt x="59820" y="470019"/>
                </a:lnTo>
                <a:lnTo>
                  <a:pt x="333286" y="461473"/>
                </a:lnTo>
                <a:lnTo>
                  <a:pt x="264919" y="0"/>
                </a:lnTo>
                <a:close/>
              </a:path>
            </a:pathLst>
          </a:cu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57ED1D7-ADEF-587E-1DF3-ACDFE5F8609D}"/>
              </a:ext>
            </a:extLst>
          </p:cNvPr>
          <p:cNvSpPr txBox="1"/>
          <p:nvPr/>
        </p:nvSpPr>
        <p:spPr>
          <a:xfrm>
            <a:off x="153444" y="313852"/>
            <a:ext cx="697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F0534E95-BCBF-F8E0-1970-A5C2048D3067}"/>
              </a:ext>
            </a:extLst>
          </p:cNvPr>
          <p:cNvSpPr/>
          <p:nvPr/>
        </p:nvSpPr>
        <p:spPr>
          <a:xfrm>
            <a:off x="706892" y="478198"/>
            <a:ext cx="2743200" cy="306496"/>
          </a:xfrm>
          <a:prstGeom prst="parallelogram">
            <a:avLst/>
          </a:prstGeom>
          <a:gradFill flip="none" rotWithShape="1">
            <a:gsLst>
              <a:gs pos="8000">
                <a:srgbClr val="004299">
                  <a:alpha val="28000"/>
                </a:srgbClr>
              </a:gs>
              <a:gs pos="55000">
                <a:srgbClr val="004299">
                  <a:alpha val="0"/>
                </a:srgbClr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3D80A81-47CE-8594-B1B1-6B8555C71E3B}"/>
              </a:ext>
            </a:extLst>
          </p:cNvPr>
          <p:cNvSpPr/>
          <p:nvPr/>
        </p:nvSpPr>
        <p:spPr>
          <a:xfrm>
            <a:off x="5628905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背景意义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935C2A1-D595-9C72-9140-C4EFD6B811C2}"/>
              </a:ext>
            </a:extLst>
          </p:cNvPr>
          <p:cNvSpPr/>
          <p:nvPr/>
        </p:nvSpPr>
        <p:spPr>
          <a:xfrm>
            <a:off x="7014048" y="38738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方法思路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928FD32-499B-D2B9-5327-CA20470E3E9B}"/>
              </a:ext>
            </a:extLst>
          </p:cNvPr>
          <p:cNvSpPr/>
          <p:nvPr/>
        </p:nvSpPr>
        <p:spPr>
          <a:xfrm>
            <a:off x="839919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成果应用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B2F3099-2432-F264-2A6E-01526E2986C3}"/>
              </a:ext>
            </a:extLst>
          </p:cNvPr>
          <p:cNvSpPr/>
          <p:nvPr/>
        </p:nvSpPr>
        <p:spPr>
          <a:xfrm>
            <a:off x="989130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建议总结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ADF617E-3AE8-841B-2856-245237EC9AF5}"/>
              </a:ext>
            </a:extLst>
          </p:cNvPr>
          <p:cNvSpPr/>
          <p:nvPr/>
        </p:nvSpPr>
        <p:spPr>
          <a:xfrm flipV="1">
            <a:off x="7779346" y="743654"/>
            <a:ext cx="391608" cy="45719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3483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85DAEC7-CA0C-0E2B-4A6D-A22820F39889}"/>
              </a:ext>
            </a:extLst>
          </p:cNvPr>
          <p:cNvSpPr/>
          <p:nvPr/>
        </p:nvSpPr>
        <p:spPr>
          <a:xfrm rot="10506614">
            <a:off x="-529717" y="-440681"/>
            <a:ext cx="4882193" cy="7816837"/>
          </a:xfrm>
          <a:custGeom>
            <a:avLst/>
            <a:gdLst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105527 w 2992580"/>
              <a:gd name="connsiteY4" fmla="*/ 59378 h 7599581"/>
              <a:gd name="connsiteX5" fmla="*/ 539388 w 2992580"/>
              <a:gd name="connsiteY5" fmla="*/ 3462111 h 7599581"/>
              <a:gd name="connsiteX6" fmla="*/ 2928859 w 2992580"/>
              <a:gd name="connsiteY6" fmla="*/ 7253286 h 7599581"/>
              <a:gd name="connsiteX7" fmla="*/ 2929007 w 2992580"/>
              <a:gd name="connsiteY7" fmla="*/ 7253320 h 7599581"/>
              <a:gd name="connsiteX8" fmla="*/ 2992580 w 2992580"/>
              <a:gd name="connsiteY8" fmla="*/ 7599580 h 7599581"/>
              <a:gd name="connsiteX9" fmla="*/ 2992580 w 2992580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29007 w 3049842"/>
              <a:gd name="connsiteY7" fmla="*/ 7253320 h 7599581"/>
              <a:gd name="connsiteX8" fmla="*/ 2992580 w 3049842"/>
              <a:gd name="connsiteY8" fmla="*/ 7599580 h 7599581"/>
              <a:gd name="connsiteX9" fmla="*/ 2992580 w 3049842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92580 w 3049842"/>
              <a:gd name="connsiteY7" fmla="*/ 7599580 h 7599581"/>
              <a:gd name="connsiteX8" fmla="*/ 2992580 w 3049842"/>
              <a:gd name="connsiteY8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2105527 w 3104916"/>
              <a:gd name="connsiteY4" fmla="*/ 59378 h 7599581"/>
              <a:gd name="connsiteX5" fmla="*/ 3049842 w 3104916"/>
              <a:gd name="connsiteY5" fmla="*/ 2629973 h 7599581"/>
              <a:gd name="connsiteX6" fmla="*/ 2992580 w 3104916"/>
              <a:gd name="connsiteY6" fmla="*/ 7599580 h 7599581"/>
              <a:gd name="connsiteX7" fmla="*/ 2992580 w 3104916"/>
              <a:gd name="connsiteY7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3049842 w 3104916"/>
              <a:gd name="connsiteY4" fmla="*/ 2629973 h 7599581"/>
              <a:gd name="connsiteX5" fmla="*/ 2992580 w 3104916"/>
              <a:gd name="connsiteY5" fmla="*/ 7599580 h 7599581"/>
              <a:gd name="connsiteX6" fmla="*/ 2992580 w 3104916"/>
              <a:gd name="connsiteY6" fmla="*/ 7599581 h 7599581"/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992580 w 2992580"/>
              <a:gd name="connsiteY4" fmla="*/ 7599580 h 7599581"/>
              <a:gd name="connsiteX5" fmla="*/ 2992580 w 2992580"/>
              <a:gd name="connsiteY5" fmla="*/ 7599581 h 7599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92580" h="7599581">
                <a:moveTo>
                  <a:pt x="2992580" y="7599581"/>
                </a:moveTo>
                <a:cubicBezTo>
                  <a:pt x="1339823" y="7599581"/>
                  <a:pt x="-1" y="5867014"/>
                  <a:pt x="0" y="3729785"/>
                </a:cubicBezTo>
                <a:cubicBezTo>
                  <a:pt x="-1" y="1993286"/>
                  <a:pt x="884492" y="523928"/>
                  <a:pt x="2102678" y="33968"/>
                </a:cubicBezTo>
                <a:lnTo>
                  <a:pt x="2195182" y="0"/>
                </a:lnTo>
                <a:lnTo>
                  <a:pt x="2992580" y="7599580"/>
                </a:lnTo>
                <a:lnTo>
                  <a:pt x="2992580" y="7599581"/>
                </a:lnTo>
                <a:close/>
              </a:path>
            </a:pathLst>
          </a:custGeom>
          <a:solidFill>
            <a:srgbClr val="A8E8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16551E7-CA40-8ECD-BEA9-85AAB03925F9}"/>
              </a:ext>
            </a:extLst>
          </p:cNvPr>
          <p:cNvSpPr/>
          <p:nvPr/>
        </p:nvSpPr>
        <p:spPr>
          <a:xfrm rot="11002057">
            <a:off x="-878829" y="-324374"/>
            <a:ext cx="4882193" cy="7816837"/>
          </a:xfrm>
          <a:custGeom>
            <a:avLst/>
            <a:gdLst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105527 w 2992580"/>
              <a:gd name="connsiteY4" fmla="*/ 59378 h 7599581"/>
              <a:gd name="connsiteX5" fmla="*/ 539388 w 2992580"/>
              <a:gd name="connsiteY5" fmla="*/ 3462111 h 7599581"/>
              <a:gd name="connsiteX6" fmla="*/ 2928859 w 2992580"/>
              <a:gd name="connsiteY6" fmla="*/ 7253286 h 7599581"/>
              <a:gd name="connsiteX7" fmla="*/ 2929007 w 2992580"/>
              <a:gd name="connsiteY7" fmla="*/ 7253320 h 7599581"/>
              <a:gd name="connsiteX8" fmla="*/ 2992580 w 2992580"/>
              <a:gd name="connsiteY8" fmla="*/ 7599580 h 7599581"/>
              <a:gd name="connsiteX9" fmla="*/ 2992580 w 2992580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29007 w 3049842"/>
              <a:gd name="connsiteY7" fmla="*/ 7253320 h 7599581"/>
              <a:gd name="connsiteX8" fmla="*/ 2992580 w 3049842"/>
              <a:gd name="connsiteY8" fmla="*/ 7599580 h 7599581"/>
              <a:gd name="connsiteX9" fmla="*/ 2992580 w 3049842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92580 w 3049842"/>
              <a:gd name="connsiteY7" fmla="*/ 7599580 h 7599581"/>
              <a:gd name="connsiteX8" fmla="*/ 2992580 w 3049842"/>
              <a:gd name="connsiteY8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2105527 w 3104916"/>
              <a:gd name="connsiteY4" fmla="*/ 59378 h 7599581"/>
              <a:gd name="connsiteX5" fmla="*/ 3049842 w 3104916"/>
              <a:gd name="connsiteY5" fmla="*/ 2629973 h 7599581"/>
              <a:gd name="connsiteX6" fmla="*/ 2992580 w 3104916"/>
              <a:gd name="connsiteY6" fmla="*/ 7599580 h 7599581"/>
              <a:gd name="connsiteX7" fmla="*/ 2992580 w 3104916"/>
              <a:gd name="connsiteY7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3049842 w 3104916"/>
              <a:gd name="connsiteY4" fmla="*/ 2629973 h 7599581"/>
              <a:gd name="connsiteX5" fmla="*/ 2992580 w 3104916"/>
              <a:gd name="connsiteY5" fmla="*/ 7599580 h 7599581"/>
              <a:gd name="connsiteX6" fmla="*/ 2992580 w 3104916"/>
              <a:gd name="connsiteY6" fmla="*/ 7599581 h 7599581"/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992580 w 2992580"/>
              <a:gd name="connsiteY4" fmla="*/ 7599580 h 7599581"/>
              <a:gd name="connsiteX5" fmla="*/ 2992580 w 2992580"/>
              <a:gd name="connsiteY5" fmla="*/ 7599581 h 7599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92580" h="7599581">
                <a:moveTo>
                  <a:pt x="2992580" y="7599581"/>
                </a:moveTo>
                <a:cubicBezTo>
                  <a:pt x="1339823" y="7599581"/>
                  <a:pt x="-1" y="5867014"/>
                  <a:pt x="0" y="3729785"/>
                </a:cubicBezTo>
                <a:cubicBezTo>
                  <a:pt x="-1" y="1993286"/>
                  <a:pt x="884492" y="523928"/>
                  <a:pt x="2102678" y="33968"/>
                </a:cubicBezTo>
                <a:lnTo>
                  <a:pt x="2195182" y="0"/>
                </a:lnTo>
                <a:lnTo>
                  <a:pt x="2992580" y="7599580"/>
                </a:lnTo>
                <a:lnTo>
                  <a:pt x="2992580" y="759958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Picture 3">
            <a:extLst>
              <a:ext uri="{FF2B5EF4-FFF2-40B4-BE49-F238E27FC236}">
                <a16:creationId xmlns:a16="http://schemas.microsoft.com/office/drawing/2014/main" id="{9986938B-F81D-D26E-30DE-4765F1AD49D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 trans="80000" intensity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523" y="3345149"/>
            <a:ext cx="5765869" cy="3522231"/>
          </a:xfrm>
          <a:prstGeom prst="rect">
            <a:avLst/>
          </a:prstGeom>
          <a:scene3d>
            <a:camera prst="orthographicFront"/>
            <a:lightRig rig="threePt" dir="t"/>
          </a:scene3d>
          <a:sp3d z="-1270000"/>
        </p:spPr>
      </p:pic>
      <p:pic>
        <p:nvPicPr>
          <p:cNvPr id="14" name="Picture 2" descr="查看图片">
            <a:extLst>
              <a:ext uri="{FF2B5EF4-FFF2-40B4-BE49-F238E27FC236}">
                <a16:creationId xmlns:a16="http://schemas.microsoft.com/office/drawing/2014/main" id="{BA85EA74-7225-D78C-B47F-D07DCFF49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976" y="4148224"/>
            <a:ext cx="4969353" cy="49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查看图片">
            <a:extLst>
              <a:ext uri="{FF2B5EF4-FFF2-40B4-BE49-F238E27FC236}">
                <a16:creationId xmlns:a16="http://schemas.microsoft.com/office/drawing/2014/main" id="{ECE747CB-D47D-F061-7E58-3D1E8403A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411" y="3345149"/>
            <a:ext cx="4969353" cy="49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查看图片">
            <a:extLst>
              <a:ext uri="{FF2B5EF4-FFF2-40B4-BE49-F238E27FC236}">
                <a16:creationId xmlns:a16="http://schemas.microsoft.com/office/drawing/2014/main" id="{7B476A07-AA24-7F22-E438-6D7B400D4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783">
            <a:off x="-2307357" y="4451675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查看图片">
            <a:extLst>
              <a:ext uri="{FF2B5EF4-FFF2-40B4-BE49-F238E27FC236}">
                <a16:creationId xmlns:a16="http://schemas.microsoft.com/office/drawing/2014/main" id="{01A0AA4E-F8C9-0D08-5DA4-743347434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88280">
            <a:off x="-624120" y="4676774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查看图片">
            <a:extLst>
              <a:ext uri="{FF2B5EF4-FFF2-40B4-BE49-F238E27FC236}">
                <a16:creationId xmlns:a16="http://schemas.microsoft.com/office/drawing/2014/main" id="{A2263B0B-E180-A1E3-CD45-4DDA3C026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88280">
            <a:off x="1939325" y="4784097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12D426E2-6FE7-68A2-C7DF-2F60AC42011F}"/>
              </a:ext>
            </a:extLst>
          </p:cNvPr>
          <p:cNvSpPr/>
          <p:nvPr/>
        </p:nvSpPr>
        <p:spPr>
          <a:xfrm>
            <a:off x="-23657" y="1340275"/>
            <a:ext cx="4159114" cy="285361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9900" b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7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>
                  <a:glow>
                    <a:srgbClr val="000000"/>
                  </a:glow>
                  <a:outerShdw blurRad="38100" dist="38100" dir="2700000" algn="tl">
                    <a:srgbClr val="004299">
                      <a:alpha val="42000"/>
                    </a:srgbClr>
                  </a:outerShdw>
                </a:effectLst>
                <a:cs typeface="+mn-ea"/>
                <a:sym typeface="+mn-lt"/>
              </a:rPr>
              <a:t>03</a:t>
            </a:r>
            <a:endParaRPr lang="zh-CN" altLang="en-US" sz="19900" b="1" dirty="0">
              <a:gradFill>
                <a:gsLst>
                  <a:gs pos="0">
                    <a:schemeClr val="bg1">
                      <a:alpha val="34000"/>
                    </a:schemeClr>
                  </a:gs>
                  <a:gs pos="77000">
                    <a:schemeClr val="bg1">
                      <a:alpha val="0"/>
                    </a:schemeClr>
                  </a:gs>
                </a:gsLst>
                <a:lin ang="5400000" scaled="1"/>
              </a:gradFill>
              <a:effectLst>
                <a:glow>
                  <a:srgbClr val="000000"/>
                </a:glow>
                <a:outerShdw blurRad="38100" dist="38100" dir="2700000" algn="tl">
                  <a:srgbClr val="004299">
                    <a:alpha val="42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213A8EA-5420-49D0-08B9-81A3188019ED}"/>
              </a:ext>
            </a:extLst>
          </p:cNvPr>
          <p:cNvSpPr txBox="1"/>
          <p:nvPr/>
        </p:nvSpPr>
        <p:spPr>
          <a:xfrm>
            <a:off x="7661199" y="6109680"/>
            <a:ext cx="46870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明德</a:t>
            </a:r>
            <a:r>
              <a:rPr lang="en-US" altLang="zh-CN" sz="2800" dirty="0">
                <a:solidFill>
                  <a:srgbClr val="004299">
                    <a:alpha val="25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健体</a:t>
            </a:r>
            <a:r>
              <a:rPr lang="en-US" altLang="zh-CN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·</a:t>
            </a:r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博学</a:t>
            </a:r>
            <a:r>
              <a:rPr lang="en-US" altLang="zh-CN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·</a:t>
            </a:r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笃行</a:t>
            </a:r>
            <a:endParaRPr lang="zh-CN" altLang="en-US" sz="2800" dirty="0">
              <a:solidFill>
                <a:srgbClr val="004299">
                  <a:alpha val="25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1043" name="组合 1042">
            <a:extLst>
              <a:ext uri="{FF2B5EF4-FFF2-40B4-BE49-F238E27FC236}">
                <a16:creationId xmlns:a16="http://schemas.microsoft.com/office/drawing/2014/main" id="{819F7623-A2A0-A2BC-1AA8-D6364F8D55B9}"/>
              </a:ext>
            </a:extLst>
          </p:cNvPr>
          <p:cNvGrpSpPr/>
          <p:nvPr/>
        </p:nvGrpSpPr>
        <p:grpSpPr>
          <a:xfrm>
            <a:off x="5118679" y="1960180"/>
            <a:ext cx="7229562" cy="1272729"/>
            <a:chOff x="5223436" y="1151418"/>
            <a:chExt cx="2698950" cy="1272729"/>
          </a:xfrm>
        </p:grpSpPr>
        <p:sp>
          <p:nvSpPr>
            <p:cNvPr id="1033" name="矩形 1032">
              <a:extLst>
                <a:ext uri="{FF2B5EF4-FFF2-40B4-BE49-F238E27FC236}">
                  <a16:creationId xmlns:a16="http://schemas.microsoft.com/office/drawing/2014/main" id="{4CAFB837-E319-99EC-712E-B49073A98CA3}"/>
                </a:ext>
              </a:extLst>
            </p:cNvPr>
            <p:cNvSpPr/>
            <p:nvPr/>
          </p:nvSpPr>
          <p:spPr>
            <a:xfrm>
              <a:off x="5223436" y="1151418"/>
              <a:ext cx="2471284" cy="98412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6600" b="1" dirty="0">
                  <a:solidFill>
                    <a:srgbClr val="004299"/>
                  </a:solidFill>
                  <a:effectLst>
                    <a:glow>
                      <a:srgbClr val="000000"/>
                    </a:glow>
                  </a:effectLst>
                  <a:cs typeface="+mn-ea"/>
                  <a:sym typeface="+mn-lt"/>
                </a:rPr>
                <a:t>研究成果及应用</a:t>
              </a:r>
            </a:p>
          </p:txBody>
        </p:sp>
        <p:sp>
          <p:nvSpPr>
            <p:cNvPr id="1042" name="矩形 1041">
              <a:extLst>
                <a:ext uri="{FF2B5EF4-FFF2-40B4-BE49-F238E27FC236}">
                  <a16:creationId xmlns:a16="http://schemas.microsoft.com/office/drawing/2014/main" id="{83E7A465-90B9-B2CD-C0B3-954FF1B8805C}"/>
                </a:ext>
              </a:extLst>
            </p:cNvPr>
            <p:cNvSpPr/>
            <p:nvPr/>
          </p:nvSpPr>
          <p:spPr>
            <a:xfrm>
              <a:off x="5272019" y="2153561"/>
              <a:ext cx="2650367" cy="27058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>
                      <a:srgbClr val="000000"/>
                    </a:glow>
                  </a:effectLst>
                  <a:cs typeface="+mn-ea"/>
                  <a:sym typeface="+mn-lt"/>
                </a:rPr>
                <a:t>Research results and applications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ED2403FA-4C2A-6C65-7355-B78D9F91CFFC}"/>
              </a:ext>
            </a:extLst>
          </p:cNvPr>
          <p:cNvSpPr/>
          <p:nvPr/>
        </p:nvSpPr>
        <p:spPr>
          <a:xfrm>
            <a:off x="5302416" y="3467737"/>
            <a:ext cx="633675" cy="92058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Picture 2" descr="图书馆">
            <a:extLst>
              <a:ext uri="{FF2B5EF4-FFF2-40B4-BE49-F238E27FC236}">
                <a16:creationId xmlns:a16="http://schemas.microsoft.com/office/drawing/2014/main" id="{2892721C-F55A-BE9B-CA83-80F30931DD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522348" y="225100"/>
            <a:ext cx="2396383" cy="70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775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7EF4B53-BFFA-851E-57F7-6CB9794987A6}"/>
              </a:ext>
            </a:extLst>
          </p:cNvPr>
          <p:cNvSpPr/>
          <p:nvPr/>
        </p:nvSpPr>
        <p:spPr>
          <a:xfrm flipH="1">
            <a:off x="639208" y="763744"/>
            <a:ext cx="11711358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B027521-4D6F-86D4-0FC3-7E54155D5DD0}"/>
              </a:ext>
            </a:extLst>
          </p:cNvPr>
          <p:cNvSpPr/>
          <p:nvPr/>
        </p:nvSpPr>
        <p:spPr>
          <a:xfrm>
            <a:off x="706892" y="211303"/>
            <a:ext cx="277636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95F517B-90FF-5EE3-A35F-D3AC8059FC27}"/>
              </a:ext>
            </a:extLst>
          </p:cNvPr>
          <p:cNvSpPr/>
          <p:nvPr/>
        </p:nvSpPr>
        <p:spPr>
          <a:xfrm>
            <a:off x="297398" y="186910"/>
            <a:ext cx="409494" cy="600627"/>
          </a:xfrm>
          <a:custGeom>
            <a:avLst/>
            <a:gdLst>
              <a:gd name="connsiteX0" fmla="*/ 264919 w 1175046"/>
              <a:gd name="connsiteY0" fmla="*/ 0 h 1790344"/>
              <a:gd name="connsiteX1" fmla="*/ 914400 w 1175046"/>
              <a:gd name="connsiteY1" fmla="*/ 8546 h 1790344"/>
              <a:gd name="connsiteX2" fmla="*/ 863125 w 1175046"/>
              <a:gd name="connsiteY2" fmla="*/ 478565 h 1790344"/>
              <a:gd name="connsiteX3" fmla="*/ 1132317 w 1175046"/>
              <a:gd name="connsiteY3" fmla="*/ 487110 h 1790344"/>
              <a:gd name="connsiteX4" fmla="*/ 1175046 w 1175046"/>
              <a:gd name="connsiteY4" fmla="*/ 1764707 h 1790344"/>
              <a:gd name="connsiteX5" fmla="*/ 799031 w 1175046"/>
              <a:gd name="connsiteY5" fmla="*/ 1790344 h 1790344"/>
              <a:gd name="connsiteX6" fmla="*/ 692209 w 1175046"/>
              <a:gd name="connsiteY6" fmla="*/ 1337417 h 1790344"/>
              <a:gd name="connsiteX7" fmla="*/ 508474 w 1175046"/>
              <a:gd name="connsiteY7" fmla="*/ 1337417 h 1790344"/>
              <a:gd name="connsiteX8" fmla="*/ 393106 w 1175046"/>
              <a:gd name="connsiteY8" fmla="*/ 1777525 h 1790344"/>
              <a:gd name="connsiteX9" fmla="*/ 0 w 1175046"/>
              <a:gd name="connsiteY9" fmla="*/ 1786071 h 1790344"/>
              <a:gd name="connsiteX10" fmla="*/ 59820 w 1175046"/>
              <a:gd name="connsiteY10" fmla="*/ 470019 h 1790344"/>
              <a:gd name="connsiteX11" fmla="*/ 333286 w 1175046"/>
              <a:gd name="connsiteY11" fmla="*/ 461473 h 1790344"/>
              <a:gd name="connsiteX12" fmla="*/ 264919 w 1175046"/>
              <a:gd name="connsiteY12" fmla="*/ 0 h 179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5046" h="1790344">
                <a:moveTo>
                  <a:pt x="264919" y="0"/>
                </a:moveTo>
                <a:lnTo>
                  <a:pt x="914400" y="8546"/>
                </a:lnTo>
                <a:lnTo>
                  <a:pt x="863125" y="478565"/>
                </a:lnTo>
                <a:lnTo>
                  <a:pt x="1132317" y="487110"/>
                </a:lnTo>
                <a:lnTo>
                  <a:pt x="1175046" y="1764707"/>
                </a:lnTo>
                <a:lnTo>
                  <a:pt x="799031" y="1790344"/>
                </a:lnTo>
                <a:lnTo>
                  <a:pt x="692209" y="1337417"/>
                </a:lnTo>
                <a:lnTo>
                  <a:pt x="508474" y="1337417"/>
                </a:lnTo>
                <a:lnTo>
                  <a:pt x="393106" y="1777525"/>
                </a:lnTo>
                <a:lnTo>
                  <a:pt x="0" y="1786071"/>
                </a:lnTo>
                <a:lnTo>
                  <a:pt x="59820" y="470019"/>
                </a:lnTo>
                <a:lnTo>
                  <a:pt x="333286" y="461473"/>
                </a:lnTo>
                <a:lnTo>
                  <a:pt x="264919" y="0"/>
                </a:lnTo>
                <a:close/>
              </a:path>
            </a:pathLst>
          </a:cu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0B9BE0-3946-DC18-A1D2-D0B154CA2C9E}"/>
              </a:ext>
            </a:extLst>
          </p:cNvPr>
          <p:cNvSpPr txBox="1"/>
          <p:nvPr/>
        </p:nvSpPr>
        <p:spPr>
          <a:xfrm>
            <a:off x="153444" y="313852"/>
            <a:ext cx="697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A47A2454-AD8A-8151-E12C-06EDEA3D9322}"/>
              </a:ext>
            </a:extLst>
          </p:cNvPr>
          <p:cNvSpPr/>
          <p:nvPr/>
        </p:nvSpPr>
        <p:spPr>
          <a:xfrm>
            <a:off x="706892" y="478198"/>
            <a:ext cx="2743200" cy="306496"/>
          </a:xfrm>
          <a:prstGeom prst="parallelogram">
            <a:avLst/>
          </a:prstGeom>
          <a:gradFill flip="none" rotWithShape="1">
            <a:gsLst>
              <a:gs pos="8000">
                <a:srgbClr val="004299">
                  <a:alpha val="28000"/>
                </a:srgbClr>
              </a:gs>
              <a:gs pos="55000">
                <a:srgbClr val="004299">
                  <a:alpha val="0"/>
                </a:srgbClr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81BD604-09F7-70C8-B307-910CE348221A}"/>
              </a:ext>
            </a:extLst>
          </p:cNvPr>
          <p:cNvSpPr/>
          <p:nvPr/>
        </p:nvSpPr>
        <p:spPr>
          <a:xfrm>
            <a:off x="5628905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背景意义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5CD4851B-D3A8-0902-C447-69F0FE7598BE}"/>
              </a:ext>
            </a:extLst>
          </p:cNvPr>
          <p:cNvSpPr/>
          <p:nvPr/>
        </p:nvSpPr>
        <p:spPr>
          <a:xfrm>
            <a:off x="7014048" y="38738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方法思路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F7020515-54EC-DAF7-3DE8-0DB5FD98ACD8}"/>
              </a:ext>
            </a:extLst>
          </p:cNvPr>
          <p:cNvSpPr/>
          <p:nvPr/>
        </p:nvSpPr>
        <p:spPr>
          <a:xfrm>
            <a:off x="839919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成果应用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F70C25B6-97A4-2E58-B61A-F03FB3F72D5E}"/>
              </a:ext>
            </a:extLst>
          </p:cNvPr>
          <p:cNvSpPr/>
          <p:nvPr/>
        </p:nvSpPr>
        <p:spPr>
          <a:xfrm>
            <a:off x="989130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建议总结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8D9F0FC-00C9-30C8-1CBA-F8E10A71E840}"/>
              </a:ext>
            </a:extLst>
          </p:cNvPr>
          <p:cNvSpPr/>
          <p:nvPr/>
        </p:nvSpPr>
        <p:spPr>
          <a:xfrm rot="21442300" flipH="1">
            <a:off x="-200350" y="5951826"/>
            <a:ext cx="12592702" cy="1505104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F35CE90-601D-6E0F-AE41-02E44CE9236F}"/>
              </a:ext>
            </a:extLst>
          </p:cNvPr>
          <p:cNvSpPr/>
          <p:nvPr/>
        </p:nvSpPr>
        <p:spPr>
          <a:xfrm rot="21442300" flipH="1">
            <a:off x="-141144" y="6180019"/>
            <a:ext cx="12592702" cy="1048719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 useBgFill="1">
        <p:nvSpPr>
          <p:cNvPr id="2" name="矩形: 圆角 1">
            <a:extLst>
              <a:ext uri="{FF2B5EF4-FFF2-40B4-BE49-F238E27FC236}">
                <a16:creationId xmlns:a16="http://schemas.microsoft.com/office/drawing/2014/main" id="{305B888B-1750-BFEE-7005-BB18A59476E7}"/>
              </a:ext>
            </a:extLst>
          </p:cNvPr>
          <p:cNvSpPr/>
          <p:nvPr/>
        </p:nvSpPr>
        <p:spPr>
          <a:xfrm>
            <a:off x="492271" y="3733800"/>
            <a:ext cx="5489953" cy="2158038"/>
          </a:xfrm>
          <a:prstGeom prst="roundRect">
            <a:avLst>
              <a:gd name="adj" fmla="val 6493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4299"/>
                </a:gs>
              </a:gsLst>
              <a:lin ang="5400000" scaled="1"/>
            </a:gradFill>
          </a:ln>
          <a:effectLst>
            <a:outerShdw blurRad="88900" dist="101600" dir="2700000" algn="tl" rotWithShape="0">
              <a:srgbClr val="004299">
                <a:alpha val="29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: 剪去单角 11">
            <a:extLst>
              <a:ext uri="{FF2B5EF4-FFF2-40B4-BE49-F238E27FC236}">
                <a16:creationId xmlns:a16="http://schemas.microsoft.com/office/drawing/2014/main" id="{E0B2BE2E-CF5F-2FD6-CD57-3D2C958ED328}"/>
              </a:ext>
            </a:extLst>
          </p:cNvPr>
          <p:cNvSpPr/>
          <p:nvPr/>
        </p:nvSpPr>
        <p:spPr>
          <a:xfrm>
            <a:off x="6194881" y="1298663"/>
            <a:ext cx="5489953" cy="375523"/>
          </a:xfrm>
          <a:prstGeom prst="snip1Rect">
            <a:avLst>
              <a:gd name="adj" fmla="val 47454"/>
            </a:avLst>
          </a:prstGeom>
          <a:solidFill>
            <a:srgbClr val="004299"/>
          </a:solidFill>
          <a:ln>
            <a:noFill/>
          </a:ln>
          <a:effectLst>
            <a:outerShdw blurRad="88900" dist="101600" dir="2700000" algn="tl" rotWithShape="0">
              <a:srgbClr val="004299">
                <a:alpha val="29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zh-CN" altLang="en-US" kern="100" dirty="0">
                <a:solidFill>
                  <a:schemeClr val="bg1"/>
                </a:solidFill>
                <a:effectLst/>
                <a:cs typeface="+mn-ea"/>
                <a:sym typeface="+mn-lt"/>
              </a:rPr>
              <a:t>请输入你使用图表名称</a:t>
            </a:r>
            <a:r>
              <a:rPr lang="en-US" altLang="zh-CN" kern="100" dirty="0">
                <a:solidFill>
                  <a:schemeClr val="bg1"/>
                </a:solidFill>
                <a:effectLst/>
                <a:cs typeface="+mn-ea"/>
                <a:sym typeface="+mn-lt"/>
              </a:rPr>
              <a:t>1</a:t>
            </a:r>
            <a:endParaRPr lang="zh-CN" altLang="en-US" sz="1100" kern="1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 useBgFill="1">
        <p:nvSpPr>
          <p:cNvPr id="13" name="矩形: 圆顶角 12">
            <a:extLst>
              <a:ext uri="{FF2B5EF4-FFF2-40B4-BE49-F238E27FC236}">
                <a16:creationId xmlns:a16="http://schemas.microsoft.com/office/drawing/2014/main" id="{5F1479CF-6681-6EBD-686A-C45ED041DF6F}"/>
              </a:ext>
            </a:extLst>
          </p:cNvPr>
          <p:cNvSpPr/>
          <p:nvPr/>
        </p:nvSpPr>
        <p:spPr>
          <a:xfrm flipV="1">
            <a:off x="6209776" y="1780375"/>
            <a:ext cx="5489953" cy="4102523"/>
          </a:xfrm>
          <a:prstGeom prst="round2SameRect">
            <a:avLst>
              <a:gd name="adj1" fmla="val 2908"/>
              <a:gd name="adj2" fmla="val 0"/>
            </a:avLst>
          </a:prstGeom>
          <a:ln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rgbClr val="004299"/>
                </a:gs>
              </a:gsLst>
              <a:lin ang="5400000" scaled="1"/>
            </a:gradFill>
          </a:ln>
          <a:effectLst>
            <a:outerShdw blurRad="88900" dist="101600" dir="2700000" algn="tl" rotWithShape="0">
              <a:srgbClr val="004299">
                <a:alpha val="29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7C9411C-2761-E6A0-CFEF-55F99172997D}"/>
              </a:ext>
            </a:extLst>
          </p:cNvPr>
          <p:cNvSpPr/>
          <p:nvPr/>
        </p:nvSpPr>
        <p:spPr>
          <a:xfrm>
            <a:off x="1345403" y="4004531"/>
            <a:ext cx="1067738" cy="348651"/>
          </a:xfrm>
          <a:prstGeom prst="roundRect">
            <a:avLst>
              <a:gd name="adj" fmla="val 50000"/>
            </a:avLst>
          </a:pr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190500" sx="102000" sy="102000" algn="ctr" rotWithShape="0">
              <a:srgbClr val="004299">
                <a:alpha val="6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7ACA876-9E5D-1EEC-18CB-B4CAACB9197B}"/>
              </a:ext>
            </a:extLst>
          </p:cNvPr>
          <p:cNvCxnSpPr/>
          <p:nvPr/>
        </p:nvCxnSpPr>
        <p:spPr>
          <a:xfrm>
            <a:off x="3233111" y="3940628"/>
            <a:ext cx="0" cy="158931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AB20305D-4DDD-3800-6351-126A4B340AD4}"/>
              </a:ext>
            </a:extLst>
          </p:cNvPr>
          <p:cNvSpPr txBox="1"/>
          <p:nvPr/>
        </p:nvSpPr>
        <p:spPr>
          <a:xfrm>
            <a:off x="652336" y="4457923"/>
            <a:ext cx="2468493" cy="1705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F1C8D2D5-7F6E-C7C5-BA6A-EEE596AA3664}"/>
              </a:ext>
            </a:extLst>
          </p:cNvPr>
          <p:cNvSpPr/>
          <p:nvPr/>
        </p:nvSpPr>
        <p:spPr>
          <a:xfrm>
            <a:off x="4099055" y="4004531"/>
            <a:ext cx="1067738" cy="348651"/>
          </a:xfrm>
          <a:prstGeom prst="roundRect">
            <a:avLst>
              <a:gd name="adj" fmla="val 50000"/>
            </a:avLst>
          </a:pr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190500" sx="102000" sy="102000" algn="ctr" rotWithShape="0">
              <a:srgbClr val="004299">
                <a:alpha val="6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EB6DEA9-9B55-87E6-791F-F5D542E9D64E}"/>
              </a:ext>
            </a:extLst>
          </p:cNvPr>
          <p:cNvSpPr txBox="1"/>
          <p:nvPr/>
        </p:nvSpPr>
        <p:spPr>
          <a:xfrm>
            <a:off x="3405988" y="4457923"/>
            <a:ext cx="2468493" cy="1705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5AAFE56E-4528-95CB-2706-AD5903A68F0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2271" y="1330882"/>
            <a:ext cx="5489953" cy="2158038"/>
          </a:xfrm>
          <a:custGeom>
            <a:avLst/>
            <a:gdLst>
              <a:gd name="connsiteX0" fmla="*/ 140121 w 5489953"/>
              <a:gd name="connsiteY0" fmla="*/ 0 h 2158038"/>
              <a:gd name="connsiteX1" fmla="*/ 5349832 w 5489953"/>
              <a:gd name="connsiteY1" fmla="*/ 0 h 2158038"/>
              <a:gd name="connsiteX2" fmla="*/ 5489953 w 5489953"/>
              <a:gd name="connsiteY2" fmla="*/ 140121 h 2158038"/>
              <a:gd name="connsiteX3" fmla="*/ 5489953 w 5489953"/>
              <a:gd name="connsiteY3" fmla="*/ 2017917 h 2158038"/>
              <a:gd name="connsiteX4" fmla="*/ 5349832 w 5489953"/>
              <a:gd name="connsiteY4" fmla="*/ 2158038 h 2158038"/>
              <a:gd name="connsiteX5" fmla="*/ 140121 w 5489953"/>
              <a:gd name="connsiteY5" fmla="*/ 2158038 h 2158038"/>
              <a:gd name="connsiteX6" fmla="*/ 0 w 5489953"/>
              <a:gd name="connsiteY6" fmla="*/ 2017917 h 2158038"/>
              <a:gd name="connsiteX7" fmla="*/ 0 w 5489953"/>
              <a:gd name="connsiteY7" fmla="*/ 140121 h 2158038"/>
              <a:gd name="connsiteX8" fmla="*/ 140121 w 5489953"/>
              <a:gd name="connsiteY8" fmla="*/ 0 h 215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89953" h="2158038">
                <a:moveTo>
                  <a:pt x="140121" y="0"/>
                </a:moveTo>
                <a:lnTo>
                  <a:pt x="5349832" y="0"/>
                </a:lnTo>
                <a:cubicBezTo>
                  <a:pt x="5427219" y="0"/>
                  <a:pt x="5489953" y="62734"/>
                  <a:pt x="5489953" y="140121"/>
                </a:cubicBezTo>
                <a:lnTo>
                  <a:pt x="5489953" y="2017917"/>
                </a:lnTo>
                <a:cubicBezTo>
                  <a:pt x="5489953" y="2095304"/>
                  <a:pt x="5427219" y="2158038"/>
                  <a:pt x="5349832" y="2158038"/>
                </a:cubicBezTo>
                <a:lnTo>
                  <a:pt x="140121" y="2158038"/>
                </a:lnTo>
                <a:cubicBezTo>
                  <a:pt x="62734" y="2158038"/>
                  <a:pt x="0" y="2095304"/>
                  <a:pt x="0" y="2017917"/>
                </a:cubicBezTo>
                <a:lnTo>
                  <a:pt x="0" y="140121"/>
                </a:lnTo>
                <a:cubicBezTo>
                  <a:pt x="0" y="62734"/>
                  <a:pt x="62734" y="0"/>
                  <a:pt x="140121" y="0"/>
                </a:cubicBezTo>
                <a:close/>
              </a:path>
            </a:pathLst>
          </a:custGeom>
        </p:spPr>
      </p:pic>
      <p:graphicFrame>
        <p:nvGraphicFramePr>
          <p:cNvPr id="30" name="图表 29">
            <a:extLst>
              <a:ext uri="{FF2B5EF4-FFF2-40B4-BE49-F238E27FC236}">
                <a16:creationId xmlns:a16="http://schemas.microsoft.com/office/drawing/2014/main" id="{BD01A3E4-0176-1954-BFB7-657024E57E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3159124"/>
              </p:ext>
            </p:extLst>
          </p:nvPr>
        </p:nvGraphicFramePr>
        <p:xfrm>
          <a:off x="6209777" y="1851328"/>
          <a:ext cx="5456792" cy="4040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847F0CAE-1285-2BC4-463D-E688CA4A4565}"/>
              </a:ext>
            </a:extLst>
          </p:cNvPr>
          <p:cNvSpPr/>
          <p:nvPr/>
        </p:nvSpPr>
        <p:spPr>
          <a:xfrm flipV="1">
            <a:off x="9159700" y="743654"/>
            <a:ext cx="391608" cy="45719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5323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7EF4B53-BFFA-851E-57F7-6CB9794987A6}"/>
              </a:ext>
            </a:extLst>
          </p:cNvPr>
          <p:cNvSpPr/>
          <p:nvPr/>
        </p:nvSpPr>
        <p:spPr>
          <a:xfrm flipH="1">
            <a:off x="639208" y="763744"/>
            <a:ext cx="11711358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B027521-4D6F-86D4-0FC3-7E54155D5DD0}"/>
              </a:ext>
            </a:extLst>
          </p:cNvPr>
          <p:cNvSpPr/>
          <p:nvPr/>
        </p:nvSpPr>
        <p:spPr>
          <a:xfrm>
            <a:off x="706892" y="211303"/>
            <a:ext cx="277636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95F517B-90FF-5EE3-A35F-D3AC8059FC27}"/>
              </a:ext>
            </a:extLst>
          </p:cNvPr>
          <p:cNvSpPr/>
          <p:nvPr/>
        </p:nvSpPr>
        <p:spPr>
          <a:xfrm>
            <a:off x="297398" y="186910"/>
            <a:ext cx="409494" cy="600627"/>
          </a:xfrm>
          <a:custGeom>
            <a:avLst/>
            <a:gdLst>
              <a:gd name="connsiteX0" fmla="*/ 264919 w 1175046"/>
              <a:gd name="connsiteY0" fmla="*/ 0 h 1790344"/>
              <a:gd name="connsiteX1" fmla="*/ 914400 w 1175046"/>
              <a:gd name="connsiteY1" fmla="*/ 8546 h 1790344"/>
              <a:gd name="connsiteX2" fmla="*/ 863125 w 1175046"/>
              <a:gd name="connsiteY2" fmla="*/ 478565 h 1790344"/>
              <a:gd name="connsiteX3" fmla="*/ 1132317 w 1175046"/>
              <a:gd name="connsiteY3" fmla="*/ 487110 h 1790344"/>
              <a:gd name="connsiteX4" fmla="*/ 1175046 w 1175046"/>
              <a:gd name="connsiteY4" fmla="*/ 1764707 h 1790344"/>
              <a:gd name="connsiteX5" fmla="*/ 799031 w 1175046"/>
              <a:gd name="connsiteY5" fmla="*/ 1790344 h 1790344"/>
              <a:gd name="connsiteX6" fmla="*/ 692209 w 1175046"/>
              <a:gd name="connsiteY6" fmla="*/ 1337417 h 1790344"/>
              <a:gd name="connsiteX7" fmla="*/ 508474 w 1175046"/>
              <a:gd name="connsiteY7" fmla="*/ 1337417 h 1790344"/>
              <a:gd name="connsiteX8" fmla="*/ 393106 w 1175046"/>
              <a:gd name="connsiteY8" fmla="*/ 1777525 h 1790344"/>
              <a:gd name="connsiteX9" fmla="*/ 0 w 1175046"/>
              <a:gd name="connsiteY9" fmla="*/ 1786071 h 1790344"/>
              <a:gd name="connsiteX10" fmla="*/ 59820 w 1175046"/>
              <a:gd name="connsiteY10" fmla="*/ 470019 h 1790344"/>
              <a:gd name="connsiteX11" fmla="*/ 333286 w 1175046"/>
              <a:gd name="connsiteY11" fmla="*/ 461473 h 1790344"/>
              <a:gd name="connsiteX12" fmla="*/ 264919 w 1175046"/>
              <a:gd name="connsiteY12" fmla="*/ 0 h 179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5046" h="1790344">
                <a:moveTo>
                  <a:pt x="264919" y="0"/>
                </a:moveTo>
                <a:lnTo>
                  <a:pt x="914400" y="8546"/>
                </a:lnTo>
                <a:lnTo>
                  <a:pt x="863125" y="478565"/>
                </a:lnTo>
                <a:lnTo>
                  <a:pt x="1132317" y="487110"/>
                </a:lnTo>
                <a:lnTo>
                  <a:pt x="1175046" y="1764707"/>
                </a:lnTo>
                <a:lnTo>
                  <a:pt x="799031" y="1790344"/>
                </a:lnTo>
                <a:lnTo>
                  <a:pt x="692209" y="1337417"/>
                </a:lnTo>
                <a:lnTo>
                  <a:pt x="508474" y="1337417"/>
                </a:lnTo>
                <a:lnTo>
                  <a:pt x="393106" y="1777525"/>
                </a:lnTo>
                <a:lnTo>
                  <a:pt x="0" y="1786071"/>
                </a:lnTo>
                <a:lnTo>
                  <a:pt x="59820" y="470019"/>
                </a:lnTo>
                <a:lnTo>
                  <a:pt x="333286" y="461473"/>
                </a:lnTo>
                <a:lnTo>
                  <a:pt x="264919" y="0"/>
                </a:lnTo>
                <a:close/>
              </a:path>
            </a:pathLst>
          </a:cu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0B9BE0-3946-DC18-A1D2-D0B154CA2C9E}"/>
              </a:ext>
            </a:extLst>
          </p:cNvPr>
          <p:cNvSpPr txBox="1"/>
          <p:nvPr/>
        </p:nvSpPr>
        <p:spPr>
          <a:xfrm>
            <a:off x="153444" y="313852"/>
            <a:ext cx="697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A47A2454-AD8A-8151-E12C-06EDEA3D9322}"/>
              </a:ext>
            </a:extLst>
          </p:cNvPr>
          <p:cNvSpPr/>
          <p:nvPr/>
        </p:nvSpPr>
        <p:spPr>
          <a:xfrm>
            <a:off x="706892" y="478198"/>
            <a:ext cx="2743200" cy="306496"/>
          </a:xfrm>
          <a:prstGeom prst="parallelogram">
            <a:avLst/>
          </a:prstGeom>
          <a:gradFill flip="none" rotWithShape="1">
            <a:gsLst>
              <a:gs pos="8000">
                <a:srgbClr val="004299">
                  <a:alpha val="28000"/>
                </a:srgbClr>
              </a:gs>
              <a:gs pos="55000">
                <a:srgbClr val="004299">
                  <a:alpha val="0"/>
                </a:srgbClr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8D9F0FC-00C9-30C8-1CBA-F8E10A71E840}"/>
              </a:ext>
            </a:extLst>
          </p:cNvPr>
          <p:cNvSpPr/>
          <p:nvPr/>
        </p:nvSpPr>
        <p:spPr>
          <a:xfrm rot="21442300" flipH="1">
            <a:off x="-200350" y="5951826"/>
            <a:ext cx="12592702" cy="1505104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F35CE90-601D-6E0F-AE41-02E44CE9236F}"/>
              </a:ext>
            </a:extLst>
          </p:cNvPr>
          <p:cNvSpPr/>
          <p:nvPr/>
        </p:nvSpPr>
        <p:spPr>
          <a:xfrm rot="21442300" flipH="1">
            <a:off x="-141144" y="6180019"/>
            <a:ext cx="12592702" cy="1048719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A38B40A-63D2-8185-D151-AF9752CA1F6B}"/>
              </a:ext>
            </a:extLst>
          </p:cNvPr>
          <p:cNvSpPr/>
          <p:nvPr/>
        </p:nvSpPr>
        <p:spPr>
          <a:xfrm>
            <a:off x="4080589" y="1754539"/>
            <a:ext cx="2340000" cy="2340000"/>
          </a:xfrm>
          <a:prstGeom prst="ellipse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241A557-8F4F-FB35-ED46-AA2DBF4B5825}"/>
              </a:ext>
            </a:extLst>
          </p:cNvPr>
          <p:cNvSpPr/>
          <p:nvPr/>
        </p:nvSpPr>
        <p:spPr>
          <a:xfrm>
            <a:off x="5889797" y="1751845"/>
            <a:ext cx="2340000" cy="2340000"/>
          </a:xfrm>
          <a:prstGeom prst="ellipse">
            <a:avLst/>
          </a:prstGeom>
          <a:solidFill>
            <a:srgbClr val="A8E8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A3D9C4A-CEA1-D212-D50E-BE8C639F8D33}"/>
              </a:ext>
            </a:extLst>
          </p:cNvPr>
          <p:cNvSpPr/>
          <p:nvPr/>
        </p:nvSpPr>
        <p:spPr>
          <a:xfrm>
            <a:off x="5889797" y="2183206"/>
            <a:ext cx="530792" cy="1477278"/>
          </a:xfrm>
          <a:custGeom>
            <a:avLst/>
            <a:gdLst>
              <a:gd name="connsiteX0" fmla="*/ 723203 w 1446405"/>
              <a:gd name="connsiteY0" fmla="*/ 0 h 2578761"/>
              <a:gd name="connsiteX1" fmla="*/ 778809 w 1446405"/>
              <a:gd name="connsiteY1" fmla="*/ 33781 h 2578761"/>
              <a:gd name="connsiteX2" fmla="*/ 1446405 w 1446405"/>
              <a:gd name="connsiteY2" fmla="*/ 1289380 h 2578761"/>
              <a:gd name="connsiteX3" fmla="*/ 778809 w 1446405"/>
              <a:gd name="connsiteY3" fmla="*/ 2544979 h 2578761"/>
              <a:gd name="connsiteX4" fmla="*/ 723203 w 1446405"/>
              <a:gd name="connsiteY4" fmla="*/ 2578761 h 2578761"/>
              <a:gd name="connsiteX5" fmla="*/ 667596 w 1446405"/>
              <a:gd name="connsiteY5" fmla="*/ 2544979 h 2578761"/>
              <a:gd name="connsiteX6" fmla="*/ 0 w 1446405"/>
              <a:gd name="connsiteY6" fmla="*/ 1289380 h 2578761"/>
              <a:gd name="connsiteX7" fmla="*/ 667596 w 1446405"/>
              <a:gd name="connsiteY7" fmla="*/ 33781 h 2578761"/>
              <a:gd name="connsiteX8" fmla="*/ 723203 w 1446405"/>
              <a:gd name="connsiteY8" fmla="*/ 0 h 2578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46405" h="2578761">
                <a:moveTo>
                  <a:pt x="723203" y="0"/>
                </a:moveTo>
                <a:lnTo>
                  <a:pt x="778809" y="33781"/>
                </a:lnTo>
                <a:cubicBezTo>
                  <a:pt x="1181589" y="305894"/>
                  <a:pt x="1446405" y="766711"/>
                  <a:pt x="1446405" y="1289380"/>
                </a:cubicBezTo>
                <a:cubicBezTo>
                  <a:pt x="1446405" y="1812049"/>
                  <a:pt x="1181589" y="2272866"/>
                  <a:pt x="778809" y="2544979"/>
                </a:cubicBezTo>
                <a:lnTo>
                  <a:pt x="723203" y="2578761"/>
                </a:lnTo>
                <a:lnTo>
                  <a:pt x="667596" y="2544979"/>
                </a:lnTo>
                <a:cubicBezTo>
                  <a:pt x="264817" y="2272866"/>
                  <a:pt x="0" y="1812049"/>
                  <a:pt x="0" y="1289380"/>
                </a:cubicBezTo>
                <a:cubicBezTo>
                  <a:pt x="0" y="766711"/>
                  <a:pt x="264817" y="305894"/>
                  <a:pt x="667596" y="33781"/>
                </a:cubicBezTo>
                <a:lnTo>
                  <a:pt x="723203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20000"/>
                  <a:lumOff val="80000"/>
                </a:schemeClr>
              </a:gs>
              <a:gs pos="23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114300" dist="38100" dir="2700000" algn="tl" rotWithShape="0">
              <a:schemeClr val="accent2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Aft>
                <a:spcPts val="400"/>
              </a:spcAft>
            </a:pPr>
            <a:endParaRPr lang="zh-CN" altLang="en-US" sz="3600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300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15" name="乘号 14">
            <a:extLst>
              <a:ext uri="{FF2B5EF4-FFF2-40B4-BE49-F238E27FC236}">
                <a16:creationId xmlns:a16="http://schemas.microsoft.com/office/drawing/2014/main" id="{07BF8B16-9AF5-F0AC-F70D-9A8E5C8D578B}"/>
              </a:ext>
            </a:extLst>
          </p:cNvPr>
          <p:cNvSpPr/>
          <p:nvPr/>
        </p:nvSpPr>
        <p:spPr>
          <a:xfrm>
            <a:off x="6008301" y="2687065"/>
            <a:ext cx="293784" cy="402199"/>
          </a:xfrm>
          <a:prstGeom prst="mathMultiply">
            <a:avLst>
              <a:gd name="adj1" fmla="val 17669"/>
            </a:avLst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CE01A6BA-3FB5-2376-D038-3C91CC1FEAF5}"/>
              </a:ext>
            </a:extLst>
          </p:cNvPr>
          <p:cNvSpPr/>
          <p:nvPr/>
        </p:nvSpPr>
        <p:spPr>
          <a:xfrm>
            <a:off x="3978535" y="1637638"/>
            <a:ext cx="4353316" cy="2568413"/>
          </a:xfrm>
          <a:custGeom>
            <a:avLst/>
            <a:gdLst>
              <a:gd name="connsiteX0" fmla="*/ 2979208 w 4149208"/>
              <a:gd name="connsiteY0" fmla="*/ 0 h 2342694"/>
              <a:gd name="connsiteX1" fmla="*/ 4149208 w 4149208"/>
              <a:gd name="connsiteY1" fmla="*/ 1170000 h 2342694"/>
              <a:gd name="connsiteX2" fmla="*/ 2979208 w 4149208"/>
              <a:gd name="connsiteY2" fmla="*/ 2340000 h 2342694"/>
              <a:gd name="connsiteX3" fmla="*/ 2076379 w 4149208"/>
              <a:gd name="connsiteY3" fmla="*/ 1914229 h 2342694"/>
              <a:gd name="connsiteX4" fmla="*/ 2075611 w 4149208"/>
              <a:gd name="connsiteY4" fmla="*/ 1913202 h 2342694"/>
              <a:gd name="connsiteX5" fmla="*/ 2072829 w 4149208"/>
              <a:gd name="connsiteY5" fmla="*/ 1916923 h 2342694"/>
              <a:gd name="connsiteX6" fmla="*/ 1170000 w 4149208"/>
              <a:gd name="connsiteY6" fmla="*/ 2342694 h 2342694"/>
              <a:gd name="connsiteX7" fmla="*/ 0 w 4149208"/>
              <a:gd name="connsiteY7" fmla="*/ 1172694 h 2342694"/>
              <a:gd name="connsiteX8" fmla="*/ 1170000 w 4149208"/>
              <a:gd name="connsiteY8" fmla="*/ 2694 h 2342694"/>
              <a:gd name="connsiteX9" fmla="*/ 2072829 w 4149208"/>
              <a:gd name="connsiteY9" fmla="*/ 428466 h 2342694"/>
              <a:gd name="connsiteX10" fmla="*/ 2073597 w 4149208"/>
              <a:gd name="connsiteY10" fmla="*/ 429492 h 2342694"/>
              <a:gd name="connsiteX11" fmla="*/ 2076379 w 4149208"/>
              <a:gd name="connsiteY11" fmla="*/ 425772 h 2342694"/>
              <a:gd name="connsiteX12" fmla="*/ 2979208 w 4149208"/>
              <a:gd name="connsiteY12" fmla="*/ 0 h 2342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149208" h="2342694">
                <a:moveTo>
                  <a:pt x="2979208" y="0"/>
                </a:moveTo>
                <a:cubicBezTo>
                  <a:pt x="3625381" y="0"/>
                  <a:pt x="4149208" y="523827"/>
                  <a:pt x="4149208" y="1170000"/>
                </a:cubicBezTo>
                <a:cubicBezTo>
                  <a:pt x="4149208" y="1816173"/>
                  <a:pt x="3625381" y="2340000"/>
                  <a:pt x="2979208" y="2340000"/>
                </a:cubicBezTo>
                <a:cubicBezTo>
                  <a:pt x="2615736" y="2340000"/>
                  <a:pt x="2290974" y="2174258"/>
                  <a:pt x="2076379" y="1914229"/>
                </a:cubicBezTo>
                <a:lnTo>
                  <a:pt x="2075611" y="1913202"/>
                </a:lnTo>
                <a:lnTo>
                  <a:pt x="2072829" y="1916923"/>
                </a:lnTo>
                <a:cubicBezTo>
                  <a:pt x="1858234" y="2176952"/>
                  <a:pt x="1533472" y="2342694"/>
                  <a:pt x="1170000" y="2342694"/>
                </a:cubicBezTo>
                <a:cubicBezTo>
                  <a:pt x="523827" y="2342694"/>
                  <a:pt x="0" y="1818867"/>
                  <a:pt x="0" y="1172694"/>
                </a:cubicBezTo>
                <a:cubicBezTo>
                  <a:pt x="0" y="526521"/>
                  <a:pt x="523827" y="2694"/>
                  <a:pt x="1170000" y="2694"/>
                </a:cubicBezTo>
                <a:cubicBezTo>
                  <a:pt x="1533472" y="2694"/>
                  <a:pt x="1858234" y="168436"/>
                  <a:pt x="2072829" y="428466"/>
                </a:cubicBezTo>
                <a:lnTo>
                  <a:pt x="2073597" y="429492"/>
                </a:lnTo>
                <a:lnTo>
                  <a:pt x="2076379" y="425772"/>
                </a:lnTo>
                <a:cubicBezTo>
                  <a:pt x="2290974" y="165742"/>
                  <a:pt x="2615736" y="0"/>
                  <a:pt x="2979208" y="0"/>
                </a:cubicBezTo>
                <a:close/>
              </a:path>
            </a:pathLst>
          </a:custGeom>
          <a:solidFill>
            <a:srgbClr val="004299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C464C808-2771-4356-5D08-B1F6CC25F0BD}"/>
              </a:ext>
            </a:extLst>
          </p:cNvPr>
          <p:cNvSpPr/>
          <p:nvPr/>
        </p:nvSpPr>
        <p:spPr>
          <a:xfrm>
            <a:off x="3819155" y="1517317"/>
            <a:ext cx="4672075" cy="2809054"/>
          </a:xfrm>
          <a:custGeom>
            <a:avLst/>
            <a:gdLst>
              <a:gd name="connsiteX0" fmla="*/ 2979208 w 4149208"/>
              <a:gd name="connsiteY0" fmla="*/ 0 h 2342694"/>
              <a:gd name="connsiteX1" fmla="*/ 4149208 w 4149208"/>
              <a:gd name="connsiteY1" fmla="*/ 1170000 h 2342694"/>
              <a:gd name="connsiteX2" fmla="*/ 2979208 w 4149208"/>
              <a:gd name="connsiteY2" fmla="*/ 2340000 h 2342694"/>
              <a:gd name="connsiteX3" fmla="*/ 2076379 w 4149208"/>
              <a:gd name="connsiteY3" fmla="*/ 1914229 h 2342694"/>
              <a:gd name="connsiteX4" fmla="*/ 2075611 w 4149208"/>
              <a:gd name="connsiteY4" fmla="*/ 1913202 h 2342694"/>
              <a:gd name="connsiteX5" fmla="*/ 2072829 w 4149208"/>
              <a:gd name="connsiteY5" fmla="*/ 1916923 h 2342694"/>
              <a:gd name="connsiteX6" fmla="*/ 1170000 w 4149208"/>
              <a:gd name="connsiteY6" fmla="*/ 2342694 h 2342694"/>
              <a:gd name="connsiteX7" fmla="*/ 0 w 4149208"/>
              <a:gd name="connsiteY7" fmla="*/ 1172694 h 2342694"/>
              <a:gd name="connsiteX8" fmla="*/ 1170000 w 4149208"/>
              <a:gd name="connsiteY8" fmla="*/ 2694 h 2342694"/>
              <a:gd name="connsiteX9" fmla="*/ 2072829 w 4149208"/>
              <a:gd name="connsiteY9" fmla="*/ 428466 h 2342694"/>
              <a:gd name="connsiteX10" fmla="*/ 2073597 w 4149208"/>
              <a:gd name="connsiteY10" fmla="*/ 429492 h 2342694"/>
              <a:gd name="connsiteX11" fmla="*/ 2076379 w 4149208"/>
              <a:gd name="connsiteY11" fmla="*/ 425772 h 2342694"/>
              <a:gd name="connsiteX12" fmla="*/ 2979208 w 4149208"/>
              <a:gd name="connsiteY12" fmla="*/ 0 h 2342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149208" h="2342694">
                <a:moveTo>
                  <a:pt x="2979208" y="0"/>
                </a:moveTo>
                <a:cubicBezTo>
                  <a:pt x="3625381" y="0"/>
                  <a:pt x="4149208" y="523827"/>
                  <a:pt x="4149208" y="1170000"/>
                </a:cubicBezTo>
                <a:cubicBezTo>
                  <a:pt x="4149208" y="1816173"/>
                  <a:pt x="3625381" y="2340000"/>
                  <a:pt x="2979208" y="2340000"/>
                </a:cubicBezTo>
                <a:cubicBezTo>
                  <a:pt x="2615736" y="2340000"/>
                  <a:pt x="2290974" y="2174258"/>
                  <a:pt x="2076379" y="1914229"/>
                </a:cubicBezTo>
                <a:lnTo>
                  <a:pt x="2075611" y="1913202"/>
                </a:lnTo>
                <a:lnTo>
                  <a:pt x="2072829" y="1916923"/>
                </a:lnTo>
                <a:cubicBezTo>
                  <a:pt x="1858234" y="2176952"/>
                  <a:pt x="1533472" y="2342694"/>
                  <a:pt x="1170000" y="2342694"/>
                </a:cubicBezTo>
                <a:cubicBezTo>
                  <a:pt x="523827" y="2342694"/>
                  <a:pt x="0" y="1818867"/>
                  <a:pt x="0" y="1172694"/>
                </a:cubicBezTo>
                <a:cubicBezTo>
                  <a:pt x="0" y="526521"/>
                  <a:pt x="523827" y="2694"/>
                  <a:pt x="1170000" y="2694"/>
                </a:cubicBezTo>
                <a:cubicBezTo>
                  <a:pt x="1533472" y="2694"/>
                  <a:pt x="1858234" y="168436"/>
                  <a:pt x="2072829" y="428466"/>
                </a:cubicBezTo>
                <a:lnTo>
                  <a:pt x="2073597" y="429492"/>
                </a:lnTo>
                <a:lnTo>
                  <a:pt x="2076379" y="425772"/>
                </a:lnTo>
                <a:cubicBezTo>
                  <a:pt x="2290974" y="165742"/>
                  <a:pt x="2615736" y="0"/>
                  <a:pt x="2979208" y="0"/>
                </a:cubicBezTo>
                <a:close/>
              </a:path>
            </a:pathLst>
          </a:custGeom>
          <a:noFill/>
          <a:ln>
            <a:solidFill>
              <a:srgbClr val="004299">
                <a:alpha val="11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F6ADACC-404D-9988-89EC-0CCCC03B8FDB}"/>
              </a:ext>
            </a:extLst>
          </p:cNvPr>
          <p:cNvSpPr/>
          <p:nvPr/>
        </p:nvSpPr>
        <p:spPr>
          <a:xfrm>
            <a:off x="1019344" y="1333311"/>
            <a:ext cx="1149983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dirty="0">
                <a:ln>
                  <a:gradFill>
                    <a:gsLst>
                      <a:gs pos="0">
                        <a:srgbClr val="004299"/>
                      </a:gs>
                      <a:gs pos="77000">
                        <a:srgbClr val="00429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01</a:t>
            </a:r>
            <a:endParaRPr lang="zh-CN" altLang="en-US" sz="4000" b="1" dirty="0">
              <a:ln>
                <a:gradFill>
                  <a:gsLst>
                    <a:gs pos="0">
                      <a:srgbClr val="004299"/>
                    </a:gs>
                    <a:gs pos="77000">
                      <a:srgbClr val="00429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</p:txBody>
      </p:sp>
      <p:sp>
        <p:nvSpPr>
          <p:cNvPr id="34" name="对话气泡: 矩形 33">
            <a:extLst>
              <a:ext uri="{FF2B5EF4-FFF2-40B4-BE49-F238E27FC236}">
                <a16:creationId xmlns:a16="http://schemas.microsoft.com/office/drawing/2014/main" id="{32AD11EE-6234-8389-58F0-4FAE75549D5B}"/>
              </a:ext>
            </a:extLst>
          </p:cNvPr>
          <p:cNvSpPr/>
          <p:nvPr/>
        </p:nvSpPr>
        <p:spPr>
          <a:xfrm flipH="1">
            <a:off x="998931" y="1751845"/>
            <a:ext cx="3011985" cy="626260"/>
          </a:xfrm>
          <a:prstGeom prst="wedgeRectCallout">
            <a:avLst>
              <a:gd name="adj1" fmla="val -39988"/>
              <a:gd name="adj2" fmla="val 90825"/>
            </a:avLst>
          </a:prstGeom>
          <a:solidFill>
            <a:schemeClr val="bg1"/>
          </a:solidFill>
          <a:ln>
            <a:solidFill>
              <a:srgbClr val="004299"/>
            </a:solidFill>
          </a:ln>
          <a:effectLst>
            <a:outerShdw blurRad="50800" dist="38100" dir="2700000" algn="tl" rotWithShape="0">
              <a:srgbClr val="004299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DEDF3199-0C3A-C6D5-4841-263294611B10}"/>
              </a:ext>
            </a:extLst>
          </p:cNvPr>
          <p:cNvSpPr/>
          <p:nvPr/>
        </p:nvSpPr>
        <p:spPr>
          <a:xfrm>
            <a:off x="1075989" y="1834178"/>
            <a:ext cx="2902546" cy="46593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请输入你的内容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6CC86EF-A97A-F820-D82F-5FD53025FB6E}"/>
              </a:ext>
            </a:extLst>
          </p:cNvPr>
          <p:cNvSpPr/>
          <p:nvPr/>
        </p:nvSpPr>
        <p:spPr>
          <a:xfrm>
            <a:off x="1019344" y="2847280"/>
            <a:ext cx="1149983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dirty="0">
                <a:ln>
                  <a:gradFill>
                    <a:gsLst>
                      <a:gs pos="0">
                        <a:srgbClr val="004299"/>
                      </a:gs>
                      <a:gs pos="77000">
                        <a:srgbClr val="00429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02</a:t>
            </a:r>
            <a:endParaRPr lang="zh-CN" altLang="en-US" sz="4000" b="1" dirty="0">
              <a:ln>
                <a:gradFill>
                  <a:gsLst>
                    <a:gs pos="0">
                      <a:srgbClr val="004299"/>
                    </a:gs>
                    <a:gs pos="77000">
                      <a:srgbClr val="00429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</p:txBody>
      </p:sp>
      <p:sp>
        <p:nvSpPr>
          <p:cNvPr id="38" name="对话气泡: 矩形 37">
            <a:extLst>
              <a:ext uri="{FF2B5EF4-FFF2-40B4-BE49-F238E27FC236}">
                <a16:creationId xmlns:a16="http://schemas.microsoft.com/office/drawing/2014/main" id="{0702FB02-FF2B-2EED-D124-0B2385539A43}"/>
              </a:ext>
            </a:extLst>
          </p:cNvPr>
          <p:cNvSpPr/>
          <p:nvPr/>
        </p:nvSpPr>
        <p:spPr>
          <a:xfrm flipH="1" flipV="1">
            <a:off x="998931" y="3265814"/>
            <a:ext cx="3011985" cy="626260"/>
          </a:xfrm>
          <a:prstGeom prst="wedgeRectCallout">
            <a:avLst>
              <a:gd name="adj1" fmla="val -39988"/>
              <a:gd name="adj2" fmla="val 90825"/>
            </a:avLst>
          </a:prstGeom>
          <a:solidFill>
            <a:schemeClr val="bg1"/>
          </a:solidFill>
          <a:ln>
            <a:solidFill>
              <a:srgbClr val="004299"/>
            </a:solidFill>
          </a:ln>
          <a:effectLst>
            <a:outerShdw blurRad="50800" dist="38100" dir="2700000" algn="tl" rotWithShape="0">
              <a:srgbClr val="004299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27F2B111-B4F5-1784-C360-753A902968D9}"/>
              </a:ext>
            </a:extLst>
          </p:cNvPr>
          <p:cNvSpPr/>
          <p:nvPr/>
        </p:nvSpPr>
        <p:spPr>
          <a:xfrm>
            <a:off x="1075989" y="3348147"/>
            <a:ext cx="2902546" cy="46593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请输入你的内容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63C4A6B8-4C46-905F-0526-056E3FE2BCB3}"/>
              </a:ext>
            </a:extLst>
          </p:cNvPr>
          <p:cNvSpPr/>
          <p:nvPr/>
        </p:nvSpPr>
        <p:spPr>
          <a:xfrm>
            <a:off x="10639492" y="1368259"/>
            <a:ext cx="1149983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dirty="0">
                <a:ln>
                  <a:gradFill>
                    <a:gsLst>
                      <a:gs pos="0">
                        <a:srgbClr val="004299"/>
                      </a:gs>
                      <a:gs pos="77000">
                        <a:srgbClr val="00429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03</a:t>
            </a:r>
            <a:endParaRPr lang="zh-CN" altLang="en-US" sz="4000" b="1" dirty="0">
              <a:ln>
                <a:gradFill>
                  <a:gsLst>
                    <a:gs pos="0">
                      <a:srgbClr val="004299"/>
                    </a:gs>
                    <a:gs pos="77000">
                      <a:srgbClr val="00429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</p:txBody>
      </p:sp>
      <p:sp>
        <p:nvSpPr>
          <p:cNvPr id="41" name="对话气泡: 矩形 40">
            <a:extLst>
              <a:ext uri="{FF2B5EF4-FFF2-40B4-BE49-F238E27FC236}">
                <a16:creationId xmlns:a16="http://schemas.microsoft.com/office/drawing/2014/main" id="{5B4FCFE4-E316-CF63-860F-3889F7ECBE10}"/>
              </a:ext>
            </a:extLst>
          </p:cNvPr>
          <p:cNvSpPr/>
          <p:nvPr/>
        </p:nvSpPr>
        <p:spPr>
          <a:xfrm>
            <a:off x="8398653" y="1766197"/>
            <a:ext cx="3011985" cy="626260"/>
          </a:xfrm>
          <a:prstGeom prst="wedgeRectCallout">
            <a:avLst>
              <a:gd name="adj1" fmla="val -39988"/>
              <a:gd name="adj2" fmla="val 90825"/>
            </a:avLst>
          </a:prstGeom>
          <a:solidFill>
            <a:schemeClr val="bg1"/>
          </a:solidFill>
          <a:ln>
            <a:solidFill>
              <a:srgbClr val="004299"/>
            </a:solidFill>
          </a:ln>
          <a:effectLst>
            <a:outerShdw blurRad="50800" dist="38100" dir="2700000" algn="tl" rotWithShape="0">
              <a:srgbClr val="004299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274797E0-7356-EFB4-DB59-2C05385B60D4}"/>
              </a:ext>
            </a:extLst>
          </p:cNvPr>
          <p:cNvSpPr/>
          <p:nvPr/>
        </p:nvSpPr>
        <p:spPr>
          <a:xfrm>
            <a:off x="8475711" y="1848530"/>
            <a:ext cx="2902546" cy="46593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请输入你的内容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AA2F3DE3-6E4A-C449-967B-30C83B3916B8}"/>
              </a:ext>
            </a:extLst>
          </p:cNvPr>
          <p:cNvSpPr/>
          <p:nvPr/>
        </p:nvSpPr>
        <p:spPr>
          <a:xfrm>
            <a:off x="10639492" y="2882228"/>
            <a:ext cx="1149983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dirty="0">
                <a:ln>
                  <a:gradFill>
                    <a:gsLst>
                      <a:gs pos="0">
                        <a:srgbClr val="004299"/>
                      </a:gs>
                      <a:gs pos="77000">
                        <a:srgbClr val="00429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04</a:t>
            </a:r>
            <a:endParaRPr lang="zh-CN" altLang="en-US" sz="4000" b="1" dirty="0">
              <a:ln>
                <a:gradFill>
                  <a:gsLst>
                    <a:gs pos="0">
                      <a:srgbClr val="004299"/>
                    </a:gs>
                    <a:gs pos="77000">
                      <a:srgbClr val="00429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</p:txBody>
      </p:sp>
      <p:sp>
        <p:nvSpPr>
          <p:cNvPr id="44" name="对话气泡: 矩形 43">
            <a:extLst>
              <a:ext uri="{FF2B5EF4-FFF2-40B4-BE49-F238E27FC236}">
                <a16:creationId xmlns:a16="http://schemas.microsoft.com/office/drawing/2014/main" id="{C7B07EAA-B31B-71ED-59B9-6B917A29040B}"/>
              </a:ext>
            </a:extLst>
          </p:cNvPr>
          <p:cNvSpPr/>
          <p:nvPr/>
        </p:nvSpPr>
        <p:spPr>
          <a:xfrm flipV="1">
            <a:off x="8398653" y="3280166"/>
            <a:ext cx="3011985" cy="626260"/>
          </a:xfrm>
          <a:prstGeom prst="wedgeRectCallout">
            <a:avLst>
              <a:gd name="adj1" fmla="val -39988"/>
              <a:gd name="adj2" fmla="val 90825"/>
            </a:avLst>
          </a:prstGeom>
          <a:solidFill>
            <a:schemeClr val="bg1"/>
          </a:solidFill>
          <a:ln>
            <a:solidFill>
              <a:srgbClr val="004299"/>
            </a:solidFill>
          </a:ln>
          <a:effectLst>
            <a:outerShdw blurRad="50800" dist="38100" dir="2700000" algn="tl" rotWithShape="0">
              <a:srgbClr val="004299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D8971060-2267-1527-28EE-B84A5F138820}"/>
              </a:ext>
            </a:extLst>
          </p:cNvPr>
          <p:cNvSpPr/>
          <p:nvPr/>
        </p:nvSpPr>
        <p:spPr>
          <a:xfrm>
            <a:off x="8475711" y="3362499"/>
            <a:ext cx="2902546" cy="46593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请输入你的内容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B9149D8B-DEEA-42C1-53E4-BEE7D1009BB1}"/>
              </a:ext>
            </a:extLst>
          </p:cNvPr>
          <p:cNvSpPr/>
          <p:nvPr/>
        </p:nvSpPr>
        <p:spPr>
          <a:xfrm>
            <a:off x="4048208" y="2649259"/>
            <a:ext cx="2065260" cy="46593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</a:t>
            </a:r>
            <a:endParaRPr lang="en-US" altLang="zh-CN" sz="2400" b="1" dirty="0">
              <a:solidFill>
                <a:schemeClr val="bg1"/>
              </a:solidFill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你的内容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A632E55C-7602-A413-18F5-9E1330961724}"/>
              </a:ext>
            </a:extLst>
          </p:cNvPr>
          <p:cNvSpPr/>
          <p:nvPr/>
        </p:nvSpPr>
        <p:spPr>
          <a:xfrm>
            <a:off x="6243820" y="2649259"/>
            <a:ext cx="2065260" cy="46593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</a:t>
            </a:r>
            <a:endParaRPr lang="en-US" altLang="zh-CN" sz="2400" b="1" dirty="0">
              <a:solidFill>
                <a:schemeClr val="bg2">
                  <a:lumMod val="25000"/>
                </a:schemeClr>
              </a:solidFill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你的内容</a:t>
            </a:r>
          </a:p>
        </p:txBody>
      </p:sp>
      <p:sp>
        <p:nvSpPr>
          <p:cNvPr id="49" name="梯形 48">
            <a:extLst>
              <a:ext uri="{FF2B5EF4-FFF2-40B4-BE49-F238E27FC236}">
                <a16:creationId xmlns:a16="http://schemas.microsoft.com/office/drawing/2014/main" id="{D0AF3CF0-17B1-04CF-17A0-B01641C1E93D}"/>
              </a:ext>
            </a:extLst>
          </p:cNvPr>
          <p:cNvSpPr/>
          <p:nvPr/>
        </p:nvSpPr>
        <p:spPr>
          <a:xfrm>
            <a:off x="844592" y="5106937"/>
            <a:ext cx="10537751" cy="708945"/>
          </a:xfrm>
          <a:prstGeom prst="trapezoid">
            <a:avLst>
              <a:gd name="adj" fmla="val 89490"/>
            </a:avLst>
          </a:prstGeom>
          <a:gradFill flip="none" rotWithShape="1">
            <a:gsLst>
              <a:gs pos="0">
                <a:srgbClr val="004299">
                  <a:alpha val="34000"/>
                </a:srgbClr>
              </a:gs>
              <a:gs pos="86000">
                <a:srgbClr val="004299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1610BD1-E681-9AB9-048F-7D96B520C1B5}"/>
              </a:ext>
            </a:extLst>
          </p:cNvPr>
          <p:cNvSpPr txBox="1"/>
          <p:nvPr/>
        </p:nvSpPr>
        <p:spPr>
          <a:xfrm>
            <a:off x="2046161" y="4953081"/>
            <a:ext cx="8099678" cy="510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6CE6687-81EA-25C7-E562-21FC0CB8504D}"/>
              </a:ext>
            </a:extLst>
          </p:cNvPr>
          <p:cNvSpPr/>
          <p:nvPr/>
        </p:nvSpPr>
        <p:spPr>
          <a:xfrm>
            <a:off x="5628905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背景意义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AE1A824-4478-1080-11B2-82D876FC6A5F}"/>
              </a:ext>
            </a:extLst>
          </p:cNvPr>
          <p:cNvSpPr/>
          <p:nvPr/>
        </p:nvSpPr>
        <p:spPr>
          <a:xfrm>
            <a:off x="7014048" y="38738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方法思路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A7A3CD9-D209-1B80-EF13-0B6A654CD962}"/>
              </a:ext>
            </a:extLst>
          </p:cNvPr>
          <p:cNvSpPr/>
          <p:nvPr/>
        </p:nvSpPr>
        <p:spPr>
          <a:xfrm>
            <a:off x="839919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成果应用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706860C-BD9E-C3BE-A161-60F90B8B8F00}"/>
              </a:ext>
            </a:extLst>
          </p:cNvPr>
          <p:cNvSpPr/>
          <p:nvPr/>
        </p:nvSpPr>
        <p:spPr>
          <a:xfrm>
            <a:off x="989130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建议总结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4596B07-811B-9E72-A90E-97AE7E76542D}"/>
              </a:ext>
            </a:extLst>
          </p:cNvPr>
          <p:cNvSpPr/>
          <p:nvPr/>
        </p:nvSpPr>
        <p:spPr>
          <a:xfrm flipV="1">
            <a:off x="9159700" y="743654"/>
            <a:ext cx="391608" cy="45719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4554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9B463140-223E-DBAE-884F-0563EBC3FF0C}"/>
              </a:ext>
            </a:extLst>
          </p:cNvPr>
          <p:cNvSpPr/>
          <p:nvPr/>
        </p:nvSpPr>
        <p:spPr>
          <a:xfrm flipH="1">
            <a:off x="639208" y="763744"/>
            <a:ext cx="11711358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8D9F0FC-00C9-30C8-1CBA-F8E10A71E840}"/>
              </a:ext>
            </a:extLst>
          </p:cNvPr>
          <p:cNvSpPr/>
          <p:nvPr/>
        </p:nvSpPr>
        <p:spPr>
          <a:xfrm rot="21442300" flipH="1">
            <a:off x="-200350" y="5951826"/>
            <a:ext cx="12592702" cy="1505104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F35CE90-601D-6E0F-AE41-02E44CE9236F}"/>
              </a:ext>
            </a:extLst>
          </p:cNvPr>
          <p:cNvSpPr/>
          <p:nvPr/>
        </p:nvSpPr>
        <p:spPr>
          <a:xfrm rot="21442300" flipH="1">
            <a:off x="-141144" y="6180019"/>
            <a:ext cx="12592702" cy="1048719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DFF9EEF-58AE-D3A4-3648-09E3EF678814}"/>
              </a:ext>
            </a:extLst>
          </p:cNvPr>
          <p:cNvGrpSpPr/>
          <p:nvPr/>
        </p:nvGrpSpPr>
        <p:grpSpPr>
          <a:xfrm>
            <a:off x="284027" y="1431059"/>
            <a:ext cx="3627939" cy="1986933"/>
            <a:chOff x="667427" y="1442067"/>
            <a:chExt cx="3627939" cy="198693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5A2974A3-42E3-D99F-6C77-5A115C3E04ED}"/>
                </a:ext>
              </a:extLst>
            </p:cNvPr>
            <p:cNvSpPr/>
            <p:nvPr/>
          </p:nvSpPr>
          <p:spPr>
            <a:xfrm>
              <a:off x="667427" y="1635369"/>
              <a:ext cx="3627939" cy="1793631"/>
            </a:xfrm>
            <a:prstGeom prst="roundRect">
              <a:avLst>
                <a:gd name="adj" fmla="val 8824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  <a:alpha val="54000"/>
                  </a:schemeClr>
                </a:gs>
                <a:gs pos="85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7200000" scaled="0"/>
            </a:gradFill>
            <a:ln>
              <a:gradFill flip="none" rotWithShape="1">
                <a:gsLst>
                  <a:gs pos="0">
                    <a:schemeClr val="accent1"/>
                  </a:gs>
                  <a:gs pos="81000">
                    <a:schemeClr val="accent1">
                      <a:alpha val="0"/>
                    </a:schemeClr>
                  </a:gs>
                </a:gsLst>
                <a:lin ang="7200000" scaled="0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: 剪去单角 7">
              <a:extLst>
                <a:ext uri="{FF2B5EF4-FFF2-40B4-BE49-F238E27FC236}">
                  <a16:creationId xmlns:a16="http://schemas.microsoft.com/office/drawing/2014/main" id="{0DB0493F-7AD1-1C7F-CF5F-499C7E6F0F21}"/>
                </a:ext>
              </a:extLst>
            </p:cNvPr>
            <p:cNvSpPr/>
            <p:nvPr/>
          </p:nvSpPr>
          <p:spPr>
            <a:xfrm>
              <a:off x="873231" y="1442067"/>
              <a:ext cx="2477426" cy="441719"/>
            </a:xfrm>
            <a:prstGeom prst="snip1Rect">
              <a:avLst>
                <a:gd name="adj" fmla="val 40818"/>
              </a:avLst>
            </a:prstGeom>
            <a:solidFill>
              <a:srgbClr val="00429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44AC581-3E32-CB59-8EDF-C48C93FD0A57}"/>
                </a:ext>
              </a:extLst>
            </p:cNvPr>
            <p:cNvSpPr txBox="1"/>
            <p:nvPr/>
          </p:nvSpPr>
          <p:spPr>
            <a:xfrm>
              <a:off x="873231" y="1462871"/>
              <a:ext cx="227586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kern="1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研究成果应用</a:t>
              </a:r>
              <a:r>
                <a:rPr lang="en-US" altLang="zh-CN" sz="2000" kern="1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1</a:t>
              </a:r>
              <a:endParaRPr lang="zh-CN" altLang="en-US" sz="1200" kern="1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A104364-5940-7EE9-D6B4-1370EFC9E06A}"/>
                </a:ext>
              </a:extLst>
            </p:cNvPr>
            <p:cNvSpPr txBox="1"/>
            <p:nvPr/>
          </p:nvSpPr>
          <p:spPr>
            <a:xfrm>
              <a:off x="763978" y="1945041"/>
              <a:ext cx="3531388" cy="8844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l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b="0" i="0" dirty="0">
                  <a:solidFill>
                    <a:schemeClr val="bg2">
                      <a:lumMod val="25000"/>
                    </a:schemeClr>
                  </a:solidFill>
                  <a:effectLst/>
                  <a:cs typeface="+mn-ea"/>
                  <a:sym typeface="+mn-lt"/>
                </a:rPr>
                <a:t>请在此处输入详细文本描述</a:t>
              </a:r>
            </a:p>
            <a:p>
              <a:pPr marL="285750" indent="-285750" algn="l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b="0" i="0" dirty="0">
                  <a:solidFill>
                    <a:schemeClr val="bg2">
                      <a:lumMod val="25000"/>
                    </a:schemeClr>
                  </a:solidFill>
                  <a:effectLst/>
                  <a:cs typeface="+mn-ea"/>
                  <a:sym typeface="+mn-lt"/>
                </a:rPr>
                <a:t>复制您的文本内容粘贴到此处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C117D58-AFCB-FA2F-8D19-FB132D204DFD}"/>
              </a:ext>
            </a:extLst>
          </p:cNvPr>
          <p:cNvGrpSpPr/>
          <p:nvPr/>
        </p:nvGrpSpPr>
        <p:grpSpPr>
          <a:xfrm>
            <a:off x="4282030" y="1431059"/>
            <a:ext cx="3627939" cy="1986933"/>
            <a:chOff x="667427" y="1442067"/>
            <a:chExt cx="3627939" cy="1986933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C918ECB8-6D3A-B95D-F563-882F115D3663}"/>
                </a:ext>
              </a:extLst>
            </p:cNvPr>
            <p:cNvSpPr/>
            <p:nvPr/>
          </p:nvSpPr>
          <p:spPr>
            <a:xfrm>
              <a:off x="667427" y="1635369"/>
              <a:ext cx="3627939" cy="1793631"/>
            </a:xfrm>
            <a:prstGeom prst="roundRect">
              <a:avLst>
                <a:gd name="adj" fmla="val 8824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  <a:alpha val="54000"/>
                  </a:schemeClr>
                </a:gs>
                <a:gs pos="85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7200000" scaled="0"/>
            </a:gradFill>
            <a:ln>
              <a:gradFill flip="none" rotWithShape="1">
                <a:gsLst>
                  <a:gs pos="0">
                    <a:schemeClr val="accent1"/>
                  </a:gs>
                  <a:gs pos="81000">
                    <a:schemeClr val="accent1">
                      <a:alpha val="0"/>
                    </a:schemeClr>
                  </a:gs>
                </a:gsLst>
                <a:lin ang="7200000" scaled="0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矩形: 剪去单角 13">
              <a:extLst>
                <a:ext uri="{FF2B5EF4-FFF2-40B4-BE49-F238E27FC236}">
                  <a16:creationId xmlns:a16="http://schemas.microsoft.com/office/drawing/2014/main" id="{0BC6FAFB-9194-337F-5EB1-C89F6D1E7D55}"/>
                </a:ext>
              </a:extLst>
            </p:cNvPr>
            <p:cNvSpPr/>
            <p:nvPr/>
          </p:nvSpPr>
          <p:spPr>
            <a:xfrm>
              <a:off x="873231" y="1442067"/>
              <a:ext cx="2477426" cy="441719"/>
            </a:xfrm>
            <a:prstGeom prst="snip1Rect">
              <a:avLst>
                <a:gd name="adj" fmla="val 40818"/>
              </a:avLst>
            </a:prstGeom>
            <a:solidFill>
              <a:srgbClr val="00429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AE2093F-0757-BC07-0B13-8B365182C5B3}"/>
                </a:ext>
              </a:extLst>
            </p:cNvPr>
            <p:cNvSpPr txBox="1"/>
            <p:nvPr/>
          </p:nvSpPr>
          <p:spPr>
            <a:xfrm>
              <a:off x="873231" y="1462871"/>
              <a:ext cx="247742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kern="1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研究成果应用</a:t>
              </a:r>
              <a:r>
                <a:rPr lang="en-US" altLang="zh-CN" sz="2000" kern="1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2</a:t>
              </a:r>
              <a:endParaRPr lang="zh-CN" altLang="en-US" sz="1200" kern="1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1D56154-5269-EA7A-3B6F-E6D5263BA887}"/>
                </a:ext>
              </a:extLst>
            </p:cNvPr>
            <p:cNvSpPr txBox="1"/>
            <p:nvPr/>
          </p:nvSpPr>
          <p:spPr>
            <a:xfrm>
              <a:off x="763977" y="1945041"/>
              <a:ext cx="3531389" cy="8844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l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b="0" i="0" dirty="0">
                  <a:solidFill>
                    <a:schemeClr val="bg2">
                      <a:lumMod val="25000"/>
                    </a:schemeClr>
                  </a:solidFill>
                  <a:effectLst/>
                  <a:cs typeface="+mn-ea"/>
                  <a:sym typeface="+mn-lt"/>
                </a:rPr>
                <a:t>请在此处输入详细文本描述</a:t>
              </a:r>
            </a:p>
            <a:p>
              <a:pPr marL="285750" indent="-285750" algn="l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b="0" i="0" dirty="0">
                  <a:solidFill>
                    <a:schemeClr val="bg2">
                      <a:lumMod val="25000"/>
                    </a:schemeClr>
                  </a:solidFill>
                  <a:effectLst/>
                  <a:cs typeface="+mn-ea"/>
                  <a:sym typeface="+mn-lt"/>
                </a:rPr>
                <a:t>复制您的文本内容粘贴到此处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A963010-F63A-1D12-11D7-8C737A52AC95}"/>
              </a:ext>
            </a:extLst>
          </p:cNvPr>
          <p:cNvGrpSpPr/>
          <p:nvPr/>
        </p:nvGrpSpPr>
        <p:grpSpPr>
          <a:xfrm>
            <a:off x="8275788" y="1418138"/>
            <a:ext cx="3627939" cy="1986933"/>
            <a:chOff x="667427" y="1442067"/>
            <a:chExt cx="3627939" cy="1986933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72D1E645-758F-E3BE-5492-7CB2CEC74003}"/>
                </a:ext>
              </a:extLst>
            </p:cNvPr>
            <p:cNvSpPr/>
            <p:nvPr/>
          </p:nvSpPr>
          <p:spPr>
            <a:xfrm>
              <a:off x="667427" y="1635369"/>
              <a:ext cx="3627939" cy="1793631"/>
            </a:xfrm>
            <a:prstGeom prst="roundRect">
              <a:avLst>
                <a:gd name="adj" fmla="val 8824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  <a:alpha val="54000"/>
                  </a:schemeClr>
                </a:gs>
                <a:gs pos="85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7200000" scaled="0"/>
            </a:gradFill>
            <a:ln>
              <a:gradFill flip="none" rotWithShape="1">
                <a:gsLst>
                  <a:gs pos="0">
                    <a:schemeClr val="accent1"/>
                  </a:gs>
                  <a:gs pos="81000">
                    <a:schemeClr val="accent1">
                      <a:alpha val="0"/>
                    </a:schemeClr>
                  </a:gs>
                </a:gsLst>
                <a:lin ang="7200000" scaled="0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: 剪去单角 20">
              <a:extLst>
                <a:ext uri="{FF2B5EF4-FFF2-40B4-BE49-F238E27FC236}">
                  <a16:creationId xmlns:a16="http://schemas.microsoft.com/office/drawing/2014/main" id="{EAE0768D-7319-6720-352E-742E14C68EBD}"/>
                </a:ext>
              </a:extLst>
            </p:cNvPr>
            <p:cNvSpPr/>
            <p:nvPr/>
          </p:nvSpPr>
          <p:spPr>
            <a:xfrm>
              <a:off x="873231" y="1442067"/>
              <a:ext cx="2477426" cy="441719"/>
            </a:xfrm>
            <a:prstGeom prst="snip1Rect">
              <a:avLst>
                <a:gd name="adj" fmla="val 40818"/>
              </a:avLst>
            </a:prstGeom>
            <a:solidFill>
              <a:srgbClr val="00429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5D5FA96-87E4-FF60-65ED-3700E800C7F8}"/>
                </a:ext>
              </a:extLst>
            </p:cNvPr>
            <p:cNvSpPr txBox="1"/>
            <p:nvPr/>
          </p:nvSpPr>
          <p:spPr>
            <a:xfrm>
              <a:off x="873231" y="1462871"/>
              <a:ext cx="247742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kern="1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研究成果应用</a:t>
              </a:r>
              <a:r>
                <a:rPr lang="en-US" altLang="zh-CN" sz="2000" kern="1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3</a:t>
              </a:r>
              <a:endParaRPr lang="zh-CN" altLang="en-US" sz="1200" kern="1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69833E3-E0E9-3C67-9F6A-C667451BE141}"/>
                </a:ext>
              </a:extLst>
            </p:cNvPr>
            <p:cNvSpPr txBox="1"/>
            <p:nvPr/>
          </p:nvSpPr>
          <p:spPr>
            <a:xfrm>
              <a:off x="763978" y="1945041"/>
              <a:ext cx="3531388" cy="8844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l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b="0" i="0" dirty="0">
                  <a:solidFill>
                    <a:schemeClr val="bg2">
                      <a:lumMod val="25000"/>
                    </a:schemeClr>
                  </a:solidFill>
                  <a:effectLst/>
                  <a:cs typeface="+mn-ea"/>
                  <a:sym typeface="+mn-lt"/>
                </a:rPr>
                <a:t>请在此处输入详细文本描述</a:t>
              </a:r>
            </a:p>
            <a:p>
              <a:pPr marL="285750" indent="-285750" algn="l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b="0" i="0" dirty="0">
                  <a:solidFill>
                    <a:schemeClr val="bg2">
                      <a:lumMod val="25000"/>
                    </a:schemeClr>
                  </a:solidFill>
                  <a:effectLst/>
                  <a:cs typeface="+mn-ea"/>
                  <a:sym typeface="+mn-lt"/>
                </a:rPr>
                <a:t>复制您的文本内容粘贴到此处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763A3B7-9C49-0DA9-6D95-C70C25284C8E}"/>
              </a:ext>
            </a:extLst>
          </p:cNvPr>
          <p:cNvGrpSpPr/>
          <p:nvPr/>
        </p:nvGrpSpPr>
        <p:grpSpPr>
          <a:xfrm>
            <a:off x="4282030" y="3826457"/>
            <a:ext cx="3627939" cy="1986933"/>
            <a:chOff x="667427" y="1442067"/>
            <a:chExt cx="3627939" cy="1986933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13A3C815-D86C-CBBD-A820-F4B6000CF5D3}"/>
                </a:ext>
              </a:extLst>
            </p:cNvPr>
            <p:cNvSpPr/>
            <p:nvPr/>
          </p:nvSpPr>
          <p:spPr>
            <a:xfrm>
              <a:off x="667427" y="1635369"/>
              <a:ext cx="3627939" cy="1793631"/>
            </a:xfrm>
            <a:prstGeom prst="roundRect">
              <a:avLst>
                <a:gd name="adj" fmla="val 8824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  <a:alpha val="54000"/>
                  </a:schemeClr>
                </a:gs>
                <a:gs pos="85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7200000" scaled="0"/>
            </a:gradFill>
            <a:ln>
              <a:gradFill flip="none" rotWithShape="1">
                <a:gsLst>
                  <a:gs pos="0">
                    <a:schemeClr val="accent1"/>
                  </a:gs>
                  <a:gs pos="81000">
                    <a:schemeClr val="accent1">
                      <a:alpha val="0"/>
                    </a:schemeClr>
                  </a:gs>
                </a:gsLst>
                <a:lin ang="7200000" scaled="0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矩形: 剪去单角 27">
              <a:extLst>
                <a:ext uri="{FF2B5EF4-FFF2-40B4-BE49-F238E27FC236}">
                  <a16:creationId xmlns:a16="http://schemas.microsoft.com/office/drawing/2014/main" id="{C788E9B3-6F1C-25A7-1C11-3A81BE1F9F47}"/>
                </a:ext>
              </a:extLst>
            </p:cNvPr>
            <p:cNvSpPr/>
            <p:nvPr/>
          </p:nvSpPr>
          <p:spPr>
            <a:xfrm>
              <a:off x="873231" y="1442067"/>
              <a:ext cx="2477426" cy="441719"/>
            </a:xfrm>
            <a:prstGeom prst="snip1Rect">
              <a:avLst>
                <a:gd name="adj" fmla="val 40818"/>
              </a:avLst>
            </a:prstGeom>
            <a:solidFill>
              <a:srgbClr val="00429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8083703-FF3C-E3EC-64ED-416D36556BEE}"/>
                </a:ext>
              </a:extLst>
            </p:cNvPr>
            <p:cNvSpPr txBox="1"/>
            <p:nvPr/>
          </p:nvSpPr>
          <p:spPr>
            <a:xfrm>
              <a:off x="873231" y="1462871"/>
              <a:ext cx="247742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kern="1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研究成果应用</a:t>
              </a:r>
              <a:r>
                <a:rPr lang="en-US" altLang="zh-CN" sz="2000" kern="1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4</a:t>
              </a:r>
              <a:endParaRPr lang="zh-CN" altLang="en-US" sz="1200" kern="1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5C68382-D814-5CD8-F07F-FBE62D28905F}"/>
                </a:ext>
              </a:extLst>
            </p:cNvPr>
            <p:cNvSpPr txBox="1"/>
            <p:nvPr/>
          </p:nvSpPr>
          <p:spPr>
            <a:xfrm>
              <a:off x="763978" y="1945041"/>
              <a:ext cx="3531388" cy="8844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l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b="0" i="0" dirty="0">
                  <a:solidFill>
                    <a:schemeClr val="bg2">
                      <a:lumMod val="25000"/>
                    </a:schemeClr>
                  </a:solidFill>
                  <a:effectLst/>
                  <a:cs typeface="+mn-ea"/>
                  <a:sym typeface="+mn-lt"/>
                </a:rPr>
                <a:t>请在此处输入详细文本描述</a:t>
              </a:r>
            </a:p>
            <a:p>
              <a:pPr marL="285750" indent="-285750" algn="l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b="0" i="0" dirty="0">
                  <a:solidFill>
                    <a:schemeClr val="bg2">
                      <a:lumMod val="25000"/>
                    </a:schemeClr>
                  </a:solidFill>
                  <a:effectLst/>
                  <a:cs typeface="+mn-ea"/>
                  <a:sym typeface="+mn-lt"/>
                </a:rPr>
                <a:t>复制您的文本内容粘贴到此处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1451E2A-C938-2FEF-0B03-46A73E175271}"/>
              </a:ext>
            </a:extLst>
          </p:cNvPr>
          <p:cNvGrpSpPr/>
          <p:nvPr/>
        </p:nvGrpSpPr>
        <p:grpSpPr>
          <a:xfrm>
            <a:off x="8275788" y="3813536"/>
            <a:ext cx="3627939" cy="1986933"/>
            <a:chOff x="667427" y="1442067"/>
            <a:chExt cx="3627939" cy="1986933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3A7F98C6-F155-32E1-0184-CD3C05089129}"/>
                </a:ext>
              </a:extLst>
            </p:cNvPr>
            <p:cNvSpPr/>
            <p:nvPr/>
          </p:nvSpPr>
          <p:spPr>
            <a:xfrm>
              <a:off x="667427" y="1635369"/>
              <a:ext cx="3627939" cy="1793631"/>
            </a:xfrm>
            <a:prstGeom prst="roundRect">
              <a:avLst>
                <a:gd name="adj" fmla="val 8824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  <a:alpha val="54000"/>
                  </a:schemeClr>
                </a:gs>
                <a:gs pos="85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7200000" scaled="0"/>
            </a:gradFill>
            <a:ln>
              <a:gradFill flip="none" rotWithShape="1">
                <a:gsLst>
                  <a:gs pos="0">
                    <a:schemeClr val="accent1"/>
                  </a:gs>
                  <a:gs pos="81000">
                    <a:schemeClr val="accent1">
                      <a:alpha val="0"/>
                    </a:schemeClr>
                  </a:gs>
                </a:gsLst>
                <a:lin ang="7200000" scaled="0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: 剪去单角 32">
              <a:extLst>
                <a:ext uri="{FF2B5EF4-FFF2-40B4-BE49-F238E27FC236}">
                  <a16:creationId xmlns:a16="http://schemas.microsoft.com/office/drawing/2014/main" id="{09C37008-E286-F54D-E666-F414FCA74E74}"/>
                </a:ext>
              </a:extLst>
            </p:cNvPr>
            <p:cNvSpPr/>
            <p:nvPr/>
          </p:nvSpPr>
          <p:spPr>
            <a:xfrm>
              <a:off x="873231" y="1442067"/>
              <a:ext cx="2477426" cy="441719"/>
            </a:xfrm>
            <a:prstGeom prst="snip1Rect">
              <a:avLst>
                <a:gd name="adj" fmla="val 40818"/>
              </a:avLst>
            </a:prstGeom>
            <a:solidFill>
              <a:srgbClr val="00429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63E3C46-6A56-7CFA-2AB5-A45C74434EA0}"/>
                </a:ext>
              </a:extLst>
            </p:cNvPr>
            <p:cNvSpPr txBox="1"/>
            <p:nvPr/>
          </p:nvSpPr>
          <p:spPr>
            <a:xfrm>
              <a:off x="873231" y="1462871"/>
              <a:ext cx="247742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kern="1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研究成果应用</a:t>
              </a:r>
              <a:r>
                <a:rPr lang="en-US" altLang="zh-CN" sz="2000" kern="1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5</a:t>
              </a:r>
              <a:endParaRPr lang="zh-CN" altLang="en-US" sz="1200" kern="1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C434361-3744-E83D-50ED-E9338D348847}"/>
                </a:ext>
              </a:extLst>
            </p:cNvPr>
            <p:cNvSpPr txBox="1"/>
            <p:nvPr/>
          </p:nvSpPr>
          <p:spPr>
            <a:xfrm>
              <a:off x="763978" y="1945041"/>
              <a:ext cx="3531388" cy="8844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l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b="0" i="0" dirty="0">
                  <a:solidFill>
                    <a:schemeClr val="bg2">
                      <a:lumMod val="25000"/>
                    </a:schemeClr>
                  </a:solidFill>
                  <a:effectLst/>
                  <a:cs typeface="+mn-ea"/>
                  <a:sym typeface="+mn-lt"/>
                </a:rPr>
                <a:t>请在此处输入详细文本描述</a:t>
              </a:r>
            </a:p>
            <a:p>
              <a:pPr marL="285750" indent="-285750" algn="l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b="0" i="0" dirty="0">
                  <a:solidFill>
                    <a:schemeClr val="bg2">
                      <a:lumMod val="25000"/>
                    </a:schemeClr>
                  </a:solidFill>
                  <a:effectLst/>
                  <a:cs typeface="+mn-ea"/>
                  <a:sym typeface="+mn-lt"/>
                </a:rPr>
                <a:t>复制您的文本内容粘贴到此处</a:t>
              </a:r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391CC353-E560-2500-CCEC-8B9FEDC1CA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027" y="3857794"/>
            <a:ext cx="3623350" cy="1955596"/>
          </a:xfrm>
          <a:prstGeom prst="roundRect">
            <a:avLst>
              <a:gd name="adj" fmla="val 5082"/>
            </a:avLst>
          </a:prstGeom>
        </p:spPr>
      </p:pic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6CFBB60E-1AC5-1C0C-F85E-73BA187FF429}"/>
              </a:ext>
            </a:extLst>
          </p:cNvPr>
          <p:cNvSpPr/>
          <p:nvPr/>
        </p:nvSpPr>
        <p:spPr>
          <a:xfrm>
            <a:off x="284027" y="3846044"/>
            <a:ext cx="3623350" cy="1966129"/>
          </a:xfrm>
          <a:prstGeom prst="roundRect">
            <a:avLst>
              <a:gd name="adj" fmla="val 6968"/>
            </a:avLst>
          </a:prstGeom>
          <a:gradFill>
            <a:gsLst>
              <a:gs pos="0">
                <a:schemeClr val="accent1">
                  <a:lumMod val="87000"/>
                </a:schemeClr>
              </a:gs>
              <a:gs pos="48000">
                <a:schemeClr val="accent2">
                  <a:lumMod val="83000"/>
                  <a:lumOff val="17000"/>
                  <a:alpha val="57000"/>
                </a:schemeClr>
              </a:gs>
              <a:gs pos="100000">
                <a:schemeClr val="accent1">
                  <a:lumMod val="79000"/>
                  <a:lumOff val="21000"/>
                  <a:alpha val="31000"/>
                </a:schemeClr>
              </a:gs>
            </a:gsLst>
            <a:lin ang="13200000" scaled="0"/>
          </a:gradFill>
          <a:ln>
            <a:noFill/>
          </a:ln>
          <a:effectLst>
            <a:outerShdw blurRad="139700" dist="76200" dir="2700000" sx="102000" sy="102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568DF9A-1F36-AF80-C124-3A56DBF2EE04}"/>
              </a:ext>
            </a:extLst>
          </p:cNvPr>
          <p:cNvSpPr txBox="1"/>
          <p:nvPr/>
        </p:nvSpPr>
        <p:spPr>
          <a:xfrm>
            <a:off x="478917" y="4527594"/>
            <a:ext cx="323357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研究成果应用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B5CA1DF-D0E9-8B15-944A-47EC4C142FEA}"/>
              </a:ext>
            </a:extLst>
          </p:cNvPr>
          <p:cNvSpPr/>
          <p:nvPr/>
        </p:nvSpPr>
        <p:spPr>
          <a:xfrm>
            <a:off x="706892" y="211303"/>
            <a:ext cx="394613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AE6B8745-22BA-3362-7F47-0F0A0043F9CB}"/>
              </a:ext>
            </a:extLst>
          </p:cNvPr>
          <p:cNvSpPr/>
          <p:nvPr/>
        </p:nvSpPr>
        <p:spPr>
          <a:xfrm>
            <a:off x="297398" y="186910"/>
            <a:ext cx="409494" cy="600627"/>
          </a:xfrm>
          <a:custGeom>
            <a:avLst/>
            <a:gdLst>
              <a:gd name="connsiteX0" fmla="*/ 264919 w 1175046"/>
              <a:gd name="connsiteY0" fmla="*/ 0 h 1790344"/>
              <a:gd name="connsiteX1" fmla="*/ 914400 w 1175046"/>
              <a:gd name="connsiteY1" fmla="*/ 8546 h 1790344"/>
              <a:gd name="connsiteX2" fmla="*/ 863125 w 1175046"/>
              <a:gd name="connsiteY2" fmla="*/ 478565 h 1790344"/>
              <a:gd name="connsiteX3" fmla="*/ 1132317 w 1175046"/>
              <a:gd name="connsiteY3" fmla="*/ 487110 h 1790344"/>
              <a:gd name="connsiteX4" fmla="*/ 1175046 w 1175046"/>
              <a:gd name="connsiteY4" fmla="*/ 1764707 h 1790344"/>
              <a:gd name="connsiteX5" fmla="*/ 799031 w 1175046"/>
              <a:gd name="connsiteY5" fmla="*/ 1790344 h 1790344"/>
              <a:gd name="connsiteX6" fmla="*/ 692209 w 1175046"/>
              <a:gd name="connsiteY6" fmla="*/ 1337417 h 1790344"/>
              <a:gd name="connsiteX7" fmla="*/ 508474 w 1175046"/>
              <a:gd name="connsiteY7" fmla="*/ 1337417 h 1790344"/>
              <a:gd name="connsiteX8" fmla="*/ 393106 w 1175046"/>
              <a:gd name="connsiteY8" fmla="*/ 1777525 h 1790344"/>
              <a:gd name="connsiteX9" fmla="*/ 0 w 1175046"/>
              <a:gd name="connsiteY9" fmla="*/ 1786071 h 1790344"/>
              <a:gd name="connsiteX10" fmla="*/ 59820 w 1175046"/>
              <a:gd name="connsiteY10" fmla="*/ 470019 h 1790344"/>
              <a:gd name="connsiteX11" fmla="*/ 333286 w 1175046"/>
              <a:gd name="connsiteY11" fmla="*/ 461473 h 1790344"/>
              <a:gd name="connsiteX12" fmla="*/ 264919 w 1175046"/>
              <a:gd name="connsiteY12" fmla="*/ 0 h 179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5046" h="1790344">
                <a:moveTo>
                  <a:pt x="264919" y="0"/>
                </a:moveTo>
                <a:lnTo>
                  <a:pt x="914400" y="8546"/>
                </a:lnTo>
                <a:lnTo>
                  <a:pt x="863125" y="478565"/>
                </a:lnTo>
                <a:lnTo>
                  <a:pt x="1132317" y="487110"/>
                </a:lnTo>
                <a:lnTo>
                  <a:pt x="1175046" y="1764707"/>
                </a:lnTo>
                <a:lnTo>
                  <a:pt x="799031" y="1790344"/>
                </a:lnTo>
                <a:lnTo>
                  <a:pt x="692209" y="1337417"/>
                </a:lnTo>
                <a:lnTo>
                  <a:pt x="508474" y="1337417"/>
                </a:lnTo>
                <a:lnTo>
                  <a:pt x="393106" y="1777525"/>
                </a:lnTo>
                <a:lnTo>
                  <a:pt x="0" y="1786071"/>
                </a:lnTo>
                <a:lnTo>
                  <a:pt x="59820" y="470019"/>
                </a:lnTo>
                <a:lnTo>
                  <a:pt x="333286" y="461473"/>
                </a:lnTo>
                <a:lnTo>
                  <a:pt x="264919" y="0"/>
                </a:lnTo>
                <a:close/>
              </a:path>
            </a:pathLst>
          </a:cu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7C5AFF2-604A-6069-31AD-1147AB3DE37C}"/>
              </a:ext>
            </a:extLst>
          </p:cNvPr>
          <p:cNvSpPr txBox="1"/>
          <p:nvPr/>
        </p:nvSpPr>
        <p:spPr>
          <a:xfrm>
            <a:off x="153444" y="313852"/>
            <a:ext cx="697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id="{C053C04B-F9B3-8930-FFCE-A94D3A1E0E49}"/>
              </a:ext>
            </a:extLst>
          </p:cNvPr>
          <p:cNvSpPr/>
          <p:nvPr/>
        </p:nvSpPr>
        <p:spPr>
          <a:xfrm>
            <a:off x="706892" y="478198"/>
            <a:ext cx="2743200" cy="306496"/>
          </a:xfrm>
          <a:prstGeom prst="parallelogram">
            <a:avLst/>
          </a:prstGeom>
          <a:gradFill flip="none" rotWithShape="1">
            <a:gsLst>
              <a:gs pos="8000">
                <a:srgbClr val="004299">
                  <a:alpha val="28000"/>
                </a:srgbClr>
              </a:gs>
              <a:gs pos="55000">
                <a:srgbClr val="004299">
                  <a:alpha val="0"/>
                </a:srgbClr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C1B11F44-61CB-AFAB-EFC8-48859DE89F70}"/>
              </a:ext>
            </a:extLst>
          </p:cNvPr>
          <p:cNvSpPr/>
          <p:nvPr/>
        </p:nvSpPr>
        <p:spPr>
          <a:xfrm>
            <a:off x="5628905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背景意义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F8C462B2-2ACF-90B9-9E65-BEC9C855AB95}"/>
              </a:ext>
            </a:extLst>
          </p:cNvPr>
          <p:cNvSpPr/>
          <p:nvPr/>
        </p:nvSpPr>
        <p:spPr>
          <a:xfrm>
            <a:off x="7014048" y="38738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方法思路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79A46A96-E2A2-E9A8-7F4E-62CE9F40E314}"/>
              </a:ext>
            </a:extLst>
          </p:cNvPr>
          <p:cNvSpPr/>
          <p:nvPr/>
        </p:nvSpPr>
        <p:spPr>
          <a:xfrm>
            <a:off x="839919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成果应用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03791998-1E7E-E252-43B0-8B512F6CEE3F}"/>
              </a:ext>
            </a:extLst>
          </p:cNvPr>
          <p:cNvSpPr/>
          <p:nvPr/>
        </p:nvSpPr>
        <p:spPr>
          <a:xfrm>
            <a:off x="989130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建议总结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48624CFA-40FA-4128-40FC-58CF6D0E6C38}"/>
              </a:ext>
            </a:extLst>
          </p:cNvPr>
          <p:cNvSpPr/>
          <p:nvPr/>
        </p:nvSpPr>
        <p:spPr>
          <a:xfrm flipV="1">
            <a:off x="9159700" y="743654"/>
            <a:ext cx="391608" cy="45719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0490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FB027521-4D6F-86D4-0FC3-7E54155D5DD0}"/>
              </a:ext>
            </a:extLst>
          </p:cNvPr>
          <p:cNvSpPr/>
          <p:nvPr/>
        </p:nvSpPr>
        <p:spPr>
          <a:xfrm>
            <a:off x="706892" y="211303"/>
            <a:ext cx="277636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95F517B-90FF-5EE3-A35F-D3AC8059FC27}"/>
              </a:ext>
            </a:extLst>
          </p:cNvPr>
          <p:cNvSpPr/>
          <p:nvPr/>
        </p:nvSpPr>
        <p:spPr>
          <a:xfrm>
            <a:off x="297398" y="186910"/>
            <a:ext cx="409494" cy="600627"/>
          </a:xfrm>
          <a:custGeom>
            <a:avLst/>
            <a:gdLst>
              <a:gd name="connsiteX0" fmla="*/ 264919 w 1175046"/>
              <a:gd name="connsiteY0" fmla="*/ 0 h 1790344"/>
              <a:gd name="connsiteX1" fmla="*/ 914400 w 1175046"/>
              <a:gd name="connsiteY1" fmla="*/ 8546 h 1790344"/>
              <a:gd name="connsiteX2" fmla="*/ 863125 w 1175046"/>
              <a:gd name="connsiteY2" fmla="*/ 478565 h 1790344"/>
              <a:gd name="connsiteX3" fmla="*/ 1132317 w 1175046"/>
              <a:gd name="connsiteY3" fmla="*/ 487110 h 1790344"/>
              <a:gd name="connsiteX4" fmla="*/ 1175046 w 1175046"/>
              <a:gd name="connsiteY4" fmla="*/ 1764707 h 1790344"/>
              <a:gd name="connsiteX5" fmla="*/ 799031 w 1175046"/>
              <a:gd name="connsiteY5" fmla="*/ 1790344 h 1790344"/>
              <a:gd name="connsiteX6" fmla="*/ 692209 w 1175046"/>
              <a:gd name="connsiteY6" fmla="*/ 1337417 h 1790344"/>
              <a:gd name="connsiteX7" fmla="*/ 508474 w 1175046"/>
              <a:gd name="connsiteY7" fmla="*/ 1337417 h 1790344"/>
              <a:gd name="connsiteX8" fmla="*/ 393106 w 1175046"/>
              <a:gd name="connsiteY8" fmla="*/ 1777525 h 1790344"/>
              <a:gd name="connsiteX9" fmla="*/ 0 w 1175046"/>
              <a:gd name="connsiteY9" fmla="*/ 1786071 h 1790344"/>
              <a:gd name="connsiteX10" fmla="*/ 59820 w 1175046"/>
              <a:gd name="connsiteY10" fmla="*/ 470019 h 1790344"/>
              <a:gd name="connsiteX11" fmla="*/ 333286 w 1175046"/>
              <a:gd name="connsiteY11" fmla="*/ 461473 h 1790344"/>
              <a:gd name="connsiteX12" fmla="*/ 264919 w 1175046"/>
              <a:gd name="connsiteY12" fmla="*/ 0 h 179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5046" h="1790344">
                <a:moveTo>
                  <a:pt x="264919" y="0"/>
                </a:moveTo>
                <a:lnTo>
                  <a:pt x="914400" y="8546"/>
                </a:lnTo>
                <a:lnTo>
                  <a:pt x="863125" y="478565"/>
                </a:lnTo>
                <a:lnTo>
                  <a:pt x="1132317" y="487110"/>
                </a:lnTo>
                <a:lnTo>
                  <a:pt x="1175046" y="1764707"/>
                </a:lnTo>
                <a:lnTo>
                  <a:pt x="799031" y="1790344"/>
                </a:lnTo>
                <a:lnTo>
                  <a:pt x="692209" y="1337417"/>
                </a:lnTo>
                <a:lnTo>
                  <a:pt x="508474" y="1337417"/>
                </a:lnTo>
                <a:lnTo>
                  <a:pt x="393106" y="1777525"/>
                </a:lnTo>
                <a:lnTo>
                  <a:pt x="0" y="1786071"/>
                </a:lnTo>
                <a:lnTo>
                  <a:pt x="59820" y="470019"/>
                </a:lnTo>
                <a:lnTo>
                  <a:pt x="333286" y="461473"/>
                </a:lnTo>
                <a:lnTo>
                  <a:pt x="264919" y="0"/>
                </a:lnTo>
                <a:close/>
              </a:path>
            </a:pathLst>
          </a:cu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0B9BE0-3946-DC18-A1D2-D0B154CA2C9E}"/>
              </a:ext>
            </a:extLst>
          </p:cNvPr>
          <p:cNvSpPr txBox="1"/>
          <p:nvPr/>
        </p:nvSpPr>
        <p:spPr>
          <a:xfrm>
            <a:off x="153444" y="313852"/>
            <a:ext cx="697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A47A2454-AD8A-8151-E12C-06EDEA3D9322}"/>
              </a:ext>
            </a:extLst>
          </p:cNvPr>
          <p:cNvSpPr/>
          <p:nvPr/>
        </p:nvSpPr>
        <p:spPr>
          <a:xfrm>
            <a:off x="706892" y="478198"/>
            <a:ext cx="2743200" cy="306496"/>
          </a:xfrm>
          <a:prstGeom prst="parallelogram">
            <a:avLst/>
          </a:prstGeom>
          <a:gradFill flip="none" rotWithShape="1">
            <a:gsLst>
              <a:gs pos="8000">
                <a:srgbClr val="004299">
                  <a:alpha val="28000"/>
                </a:srgbClr>
              </a:gs>
              <a:gs pos="55000">
                <a:srgbClr val="004299">
                  <a:alpha val="0"/>
                </a:srgbClr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7EF4B53-BFFA-851E-57F7-6CB9794987A6}"/>
              </a:ext>
            </a:extLst>
          </p:cNvPr>
          <p:cNvSpPr/>
          <p:nvPr/>
        </p:nvSpPr>
        <p:spPr>
          <a:xfrm flipH="1">
            <a:off x="639208" y="763744"/>
            <a:ext cx="11711358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8D9F0FC-00C9-30C8-1CBA-F8E10A71E840}"/>
              </a:ext>
            </a:extLst>
          </p:cNvPr>
          <p:cNvSpPr/>
          <p:nvPr/>
        </p:nvSpPr>
        <p:spPr>
          <a:xfrm rot="21442300" flipH="1">
            <a:off x="-200350" y="5951826"/>
            <a:ext cx="12592702" cy="1505104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F35CE90-601D-6E0F-AE41-02E44CE9236F}"/>
              </a:ext>
            </a:extLst>
          </p:cNvPr>
          <p:cNvSpPr/>
          <p:nvPr/>
        </p:nvSpPr>
        <p:spPr>
          <a:xfrm rot="21442300" flipH="1">
            <a:off x="-141144" y="6180019"/>
            <a:ext cx="12592702" cy="1048719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: 剪去单角 11">
            <a:extLst>
              <a:ext uri="{FF2B5EF4-FFF2-40B4-BE49-F238E27FC236}">
                <a16:creationId xmlns:a16="http://schemas.microsoft.com/office/drawing/2014/main" id="{E0B2BE2E-CF5F-2FD6-CD57-3D2C958ED328}"/>
              </a:ext>
            </a:extLst>
          </p:cNvPr>
          <p:cNvSpPr/>
          <p:nvPr/>
        </p:nvSpPr>
        <p:spPr>
          <a:xfrm>
            <a:off x="6194881" y="1298663"/>
            <a:ext cx="5489953" cy="375523"/>
          </a:xfrm>
          <a:prstGeom prst="snip1Rect">
            <a:avLst>
              <a:gd name="adj" fmla="val 47454"/>
            </a:avLst>
          </a:prstGeom>
          <a:solidFill>
            <a:srgbClr val="004299"/>
          </a:solidFill>
          <a:ln>
            <a:noFill/>
          </a:ln>
          <a:effectLst>
            <a:outerShdw blurRad="88900" dist="101600" dir="2700000" algn="tl" rotWithShape="0">
              <a:srgbClr val="004299">
                <a:alpha val="29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zh-CN" altLang="en-US" kern="100" dirty="0">
                <a:solidFill>
                  <a:schemeClr val="bg1"/>
                </a:solidFill>
                <a:effectLst/>
                <a:cs typeface="+mn-ea"/>
                <a:sym typeface="+mn-lt"/>
              </a:rPr>
              <a:t>请输入你</a:t>
            </a:r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的小标题</a:t>
            </a:r>
            <a:endParaRPr lang="zh-CN" altLang="en-US" sz="1100" kern="1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 useBgFill="1">
        <p:nvSpPr>
          <p:cNvPr id="13" name="矩形: 圆顶角 12">
            <a:extLst>
              <a:ext uri="{FF2B5EF4-FFF2-40B4-BE49-F238E27FC236}">
                <a16:creationId xmlns:a16="http://schemas.microsoft.com/office/drawing/2014/main" id="{5F1479CF-6681-6EBD-686A-C45ED041DF6F}"/>
              </a:ext>
            </a:extLst>
          </p:cNvPr>
          <p:cNvSpPr/>
          <p:nvPr/>
        </p:nvSpPr>
        <p:spPr>
          <a:xfrm flipV="1">
            <a:off x="6209776" y="1780375"/>
            <a:ext cx="5489953" cy="4102523"/>
          </a:xfrm>
          <a:prstGeom prst="round2SameRect">
            <a:avLst>
              <a:gd name="adj1" fmla="val 2908"/>
              <a:gd name="adj2" fmla="val 0"/>
            </a:avLst>
          </a:prstGeom>
          <a:ln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rgbClr val="004299"/>
                </a:gs>
              </a:gsLst>
              <a:lin ang="5400000" scaled="1"/>
            </a:gradFill>
          </a:ln>
          <a:effectLst>
            <a:outerShdw blurRad="88900" dist="101600" dir="2700000" algn="tl" rotWithShape="0">
              <a:srgbClr val="004299">
                <a:alpha val="29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: 剪去单角 5">
            <a:extLst>
              <a:ext uri="{FF2B5EF4-FFF2-40B4-BE49-F238E27FC236}">
                <a16:creationId xmlns:a16="http://schemas.microsoft.com/office/drawing/2014/main" id="{4F9B4013-C149-81B6-706B-CD6E34DC3993}"/>
              </a:ext>
            </a:extLst>
          </p:cNvPr>
          <p:cNvSpPr/>
          <p:nvPr/>
        </p:nvSpPr>
        <p:spPr>
          <a:xfrm>
            <a:off x="461794" y="1298663"/>
            <a:ext cx="5489953" cy="375523"/>
          </a:xfrm>
          <a:prstGeom prst="snip1Rect">
            <a:avLst>
              <a:gd name="adj" fmla="val 47454"/>
            </a:avLst>
          </a:prstGeom>
          <a:solidFill>
            <a:srgbClr val="004299"/>
          </a:solidFill>
          <a:ln>
            <a:noFill/>
          </a:ln>
          <a:effectLst>
            <a:outerShdw blurRad="88900" dist="101600" dir="2700000" algn="tl" rotWithShape="0">
              <a:srgbClr val="004299">
                <a:alpha val="29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zh-CN" altLang="en-US" kern="100" dirty="0">
                <a:solidFill>
                  <a:schemeClr val="bg1"/>
                </a:solidFill>
                <a:effectLst/>
                <a:cs typeface="+mn-ea"/>
                <a:sym typeface="+mn-lt"/>
              </a:rPr>
              <a:t>请输入你使用图表名称</a:t>
            </a:r>
            <a:r>
              <a:rPr lang="en-US" altLang="zh-CN" kern="100" dirty="0">
                <a:solidFill>
                  <a:schemeClr val="bg1"/>
                </a:solidFill>
                <a:effectLst/>
                <a:cs typeface="+mn-ea"/>
                <a:sym typeface="+mn-lt"/>
              </a:rPr>
              <a:t>1</a:t>
            </a:r>
            <a:endParaRPr lang="zh-CN" altLang="en-US" sz="1100" kern="1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 useBgFill="1">
        <p:nvSpPr>
          <p:cNvPr id="8" name="矩形: 圆顶角 7">
            <a:extLst>
              <a:ext uri="{FF2B5EF4-FFF2-40B4-BE49-F238E27FC236}">
                <a16:creationId xmlns:a16="http://schemas.microsoft.com/office/drawing/2014/main" id="{2A518738-1A28-E6C2-5F93-DABA357ECD1F}"/>
              </a:ext>
            </a:extLst>
          </p:cNvPr>
          <p:cNvSpPr/>
          <p:nvPr/>
        </p:nvSpPr>
        <p:spPr>
          <a:xfrm flipV="1">
            <a:off x="476689" y="1780375"/>
            <a:ext cx="5489953" cy="4102523"/>
          </a:xfrm>
          <a:prstGeom prst="round2SameRect">
            <a:avLst>
              <a:gd name="adj1" fmla="val 2908"/>
              <a:gd name="adj2" fmla="val 0"/>
            </a:avLst>
          </a:prstGeom>
          <a:ln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rgbClr val="004299"/>
                </a:gs>
              </a:gsLst>
              <a:lin ang="5400000" scaled="1"/>
            </a:gradFill>
          </a:ln>
          <a:effectLst>
            <a:outerShdw blurRad="88900" dist="101600" dir="2700000" algn="tl" rotWithShape="0">
              <a:srgbClr val="004299">
                <a:alpha val="29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D1593579-3DF1-C30A-CF47-929BE17993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8476336"/>
              </p:ext>
            </p:extLst>
          </p:nvPr>
        </p:nvGraphicFramePr>
        <p:xfrm>
          <a:off x="525431" y="1879019"/>
          <a:ext cx="5358053" cy="3886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1B734D4B-6637-8A63-F23B-E9C0AE923E22}"/>
              </a:ext>
            </a:extLst>
          </p:cNvPr>
          <p:cNvSpPr txBox="1"/>
          <p:nvPr/>
        </p:nvSpPr>
        <p:spPr>
          <a:xfrm>
            <a:off x="6308452" y="1909224"/>
            <a:ext cx="5244340" cy="33774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  <a:endParaRPr lang="en-US" altLang="zh-CN" b="0" i="0" dirty="0">
              <a:solidFill>
                <a:schemeClr val="bg2">
                  <a:lumMod val="25000"/>
                </a:schemeClr>
              </a:solidFill>
              <a:effectLst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  <a:endParaRPr lang="en-US" altLang="zh-CN" b="0" i="0" dirty="0">
              <a:solidFill>
                <a:schemeClr val="bg2">
                  <a:lumMod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C172E7B-E0B4-059D-D397-B2F3D8754E70}"/>
              </a:ext>
            </a:extLst>
          </p:cNvPr>
          <p:cNvSpPr/>
          <p:nvPr/>
        </p:nvSpPr>
        <p:spPr>
          <a:xfrm>
            <a:off x="5628905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背景意义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16240B1-183F-0F66-DF18-79B342389EED}"/>
              </a:ext>
            </a:extLst>
          </p:cNvPr>
          <p:cNvSpPr/>
          <p:nvPr/>
        </p:nvSpPr>
        <p:spPr>
          <a:xfrm>
            <a:off x="7014048" y="38738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方法思路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685BE9C-B205-2B7F-8DD3-F743D5D71037}"/>
              </a:ext>
            </a:extLst>
          </p:cNvPr>
          <p:cNvSpPr/>
          <p:nvPr/>
        </p:nvSpPr>
        <p:spPr>
          <a:xfrm>
            <a:off x="839919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成果应用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545FBEB-2695-8186-6E3E-03FBC935C1D4}"/>
              </a:ext>
            </a:extLst>
          </p:cNvPr>
          <p:cNvSpPr/>
          <p:nvPr/>
        </p:nvSpPr>
        <p:spPr>
          <a:xfrm>
            <a:off x="989130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建议总结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EB3A03D-223D-6BC2-C9B4-9B7511DBBA24}"/>
              </a:ext>
            </a:extLst>
          </p:cNvPr>
          <p:cNvSpPr/>
          <p:nvPr/>
        </p:nvSpPr>
        <p:spPr>
          <a:xfrm flipV="1">
            <a:off x="9159700" y="743654"/>
            <a:ext cx="391608" cy="45719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98633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FB027521-4D6F-86D4-0FC3-7E54155D5DD0}"/>
              </a:ext>
            </a:extLst>
          </p:cNvPr>
          <p:cNvSpPr/>
          <p:nvPr/>
        </p:nvSpPr>
        <p:spPr>
          <a:xfrm>
            <a:off x="706892" y="211303"/>
            <a:ext cx="277636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95F517B-90FF-5EE3-A35F-D3AC8059FC27}"/>
              </a:ext>
            </a:extLst>
          </p:cNvPr>
          <p:cNvSpPr/>
          <p:nvPr/>
        </p:nvSpPr>
        <p:spPr>
          <a:xfrm>
            <a:off x="297398" y="186910"/>
            <a:ext cx="409494" cy="600627"/>
          </a:xfrm>
          <a:custGeom>
            <a:avLst/>
            <a:gdLst>
              <a:gd name="connsiteX0" fmla="*/ 264919 w 1175046"/>
              <a:gd name="connsiteY0" fmla="*/ 0 h 1790344"/>
              <a:gd name="connsiteX1" fmla="*/ 914400 w 1175046"/>
              <a:gd name="connsiteY1" fmla="*/ 8546 h 1790344"/>
              <a:gd name="connsiteX2" fmla="*/ 863125 w 1175046"/>
              <a:gd name="connsiteY2" fmla="*/ 478565 h 1790344"/>
              <a:gd name="connsiteX3" fmla="*/ 1132317 w 1175046"/>
              <a:gd name="connsiteY3" fmla="*/ 487110 h 1790344"/>
              <a:gd name="connsiteX4" fmla="*/ 1175046 w 1175046"/>
              <a:gd name="connsiteY4" fmla="*/ 1764707 h 1790344"/>
              <a:gd name="connsiteX5" fmla="*/ 799031 w 1175046"/>
              <a:gd name="connsiteY5" fmla="*/ 1790344 h 1790344"/>
              <a:gd name="connsiteX6" fmla="*/ 692209 w 1175046"/>
              <a:gd name="connsiteY6" fmla="*/ 1337417 h 1790344"/>
              <a:gd name="connsiteX7" fmla="*/ 508474 w 1175046"/>
              <a:gd name="connsiteY7" fmla="*/ 1337417 h 1790344"/>
              <a:gd name="connsiteX8" fmla="*/ 393106 w 1175046"/>
              <a:gd name="connsiteY8" fmla="*/ 1777525 h 1790344"/>
              <a:gd name="connsiteX9" fmla="*/ 0 w 1175046"/>
              <a:gd name="connsiteY9" fmla="*/ 1786071 h 1790344"/>
              <a:gd name="connsiteX10" fmla="*/ 59820 w 1175046"/>
              <a:gd name="connsiteY10" fmla="*/ 470019 h 1790344"/>
              <a:gd name="connsiteX11" fmla="*/ 333286 w 1175046"/>
              <a:gd name="connsiteY11" fmla="*/ 461473 h 1790344"/>
              <a:gd name="connsiteX12" fmla="*/ 264919 w 1175046"/>
              <a:gd name="connsiteY12" fmla="*/ 0 h 179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5046" h="1790344">
                <a:moveTo>
                  <a:pt x="264919" y="0"/>
                </a:moveTo>
                <a:lnTo>
                  <a:pt x="914400" y="8546"/>
                </a:lnTo>
                <a:lnTo>
                  <a:pt x="863125" y="478565"/>
                </a:lnTo>
                <a:lnTo>
                  <a:pt x="1132317" y="487110"/>
                </a:lnTo>
                <a:lnTo>
                  <a:pt x="1175046" y="1764707"/>
                </a:lnTo>
                <a:lnTo>
                  <a:pt x="799031" y="1790344"/>
                </a:lnTo>
                <a:lnTo>
                  <a:pt x="692209" y="1337417"/>
                </a:lnTo>
                <a:lnTo>
                  <a:pt x="508474" y="1337417"/>
                </a:lnTo>
                <a:lnTo>
                  <a:pt x="393106" y="1777525"/>
                </a:lnTo>
                <a:lnTo>
                  <a:pt x="0" y="1786071"/>
                </a:lnTo>
                <a:lnTo>
                  <a:pt x="59820" y="470019"/>
                </a:lnTo>
                <a:lnTo>
                  <a:pt x="333286" y="461473"/>
                </a:lnTo>
                <a:lnTo>
                  <a:pt x="264919" y="0"/>
                </a:lnTo>
                <a:close/>
              </a:path>
            </a:pathLst>
          </a:cu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0B9BE0-3946-DC18-A1D2-D0B154CA2C9E}"/>
              </a:ext>
            </a:extLst>
          </p:cNvPr>
          <p:cNvSpPr txBox="1"/>
          <p:nvPr/>
        </p:nvSpPr>
        <p:spPr>
          <a:xfrm>
            <a:off x="153444" y="313852"/>
            <a:ext cx="697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A47A2454-AD8A-8151-E12C-06EDEA3D9322}"/>
              </a:ext>
            </a:extLst>
          </p:cNvPr>
          <p:cNvSpPr/>
          <p:nvPr/>
        </p:nvSpPr>
        <p:spPr>
          <a:xfrm>
            <a:off x="706892" y="478198"/>
            <a:ext cx="2743200" cy="306496"/>
          </a:xfrm>
          <a:prstGeom prst="parallelogram">
            <a:avLst/>
          </a:prstGeom>
          <a:gradFill flip="none" rotWithShape="1">
            <a:gsLst>
              <a:gs pos="8000">
                <a:srgbClr val="004299">
                  <a:alpha val="28000"/>
                </a:srgbClr>
              </a:gs>
              <a:gs pos="55000">
                <a:srgbClr val="004299">
                  <a:alpha val="0"/>
                </a:srgbClr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7EF4B53-BFFA-851E-57F7-6CB9794987A6}"/>
              </a:ext>
            </a:extLst>
          </p:cNvPr>
          <p:cNvSpPr/>
          <p:nvPr/>
        </p:nvSpPr>
        <p:spPr>
          <a:xfrm flipH="1">
            <a:off x="639208" y="763744"/>
            <a:ext cx="11711358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8D9F0FC-00C9-30C8-1CBA-F8E10A71E840}"/>
              </a:ext>
            </a:extLst>
          </p:cNvPr>
          <p:cNvSpPr/>
          <p:nvPr/>
        </p:nvSpPr>
        <p:spPr>
          <a:xfrm rot="21442300" flipH="1">
            <a:off x="-200350" y="5951826"/>
            <a:ext cx="12592702" cy="1505104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F35CE90-601D-6E0F-AE41-02E44CE9236F}"/>
              </a:ext>
            </a:extLst>
          </p:cNvPr>
          <p:cNvSpPr/>
          <p:nvPr/>
        </p:nvSpPr>
        <p:spPr>
          <a:xfrm rot="21442300" flipH="1">
            <a:off x="-141144" y="6180019"/>
            <a:ext cx="12592702" cy="1048719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E6F66214-3352-DDB9-1085-0C7F4CB3F00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1649" y="2432160"/>
            <a:ext cx="7268701" cy="2155673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ADDFE03-EA16-9E84-B7A1-0F70C90E28C3}"/>
              </a:ext>
            </a:extLst>
          </p:cNvPr>
          <p:cNvSpPr/>
          <p:nvPr/>
        </p:nvSpPr>
        <p:spPr>
          <a:xfrm rot="21143782" flipV="1">
            <a:off x="605023" y="2951286"/>
            <a:ext cx="10853164" cy="1257612"/>
          </a:xfrm>
          <a:custGeom>
            <a:avLst/>
            <a:gdLst>
              <a:gd name="connsiteX0" fmla="*/ 0 w 10829925"/>
              <a:gd name="connsiteY0" fmla="*/ 2 h 733427"/>
              <a:gd name="connsiteX1" fmla="*/ 2190750 w 10829925"/>
              <a:gd name="connsiteY1" fmla="*/ 733427 h 733427"/>
              <a:gd name="connsiteX2" fmla="*/ 4352925 w 10829925"/>
              <a:gd name="connsiteY2" fmla="*/ 2 h 733427"/>
              <a:gd name="connsiteX3" fmla="*/ 6496050 w 10829925"/>
              <a:gd name="connsiteY3" fmla="*/ 723902 h 733427"/>
              <a:gd name="connsiteX4" fmla="*/ 8667750 w 10829925"/>
              <a:gd name="connsiteY4" fmla="*/ 28577 h 733427"/>
              <a:gd name="connsiteX5" fmla="*/ 10829925 w 10829925"/>
              <a:gd name="connsiteY5" fmla="*/ 733427 h 733427"/>
              <a:gd name="connsiteX6" fmla="*/ 10829925 w 10829925"/>
              <a:gd name="connsiteY6" fmla="*/ 733427 h 733427"/>
              <a:gd name="connsiteX0" fmla="*/ 0 w 10829925"/>
              <a:gd name="connsiteY0" fmla="*/ 2 h 733427"/>
              <a:gd name="connsiteX1" fmla="*/ 2190750 w 10829925"/>
              <a:gd name="connsiteY1" fmla="*/ 733427 h 733427"/>
              <a:gd name="connsiteX2" fmla="*/ 4352925 w 10829925"/>
              <a:gd name="connsiteY2" fmla="*/ 2 h 733427"/>
              <a:gd name="connsiteX3" fmla="*/ 6496050 w 10829925"/>
              <a:gd name="connsiteY3" fmla="*/ 723902 h 733427"/>
              <a:gd name="connsiteX4" fmla="*/ 8667750 w 10829925"/>
              <a:gd name="connsiteY4" fmla="*/ 28577 h 733427"/>
              <a:gd name="connsiteX5" fmla="*/ 10829925 w 10829925"/>
              <a:gd name="connsiteY5" fmla="*/ 733427 h 733427"/>
              <a:gd name="connsiteX6" fmla="*/ 10829925 w 10829925"/>
              <a:gd name="connsiteY6" fmla="*/ 733427 h 733427"/>
              <a:gd name="connsiteX0" fmla="*/ 0 w 10829925"/>
              <a:gd name="connsiteY0" fmla="*/ 2 h 733427"/>
              <a:gd name="connsiteX1" fmla="*/ 2190750 w 10829925"/>
              <a:gd name="connsiteY1" fmla="*/ 733427 h 733427"/>
              <a:gd name="connsiteX2" fmla="*/ 4362450 w 10829925"/>
              <a:gd name="connsiteY2" fmla="*/ 2 h 733427"/>
              <a:gd name="connsiteX3" fmla="*/ 6496050 w 10829925"/>
              <a:gd name="connsiteY3" fmla="*/ 723902 h 733427"/>
              <a:gd name="connsiteX4" fmla="*/ 8667750 w 10829925"/>
              <a:gd name="connsiteY4" fmla="*/ 28577 h 733427"/>
              <a:gd name="connsiteX5" fmla="*/ 10829925 w 10829925"/>
              <a:gd name="connsiteY5" fmla="*/ 733427 h 733427"/>
              <a:gd name="connsiteX6" fmla="*/ 10829925 w 10829925"/>
              <a:gd name="connsiteY6" fmla="*/ 733427 h 733427"/>
              <a:gd name="connsiteX0" fmla="*/ 0 w 10829925"/>
              <a:gd name="connsiteY0" fmla="*/ 19052 h 752477"/>
              <a:gd name="connsiteX1" fmla="*/ 2190750 w 10829925"/>
              <a:gd name="connsiteY1" fmla="*/ 752477 h 752477"/>
              <a:gd name="connsiteX2" fmla="*/ 4362450 w 10829925"/>
              <a:gd name="connsiteY2" fmla="*/ 19052 h 752477"/>
              <a:gd name="connsiteX3" fmla="*/ 6496050 w 10829925"/>
              <a:gd name="connsiteY3" fmla="*/ 742952 h 752477"/>
              <a:gd name="connsiteX4" fmla="*/ 8677275 w 10829925"/>
              <a:gd name="connsiteY4" fmla="*/ 2 h 752477"/>
              <a:gd name="connsiteX5" fmla="*/ 10829925 w 10829925"/>
              <a:gd name="connsiteY5" fmla="*/ 752477 h 752477"/>
              <a:gd name="connsiteX6" fmla="*/ 10829925 w 10829925"/>
              <a:gd name="connsiteY6" fmla="*/ 752477 h 752477"/>
              <a:gd name="connsiteX0" fmla="*/ 0 w 10829925"/>
              <a:gd name="connsiteY0" fmla="*/ 19073 h 752498"/>
              <a:gd name="connsiteX1" fmla="*/ 2190750 w 10829925"/>
              <a:gd name="connsiteY1" fmla="*/ 752498 h 752498"/>
              <a:gd name="connsiteX2" fmla="*/ 4362450 w 10829925"/>
              <a:gd name="connsiteY2" fmla="*/ 19073 h 752498"/>
              <a:gd name="connsiteX3" fmla="*/ 6496050 w 10829925"/>
              <a:gd name="connsiteY3" fmla="*/ 723923 h 752498"/>
              <a:gd name="connsiteX4" fmla="*/ 8677275 w 10829925"/>
              <a:gd name="connsiteY4" fmla="*/ 23 h 752498"/>
              <a:gd name="connsiteX5" fmla="*/ 10829925 w 10829925"/>
              <a:gd name="connsiteY5" fmla="*/ 752498 h 752498"/>
              <a:gd name="connsiteX6" fmla="*/ 10829925 w 10829925"/>
              <a:gd name="connsiteY6" fmla="*/ 752498 h 75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29925" h="752498">
                <a:moveTo>
                  <a:pt x="0" y="19073"/>
                </a:moveTo>
                <a:cubicBezTo>
                  <a:pt x="732631" y="385785"/>
                  <a:pt x="1463675" y="752498"/>
                  <a:pt x="2190750" y="752498"/>
                </a:cubicBezTo>
                <a:cubicBezTo>
                  <a:pt x="2917825" y="752498"/>
                  <a:pt x="3644900" y="23836"/>
                  <a:pt x="4362450" y="19073"/>
                </a:cubicBezTo>
                <a:cubicBezTo>
                  <a:pt x="5080000" y="14311"/>
                  <a:pt x="5776913" y="727098"/>
                  <a:pt x="6496050" y="723923"/>
                </a:cubicBezTo>
                <a:cubicBezTo>
                  <a:pt x="7215187" y="720748"/>
                  <a:pt x="7954963" y="-4739"/>
                  <a:pt x="8677275" y="23"/>
                </a:cubicBezTo>
                <a:cubicBezTo>
                  <a:pt x="9399587" y="4785"/>
                  <a:pt x="10829925" y="752498"/>
                  <a:pt x="10829925" y="752498"/>
                </a:cubicBezTo>
                <a:lnTo>
                  <a:pt x="10829925" y="752498"/>
                </a:lnTo>
              </a:path>
            </a:pathLst>
          </a:custGeom>
          <a:noFill/>
          <a:ln w="38100" cap="rnd">
            <a:gradFill flip="none" rotWithShape="1">
              <a:gsLst>
                <a:gs pos="39000">
                  <a:srgbClr val="004299"/>
                </a:gs>
                <a:gs pos="100000">
                  <a:srgbClr val="004299"/>
                </a:gs>
              </a:gsLst>
              <a:lin ang="0" scaled="1"/>
              <a:tileRect/>
            </a:gradFill>
            <a:tailEnd type="none"/>
          </a:ln>
          <a:effectLst>
            <a:outerShdw blurRad="50800" dist="88900" dir="2700000" algn="tl" rotWithShape="0">
              <a:srgbClr val="004299">
                <a:alpha val="3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6556867-2645-4B96-EDF6-C0CB441827E6}"/>
              </a:ext>
            </a:extLst>
          </p:cNvPr>
          <p:cNvSpPr/>
          <p:nvPr/>
        </p:nvSpPr>
        <p:spPr>
          <a:xfrm>
            <a:off x="639208" y="4789816"/>
            <a:ext cx="180000" cy="180000"/>
          </a:xfrm>
          <a:prstGeom prst="ellipse">
            <a:avLst/>
          </a:prstGeom>
          <a:solidFill>
            <a:srgbClr val="004299"/>
          </a:solidFill>
          <a:ln w="22225">
            <a:solidFill>
              <a:schemeClr val="bg1"/>
            </a:solidFill>
          </a:ln>
          <a:effectLst>
            <a:outerShdw blurRad="190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BEE6F27-6738-CD58-C2FA-74DD646670B5}"/>
              </a:ext>
            </a:extLst>
          </p:cNvPr>
          <p:cNvCxnSpPr>
            <a:cxnSpLocks/>
          </p:cNvCxnSpPr>
          <p:nvPr/>
        </p:nvCxnSpPr>
        <p:spPr>
          <a:xfrm>
            <a:off x="729208" y="1709057"/>
            <a:ext cx="0" cy="3019701"/>
          </a:xfrm>
          <a:prstGeom prst="line">
            <a:avLst/>
          </a:prstGeom>
          <a:ln w="12700">
            <a:gradFill flip="none" rotWithShape="1">
              <a:gsLst>
                <a:gs pos="0">
                  <a:srgbClr val="004299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: 剪去单角 20">
            <a:extLst>
              <a:ext uri="{FF2B5EF4-FFF2-40B4-BE49-F238E27FC236}">
                <a16:creationId xmlns:a16="http://schemas.microsoft.com/office/drawing/2014/main" id="{1390841F-941F-EDD0-A559-C2A3D48BDEEE}"/>
              </a:ext>
            </a:extLst>
          </p:cNvPr>
          <p:cNvSpPr/>
          <p:nvPr/>
        </p:nvSpPr>
        <p:spPr>
          <a:xfrm>
            <a:off x="850845" y="1709057"/>
            <a:ext cx="1217440" cy="375337"/>
          </a:xfrm>
          <a:prstGeom prst="snip1Rect">
            <a:avLst>
              <a:gd name="adj" fmla="val 25368"/>
            </a:avLst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小标题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2F9FC2A-D99A-8837-4D8A-85B6C1EEB976}"/>
              </a:ext>
            </a:extLst>
          </p:cNvPr>
          <p:cNvSpPr txBox="1"/>
          <p:nvPr/>
        </p:nvSpPr>
        <p:spPr>
          <a:xfrm>
            <a:off x="850844" y="2129814"/>
            <a:ext cx="2459513" cy="1705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  <a:endParaRPr lang="en-US" altLang="zh-CN" b="0" i="0" dirty="0">
              <a:solidFill>
                <a:schemeClr val="bg2">
                  <a:lumMod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484E9129-6B96-E8E4-FD72-3F2EB9CAD908}"/>
              </a:ext>
            </a:extLst>
          </p:cNvPr>
          <p:cNvSpPr/>
          <p:nvPr/>
        </p:nvSpPr>
        <p:spPr>
          <a:xfrm>
            <a:off x="8309191" y="3339000"/>
            <a:ext cx="180000" cy="180000"/>
          </a:xfrm>
          <a:prstGeom prst="ellipse">
            <a:avLst/>
          </a:prstGeom>
          <a:solidFill>
            <a:srgbClr val="004299"/>
          </a:solidFill>
          <a:ln w="22225">
            <a:solidFill>
              <a:schemeClr val="bg1"/>
            </a:solidFill>
          </a:ln>
          <a:effectLst>
            <a:outerShdw blurRad="190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6DC86203-89A3-28CE-21D8-A9B9D85EDBFE}"/>
              </a:ext>
            </a:extLst>
          </p:cNvPr>
          <p:cNvCxnSpPr>
            <a:cxnSpLocks/>
          </p:cNvCxnSpPr>
          <p:nvPr/>
        </p:nvCxnSpPr>
        <p:spPr>
          <a:xfrm>
            <a:off x="8392751" y="1235132"/>
            <a:ext cx="0" cy="2157356"/>
          </a:xfrm>
          <a:prstGeom prst="line">
            <a:avLst/>
          </a:prstGeom>
          <a:ln w="12700">
            <a:gradFill flip="none" rotWithShape="1">
              <a:gsLst>
                <a:gs pos="0">
                  <a:srgbClr val="004299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: 剪去单角 25">
            <a:extLst>
              <a:ext uri="{FF2B5EF4-FFF2-40B4-BE49-F238E27FC236}">
                <a16:creationId xmlns:a16="http://schemas.microsoft.com/office/drawing/2014/main" id="{F1E09D2F-A374-0F80-BE9A-4E100B903E78}"/>
              </a:ext>
            </a:extLst>
          </p:cNvPr>
          <p:cNvSpPr/>
          <p:nvPr/>
        </p:nvSpPr>
        <p:spPr>
          <a:xfrm>
            <a:off x="8514388" y="1235132"/>
            <a:ext cx="1217440" cy="375337"/>
          </a:xfrm>
          <a:prstGeom prst="snip1Rect">
            <a:avLst>
              <a:gd name="adj" fmla="val 25368"/>
            </a:avLst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小标题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5A96F79-04BF-693F-8129-85C0DD4D2B0B}"/>
              </a:ext>
            </a:extLst>
          </p:cNvPr>
          <p:cNvSpPr txBox="1"/>
          <p:nvPr/>
        </p:nvSpPr>
        <p:spPr>
          <a:xfrm>
            <a:off x="8514387" y="1655889"/>
            <a:ext cx="2459513" cy="1705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  <a:endParaRPr lang="en-US" altLang="zh-CN" b="0" i="0" dirty="0">
              <a:solidFill>
                <a:schemeClr val="bg2">
                  <a:lumMod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29" name="矩形: 剪去单角 28">
            <a:extLst>
              <a:ext uri="{FF2B5EF4-FFF2-40B4-BE49-F238E27FC236}">
                <a16:creationId xmlns:a16="http://schemas.microsoft.com/office/drawing/2014/main" id="{79D7EFC0-8216-C537-5724-55B03DEC272D}"/>
              </a:ext>
            </a:extLst>
          </p:cNvPr>
          <p:cNvSpPr/>
          <p:nvPr/>
        </p:nvSpPr>
        <p:spPr>
          <a:xfrm>
            <a:off x="5711305" y="5951896"/>
            <a:ext cx="1217440" cy="375337"/>
          </a:xfrm>
          <a:prstGeom prst="snip1Rect">
            <a:avLst>
              <a:gd name="adj" fmla="val 25368"/>
            </a:avLst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小标题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9C8092C-250F-60EA-75F5-109BE4EFC7B1}"/>
              </a:ext>
            </a:extLst>
          </p:cNvPr>
          <p:cNvSpPr txBox="1"/>
          <p:nvPr/>
        </p:nvSpPr>
        <p:spPr>
          <a:xfrm>
            <a:off x="5628048" y="4640419"/>
            <a:ext cx="2459513" cy="1705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  <a:endParaRPr lang="en-US" altLang="zh-CN" b="0" i="0" dirty="0">
              <a:solidFill>
                <a:schemeClr val="bg2">
                  <a:lumMod val="25000"/>
                </a:schemeClr>
              </a:solidFill>
              <a:effectLst/>
              <a:cs typeface="+mn-ea"/>
              <a:sym typeface="+mn-lt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65D894B0-0A68-84C3-5654-39FFF57ED1B2}"/>
              </a:ext>
            </a:extLst>
          </p:cNvPr>
          <p:cNvCxnSpPr>
            <a:cxnSpLocks/>
          </p:cNvCxnSpPr>
          <p:nvPr/>
        </p:nvCxnSpPr>
        <p:spPr>
          <a:xfrm>
            <a:off x="5538049" y="4169877"/>
            <a:ext cx="0" cy="2157356"/>
          </a:xfrm>
          <a:prstGeom prst="line">
            <a:avLst/>
          </a:prstGeom>
          <a:ln w="12700">
            <a:gradFill flip="none" rotWithShape="1">
              <a:gsLst>
                <a:gs pos="0">
                  <a:srgbClr val="004299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>
            <a:extLst>
              <a:ext uri="{FF2B5EF4-FFF2-40B4-BE49-F238E27FC236}">
                <a16:creationId xmlns:a16="http://schemas.microsoft.com/office/drawing/2014/main" id="{3F78C014-4977-9E94-8E3B-E417222D2E89}"/>
              </a:ext>
            </a:extLst>
          </p:cNvPr>
          <p:cNvSpPr/>
          <p:nvPr/>
        </p:nvSpPr>
        <p:spPr>
          <a:xfrm>
            <a:off x="5454252" y="3980760"/>
            <a:ext cx="180000" cy="180000"/>
          </a:xfrm>
          <a:prstGeom prst="ellipse">
            <a:avLst/>
          </a:prstGeom>
          <a:solidFill>
            <a:srgbClr val="004299"/>
          </a:solidFill>
          <a:ln w="22225">
            <a:solidFill>
              <a:schemeClr val="bg1"/>
            </a:solidFill>
          </a:ln>
          <a:effectLst>
            <a:outerShdw blurRad="190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left-arrowhead_45510">
            <a:extLst>
              <a:ext uri="{FF2B5EF4-FFF2-40B4-BE49-F238E27FC236}">
                <a16:creationId xmlns:a16="http://schemas.microsoft.com/office/drawing/2014/main" id="{245544BC-9E66-BC4F-A958-1775098DBDF6}"/>
              </a:ext>
            </a:extLst>
          </p:cNvPr>
          <p:cNvSpPr/>
          <p:nvPr/>
        </p:nvSpPr>
        <p:spPr>
          <a:xfrm rot="7871770">
            <a:off x="11156032" y="2007551"/>
            <a:ext cx="444162" cy="329746"/>
          </a:xfrm>
          <a:custGeom>
            <a:avLst/>
            <a:gdLst>
              <a:gd name="T0" fmla="*/ 111 w 4714"/>
              <a:gd name="T1" fmla="*/ 3987 h 7704"/>
              <a:gd name="T2" fmla="*/ 4553 w 4714"/>
              <a:gd name="T3" fmla="*/ 7616 h 7704"/>
              <a:gd name="T4" fmla="*/ 4665 w 4714"/>
              <a:gd name="T5" fmla="*/ 7535 h 7704"/>
              <a:gd name="T6" fmla="*/ 3486 w 4714"/>
              <a:gd name="T7" fmla="*/ 4068 h 7704"/>
              <a:gd name="T8" fmla="*/ 3487 w 4714"/>
              <a:gd name="T9" fmla="*/ 3586 h 7704"/>
              <a:gd name="T10" fmla="*/ 4664 w 4714"/>
              <a:gd name="T11" fmla="*/ 169 h 7704"/>
              <a:gd name="T12" fmla="*/ 4552 w 4714"/>
              <a:gd name="T13" fmla="*/ 88 h 7704"/>
              <a:gd name="T14" fmla="*/ 112 w 4714"/>
              <a:gd name="T15" fmla="*/ 3668 h 7704"/>
              <a:gd name="T16" fmla="*/ 111 w 4714"/>
              <a:gd name="T17" fmla="*/ 3987 h 7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14" h="7704">
                <a:moveTo>
                  <a:pt x="111" y="3987"/>
                </a:moveTo>
                <a:lnTo>
                  <a:pt x="4553" y="7616"/>
                </a:lnTo>
                <a:cubicBezTo>
                  <a:pt x="4664" y="7704"/>
                  <a:pt x="4714" y="7668"/>
                  <a:pt x="4665" y="7535"/>
                </a:cubicBezTo>
                <a:lnTo>
                  <a:pt x="3486" y="4068"/>
                </a:lnTo>
                <a:cubicBezTo>
                  <a:pt x="3438" y="3935"/>
                  <a:pt x="3438" y="3719"/>
                  <a:pt x="3487" y="3586"/>
                </a:cubicBezTo>
                <a:lnTo>
                  <a:pt x="4664" y="169"/>
                </a:lnTo>
                <a:cubicBezTo>
                  <a:pt x="4713" y="36"/>
                  <a:pt x="4663" y="0"/>
                  <a:pt x="4552" y="88"/>
                </a:cubicBezTo>
                <a:lnTo>
                  <a:pt x="112" y="3668"/>
                </a:lnTo>
                <a:cubicBezTo>
                  <a:pt x="1" y="3755"/>
                  <a:pt x="0" y="3899"/>
                  <a:pt x="111" y="3987"/>
                </a:cubicBez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A79BA58-F77F-B4C4-657F-5CB5C74CFD60}"/>
              </a:ext>
            </a:extLst>
          </p:cNvPr>
          <p:cNvSpPr/>
          <p:nvPr/>
        </p:nvSpPr>
        <p:spPr>
          <a:xfrm>
            <a:off x="5628905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背景意义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944974B-EB7C-F865-B8CC-AA8F5C88E511}"/>
              </a:ext>
            </a:extLst>
          </p:cNvPr>
          <p:cNvSpPr/>
          <p:nvPr/>
        </p:nvSpPr>
        <p:spPr>
          <a:xfrm>
            <a:off x="7014048" y="38738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方法思路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45C91AB-D979-9145-0627-5E5CB69F412E}"/>
              </a:ext>
            </a:extLst>
          </p:cNvPr>
          <p:cNvSpPr/>
          <p:nvPr/>
        </p:nvSpPr>
        <p:spPr>
          <a:xfrm>
            <a:off x="839919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成果应用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C7080B4-C075-0E21-6F7E-2FF0D6586DF8}"/>
              </a:ext>
            </a:extLst>
          </p:cNvPr>
          <p:cNvSpPr/>
          <p:nvPr/>
        </p:nvSpPr>
        <p:spPr>
          <a:xfrm>
            <a:off x="989130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建议总结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C8F54EB-294A-3474-BA46-89812FC14F72}"/>
              </a:ext>
            </a:extLst>
          </p:cNvPr>
          <p:cNvSpPr/>
          <p:nvPr/>
        </p:nvSpPr>
        <p:spPr>
          <a:xfrm flipV="1">
            <a:off x="9159700" y="743654"/>
            <a:ext cx="391608" cy="45719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463063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85DAEC7-CA0C-0E2B-4A6D-A22820F39889}"/>
              </a:ext>
            </a:extLst>
          </p:cNvPr>
          <p:cNvSpPr/>
          <p:nvPr/>
        </p:nvSpPr>
        <p:spPr>
          <a:xfrm rot="10506614">
            <a:off x="-529717" y="-440681"/>
            <a:ext cx="4882193" cy="7816837"/>
          </a:xfrm>
          <a:custGeom>
            <a:avLst/>
            <a:gdLst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105527 w 2992580"/>
              <a:gd name="connsiteY4" fmla="*/ 59378 h 7599581"/>
              <a:gd name="connsiteX5" fmla="*/ 539388 w 2992580"/>
              <a:gd name="connsiteY5" fmla="*/ 3462111 h 7599581"/>
              <a:gd name="connsiteX6" fmla="*/ 2928859 w 2992580"/>
              <a:gd name="connsiteY6" fmla="*/ 7253286 h 7599581"/>
              <a:gd name="connsiteX7" fmla="*/ 2929007 w 2992580"/>
              <a:gd name="connsiteY7" fmla="*/ 7253320 h 7599581"/>
              <a:gd name="connsiteX8" fmla="*/ 2992580 w 2992580"/>
              <a:gd name="connsiteY8" fmla="*/ 7599580 h 7599581"/>
              <a:gd name="connsiteX9" fmla="*/ 2992580 w 2992580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29007 w 3049842"/>
              <a:gd name="connsiteY7" fmla="*/ 7253320 h 7599581"/>
              <a:gd name="connsiteX8" fmla="*/ 2992580 w 3049842"/>
              <a:gd name="connsiteY8" fmla="*/ 7599580 h 7599581"/>
              <a:gd name="connsiteX9" fmla="*/ 2992580 w 3049842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92580 w 3049842"/>
              <a:gd name="connsiteY7" fmla="*/ 7599580 h 7599581"/>
              <a:gd name="connsiteX8" fmla="*/ 2992580 w 3049842"/>
              <a:gd name="connsiteY8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2105527 w 3104916"/>
              <a:gd name="connsiteY4" fmla="*/ 59378 h 7599581"/>
              <a:gd name="connsiteX5" fmla="*/ 3049842 w 3104916"/>
              <a:gd name="connsiteY5" fmla="*/ 2629973 h 7599581"/>
              <a:gd name="connsiteX6" fmla="*/ 2992580 w 3104916"/>
              <a:gd name="connsiteY6" fmla="*/ 7599580 h 7599581"/>
              <a:gd name="connsiteX7" fmla="*/ 2992580 w 3104916"/>
              <a:gd name="connsiteY7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3049842 w 3104916"/>
              <a:gd name="connsiteY4" fmla="*/ 2629973 h 7599581"/>
              <a:gd name="connsiteX5" fmla="*/ 2992580 w 3104916"/>
              <a:gd name="connsiteY5" fmla="*/ 7599580 h 7599581"/>
              <a:gd name="connsiteX6" fmla="*/ 2992580 w 3104916"/>
              <a:gd name="connsiteY6" fmla="*/ 7599581 h 7599581"/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992580 w 2992580"/>
              <a:gd name="connsiteY4" fmla="*/ 7599580 h 7599581"/>
              <a:gd name="connsiteX5" fmla="*/ 2992580 w 2992580"/>
              <a:gd name="connsiteY5" fmla="*/ 7599581 h 7599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92580" h="7599581">
                <a:moveTo>
                  <a:pt x="2992580" y="7599581"/>
                </a:moveTo>
                <a:cubicBezTo>
                  <a:pt x="1339823" y="7599581"/>
                  <a:pt x="-1" y="5867014"/>
                  <a:pt x="0" y="3729785"/>
                </a:cubicBezTo>
                <a:cubicBezTo>
                  <a:pt x="-1" y="1993286"/>
                  <a:pt x="884492" y="523928"/>
                  <a:pt x="2102678" y="33968"/>
                </a:cubicBezTo>
                <a:lnTo>
                  <a:pt x="2195182" y="0"/>
                </a:lnTo>
                <a:lnTo>
                  <a:pt x="2992580" y="7599580"/>
                </a:lnTo>
                <a:lnTo>
                  <a:pt x="2992580" y="7599581"/>
                </a:lnTo>
                <a:close/>
              </a:path>
            </a:pathLst>
          </a:custGeom>
          <a:solidFill>
            <a:srgbClr val="A8E8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16551E7-CA40-8ECD-BEA9-85AAB03925F9}"/>
              </a:ext>
            </a:extLst>
          </p:cNvPr>
          <p:cNvSpPr/>
          <p:nvPr/>
        </p:nvSpPr>
        <p:spPr>
          <a:xfrm rot="11002057">
            <a:off x="-878829" y="-324374"/>
            <a:ext cx="4882193" cy="7816837"/>
          </a:xfrm>
          <a:custGeom>
            <a:avLst/>
            <a:gdLst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105527 w 2992580"/>
              <a:gd name="connsiteY4" fmla="*/ 59378 h 7599581"/>
              <a:gd name="connsiteX5" fmla="*/ 539388 w 2992580"/>
              <a:gd name="connsiteY5" fmla="*/ 3462111 h 7599581"/>
              <a:gd name="connsiteX6" fmla="*/ 2928859 w 2992580"/>
              <a:gd name="connsiteY6" fmla="*/ 7253286 h 7599581"/>
              <a:gd name="connsiteX7" fmla="*/ 2929007 w 2992580"/>
              <a:gd name="connsiteY7" fmla="*/ 7253320 h 7599581"/>
              <a:gd name="connsiteX8" fmla="*/ 2992580 w 2992580"/>
              <a:gd name="connsiteY8" fmla="*/ 7599580 h 7599581"/>
              <a:gd name="connsiteX9" fmla="*/ 2992580 w 2992580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29007 w 3049842"/>
              <a:gd name="connsiteY7" fmla="*/ 7253320 h 7599581"/>
              <a:gd name="connsiteX8" fmla="*/ 2992580 w 3049842"/>
              <a:gd name="connsiteY8" fmla="*/ 7599580 h 7599581"/>
              <a:gd name="connsiteX9" fmla="*/ 2992580 w 3049842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92580 w 3049842"/>
              <a:gd name="connsiteY7" fmla="*/ 7599580 h 7599581"/>
              <a:gd name="connsiteX8" fmla="*/ 2992580 w 3049842"/>
              <a:gd name="connsiteY8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2105527 w 3104916"/>
              <a:gd name="connsiteY4" fmla="*/ 59378 h 7599581"/>
              <a:gd name="connsiteX5" fmla="*/ 3049842 w 3104916"/>
              <a:gd name="connsiteY5" fmla="*/ 2629973 h 7599581"/>
              <a:gd name="connsiteX6" fmla="*/ 2992580 w 3104916"/>
              <a:gd name="connsiteY6" fmla="*/ 7599580 h 7599581"/>
              <a:gd name="connsiteX7" fmla="*/ 2992580 w 3104916"/>
              <a:gd name="connsiteY7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3049842 w 3104916"/>
              <a:gd name="connsiteY4" fmla="*/ 2629973 h 7599581"/>
              <a:gd name="connsiteX5" fmla="*/ 2992580 w 3104916"/>
              <a:gd name="connsiteY5" fmla="*/ 7599580 h 7599581"/>
              <a:gd name="connsiteX6" fmla="*/ 2992580 w 3104916"/>
              <a:gd name="connsiteY6" fmla="*/ 7599581 h 7599581"/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992580 w 2992580"/>
              <a:gd name="connsiteY4" fmla="*/ 7599580 h 7599581"/>
              <a:gd name="connsiteX5" fmla="*/ 2992580 w 2992580"/>
              <a:gd name="connsiteY5" fmla="*/ 7599581 h 7599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92580" h="7599581">
                <a:moveTo>
                  <a:pt x="2992580" y="7599581"/>
                </a:moveTo>
                <a:cubicBezTo>
                  <a:pt x="1339823" y="7599581"/>
                  <a:pt x="-1" y="5867014"/>
                  <a:pt x="0" y="3729785"/>
                </a:cubicBezTo>
                <a:cubicBezTo>
                  <a:pt x="-1" y="1993286"/>
                  <a:pt x="884492" y="523928"/>
                  <a:pt x="2102678" y="33968"/>
                </a:cubicBezTo>
                <a:lnTo>
                  <a:pt x="2195182" y="0"/>
                </a:lnTo>
                <a:lnTo>
                  <a:pt x="2992580" y="7599580"/>
                </a:lnTo>
                <a:lnTo>
                  <a:pt x="2992580" y="759958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Picture 3">
            <a:extLst>
              <a:ext uri="{FF2B5EF4-FFF2-40B4-BE49-F238E27FC236}">
                <a16:creationId xmlns:a16="http://schemas.microsoft.com/office/drawing/2014/main" id="{9986938B-F81D-D26E-30DE-4765F1AD49D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 trans="80000" intensity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523" y="3345149"/>
            <a:ext cx="5765869" cy="3522231"/>
          </a:xfrm>
          <a:prstGeom prst="rect">
            <a:avLst/>
          </a:prstGeom>
          <a:scene3d>
            <a:camera prst="orthographicFront"/>
            <a:lightRig rig="threePt" dir="t"/>
          </a:scene3d>
          <a:sp3d z="-1270000"/>
        </p:spPr>
      </p:pic>
      <p:pic>
        <p:nvPicPr>
          <p:cNvPr id="14" name="Picture 2" descr="查看图片">
            <a:extLst>
              <a:ext uri="{FF2B5EF4-FFF2-40B4-BE49-F238E27FC236}">
                <a16:creationId xmlns:a16="http://schemas.microsoft.com/office/drawing/2014/main" id="{BA85EA74-7225-D78C-B47F-D07DCFF49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976" y="4148224"/>
            <a:ext cx="4969353" cy="49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查看图片">
            <a:extLst>
              <a:ext uri="{FF2B5EF4-FFF2-40B4-BE49-F238E27FC236}">
                <a16:creationId xmlns:a16="http://schemas.microsoft.com/office/drawing/2014/main" id="{ECE747CB-D47D-F061-7E58-3D1E8403A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411" y="3345149"/>
            <a:ext cx="4969353" cy="49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查看图片">
            <a:extLst>
              <a:ext uri="{FF2B5EF4-FFF2-40B4-BE49-F238E27FC236}">
                <a16:creationId xmlns:a16="http://schemas.microsoft.com/office/drawing/2014/main" id="{7B476A07-AA24-7F22-E438-6D7B400D4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783">
            <a:off x="-2307357" y="4451675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查看图片">
            <a:extLst>
              <a:ext uri="{FF2B5EF4-FFF2-40B4-BE49-F238E27FC236}">
                <a16:creationId xmlns:a16="http://schemas.microsoft.com/office/drawing/2014/main" id="{01A0AA4E-F8C9-0D08-5DA4-743347434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88280">
            <a:off x="-624120" y="4676774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查看图片">
            <a:extLst>
              <a:ext uri="{FF2B5EF4-FFF2-40B4-BE49-F238E27FC236}">
                <a16:creationId xmlns:a16="http://schemas.microsoft.com/office/drawing/2014/main" id="{A2263B0B-E180-A1E3-CD45-4DDA3C026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88280">
            <a:off x="1939325" y="4784097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12D426E2-6FE7-68A2-C7DF-2F60AC42011F}"/>
              </a:ext>
            </a:extLst>
          </p:cNvPr>
          <p:cNvSpPr/>
          <p:nvPr/>
        </p:nvSpPr>
        <p:spPr>
          <a:xfrm>
            <a:off x="-23657" y="1340275"/>
            <a:ext cx="4159114" cy="285361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9900" b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7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>
                  <a:glow>
                    <a:srgbClr val="000000"/>
                  </a:glow>
                  <a:outerShdw blurRad="38100" dist="38100" dir="2700000" algn="tl">
                    <a:srgbClr val="004299">
                      <a:alpha val="42000"/>
                    </a:srgbClr>
                  </a:outerShdw>
                </a:effectLst>
                <a:cs typeface="+mn-ea"/>
                <a:sym typeface="+mn-lt"/>
              </a:rPr>
              <a:t>04</a:t>
            </a:r>
            <a:endParaRPr lang="zh-CN" altLang="en-US" sz="19900" b="1" dirty="0">
              <a:gradFill>
                <a:gsLst>
                  <a:gs pos="0">
                    <a:schemeClr val="bg1">
                      <a:alpha val="34000"/>
                    </a:schemeClr>
                  </a:gs>
                  <a:gs pos="77000">
                    <a:schemeClr val="bg1">
                      <a:alpha val="0"/>
                    </a:schemeClr>
                  </a:gs>
                </a:gsLst>
                <a:lin ang="5400000" scaled="1"/>
              </a:gradFill>
              <a:effectLst>
                <a:glow>
                  <a:srgbClr val="000000"/>
                </a:glow>
                <a:outerShdw blurRad="38100" dist="38100" dir="2700000" algn="tl">
                  <a:srgbClr val="004299">
                    <a:alpha val="42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213A8EA-5420-49D0-08B9-81A3188019ED}"/>
              </a:ext>
            </a:extLst>
          </p:cNvPr>
          <p:cNvSpPr txBox="1"/>
          <p:nvPr/>
        </p:nvSpPr>
        <p:spPr>
          <a:xfrm>
            <a:off x="7661199" y="6109680"/>
            <a:ext cx="46870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明德</a:t>
            </a:r>
            <a:r>
              <a:rPr lang="en-US" altLang="zh-CN" sz="2800" dirty="0">
                <a:solidFill>
                  <a:srgbClr val="004299">
                    <a:alpha val="25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健体</a:t>
            </a:r>
            <a:r>
              <a:rPr lang="en-US" altLang="zh-CN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·</a:t>
            </a:r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博学</a:t>
            </a:r>
            <a:r>
              <a:rPr lang="en-US" altLang="zh-CN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·</a:t>
            </a:r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笃行</a:t>
            </a:r>
            <a:endParaRPr lang="zh-CN" altLang="en-US" sz="2800" dirty="0">
              <a:solidFill>
                <a:srgbClr val="004299">
                  <a:alpha val="25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1043" name="组合 1042">
            <a:extLst>
              <a:ext uri="{FF2B5EF4-FFF2-40B4-BE49-F238E27FC236}">
                <a16:creationId xmlns:a16="http://schemas.microsoft.com/office/drawing/2014/main" id="{819F7623-A2A0-A2BC-1AA8-D6364F8D55B9}"/>
              </a:ext>
            </a:extLst>
          </p:cNvPr>
          <p:cNvGrpSpPr/>
          <p:nvPr/>
        </p:nvGrpSpPr>
        <p:grpSpPr>
          <a:xfrm>
            <a:off x="5118679" y="1960180"/>
            <a:ext cx="7229562" cy="1272729"/>
            <a:chOff x="5223436" y="1151418"/>
            <a:chExt cx="2698950" cy="1272729"/>
          </a:xfrm>
        </p:grpSpPr>
        <p:sp>
          <p:nvSpPr>
            <p:cNvPr id="1033" name="矩形 1032">
              <a:extLst>
                <a:ext uri="{FF2B5EF4-FFF2-40B4-BE49-F238E27FC236}">
                  <a16:creationId xmlns:a16="http://schemas.microsoft.com/office/drawing/2014/main" id="{4CAFB837-E319-99EC-712E-B49073A98CA3}"/>
                </a:ext>
              </a:extLst>
            </p:cNvPr>
            <p:cNvSpPr/>
            <p:nvPr/>
          </p:nvSpPr>
          <p:spPr>
            <a:xfrm>
              <a:off x="5223436" y="1151418"/>
              <a:ext cx="2471284" cy="98412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6600" b="1" dirty="0">
                  <a:solidFill>
                    <a:srgbClr val="004299"/>
                  </a:solidFill>
                  <a:effectLst>
                    <a:glow>
                      <a:srgbClr val="000000"/>
                    </a:glow>
                  </a:effectLst>
                  <a:cs typeface="+mn-ea"/>
                  <a:sym typeface="+mn-lt"/>
                </a:rPr>
                <a:t>相关建议及总结</a:t>
              </a:r>
            </a:p>
          </p:txBody>
        </p:sp>
        <p:sp>
          <p:nvSpPr>
            <p:cNvPr id="1042" name="矩形 1041">
              <a:extLst>
                <a:ext uri="{FF2B5EF4-FFF2-40B4-BE49-F238E27FC236}">
                  <a16:creationId xmlns:a16="http://schemas.microsoft.com/office/drawing/2014/main" id="{83E7A465-90B9-B2CD-C0B3-954FF1B8805C}"/>
                </a:ext>
              </a:extLst>
            </p:cNvPr>
            <p:cNvSpPr/>
            <p:nvPr/>
          </p:nvSpPr>
          <p:spPr>
            <a:xfrm>
              <a:off x="5272019" y="2153561"/>
              <a:ext cx="2650367" cy="27058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>
                      <a:srgbClr val="000000"/>
                    </a:glow>
                  </a:effectLst>
                  <a:cs typeface="+mn-ea"/>
                  <a:sym typeface="+mn-lt"/>
                </a:rPr>
                <a:t>Relevant suggestions and summary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ED2403FA-4C2A-6C65-7355-B78D9F91CFFC}"/>
              </a:ext>
            </a:extLst>
          </p:cNvPr>
          <p:cNvSpPr/>
          <p:nvPr/>
        </p:nvSpPr>
        <p:spPr>
          <a:xfrm>
            <a:off x="5302416" y="3467737"/>
            <a:ext cx="633675" cy="92058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Picture 2" descr="图书馆">
            <a:extLst>
              <a:ext uri="{FF2B5EF4-FFF2-40B4-BE49-F238E27FC236}">
                <a16:creationId xmlns:a16="http://schemas.microsoft.com/office/drawing/2014/main" id="{32F3C244-190F-F15F-DB2E-738A086D4E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522348" y="225100"/>
            <a:ext cx="2396383" cy="70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178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FB027521-4D6F-86D4-0FC3-7E54155D5DD0}"/>
              </a:ext>
            </a:extLst>
          </p:cNvPr>
          <p:cNvSpPr/>
          <p:nvPr/>
        </p:nvSpPr>
        <p:spPr>
          <a:xfrm>
            <a:off x="706892" y="211303"/>
            <a:ext cx="277636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95F517B-90FF-5EE3-A35F-D3AC8059FC27}"/>
              </a:ext>
            </a:extLst>
          </p:cNvPr>
          <p:cNvSpPr/>
          <p:nvPr/>
        </p:nvSpPr>
        <p:spPr>
          <a:xfrm>
            <a:off x="297398" y="186910"/>
            <a:ext cx="409494" cy="600627"/>
          </a:xfrm>
          <a:custGeom>
            <a:avLst/>
            <a:gdLst>
              <a:gd name="connsiteX0" fmla="*/ 264919 w 1175046"/>
              <a:gd name="connsiteY0" fmla="*/ 0 h 1790344"/>
              <a:gd name="connsiteX1" fmla="*/ 914400 w 1175046"/>
              <a:gd name="connsiteY1" fmla="*/ 8546 h 1790344"/>
              <a:gd name="connsiteX2" fmla="*/ 863125 w 1175046"/>
              <a:gd name="connsiteY2" fmla="*/ 478565 h 1790344"/>
              <a:gd name="connsiteX3" fmla="*/ 1132317 w 1175046"/>
              <a:gd name="connsiteY3" fmla="*/ 487110 h 1790344"/>
              <a:gd name="connsiteX4" fmla="*/ 1175046 w 1175046"/>
              <a:gd name="connsiteY4" fmla="*/ 1764707 h 1790344"/>
              <a:gd name="connsiteX5" fmla="*/ 799031 w 1175046"/>
              <a:gd name="connsiteY5" fmla="*/ 1790344 h 1790344"/>
              <a:gd name="connsiteX6" fmla="*/ 692209 w 1175046"/>
              <a:gd name="connsiteY6" fmla="*/ 1337417 h 1790344"/>
              <a:gd name="connsiteX7" fmla="*/ 508474 w 1175046"/>
              <a:gd name="connsiteY7" fmla="*/ 1337417 h 1790344"/>
              <a:gd name="connsiteX8" fmla="*/ 393106 w 1175046"/>
              <a:gd name="connsiteY8" fmla="*/ 1777525 h 1790344"/>
              <a:gd name="connsiteX9" fmla="*/ 0 w 1175046"/>
              <a:gd name="connsiteY9" fmla="*/ 1786071 h 1790344"/>
              <a:gd name="connsiteX10" fmla="*/ 59820 w 1175046"/>
              <a:gd name="connsiteY10" fmla="*/ 470019 h 1790344"/>
              <a:gd name="connsiteX11" fmla="*/ 333286 w 1175046"/>
              <a:gd name="connsiteY11" fmla="*/ 461473 h 1790344"/>
              <a:gd name="connsiteX12" fmla="*/ 264919 w 1175046"/>
              <a:gd name="connsiteY12" fmla="*/ 0 h 179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5046" h="1790344">
                <a:moveTo>
                  <a:pt x="264919" y="0"/>
                </a:moveTo>
                <a:lnTo>
                  <a:pt x="914400" y="8546"/>
                </a:lnTo>
                <a:lnTo>
                  <a:pt x="863125" y="478565"/>
                </a:lnTo>
                <a:lnTo>
                  <a:pt x="1132317" y="487110"/>
                </a:lnTo>
                <a:lnTo>
                  <a:pt x="1175046" y="1764707"/>
                </a:lnTo>
                <a:lnTo>
                  <a:pt x="799031" y="1790344"/>
                </a:lnTo>
                <a:lnTo>
                  <a:pt x="692209" y="1337417"/>
                </a:lnTo>
                <a:lnTo>
                  <a:pt x="508474" y="1337417"/>
                </a:lnTo>
                <a:lnTo>
                  <a:pt x="393106" y="1777525"/>
                </a:lnTo>
                <a:lnTo>
                  <a:pt x="0" y="1786071"/>
                </a:lnTo>
                <a:lnTo>
                  <a:pt x="59820" y="470019"/>
                </a:lnTo>
                <a:lnTo>
                  <a:pt x="333286" y="461473"/>
                </a:lnTo>
                <a:lnTo>
                  <a:pt x="264919" y="0"/>
                </a:lnTo>
                <a:close/>
              </a:path>
            </a:pathLst>
          </a:cu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0B9BE0-3946-DC18-A1D2-D0B154CA2C9E}"/>
              </a:ext>
            </a:extLst>
          </p:cNvPr>
          <p:cNvSpPr txBox="1"/>
          <p:nvPr/>
        </p:nvSpPr>
        <p:spPr>
          <a:xfrm>
            <a:off x="153444" y="313852"/>
            <a:ext cx="697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A47A2454-AD8A-8151-E12C-06EDEA3D9322}"/>
              </a:ext>
            </a:extLst>
          </p:cNvPr>
          <p:cNvSpPr/>
          <p:nvPr/>
        </p:nvSpPr>
        <p:spPr>
          <a:xfrm>
            <a:off x="706892" y="478198"/>
            <a:ext cx="2743200" cy="306496"/>
          </a:xfrm>
          <a:prstGeom prst="parallelogram">
            <a:avLst/>
          </a:prstGeom>
          <a:gradFill flip="none" rotWithShape="1">
            <a:gsLst>
              <a:gs pos="8000">
                <a:srgbClr val="004299">
                  <a:alpha val="28000"/>
                </a:srgbClr>
              </a:gs>
              <a:gs pos="55000">
                <a:srgbClr val="004299">
                  <a:alpha val="0"/>
                </a:srgbClr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7EF4B53-BFFA-851E-57F7-6CB9794987A6}"/>
              </a:ext>
            </a:extLst>
          </p:cNvPr>
          <p:cNvSpPr/>
          <p:nvPr/>
        </p:nvSpPr>
        <p:spPr>
          <a:xfrm flipH="1">
            <a:off x="639208" y="763744"/>
            <a:ext cx="11711358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8D9F0FC-00C9-30C8-1CBA-F8E10A71E840}"/>
              </a:ext>
            </a:extLst>
          </p:cNvPr>
          <p:cNvSpPr/>
          <p:nvPr/>
        </p:nvSpPr>
        <p:spPr>
          <a:xfrm rot="21442300" flipH="1">
            <a:off x="-200350" y="5951826"/>
            <a:ext cx="12592702" cy="1505104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F35CE90-601D-6E0F-AE41-02E44CE9236F}"/>
              </a:ext>
            </a:extLst>
          </p:cNvPr>
          <p:cNvSpPr/>
          <p:nvPr/>
        </p:nvSpPr>
        <p:spPr>
          <a:xfrm rot="21442300" flipH="1">
            <a:off x="-141144" y="6180019"/>
            <a:ext cx="12592702" cy="1048719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99A4FB2-7BDF-F29F-BD5E-4B1F0B3E473C}"/>
              </a:ext>
            </a:extLst>
          </p:cNvPr>
          <p:cNvSpPr/>
          <p:nvPr/>
        </p:nvSpPr>
        <p:spPr>
          <a:xfrm>
            <a:off x="5628905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背景意义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3CE7A81-6C51-578C-A1AA-ADD690700F8A}"/>
              </a:ext>
            </a:extLst>
          </p:cNvPr>
          <p:cNvSpPr/>
          <p:nvPr/>
        </p:nvSpPr>
        <p:spPr>
          <a:xfrm>
            <a:off x="7014048" y="38738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方法思路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6D758318-D031-2274-97EA-142EA6DED46E}"/>
              </a:ext>
            </a:extLst>
          </p:cNvPr>
          <p:cNvSpPr/>
          <p:nvPr/>
        </p:nvSpPr>
        <p:spPr>
          <a:xfrm>
            <a:off x="839919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成果应用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702C085-5798-1C57-A3D8-244F925A05B6}"/>
              </a:ext>
            </a:extLst>
          </p:cNvPr>
          <p:cNvSpPr/>
          <p:nvPr/>
        </p:nvSpPr>
        <p:spPr>
          <a:xfrm>
            <a:off x="989130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建议总结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84A14C0-A281-AED6-5C6D-5ED484900746}"/>
              </a:ext>
            </a:extLst>
          </p:cNvPr>
          <p:cNvGrpSpPr/>
          <p:nvPr/>
        </p:nvGrpSpPr>
        <p:grpSpPr>
          <a:xfrm>
            <a:off x="570676" y="1248961"/>
            <a:ext cx="11050648" cy="2499403"/>
            <a:chOff x="706892" y="1410239"/>
            <a:chExt cx="11050648" cy="2499403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C65CFC96-C8B8-9662-AEA5-381C166C13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70700" y="1410239"/>
              <a:ext cx="4886840" cy="249940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021DFB4-45B6-68B8-591B-1E8AACFA5F7B}"/>
                </a:ext>
              </a:extLst>
            </p:cNvPr>
            <p:cNvSpPr/>
            <p:nvPr/>
          </p:nvSpPr>
          <p:spPr>
            <a:xfrm>
              <a:off x="706892" y="1419086"/>
              <a:ext cx="11050648" cy="2490556"/>
            </a:xfrm>
            <a:prstGeom prst="rect">
              <a:avLst/>
            </a:prstGeom>
            <a:gradFill flip="none" rotWithShape="1">
              <a:gsLst>
                <a:gs pos="100000">
                  <a:srgbClr val="004299">
                    <a:alpha val="68000"/>
                  </a:srgbClr>
                </a:gs>
                <a:gs pos="0">
                  <a:srgbClr val="004299"/>
                </a:gs>
              </a:gsLst>
              <a:lin ang="3600000" scaled="0"/>
              <a:tileRect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 useBgFill="1">
        <p:nvSpPr>
          <p:cNvPr id="19" name="矩形: 圆角 18">
            <a:extLst>
              <a:ext uri="{FF2B5EF4-FFF2-40B4-BE49-F238E27FC236}">
                <a16:creationId xmlns:a16="http://schemas.microsoft.com/office/drawing/2014/main" id="{1ABA85B8-3265-4B94-551F-AF03C3BC6293}"/>
              </a:ext>
            </a:extLst>
          </p:cNvPr>
          <p:cNvSpPr/>
          <p:nvPr/>
        </p:nvSpPr>
        <p:spPr>
          <a:xfrm>
            <a:off x="569536" y="4033910"/>
            <a:ext cx="3062664" cy="2158038"/>
          </a:xfrm>
          <a:prstGeom prst="roundRect">
            <a:avLst>
              <a:gd name="adj" fmla="val 6493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4299"/>
                </a:gs>
              </a:gsLst>
              <a:lin ang="5400000" scaled="1"/>
            </a:gradFill>
          </a:ln>
          <a:effectLst>
            <a:outerShdw blurRad="88900" dist="101600" dir="2700000" algn="tl" rotWithShape="0">
              <a:srgbClr val="004299">
                <a:alpha val="29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A8CFE27-8D52-57AE-F01B-DCFB6DAF824B}"/>
              </a:ext>
            </a:extLst>
          </p:cNvPr>
          <p:cNvSpPr/>
          <p:nvPr/>
        </p:nvSpPr>
        <p:spPr>
          <a:xfrm>
            <a:off x="1561203" y="4300805"/>
            <a:ext cx="1067738" cy="348651"/>
          </a:xfrm>
          <a:prstGeom prst="roundRect">
            <a:avLst>
              <a:gd name="adj" fmla="val 50000"/>
            </a:avLst>
          </a:pr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190500" sx="102000" sy="102000" algn="ctr" rotWithShape="0">
              <a:srgbClr val="004299">
                <a:alpha val="6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B2E9575-982D-15FD-EAE3-97988DABF6D0}"/>
              </a:ext>
            </a:extLst>
          </p:cNvPr>
          <p:cNvSpPr txBox="1"/>
          <p:nvPr/>
        </p:nvSpPr>
        <p:spPr>
          <a:xfrm>
            <a:off x="777096" y="4762794"/>
            <a:ext cx="2720265" cy="1299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52E47B4A-75A2-CD1D-3DEB-FFD5D51D4A86}"/>
              </a:ext>
            </a:extLst>
          </p:cNvPr>
          <p:cNvSpPr/>
          <p:nvPr/>
        </p:nvSpPr>
        <p:spPr>
          <a:xfrm>
            <a:off x="898099" y="2126825"/>
            <a:ext cx="3255508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请输入你的小标题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4539647F-E131-C9C1-5CA8-191C1B962260}"/>
              </a:ext>
            </a:extLst>
          </p:cNvPr>
          <p:cNvSpPr/>
          <p:nvPr/>
        </p:nvSpPr>
        <p:spPr>
          <a:xfrm>
            <a:off x="777096" y="2253679"/>
            <a:ext cx="51330" cy="1211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34C9F46-D0A0-A3D0-9C70-E30A381A6461}"/>
              </a:ext>
            </a:extLst>
          </p:cNvPr>
          <p:cNvSpPr txBox="1"/>
          <p:nvPr/>
        </p:nvSpPr>
        <p:spPr>
          <a:xfrm>
            <a:off x="964879" y="2636560"/>
            <a:ext cx="8818986" cy="884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cs typeface="+mn-ea"/>
                <a:sym typeface="+mn-lt"/>
              </a:rPr>
              <a:t>请在此处输入详细文本描述，或者复制您的文本内容粘贴到此处，请在此处输入详细文本描述，或者复制您的文本内容粘贴到此处</a:t>
            </a:r>
          </a:p>
        </p:txBody>
      </p:sp>
      <p:sp useBgFill="1">
        <p:nvSpPr>
          <p:cNvPr id="41" name="矩形: 圆角 40">
            <a:extLst>
              <a:ext uri="{FF2B5EF4-FFF2-40B4-BE49-F238E27FC236}">
                <a16:creationId xmlns:a16="http://schemas.microsoft.com/office/drawing/2014/main" id="{12211DD0-3F94-A26E-1EFF-6B551CF57B62}"/>
              </a:ext>
            </a:extLst>
          </p:cNvPr>
          <p:cNvSpPr/>
          <p:nvPr/>
        </p:nvSpPr>
        <p:spPr>
          <a:xfrm>
            <a:off x="4613387" y="4033910"/>
            <a:ext cx="3062664" cy="2158038"/>
          </a:xfrm>
          <a:prstGeom prst="roundRect">
            <a:avLst>
              <a:gd name="adj" fmla="val 6493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4299"/>
                </a:gs>
              </a:gsLst>
              <a:lin ang="5400000" scaled="1"/>
            </a:gradFill>
          </a:ln>
          <a:effectLst>
            <a:outerShdw blurRad="88900" dist="101600" dir="2700000" algn="tl" rotWithShape="0">
              <a:srgbClr val="004299">
                <a:alpha val="29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910FC2A7-1704-4AA0-92E7-66CC17937FAA}"/>
              </a:ext>
            </a:extLst>
          </p:cNvPr>
          <p:cNvSpPr/>
          <p:nvPr/>
        </p:nvSpPr>
        <p:spPr>
          <a:xfrm>
            <a:off x="5605054" y="4300805"/>
            <a:ext cx="1067738" cy="348651"/>
          </a:xfrm>
          <a:prstGeom prst="roundRect">
            <a:avLst>
              <a:gd name="adj" fmla="val 50000"/>
            </a:avLst>
          </a:pr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190500" sx="102000" sy="102000" algn="ctr" rotWithShape="0">
              <a:srgbClr val="004299">
                <a:alpha val="6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E35C0CF-C5E8-5239-6D40-E0548DBC0E68}"/>
              </a:ext>
            </a:extLst>
          </p:cNvPr>
          <p:cNvSpPr txBox="1"/>
          <p:nvPr/>
        </p:nvSpPr>
        <p:spPr>
          <a:xfrm>
            <a:off x="4820947" y="4762794"/>
            <a:ext cx="2720265" cy="1299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</a:p>
        </p:txBody>
      </p:sp>
      <p:sp useBgFill="1">
        <p:nvSpPr>
          <p:cNvPr id="44" name="矩形: 圆角 43">
            <a:extLst>
              <a:ext uri="{FF2B5EF4-FFF2-40B4-BE49-F238E27FC236}">
                <a16:creationId xmlns:a16="http://schemas.microsoft.com/office/drawing/2014/main" id="{A4688747-6221-E8CA-176A-064B3B70CA5F}"/>
              </a:ext>
            </a:extLst>
          </p:cNvPr>
          <p:cNvSpPr/>
          <p:nvPr/>
        </p:nvSpPr>
        <p:spPr>
          <a:xfrm>
            <a:off x="8573637" y="4039783"/>
            <a:ext cx="3062664" cy="2158038"/>
          </a:xfrm>
          <a:prstGeom prst="roundRect">
            <a:avLst>
              <a:gd name="adj" fmla="val 6493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4299"/>
                </a:gs>
              </a:gsLst>
              <a:lin ang="5400000" scaled="1"/>
            </a:gradFill>
          </a:ln>
          <a:effectLst>
            <a:outerShdw blurRad="88900" dist="101600" dir="2700000" algn="tl" rotWithShape="0">
              <a:srgbClr val="004299">
                <a:alpha val="29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F1EE7289-1A73-D96E-E29A-EE98BE1DA6C3}"/>
              </a:ext>
            </a:extLst>
          </p:cNvPr>
          <p:cNvSpPr/>
          <p:nvPr/>
        </p:nvSpPr>
        <p:spPr>
          <a:xfrm>
            <a:off x="9565304" y="4306678"/>
            <a:ext cx="1067738" cy="348651"/>
          </a:xfrm>
          <a:prstGeom prst="roundRect">
            <a:avLst>
              <a:gd name="adj" fmla="val 50000"/>
            </a:avLst>
          </a:pr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190500" sx="102000" sy="102000" algn="ctr" rotWithShape="0">
              <a:srgbClr val="004299">
                <a:alpha val="6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FB871FC-96E8-AE8E-A65C-806732CAFDC3}"/>
              </a:ext>
            </a:extLst>
          </p:cNvPr>
          <p:cNvSpPr txBox="1"/>
          <p:nvPr/>
        </p:nvSpPr>
        <p:spPr>
          <a:xfrm>
            <a:off x="8781197" y="4768667"/>
            <a:ext cx="2720265" cy="1299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1C262397-8EB3-D8ED-0525-31CF657027C7}"/>
              </a:ext>
            </a:extLst>
          </p:cNvPr>
          <p:cNvSpPr/>
          <p:nvPr/>
        </p:nvSpPr>
        <p:spPr>
          <a:xfrm flipV="1">
            <a:off x="10656599" y="740884"/>
            <a:ext cx="391608" cy="45719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11543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FB027521-4D6F-86D4-0FC3-7E54155D5DD0}"/>
              </a:ext>
            </a:extLst>
          </p:cNvPr>
          <p:cNvSpPr/>
          <p:nvPr/>
        </p:nvSpPr>
        <p:spPr>
          <a:xfrm>
            <a:off x="706892" y="211303"/>
            <a:ext cx="277636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95F517B-90FF-5EE3-A35F-D3AC8059FC27}"/>
              </a:ext>
            </a:extLst>
          </p:cNvPr>
          <p:cNvSpPr/>
          <p:nvPr/>
        </p:nvSpPr>
        <p:spPr>
          <a:xfrm>
            <a:off x="297398" y="186910"/>
            <a:ext cx="409494" cy="600627"/>
          </a:xfrm>
          <a:custGeom>
            <a:avLst/>
            <a:gdLst>
              <a:gd name="connsiteX0" fmla="*/ 264919 w 1175046"/>
              <a:gd name="connsiteY0" fmla="*/ 0 h 1790344"/>
              <a:gd name="connsiteX1" fmla="*/ 914400 w 1175046"/>
              <a:gd name="connsiteY1" fmla="*/ 8546 h 1790344"/>
              <a:gd name="connsiteX2" fmla="*/ 863125 w 1175046"/>
              <a:gd name="connsiteY2" fmla="*/ 478565 h 1790344"/>
              <a:gd name="connsiteX3" fmla="*/ 1132317 w 1175046"/>
              <a:gd name="connsiteY3" fmla="*/ 487110 h 1790344"/>
              <a:gd name="connsiteX4" fmla="*/ 1175046 w 1175046"/>
              <a:gd name="connsiteY4" fmla="*/ 1764707 h 1790344"/>
              <a:gd name="connsiteX5" fmla="*/ 799031 w 1175046"/>
              <a:gd name="connsiteY5" fmla="*/ 1790344 h 1790344"/>
              <a:gd name="connsiteX6" fmla="*/ 692209 w 1175046"/>
              <a:gd name="connsiteY6" fmla="*/ 1337417 h 1790344"/>
              <a:gd name="connsiteX7" fmla="*/ 508474 w 1175046"/>
              <a:gd name="connsiteY7" fmla="*/ 1337417 h 1790344"/>
              <a:gd name="connsiteX8" fmla="*/ 393106 w 1175046"/>
              <a:gd name="connsiteY8" fmla="*/ 1777525 h 1790344"/>
              <a:gd name="connsiteX9" fmla="*/ 0 w 1175046"/>
              <a:gd name="connsiteY9" fmla="*/ 1786071 h 1790344"/>
              <a:gd name="connsiteX10" fmla="*/ 59820 w 1175046"/>
              <a:gd name="connsiteY10" fmla="*/ 470019 h 1790344"/>
              <a:gd name="connsiteX11" fmla="*/ 333286 w 1175046"/>
              <a:gd name="connsiteY11" fmla="*/ 461473 h 1790344"/>
              <a:gd name="connsiteX12" fmla="*/ 264919 w 1175046"/>
              <a:gd name="connsiteY12" fmla="*/ 0 h 179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5046" h="1790344">
                <a:moveTo>
                  <a:pt x="264919" y="0"/>
                </a:moveTo>
                <a:lnTo>
                  <a:pt x="914400" y="8546"/>
                </a:lnTo>
                <a:lnTo>
                  <a:pt x="863125" y="478565"/>
                </a:lnTo>
                <a:lnTo>
                  <a:pt x="1132317" y="487110"/>
                </a:lnTo>
                <a:lnTo>
                  <a:pt x="1175046" y="1764707"/>
                </a:lnTo>
                <a:lnTo>
                  <a:pt x="799031" y="1790344"/>
                </a:lnTo>
                <a:lnTo>
                  <a:pt x="692209" y="1337417"/>
                </a:lnTo>
                <a:lnTo>
                  <a:pt x="508474" y="1337417"/>
                </a:lnTo>
                <a:lnTo>
                  <a:pt x="393106" y="1777525"/>
                </a:lnTo>
                <a:lnTo>
                  <a:pt x="0" y="1786071"/>
                </a:lnTo>
                <a:lnTo>
                  <a:pt x="59820" y="470019"/>
                </a:lnTo>
                <a:lnTo>
                  <a:pt x="333286" y="461473"/>
                </a:lnTo>
                <a:lnTo>
                  <a:pt x="264919" y="0"/>
                </a:lnTo>
                <a:close/>
              </a:path>
            </a:pathLst>
          </a:cu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0B9BE0-3946-DC18-A1D2-D0B154CA2C9E}"/>
              </a:ext>
            </a:extLst>
          </p:cNvPr>
          <p:cNvSpPr txBox="1"/>
          <p:nvPr/>
        </p:nvSpPr>
        <p:spPr>
          <a:xfrm>
            <a:off x="153444" y="313852"/>
            <a:ext cx="697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A47A2454-AD8A-8151-E12C-06EDEA3D9322}"/>
              </a:ext>
            </a:extLst>
          </p:cNvPr>
          <p:cNvSpPr/>
          <p:nvPr/>
        </p:nvSpPr>
        <p:spPr>
          <a:xfrm>
            <a:off x="706892" y="478198"/>
            <a:ext cx="2743200" cy="306496"/>
          </a:xfrm>
          <a:prstGeom prst="parallelogram">
            <a:avLst/>
          </a:prstGeom>
          <a:gradFill flip="none" rotWithShape="1">
            <a:gsLst>
              <a:gs pos="8000">
                <a:srgbClr val="004299">
                  <a:alpha val="28000"/>
                </a:srgbClr>
              </a:gs>
              <a:gs pos="55000">
                <a:srgbClr val="004299">
                  <a:alpha val="0"/>
                </a:srgbClr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7EF4B53-BFFA-851E-57F7-6CB9794987A6}"/>
              </a:ext>
            </a:extLst>
          </p:cNvPr>
          <p:cNvSpPr/>
          <p:nvPr/>
        </p:nvSpPr>
        <p:spPr>
          <a:xfrm flipH="1">
            <a:off x="639208" y="763744"/>
            <a:ext cx="11711358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8D9F0FC-00C9-30C8-1CBA-F8E10A71E840}"/>
              </a:ext>
            </a:extLst>
          </p:cNvPr>
          <p:cNvSpPr/>
          <p:nvPr/>
        </p:nvSpPr>
        <p:spPr>
          <a:xfrm rot="21442300" flipH="1">
            <a:off x="-200350" y="5951826"/>
            <a:ext cx="12592702" cy="1505104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F35CE90-601D-6E0F-AE41-02E44CE9236F}"/>
              </a:ext>
            </a:extLst>
          </p:cNvPr>
          <p:cNvSpPr/>
          <p:nvPr/>
        </p:nvSpPr>
        <p:spPr>
          <a:xfrm rot="21442300" flipH="1">
            <a:off x="-141144" y="6180019"/>
            <a:ext cx="12592702" cy="1048719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99A4FB2-7BDF-F29F-BD5E-4B1F0B3E473C}"/>
              </a:ext>
            </a:extLst>
          </p:cNvPr>
          <p:cNvSpPr/>
          <p:nvPr/>
        </p:nvSpPr>
        <p:spPr>
          <a:xfrm>
            <a:off x="5628905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背景意义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3CE7A81-6C51-578C-A1AA-ADD690700F8A}"/>
              </a:ext>
            </a:extLst>
          </p:cNvPr>
          <p:cNvSpPr/>
          <p:nvPr/>
        </p:nvSpPr>
        <p:spPr>
          <a:xfrm>
            <a:off x="7014048" y="38738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方法思路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6D758318-D031-2274-97EA-142EA6DED46E}"/>
              </a:ext>
            </a:extLst>
          </p:cNvPr>
          <p:cNvSpPr/>
          <p:nvPr/>
        </p:nvSpPr>
        <p:spPr>
          <a:xfrm>
            <a:off x="839919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成果应用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702C085-5798-1C57-A3D8-244F925A05B6}"/>
              </a:ext>
            </a:extLst>
          </p:cNvPr>
          <p:cNvSpPr/>
          <p:nvPr/>
        </p:nvSpPr>
        <p:spPr>
          <a:xfrm>
            <a:off x="989130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建议总结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1C262397-8EB3-D8ED-0525-31CF657027C7}"/>
              </a:ext>
            </a:extLst>
          </p:cNvPr>
          <p:cNvSpPr/>
          <p:nvPr/>
        </p:nvSpPr>
        <p:spPr>
          <a:xfrm flipV="1">
            <a:off x="10656599" y="740884"/>
            <a:ext cx="391608" cy="45719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对话气泡: 矩形 5">
            <a:extLst>
              <a:ext uri="{FF2B5EF4-FFF2-40B4-BE49-F238E27FC236}">
                <a16:creationId xmlns:a16="http://schemas.microsoft.com/office/drawing/2014/main" id="{8672A531-D821-5B77-DFA5-837AC50FB875}"/>
              </a:ext>
            </a:extLst>
          </p:cNvPr>
          <p:cNvSpPr/>
          <p:nvPr/>
        </p:nvSpPr>
        <p:spPr>
          <a:xfrm flipV="1">
            <a:off x="639208" y="2615613"/>
            <a:ext cx="2422236" cy="2865495"/>
          </a:xfrm>
          <a:prstGeom prst="wedgeRectCallout">
            <a:avLst>
              <a:gd name="adj1" fmla="val -16188"/>
              <a:gd name="adj2" fmla="val 61770"/>
            </a:avLst>
          </a:prstGeom>
          <a:noFill/>
          <a:ln w="22225">
            <a:gradFill flip="none" rotWithShape="1">
              <a:gsLst>
                <a:gs pos="0">
                  <a:srgbClr val="004299"/>
                </a:gs>
                <a:gs pos="100000">
                  <a:srgbClr val="004299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127CE7E2-35ED-D96E-E95A-29C9AE7F8726}"/>
              </a:ext>
            </a:extLst>
          </p:cNvPr>
          <p:cNvSpPr/>
          <p:nvPr/>
        </p:nvSpPr>
        <p:spPr>
          <a:xfrm>
            <a:off x="639208" y="1449472"/>
            <a:ext cx="1682883" cy="398195"/>
          </a:xfrm>
          <a:prstGeom prst="roundRect">
            <a:avLst>
              <a:gd name="adj" fmla="val 50000"/>
            </a:avLst>
          </a:pr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190500" sx="102000" sy="102000" algn="ctr" rotWithShape="0">
              <a:srgbClr val="004299">
                <a:alpha val="6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小标题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97139390-4ABE-F483-61A1-376DFC7C5639}"/>
              </a:ext>
            </a:extLst>
          </p:cNvPr>
          <p:cNvCxnSpPr>
            <a:cxnSpLocks/>
          </p:cNvCxnSpPr>
          <p:nvPr/>
        </p:nvCxnSpPr>
        <p:spPr>
          <a:xfrm flipV="1">
            <a:off x="855414" y="2083637"/>
            <a:ext cx="11057492" cy="1"/>
          </a:xfrm>
          <a:prstGeom prst="straightConnector1">
            <a:avLst/>
          </a:prstGeom>
          <a:ln w="25400">
            <a:gradFill flip="none" rotWithShape="1">
              <a:gsLst>
                <a:gs pos="0">
                  <a:srgbClr val="004299"/>
                </a:gs>
                <a:gs pos="100000">
                  <a:srgbClr val="004299">
                    <a:alpha val="0"/>
                  </a:srgbClr>
                </a:gs>
              </a:gsLst>
              <a:lin ang="10800000" scaled="1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:a16="http://schemas.microsoft.com/office/drawing/2014/main" id="{F8ED0CF6-1826-3DDD-5F6F-2C6C8E572628}"/>
              </a:ext>
            </a:extLst>
          </p:cNvPr>
          <p:cNvSpPr/>
          <p:nvPr/>
        </p:nvSpPr>
        <p:spPr>
          <a:xfrm>
            <a:off x="1390650" y="1989373"/>
            <a:ext cx="180000" cy="180000"/>
          </a:xfrm>
          <a:prstGeom prst="ellipse">
            <a:avLst/>
          </a:prstGeom>
          <a:solidFill>
            <a:srgbClr val="004299"/>
          </a:solidFill>
          <a:ln w="22225">
            <a:solidFill>
              <a:schemeClr val="bg1"/>
            </a:solidFill>
          </a:ln>
          <a:effectLst>
            <a:outerShdw blurRad="190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left-arrowhead_45510">
            <a:extLst>
              <a:ext uri="{FF2B5EF4-FFF2-40B4-BE49-F238E27FC236}">
                <a16:creationId xmlns:a16="http://schemas.microsoft.com/office/drawing/2014/main" id="{8019B773-52A9-1CC2-FE9D-E60E77B0B10B}"/>
              </a:ext>
            </a:extLst>
          </p:cNvPr>
          <p:cNvSpPr/>
          <p:nvPr/>
        </p:nvSpPr>
        <p:spPr>
          <a:xfrm rot="10800000">
            <a:off x="11548027" y="1951936"/>
            <a:ext cx="444162" cy="254873"/>
          </a:xfrm>
          <a:custGeom>
            <a:avLst/>
            <a:gdLst>
              <a:gd name="T0" fmla="*/ 111 w 4714"/>
              <a:gd name="T1" fmla="*/ 3987 h 7704"/>
              <a:gd name="T2" fmla="*/ 4553 w 4714"/>
              <a:gd name="T3" fmla="*/ 7616 h 7704"/>
              <a:gd name="T4" fmla="*/ 4665 w 4714"/>
              <a:gd name="T5" fmla="*/ 7535 h 7704"/>
              <a:gd name="T6" fmla="*/ 3486 w 4714"/>
              <a:gd name="T7" fmla="*/ 4068 h 7704"/>
              <a:gd name="T8" fmla="*/ 3487 w 4714"/>
              <a:gd name="T9" fmla="*/ 3586 h 7704"/>
              <a:gd name="T10" fmla="*/ 4664 w 4714"/>
              <a:gd name="T11" fmla="*/ 169 h 7704"/>
              <a:gd name="T12" fmla="*/ 4552 w 4714"/>
              <a:gd name="T13" fmla="*/ 88 h 7704"/>
              <a:gd name="T14" fmla="*/ 112 w 4714"/>
              <a:gd name="T15" fmla="*/ 3668 h 7704"/>
              <a:gd name="T16" fmla="*/ 111 w 4714"/>
              <a:gd name="T17" fmla="*/ 3987 h 7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14" h="7704">
                <a:moveTo>
                  <a:pt x="111" y="3987"/>
                </a:moveTo>
                <a:lnTo>
                  <a:pt x="4553" y="7616"/>
                </a:lnTo>
                <a:cubicBezTo>
                  <a:pt x="4664" y="7704"/>
                  <a:pt x="4714" y="7668"/>
                  <a:pt x="4665" y="7535"/>
                </a:cubicBezTo>
                <a:lnTo>
                  <a:pt x="3486" y="4068"/>
                </a:lnTo>
                <a:cubicBezTo>
                  <a:pt x="3438" y="3935"/>
                  <a:pt x="3438" y="3719"/>
                  <a:pt x="3487" y="3586"/>
                </a:cubicBezTo>
                <a:lnTo>
                  <a:pt x="4664" y="169"/>
                </a:lnTo>
                <a:cubicBezTo>
                  <a:pt x="4713" y="36"/>
                  <a:pt x="4663" y="0"/>
                  <a:pt x="4552" y="88"/>
                </a:cubicBezTo>
                <a:lnTo>
                  <a:pt x="112" y="3668"/>
                </a:lnTo>
                <a:cubicBezTo>
                  <a:pt x="1" y="3755"/>
                  <a:pt x="0" y="3899"/>
                  <a:pt x="111" y="3987"/>
                </a:cubicBez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DBB81C2-F381-D3FB-968E-56DEB7618F75}"/>
              </a:ext>
            </a:extLst>
          </p:cNvPr>
          <p:cNvSpPr txBox="1"/>
          <p:nvPr/>
        </p:nvSpPr>
        <p:spPr>
          <a:xfrm>
            <a:off x="724534" y="2743129"/>
            <a:ext cx="2251584" cy="1715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  <a:endParaRPr lang="en-US" altLang="zh-CN" b="0" i="0" dirty="0">
              <a:solidFill>
                <a:schemeClr val="bg2">
                  <a:lumMod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24" name="对话气泡: 矩形 23">
            <a:extLst>
              <a:ext uri="{FF2B5EF4-FFF2-40B4-BE49-F238E27FC236}">
                <a16:creationId xmlns:a16="http://schemas.microsoft.com/office/drawing/2014/main" id="{1AE11D98-7848-1ED5-907A-2526C9C65121}"/>
              </a:ext>
            </a:extLst>
          </p:cNvPr>
          <p:cNvSpPr/>
          <p:nvPr/>
        </p:nvSpPr>
        <p:spPr>
          <a:xfrm flipV="1">
            <a:off x="3332442" y="2615613"/>
            <a:ext cx="2422236" cy="2865495"/>
          </a:xfrm>
          <a:prstGeom prst="wedgeRectCallout">
            <a:avLst>
              <a:gd name="adj1" fmla="val -16188"/>
              <a:gd name="adj2" fmla="val 61770"/>
            </a:avLst>
          </a:prstGeom>
          <a:noFill/>
          <a:ln w="22225">
            <a:gradFill flip="none" rotWithShape="1">
              <a:gsLst>
                <a:gs pos="0">
                  <a:srgbClr val="004299"/>
                </a:gs>
                <a:gs pos="100000">
                  <a:srgbClr val="004299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2180F217-7A63-AEFD-7930-2B9F5E9D33BE}"/>
              </a:ext>
            </a:extLst>
          </p:cNvPr>
          <p:cNvSpPr/>
          <p:nvPr/>
        </p:nvSpPr>
        <p:spPr>
          <a:xfrm>
            <a:off x="3332442" y="1449472"/>
            <a:ext cx="1682883" cy="398195"/>
          </a:xfrm>
          <a:prstGeom prst="roundRect">
            <a:avLst>
              <a:gd name="adj" fmla="val 50000"/>
            </a:avLst>
          </a:pr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190500" sx="102000" sy="102000" algn="ctr" rotWithShape="0">
              <a:srgbClr val="004299">
                <a:alpha val="6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7275F72F-EEF3-65D0-B0B7-E392B3DE4B03}"/>
              </a:ext>
            </a:extLst>
          </p:cNvPr>
          <p:cNvSpPr/>
          <p:nvPr/>
        </p:nvSpPr>
        <p:spPr>
          <a:xfrm>
            <a:off x="4083884" y="1989373"/>
            <a:ext cx="180000" cy="180000"/>
          </a:xfrm>
          <a:prstGeom prst="ellipse">
            <a:avLst/>
          </a:prstGeom>
          <a:solidFill>
            <a:srgbClr val="004299"/>
          </a:solidFill>
          <a:ln w="22225">
            <a:solidFill>
              <a:schemeClr val="bg1"/>
            </a:solidFill>
          </a:ln>
          <a:effectLst>
            <a:outerShdw blurRad="190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E9DAD68-8C83-9F32-794F-5225CFDC6F4C}"/>
              </a:ext>
            </a:extLst>
          </p:cNvPr>
          <p:cNvSpPr txBox="1"/>
          <p:nvPr/>
        </p:nvSpPr>
        <p:spPr>
          <a:xfrm>
            <a:off x="3417768" y="2743129"/>
            <a:ext cx="2251584" cy="1715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  <a:endParaRPr lang="en-US" altLang="zh-CN" b="0" i="0" dirty="0">
              <a:solidFill>
                <a:schemeClr val="bg2">
                  <a:lumMod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28" name="对话气泡: 矩形 27">
            <a:extLst>
              <a:ext uri="{FF2B5EF4-FFF2-40B4-BE49-F238E27FC236}">
                <a16:creationId xmlns:a16="http://schemas.microsoft.com/office/drawing/2014/main" id="{6BDBCE70-49BC-B174-825E-4A7EDD3EE421}"/>
              </a:ext>
            </a:extLst>
          </p:cNvPr>
          <p:cNvSpPr/>
          <p:nvPr/>
        </p:nvSpPr>
        <p:spPr>
          <a:xfrm flipV="1">
            <a:off x="6025676" y="2615613"/>
            <a:ext cx="2422236" cy="2865495"/>
          </a:xfrm>
          <a:prstGeom prst="wedgeRectCallout">
            <a:avLst>
              <a:gd name="adj1" fmla="val -16188"/>
              <a:gd name="adj2" fmla="val 61770"/>
            </a:avLst>
          </a:prstGeom>
          <a:noFill/>
          <a:ln w="22225">
            <a:gradFill flip="none" rotWithShape="1">
              <a:gsLst>
                <a:gs pos="0">
                  <a:srgbClr val="004299"/>
                </a:gs>
                <a:gs pos="100000">
                  <a:srgbClr val="004299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D985CC9D-D433-DA70-0837-99968DA7E01E}"/>
              </a:ext>
            </a:extLst>
          </p:cNvPr>
          <p:cNvSpPr/>
          <p:nvPr/>
        </p:nvSpPr>
        <p:spPr>
          <a:xfrm>
            <a:off x="6025676" y="1449472"/>
            <a:ext cx="1682883" cy="398195"/>
          </a:xfrm>
          <a:prstGeom prst="roundRect">
            <a:avLst>
              <a:gd name="adj" fmla="val 50000"/>
            </a:avLst>
          </a:pr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190500" sx="102000" sy="102000" algn="ctr" rotWithShape="0">
              <a:srgbClr val="004299">
                <a:alpha val="6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F5DFDE92-8BE5-DACD-4996-76BE835E6B12}"/>
              </a:ext>
            </a:extLst>
          </p:cNvPr>
          <p:cNvSpPr/>
          <p:nvPr/>
        </p:nvSpPr>
        <p:spPr>
          <a:xfrm>
            <a:off x="6777118" y="1989373"/>
            <a:ext cx="180000" cy="180000"/>
          </a:xfrm>
          <a:prstGeom prst="ellipse">
            <a:avLst/>
          </a:prstGeom>
          <a:solidFill>
            <a:srgbClr val="004299"/>
          </a:solidFill>
          <a:ln w="22225">
            <a:solidFill>
              <a:schemeClr val="bg1"/>
            </a:solidFill>
          </a:ln>
          <a:effectLst>
            <a:outerShdw blurRad="190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5B4751B-3FA0-7D89-D34A-E571DA673F8C}"/>
              </a:ext>
            </a:extLst>
          </p:cNvPr>
          <p:cNvSpPr txBox="1"/>
          <p:nvPr/>
        </p:nvSpPr>
        <p:spPr>
          <a:xfrm>
            <a:off x="6111002" y="2743129"/>
            <a:ext cx="2251584" cy="1715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  <a:endParaRPr lang="en-US" altLang="zh-CN" b="0" i="0" dirty="0">
              <a:solidFill>
                <a:schemeClr val="bg2">
                  <a:lumMod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32" name="对话气泡: 矩形 31">
            <a:extLst>
              <a:ext uri="{FF2B5EF4-FFF2-40B4-BE49-F238E27FC236}">
                <a16:creationId xmlns:a16="http://schemas.microsoft.com/office/drawing/2014/main" id="{55B6C7C3-33E8-42E5-7BE3-2FA427691012}"/>
              </a:ext>
            </a:extLst>
          </p:cNvPr>
          <p:cNvSpPr/>
          <p:nvPr/>
        </p:nvSpPr>
        <p:spPr>
          <a:xfrm flipV="1">
            <a:off x="8718910" y="2615613"/>
            <a:ext cx="2422236" cy="2865495"/>
          </a:xfrm>
          <a:prstGeom prst="wedgeRectCallout">
            <a:avLst>
              <a:gd name="adj1" fmla="val -16188"/>
              <a:gd name="adj2" fmla="val 61770"/>
            </a:avLst>
          </a:prstGeom>
          <a:noFill/>
          <a:ln w="22225">
            <a:gradFill flip="none" rotWithShape="1">
              <a:gsLst>
                <a:gs pos="0">
                  <a:srgbClr val="004299"/>
                </a:gs>
                <a:gs pos="100000">
                  <a:srgbClr val="004299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BE66C650-C0B6-DE2D-93CE-A93290B8E7E4}"/>
              </a:ext>
            </a:extLst>
          </p:cNvPr>
          <p:cNvSpPr/>
          <p:nvPr/>
        </p:nvSpPr>
        <p:spPr>
          <a:xfrm>
            <a:off x="8718910" y="1449472"/>
            <a:ext cx="1682883" cy="398195"/>
          </a:xfrm>
          <a:prstGeom prst="roundRect">
            <a:avLst>
              <a:gd name="adj" fmla="val 50000"/>
            </a:avLst>
          </a:pr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190500" sx="102000" sy="102000" algn="ctr" rotWithShape="0">
              <a:srgbClr val="004299">
                <a:alpha val="6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E7B1264F-9D3C-727A-2C11-17C4E6BFB16C}"/>
              </a:ext>
            </a:extLst>
          </p:cNvPr>
          <p:cNvSpPr/>
          <p:nvPr/>
        </p:nvSpPr>
        <p:spPr>
          <a:xfrm>
            <a:off x="9470352" y="1989373"/>
            <a:ext cx="180000" cy="180000"/>
          </a:xfrm>
          <a:prstGeom prst="ellipse">
            <a:avLst/>
          </a:prstGeom>
          <a:solidFill>
            <a:srgbClr val="004299"/>
          </a:solidFill>
          <a:ln w="22225">
            <a:solidFill>
              <a:schemeClr val="bg1"/>
            </a:solidFill>
          </a:ln>
          <a:effectLst>
            <a:outerShdw blurRad="190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9E40537-F614-5D24-EA01-E912733E6695}"/>
              </a:ext>
            </a:extLst>
          </p:cNvPr>
          <p:cNvSpPr txBox="1"/>
          <p:nvPr/>
        </p:nvSpPr>
        <p:spPr>
          <a:xfrm>
            <a:off x="8804236" y="2743129"/>
            <a:ext cx="2251584" cy="1715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  <a:endParaRPr lang="en-US" altLang="zh-CN" b="0" i="0" dirty="0">
              <a:solidFill>
                <a:schemeClr val="bg2">
                  <a:lumMod val="25000"/>
                </a:schemeClr>
              </a:solidFill>
              <a:effectLst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5594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3EFE02C8-49DF-6E60-0FED-99D6ECE9BAB3}"/>
              </a:ext>
            </a:extLst>
          </p:cNvPr>
          <p:cNvSpPr/>
          <p:nvPr/>
        </p:nvSpPr>
        <p:spPr>
          <a:xfrm>
            <a:off x="184334" y="200333"/>
            <a:ext cx="11791043" cy="7035708"/>
          </a:xfrm>
          <a:prstGeom prst="roundRect">
            <a:avLst>
              <a:gd name="adj" fmla="val 1647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solidFill>
              <a:srgbClr val="004299"/>
            </a:soli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5" name="Picture 2" descr="查看图片">
            <a:extLst>
              <a:ext uri="{FF2B5EF4-FFF2-40B4-BE49-F238E27FC236}">
                <a16:creationId xmlns:a16="http://schemas.microsoft.com/office/drawing/2014/main" id="{54F2390A-3D2C-D126-355A-0AE08D6A9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267" y="3912698"/>
            <a:ext cx="4969353" cy="49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查看图片">
            <a:extLst>
              <a:ext uri="{FF2B5EF4-FFF2-40B4-BE49-F238E27FC236}">
                <a16:creationId xmlns:a16="http://schemas.microsoft.com/office/drawing/2014/main" id="{33E13B8D-61A1-6A65-3208-07E02C042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2803" y="4801578"/>
            <a:ext cx="378142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查看图片">
            <a:extLst>
              <a:ext uri="{FF2B5EF4-FFF2-40B4-BE49-F238E27FC236}">
                <a16:creationId xmlns:a16="http://schemas.microsoft.com/office/drawing/2014/main" id="{6472D540-5E03-9C95-404D-6033546FF8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3941" y="4645156"/>
            <a:ext cx="378142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查看图片">
            <a:extLst>
              <a:ext uri="{FF2B5EF4-FFF2-40B4-BE49-F238E27FC236}">
                <a16:creationId xmlns:a16="http://schemas.microsoft.com/office/drawing/2014/main" id="{CA864008-0605-9E2E-03C7-B49612997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7702" y="3109623"/>
            <a:ext cx="4969353" cy="49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查看图片">
            <a:extLst>
              <a:ext uri="{FF2B5EF4-FFF2-40B4-BE49-F238E27FC236}">
                <a16:creationId xmlns:a16="http://schemas.microsoft.com/office/drawing/2014/main" id="{9562148E-B0CF-4FEC-30E0-5C9D53620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7578" y="4165851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0" descr="查看图片">
            <a:extLst>
              <a:ext uri="{FF2B5EF4-FFF2-40B4-BE49-F238E27FC236}">
                <a16:creationId xmlns:a16="http://schemas.microsoft.com/office/drawing/2014/main" id="{6654EE53-1A65-CB1A-C4FF-55DF3CCF57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783">
            <a:off x="-1767030" y="3658249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查看图片">
            <a:extLst>
              <a:ext uri="{FF2B5EF4-FFF2-40B4-BE49-F238E27FC236}">
                <a16:creationId xmlns:a16="http://schemas.microsoft.com/office/drawing/2014/main" id="{D17CC7D3-AB85-74E6-9079-21CD31E09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owDiffused trans="56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3109156" y="-4409159"/>
            <a:ext cx="17057222" cy="805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9378FDF8-EF25-41D5-3D9B-5A29763B289E}"/>
              </a:ext>
            </a:extLst>
          </p:cNvPr>
          <p:cNvGrpSpPr/>
          <p:nvPr/>
        </p:nvGrpSpPr>
        <p:grpSpPr>
          <a:xfrm>
            <a:off x="3605919" y="3465512"/>
            <a:ext cx="2152463" cy="465993"/>
            <a:chOff x="-1809805" y="-1099963"/>
            <a:chExt cx="2971631" cy="754482"/>
          </a:xfrm>
        </p:grpSpPr>
        <p:sp>
          <p:nvSpPr>
            <p:cNvPr id="25" name="矩形: 对角圆角 24">
              <a:extLst>
                <a:ext uri="{FF2B5EF4-FFF2-40B4-BE49-F238E27FC236}">
                  <a16:creationId xmlns:a16="http://schemas.microsoft.com/office/drawing/2014/main" id="{2ABB582F-876C-2D09-3468-099BE849F9D9}"/>
                </a:ext>
              </a:extLst>
            </p:cNvPr>
            <p:cNvSpPr/>
            <p:nvPr/>
          </p:nvSpPr>
          <p:spPr>
            <a:xfrm>
              <a:off x="-1741406" y="-1035467"/>
              <a:ext cx="2835099" cy="614854"/>
            </a:xfrm>
            <a:prstGeom prst="round2DiagRect">
              <a:avLst>
                <a:gd name="adj1" fmla="val 37180"/>
                <a:gd name="adj2" fmla="val 0"/>
              </a:avLst>
            </a:prstGeom>
            <a:gradFill>
              <a:gsLst>
                <a:gs pos="31000">
                  <a:srgbClr val="004299"/>
                </a:gs>
                <a:gs pos="100000">
                  <a:srgbClr val="004299">
                    <a:lumMod val="84000"/>
                    <a:lumOff val="16000"/>
                  </a:srgbClr>
                </a:gs>
              </a:gsLst>
              <a:lin ang="2700000" scaled="1"/>
            </a:gradFill>
            <a:ln>
              <a:noFill/>
            </a:ln>
            <a:effectLst>
              <a:outerShdw blurRad="88900" dist="38100" dir="2700000" algn="tl" rotWithShape="0">
                <a:srgbClr val="A8E8E1">
                  <a:alpha val="4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汇报人：小达达达</a:t>
              </a:r>
            </a:p>
          </p:txBody>
        </p:sp>
        <p:sp>
          <p:nvSpPr>
            <p:cNvPr id="26" name="矩形: 对角圆角 25">
              <a:extLst>
                <a:ext uri="{FF2B5EF4-FFF2-40B4-BE49-F238E27FC236}">
                  <a16:creationId xmlns:a16="http://schemas.microsoft.com/office/drawing/2014/main" id="{7F1CC6E3-60EE-623C-35C7-05132056D027}"/>
                </a:ext>
              </a:extLst>
            </p:cNvPr>
            <p:cNvSpPr/>
            <p:nvPr/>
          </p:nvSpPr>
          <p:spPr>
            <a:xfrm>
              <a:off x="-1809805" y="-1099963"/>
              <a:ext cx="2971631" cy="754482"/>
            </a:xfrm>
            <a:prstGeom prst="round2DiagRect">
              <a:avLst>
                <a:gd name="adj1" fmla="val 37180"/>
                <a:gd name="adj2" fmla="val 0"/>
              </a:avLst>
            </a:prstGeom>
            <a:noFill/>
            <a:ln>
              <a:solidFill>
                <a:srgbClr val="A8E8E1"/>
              </a:solidFill>
            </a:ln>
            <a:effectLst>
              <a:outerShdw blurRad="63500" sx="102000" sy="102000" algn="ctr" rotWithShape="0">
                <a:srgbClr val="004299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47D7409-08D9-F438-8140-CCCC8929B15C}"/>
              </a:ext>
            </a:extLst>
          </p:cNvPr>
          <p:cNvGrpSpPr/>
          <p:nvPr/>
        </p:nvGrpSpPr>
        <p:grpSpPr>
          <a:xfrm>
            <a:off x="6437151" y="3465513"/>
            <a:ext cx="2152463" cy="465993"/>
            <a:chOff x="-1809805" y="-1099963"/>
            <a:chExt cx="2971631" cy="754482"/>
          </a:xfrm>
        </p:grpSpPr>
        <p:sp>
          <p:nvSpPr>
            <p:cNvPr id="28" name="矩形: 对角圆角 27">
              <a:extLst>
                <a:ext uri="{FF2B5EF4-FFF2-40B4-BE49-F238E27FC236}">
                  <a16:creationId xmlns:a16="http://schemas.microsoft.com/office/drawing/2014/main" id="{56E4971A-7F92-EBE2-AFE5-2427842D1CC1}"/>
                </a:ext>
              </a:extLst>
            </p:cNvPr>
            <p:cNvSpPr/>
            <p:nvPr/>
          </p:nvSpPr>
          <p:spPr>
            <a:xfrm>
              <a:off x="-1741406" y="-1035467"/>
              <a:ext cx="2835099" cy="614854"/>
            </a:xfrm>
            <a:prstGeom prst="round2DiagRect">
              <a:avLst>
                <a:gd name="adj1" fmla="val 37180"/>
                <a:gd name="adj2" fmla="val 0"/>
              </a:avLst>
            </a:prstGeom>
            <a:gradFill>
              <a:gsLst>
                <a:gs pos="31000">
                  <a:srgbClr val="004299"/>
                </a:gs>
                <a:gs pos="100000">
                  <a:srgbClr val="004299">
                    <a:lumMod val="84000"/>
                    <a:lumOff val="16000"/>
                  </a:srgbClr>
                </a:gs>
              </a:gsLst>
              <a:lin ang="2700000" scaled="1"/>
            </a:gradFill>
            <a:ln>
              <a:noFill/>
            </a:ln>
            <a:effectLst>
              <a:outerShdw blurRad="88900" dist="38100" dir="2700000" algn="tl" rotWithShape="0">
                <a:srgbClr val="A8E8E1">
                  <a:alpha val="4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指导教师：小达达</a:t>
              </a:r>
            </a:p>
          </p:txBody>
        </p:sp>
        <p:sp>
          <p:nvSpPr>
            <p:cNvPr id="29" name="矩形: 对角圆角 28">
              <a:extLst>
                <a:ext uri="{FF2B5EF4-FFF2-40B4-BE49-F238E27FC236}">
                  <a16:creationId xmlns:a16="http://schemas.microsoft.com/office/drawing/2014/main" id="{36D03C67-DABF-F2E6-1B28-ECD0BA7C43F3}"/>
                </a:ext>
              </a:extLst>
            </p:cNvPr>
            <p:cNvSpPr/>
            <p:nvPr/>
          </p:nvSpPr>
          <p:spPr>
            <a:xfrm>
              <a:off x="-1809805" y="-1099963"/>
              <a:ext cx="2971631" cy="754482"/>
            </a:xfrm>
            <a:prstGeom prst="round2DiagRect">
              <a:avLst>
                <a:gd name="adj1" fmla="val 37180"/>
                <a:gd name="adj2" fmla="val 0"/>
              </a:avLst>
            </a:prstGeom>
            <a:noFill/>
            <a:ln>
              <a:solidFill>
                <a:srgbClr val="A8E8E1"/>
              </a:solidFill>
            </a:ln>
            <a:effectLst>
              <a:outerShdw blurRad="63500" sx="102000" sy="102000" algn="ctr" rotWithShape="0">
                <a:srgbClr val="004299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F6697CFE-46DB-06C4-3D41-1043EE6B780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GlowDiffused trans="80000" intensity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231" y="3688062"/>
            <a:ext cx="4818967" cy="2943791"/>
          </a:xfrm>
          <a:prstGeom prst="rect">
            <a:avLst/>
          </a:prstGeom>
          <a:scene3d>
            <a:camera prst="orthographicFront"/>
            <a:lightRig rig="threePt" dir="t"/>
          </a:scene3d>
          <a:sp3d z="-1270000"/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BFDDDA3-DD50-01AD-1D8A-09C08F6E54A6}"/>
              </a:ext>
            </a:extLst>
          </p:cNvPr>
          <p:cNvSpPr/>
          <p:nvPr/>
        </p:nvSpPr>
        <p:spPr>
          <a:xfrm rot="290467">
            <a:off x="-216495" y="4782033"/>
            <a:ext cx="12592702" cy="3066241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327A81F-7808-190E-F65B-1F59446EE59F}"/>
              </a:ext>
            </a:extLst>
          </p:cNvPr>
          <p:cNvSpPr/>
          <p:nvPr/>
        </p:nvSpPr>
        <p:spPr>
          <a:xfrm rot="290467">
            <a:off x="-177263" y="5329135"/>
            <a:ext cx="12592702" cy="2136481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Picture 2" descr="图书馆">
            <a:extLst>
              <a:ext uri="{FF2B5EF4-FFF2-40B4-BE49-F238E27FC236}">
                <a16:creationId xmlns:a16="http://schemas.microsoft.com/office/drawing/2014/main" id="{52EED73E-7996-9384-3BF0-83B501EB6B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62089" y="825528"/>
            <a:ext cx="2688924" cy="796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7C5801E-5D57-743B-7183-7EA61C2DF6B8}"/>
              </a:ext>
            </a:extLst>
          </p:cNvPr>
          <p:cNvSpPr/>
          <p:nvPr/>
        </p:nvSpPr>
        <p:spPr>
          <a:xfrm>
            <a:off x="985650" y="2771093"/>
            <a:ext cx="10214830" cy="37152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Chongqing University of Finance and Economics graduation design thesis defense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F401636-ED30-C371-3724-7CC87F61B611}"/>
              </a:ext>
            </a:extLst>
          </p:cNvPr>
          <p:cNvSpPr/>
          <p:nvPr/>
        </p:nvSpPr>
        <p:spPr>
          <a:xfrm>
            <a:off x="780911" y="1776418"/>
            <a:ext cx="10651281" cy="98412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127000" dist="63500" dir="5400000" algn="ctr" rotWithShape="0">
              <a:schemeClr val="accent1">
                <a:lumMod val="20000"/>
                <a:lumOff val="80000"/>
                <a:alpha val="2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004299"/>
                    </a:gs>
                    <a:gs pos="100000">
                      <a:srgbClr val="004299"/>
                    </a:gs>
                    <a:gs pos="48000">
                      <a:srgbClr val="004299">
                        <a:lumMod val="91000"/>
                        <a:lumOff val="9000"/>
                      </a:srgbClr>
                    </a:gs>
                  </a:gsLst>
                  <a:lin ang="2700000" scaled="1"/>
                </a:gradFill>
                <a:effectLst>
                  <a:glow>
                    <a:srgbClr val="000000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重庆财经学院毕业设计论文答辩</a:t>
            </a:r>
          </a:p>
        </p:txBody>
      </p:sp>
    </p:spTree>
    <p:extLst>
      <p:ext uri="{BB962C8B-B14F-4D97-AF65-F5344CB8AC3E}">
        <p14:creationId xmlns:p14="http://schemas.microsoft.com/office/powerpoint/2010/main" val="26977462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7EF4B53-BFFA-851E-57F7-6CB9794987A6}"/>
              </a:ext>
            </a:extLst>
          </p:cNvPr>
          <p:cNvSpPr/>
          <p:nvPr/>
        </p:nvSpPr>
        <p:spPr>
          <a:xfrm flipH="1">
            <a:off x="639208" y="763744"/>
            <a:ext cx="11711358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B027521-4D6F-86D4-0FC3-7E54155D5DD0}"/>
              </a:ext>
            </a:extLst>
          </p:cNvPr>
          <p:cNvSpPr/>
          <p:nvPr/>
        </p:nvSpPr>
        <p:spPr>
          <a:xfrm>
            <a:off x="706892" y="211303"/>
            <a:ext cx="394613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95F517B-90FF-5EE3-A35F-D3AC8059FC27}"/>
              </a:ext>
            </a:extLst>
          </p:cNvPr>
          <p:cNvSpPr/>
          <p:nvPr/>
        </p:nvSpPr>
        <p:spPr>
          <a:xfrm>
            <a:off x="297398" y="186910"/>
            <a:ext cx="409494" cy="600627"/>
          </a:xfrm>
          <a:custGeom>
            <a:avLst/>
            <a:gdLst>
              <a:gd name="connsiteX0" fmla="*/ 264919 w 1175046"/>
              <a:gd name="connsiteY0" fmla="*/ 0 h 1790344"/>
              <a:gd name="connsiteX1" fmla="*/ 914400 w 1175046"/>
              <a:gd name="connsiteY1" fmla="*/ 8546 h 1790344"/>
              <a:gd name="connsiteX2" fmla="*/ 863125 w 1175046"/>
              <a:gd name="connsiteY2" fmla="*/ 478565 h 1790344"/>
              <a:gd name="connsiteX3" fmla="*/ 1132317 w 1175046"/>
              <a:gd name="connsiteY3" fmla="*/ 487110 h 1790344"/>
              <a:gd name="connsiteX4" fmla="*/ 1175046 w 1175046"/>
              <a:gd name="connsiteY4" fmla="*/ 1764707 h 1790344"/>
              <a:gd name="connsiteX5" fmla="*/ 799031 w 1175046"/>
              <a:gd name="connsiteY5" fmla="*/ 1790344 h 1790344"/>
              <a:gd name="connsiteX6" fmla="*/ 692209 w 1175046"/>
              <a:gd name="connsiteY6" fmla="*/ 1337417 h 1790344"/>
              <a:gd name="connsiteX7" fmla="*/ 508474 w 1175046"/>
              <a:gd name="connsiteY7" fmla="*/ 1337417 h 1790344"/>
              <a:gd name="connsiteX8" fmla="*/ 393106 w 1175046"/>
              <a:gd name="connsiteY8" fmla="*/ 1777525 h 1790344"/>
              <a:gd name="connsiteX9" fmla="*/ 0 w 1175046"/>
              <a:gd name="connsiteY9" fmla="*/ 1786071 h 1790344"/>
              <a:gd name="connsiteX10" fmla="*/ 59820 w 1175046"/>
              <a:gd name="connsiteY10" fmla="*/ 470019 h 1790344"/>
              <a:gd name="connsiteX11" fmla="*/ 333286 w 1175046"/>
              <a:gd name="connsiteY11" fmla="*/ 461473 h 1790344"/>
              <a:gd name="connsiteX12" fmla="*/ 264919 w 1175046"/>
              <a:gd name="connsiteY12" fmla="*/ 0 h 179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5046" h="1790344">
                <a:moveTo>
                  <a:pt x="264919" y="0"/>
                </a:moveTo>
                <a:lnTo>
                  <a:pt x="914400" y="8546"/>
                </a:lnTo>
                <a:lnTo>
                  <a:pt x="863125" y="478565"/>
                </a:lnTo>
                <a:lnTo>
                  <a:pt x="1132317" y="487110"/>
                </a:lnTo>
                <a:lnTo>
                  <a:pt x="1175046" y="1764707"/>
                </a:lnTo>
                <a:lnTo>
                  <a:pt x="799031" y="1790344"/>
                </a:lnTo>
                <a:lnTo>
                  <a:pt x="692209" y="1337417"/>
                </a:lnTo>
                <a:lnTo>
                  <a:pt x="508474" y="1337417"/>
                </a:lnTo>
                <a:lnTo>
                  <a:pt x="393106" y="1777525"/>
                </a:lnTo>
                <a:lnTo>
                  <a:pt x="0" y="1786071"/>
                </a:lnTo>
                <a:lnTo>
                  <a:pt x="59820" y="470019"/>
                </a:lnTo>
                <a:lnTo>
                  <a:pt x="333286" y="461473"/>
                </a:lnTo>
                <a:lnTo>
                  <a:pt x="264919" y="0"/>
                </a:lnTo>
                <a:close/>
              </a:path>
            </a:pathLst>
          </a:cu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0B9BE0-3946-DC18-A1D2-D0B154CA2C9E}"/>
              </a:ext>
            </a:extLst>
          </p:cNvPr>
          <p:cNvSpPr txBox="1"/>
          <p:nvPr/>
        </p:nvSpPr>
        <p:spPr>
          <a:xfrm>
            <a:off x="153444" y="313852"/>
            <a:ext cx="697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A47A2454-AD8A-8151-E12C-06EDEA3D9322}"/>
              </a:ext>
            </a:extLst>
          </p:cNvPr>
          <p:cNvSpPr/>
          <p:nvPr/>
        </p:nvSpPr>
        <p:spPr>
          <a:xfrm>
            <a:off x="706892" y="478198"/>
            <a:ext cx="2743200" cy="306496"/>
          </a:xfrm>
          <a:prstGeom prst="parallelogram">
            <a:avLst/>
          </a:prstGeom>
          <a:gradFill flip="none" rotWithShape="1">
            <a:gsLst>
              <a:gs pos="8000">
                <a:srgbClr val="004299">
                  <a:alpha val="28000"/>
                </a:srgbClr>
              </a:gs>
              <a:gs pos="55000">
                <a:srgbClr val="004299">
                  <a:alpha val="0"/>
                </a:srgbClr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8D9F0FC-00C9-30C8-1CBA-F8E10A71E840}"/>
              </a:ext>
            </a:extLst>
          </p:cNvPr>
          <p:cNvSpPr/>
          <p:nvPr/>
        </p:nvSpPr>
        <p:spPr>
          <a:xfrm rot="21442300" flipH="1">
            <a:off x="-200350" y="5951826"/>
            <a:ext cx="12592702" cy="1505104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F35CE90-601D-6E0F-AE41-02E44CE9236F}"/>
              </a:ext>
            </a:extLst>
          </p:cNvPr>
          <p:cNvSpPr/>
          <p:nvPr/>
        </p:nvSpPr>
        <p:spPr>
          <a:xfrm rot="21442300" flipH="1">
            <a:off x="-141144" y="6180019"/>
            <a:ext cx="12592702" cy="1048719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F5DFF8E3-D54B-8A93-3C88-138BFF0F8B5A}"/>
              </a:ext>
            </a:extLst>
          </p:cNvPr>
          <p:cNvSpPr/>
          <p:nvPr/>
        </p:nvSpPr>
        <p:spPr>
          <a:xfrm>
            <a:off x="568950" y="1852984"/>
            <a:ext cx="5536470" cy="3493926"/>
          </a:xfrm>
          <a:prstGeom prst="roundRect">
            <a:avLst>
              <a:gd name="adj" fmla="val 5451"/>
            </a:avLst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690F7453-F8BA-7D6E-A694-DFB0624726A8}"/>
              </a:ext>
            </a:extLst>
          </p:cNvPr>
          <p:cNvSpPr/>
          <p:nvPr/>
        </p:nvSpPr>
        <p:spPr>
          <a:xfrm>
            <a:off x="6105420" y="1852984"/>
            <a:ext cx="5536470" cy="3493926"/>
          </a:xfrm>
          <a:prstGeom prst="roundRect">
            <a:avLst>
              <a:gd name="adj" fmla="val 5451"/>
            </a:avLst>
          </a:prstGeom>
          <a:solidFill>
            <a:srgbClr val="A8E8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BAD4DB94-1887-1A11-63DC-97491F22E8D2}"/>
              </a:ext>
            </a:extLst>
          </p:cNvPr>
          <p:cNvSpPr/>
          <p:nvPr/>
        </p:nvSpPr>
        <p:spPr>
          <a:xfrm>
            <a:off x="5237192" y="1955344"/>
            <a:ext cx="1736455" cy="3243399"/>
          </a:xfrm>
          <a:custGeom>
            <a:avLst/>
            <a:gdLst>
              <a:gd name="connsiteX0" fmla="*/ 723203 w 1446405"/>
              <a:gd name="connsiteY0" fmla="*/ 0 h 2578761"/>
              <a:gd name="connsiteX1" fmla="*/ 778809 w 1446405"/>
              <a:gd name="connsiteY1" fmla="*/ 33781 h 2578761"/>
              <a:gd name="connsiteX2" fmla="*/ 1446405 w 1446405"/>
              <a:gd name="connsiteY2" fmla="*/ 1289380 h 2578761"/>
              <a:gd name="connsiteX3" fmla="*/ 778809 w 1446405"/>
              <a:gd name="connsiteY3" fmla="*/ 2544979 h 2578761"/>
              <a:gd name="connsiteX4" fmla="*/ 723203 w 1446405"/>
              <a:gd name="connsiteY4" fmla="*/ 2578761 h 2578761"/>
              <a:gd name="connsiteX5" fmla="*/ 667596 w 1446405"/>
              <a:gd name="connsiteY5" fmla="*/ 2544979 h 2578761"/>
              <a:gd name="connsiteX6" fmla="*/ 0 w 1446405"/>
              <a:gd name="connsiteY6" fmla="*/ 1289380 h 2578761"/>
              <a:gd name="connsiteX7" fmla="*/ 667596 w 1446405"/>
              <a:gd name="connsiteY7" fmla="*/ 33781 h 2578761"/>
              <a:gd name="connsiteX8" fmla="*/ 723203 w 1446405"/>
              <a:gd name="connsiteY8" fmla="*/ 0 h 2578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46405" h="2578761">
                <a:moveTo>
                  <a:pt x="723203" y="0"/>
                </a:moveTo>
                <a:lnTo>
                  <a:pt x="778809" y="33781"/>
                </a:lnTo>
                <a:cubicBezTo>
                  <a:pt x="1181589" y="305894"/>
                  <a:pt x="1446405" y="766711"/>
                  <a:pt x="1446405" y="1289380"/>
                </a:cubicBezTo>
                <a:cubicBezTo>
                  <a:pt x="1446405" y="1812049"/>
                  <a:pt x="1181589" y="2272866"/>
                  <a:pt x="778809" y="2544979"/>
                </a:cubicBezTo>
                <a:lnTo>
                  <a:pt x="723203" y="2578761"/>
                </a:lnTo>
                <a:lnTo>
                  <a:pt x="667596" y="2544979"/>
                </a:lnTo>
                <a:cubicBezTo>
                  <a:pt x="264817" y="2272866"/>
                  <a:pt x="0" y="1812049"/>
                  <a:pt x="0" y="1289380"/>
                </a:cubicBezTo>
                <a:cubicBezTo>
                  <a:pt x="0" y="766711"/>
                  <a:pt x="264817" y="305894"/>
                  <a:pt x="667596" y="33781"/>
                </a:cubicBezTo>
                <a:lnTo>
                  <a:pt x="723203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20000"/>
                  <a:lumOff val="80000"/>
                </a:schemeClr>
              </a:gs>
              <a:gs pos="23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114300" dist="38100" dir="2700000" algn="tl" rotWithShape="0">
              <a:schemeClr val="accent2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Aft>
                <a:spcPts val="400"/>
              </a:spcAft>
            </a:pPr>
            <a:endParaRPr lang="zh-CN" altLang="en-US" sz="3600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300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91E541E1-481C-2F99-5732-F31E10D09C21}"/>
              </a:ext>
            </a:extLst>
          </p:cNvPr>
          <p:cNvSpPr/>
          <p:nvPr/>
        </p:nvSpPr>
        <p:spPr>
          <a:xfrm>
            <a:off x="5327717" y="3263913"/>
            <a:ext cx="1555404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VS</a:t>
            </a:r>
            <a:endParaRPr lang="zh-CN" altLang="en-US" sz="8000" b="1" dirty="0">
              <a:solidFill>
                <a:srgbClr val="004299"/>
              </a:solidFill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526FEF1A-D109-57D6-3AD8-DAEBA885F1AB}"/>
              </a:ext>
            </a:extLst>
          </p:cNvPr>
          <p:cNvSpPr/>
          <p:nvPr/>
        </p:nvSpPr>
        <p:spPr>
          <a:xfrm>
            <a:off x="478424" y="1787463"/>
            <a:ext cx="5536470" cy="3642897"/>
          </a:xfrm>
          <a:prstGeom prst="roundRect">
            <a:avLst>
              <a:gd name="adj" fmla="val 5451"/>
            </a:avLst>
          </a:prstGeom>
          <a:noFill/>
          <a:ln>
            <a:gradFill flip="none" rotWithShape="1">
              <a:gsLst>
                <a:gs pos="0">
                  <a:srgbClr val="004299"/>
                </a:gs>
                <a:gs pos="100000">
                  <a:srgbClr val="00429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91074BF-5721-BEAF-6CC7-8BB745F70D28}"/>
              </a:ext>
            </a:extLst>
          </p:cNvPr>
          <p:cNvSpPr/>
          <p:nvPr/>
        </p:nvSpPr>
        <p:spPr>
          <a:xfrm flipH="1">
            <a:off x="6177105" y="1787463"/>
            <a:ext cx="5536470" cy="3642897"/>
          </a:xfrm>
          <a:prstGeom prst="roundRect">
            <a:avLst>
              <a:gd name="adj" fmla="val 5451"/>
            </a:avLst>
          </a:prstGeom>
          <a:noFill/>
          <a:ln>
            <a:gradFill flip="none" rotWithShape="1">
              <a:gsLst>
                <a:gs pos="0">
                  <a:srgbClr val="A8E8E1"/>
                </a:gs>
                <a:gs pos="100000">
                  <a:srgbClr val="A8E8E1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854EB6-55CC-B0E8-F151-290E444EEC0E}"/>
              </a:ext>
            </a:extLst>
          </p:cNvPr>
          <p:cNvSpPr txBox="1"/>
          <p:nvPr/>
        </p:nvSpPr>
        <p:spPr>
          <a:xfrm>
            <a:off x="706307" y="2497295"/>
            <a:ext cx="4302646" cy="2546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chemeClr val="bg1"/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  <a:endParaRPr lang="en-US" altLang="zh-CN" b="0" i="0" dirty="0">
              <a:solidFill>
                <a:schemeClr val="bg1"/>
              </a:solidFill>
              <a:effectLst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chemeClr val="bg1"/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chemeClr val="bg1"/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71230E8-460A-0025-0B08-3C6AB0F36F6D}"/>
              </a:ext>
            </a:extLst>
          </p:cNvPr>
          <p:cNvSpPr/>
          <p:nvPr/>
        </p:nvSpPr>
        <p:spPr>
          <a:xfrm>
            <a:off x="706307" y="1969014"/>
            <a:ext cx="277636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请输入你的小标题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F36A414-5FD1-9246-D573-82D78180D8F4}"/>
              </a:ext>
            </a:extLst>
          </p:cNvPr>
          <p:cNvSpPr txBox="1"/>
          <p:nvPr/>
        </p:nvSpPr>
        <p:spPr>
          <a:xfrm>
            <a:off x="7137975" y="2497295"/>
            <a:ext cx="4302646" cy="2546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  <a:endParaRPr lang="en-US" altLang="zh-CN" b="0" i="0" dirty="0">
              <a:solidFill>
                <a:schemeClr val="bg2">
                  <a:lumMod val="25000"/>
                </a:schemeClr>
              </a:solidFill>
              <a:effectLst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2ED3019-2A41-3639-57EB-E97895B22DA3}"/>
              </a:ext>
            </a:extLst>
          </p:cNvPr>
          <p:cNvSpPr/>
          <p:nvPr/>
        </p:nvSpPr>
        <p:spPr>
          <a:xfrm>
            <a:off x="7137975" y="1969014"/>
            <a:ext cx="277636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请输入你的小标题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B4F4D9A-D5E6-427B-9E04-2501C031EDA4}"/>
              </a:ext>
            </a:extLst>
          </p:cNvPr>
          <p:cNvSpPr/>
          <p:nvPr/>
        </p:nvSpPr>
        <p:spPr>
          <a:xfrm>
            <a:off x="5628905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背景意义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1A37A49-3654-9B1C-FB45-7723766F4CF6}"/>
              </a:ext>
            </a:extLst>
          </p:cNvPr>
          <p:cNvSpPr/>
          <p:nvPr/>
        </p:nvSpPr>
        <p:spPr>
          <a:xfrm>
            <a:off x="7014048" y="38738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方法思路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E028A05-3955-3E97-2D9C-A081BAB04FEE}"/>
              </a:ext>
            </a:extLst>
          </p:cNvPr>
          <p:cNvSpPr/>
          <p:nvPr/>
        </p:nvSpPr>
        <p:spPr>
          <a:xfrm>
            <a:off x="839919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成果应用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517F99E-F30B-535A-398E-CBC3AB732FE9}"/>
              </a:ext>
            </a:extLst>
          </p:cNvPr>
          <p:cNvSpPr/>
          <p:nvPr/>
        </p:nvSpPr>
        <p:spPr>
          <a:xfrm>
            <a:off x="989130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建议总结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E840433-8DE4-C42D-CA75-51F500246E0E}"/>
              </a:ext>
            </a:extLst>
          </p:cNvPr>
          <p:cNvSpPr/>
          <p:nvPr/>
        </p:nvSpPr>
        <p:spPr>
          <a:xfrm flipV="1">
            <a:off x="10656599" y="740884"/>
            <a:ext cx="391608" cy="45719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61495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7EF4B53-BFFA-851E-57F7-6CB9794987A6}"/>
              </a:ext>
            </a:extLst>
          </p:cNvPr>
          <p:cNvSpPr/>
          <p:nvPr/>
        </p:nvSpPr>
        <p:spPr>
          <a:xfrm flipH="1">
            <a:off x="639208" y="763744"/>
            <a:ext cx="11711358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B027521-4D6F-86D4-0FC3-7E54155D5DD0}"/>
              </a:ext>
            </a:extLst>
          </p:cNvPr>
          <p:cNvSpPr/>
          <p:nvPr/>
        </p:nvSpPr>
        <p:spPr>
          <a:xfrm>
            <a:off x="706892" y="211303"/>
            <a:ext cx="277636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95F517B-90FF-5EE3-A35F-D3AC8059FC27}"/>
              </a:ext>
            </a:extLst>
          </p:cNvPr>
          <p:cNvSpPr/>
          <p:nvPr/>
        </p:nvSpPr>
        <p:spPr>
          <a:xfrm>
            <a:off x="297398" y="186910"/>
            <a:ext cx="409494" cy="600627"/>
          </a:xfrm>
          <a:custGeom>
            <a:avLst/>
            <a:gdLst>
              <a:gd name="connsiteX0" fmla="*/ 264919 w 1175046"/>
              <a:gd name="connsiteY0" fmla="*/ 0 h 1790344"/>
              <a:gd name="connsiteX1" fmla="*/ 914400 w 1175046"/>
              <a:gd name="connsiteY1" fmla="*/ 8546 h 1790344"/>
              <a:gd name="connsiteX2" fmla="*/ 863125 w 1175046"/>
              <a:gd name="connsiteY2" fmla="*/ 478565 h 1790344"/>
              <a:gd name="connsiteX3" fmla="*/ 1132317 w 1175046"/>
              <a:gd name="connsiteY3" fmla="*/ 487110 h 1790344"/>
              <a:gd name="connsiteX4" fmla="*/ 1175046 w 1175046"/>
              <a:gd name="connsiteY4" fmla="*/ 1764707 h 1790344"/>
              <a:gd name="connsiteX5" fmla="*/ 799031 w 1175046"/>
              <a:gd name="connsiteY5" fmla="*/ 1790344 h 1790344"/>
              <a:gd name="connsiteX6" fmla="*/ 692209 w 1175046"/>
              <a:gd name="connsiteY6" fmla="*/ 1337417 h 1790344"/>
              <a:gd name="connsiteX7" fmla="*/ 508474 w 1175046"/>
              <a:gd name="connsiteY7" fmla="*/ 1337417 h 1790344"/>
              <a:gd name="connsiteX8" fmla="*/ 393106 w 1175046"/>
              <a:gd name="connsiteY8" fmla="*/ 1777525 h 1790344"/>
              <a:gd name="connsiteX9" fmla="*/ 0 w 1175046"/>
              <a:gd name="connsiteY9" fmla="*/ 1786071 h 1790344"/>
              <a:gd name="connsiteX10" fmla="*/ 59820 w 1175046"/>
              <a:gd name="connsiteY10" fmla="*/ 470019 h 1790344"/>
              <a:gd name="connsiteX11" fmla="*/ 333286 w 1175046"/>
              <a:gd name="connsiteY11" fmla="*/ 461473 h 1790344"/>
              <a:gd name="connsiteX12" fmla="*/ 264919 w 1175046"/>
              <a:gd name="connsiteY12" fmla="*/ 0 h 179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5046" h="1790344">
                <a:moveTo>
                  <a:pt x="264919" y="0"/>
                </a:moveTo>
                <a:lnTo>
                  <a:pt x="914400" y="8546"/>
                </a:lnTo>
                <a:lnTo>
                  <a:pt x="863125" y="478565"/>
                </a:lnTo>
                <a:lnTo>
                  <a:pt x="1132317" y="487110"/>
                </a:lnTo>
                <a:lnTo>
                  <a:pt x="1175046" y="1764707"/>
                </a:lnTo>
                <a:lnTo>
                  <a:pt x="799031" y="1790344"/>
                </a:lnTo>
                <a:lnTo>
                  <a:pt x="692209" y="1337417"/>
                </a:lnTo>
                <a:lnTo>
                  <a:pt x="508474" y="1337417"/>
                </a:lnTo>
                <a:lnTo>
                  <a:pt x="393106" y="1777525"/>
                </a:lnTo>
                <a:lnTo>
                  <a:pt x="0" y="1786071"/>
                </a:lnTo>
                <a:lnTo>
                  <a:pt x="59820" y="470019"/>
                </a:lnTo>
                <a:lnTo>
                  <a:pt x="333286" y="461473"/>
                </a:lnTo>
                <a:lnTo>
                  <a:pt x="264919" y="0"/>
                </a:lnTo>
                <a:close/>
              </a:path>
            </a:pathLst>
          </a:cu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0B9BE0-3946-DC18-A1D2-D0B154CA2C9E}"/>
              </a:ext>
            </a:extLst>
          </p:cNvPr>
          <p:cNvSpPr txBox="1"/>
          <p:nvPr/>
        </p:nvSpPr>
        <p:spPr>
          <a:xfrm>
            <a:off x="153444" y="313852"/>
            <a:ext cx="697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A47A2454-AD8A-8151-E12C-06EDEA3D9322}"/>
              </a:ext>
            </a:extLst>
          </p:cNvPr>
          <p:cNvSpPr/>
          <p:nvPr/>
        </p:nvSpPr>
        <p:spPr>
          <a:xfrm>
            <a:off x="706892" y="478198"/>
            <a:ext cx="2743200" cy="306496"/>
          </a:xfrm>
          <a:prstGeom prst="parallelogram">
            <a:avLst/>
          </a:prstGeom>
          <a:gradFill flip="none" rotWithShape="1">
            <a:gsLst>
              <a:gs pos="8000">
                <a:srgbClr val="004299">
                  <a:alpha val="28000"/>
                </a:srgbClr>
              </a:gs>
              <a:gs pos="55000">
                <a:srgbClr val="004299">
                  <a:alpha val="0"/>
                </a:srgbClr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8D9F0FC-00C9-30C8-1CBA-F8E10A71E840}"/>
              </a:ext>
            </a:extLst>
          </p:cNvPr>
          <p:cNvSpPr/>
          <p:nvPr/>
        </p:nvSpPr>
        <p:spPr>
          <a:xfrm rot="21442300" flipH="1">
            <a:off x="-200350" y="5951826"/>
            <a:ext cx="12592702" cy="1505104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F35CE90-601D-6E0F-AE41-02E44CE9236F}"/>
              </a:ext>
            </a:extLst>
          </p:cNvPr>
          <p:cNvSpPr/>
          <p:nvPr/>
        </p:nvSpPr>
        <p:spPr>
          <a:xfrm rot="21442300" flipH="1">
            <a:off x="-141144" y="6180019"/>
            <a:ext cx="12592702" cy="1048719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99A4FB2-7BDF-F29F-BD5E-4B1F0B3E473C}"/>
              </a:ext>
            </a:extLst>
          </p:cNvPr>
          <p:cNvSpPr/>
          <p:nvPr/>
        </p:nvSpPr>
        <p:spPr>
          <a:xfrm>
            <a:off x="5628905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背景意义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3CE7A81-6C51-578C-A1AA-ADD690700F8A}"/>
              </a:ext>
            </a:extLst>
          </p:cNvPr>
          <p:cNvSpPr/>
          <p:nvPr/>
        </p:nvSpPr>
        <p:spPr>
          <a:xfrm>
            <a:off x="7014048" y="38738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方法思路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6D758318-D031-2274-97EA-142EA6DED46E}"/>
              </a:ext>
            </a:extLst>
          </p:cNvPr>
          <p:cNvSpPr/>
          <p:nvPr/>
        </p:nvSpPr>
        <p:spPr>
          <a:xfrm>
            <a:off x="839919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成果应用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702C085-5798-1C57-A3D8-244F925A05B6}"/>
              </a:ext>
            </a:extLst>
          </p:cNvPr>
          <p:cNvSpPr/>
          <p:nvPr/>
        </p:nvSpPr>
        <p:spPr>
          <a:xfrm>
            <a:off x="989130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建议总结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1C262397-8EB3-D8ED-0525-31CF657027C7}"/>
              </a:ext>
            </a:extLst>
          </p:cNvPr>
          <p:cNvSpPr/>
          <p:nvPr/>
        </p:nvSpPr>
        <p:spPr>
          <a:xfrm flipV="1">
            <a:off x="10656599" y="740884"/>
            <a:ext cx="391608" cy="45719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79566A2-09C0-D397-79E9-21B4E2B9B2D2}"/>
              </a:ext>
            </a:extLst>
          </p:cNvPr>
          <p:cNvSpPr/>
          <p:nvPr/>
        </p:nvSpPr>
        <p:spPr>
          <a:xfrm>
            <a:off x="0" y="2540000"/>
            <a:ext cx="12192000" cy="1969118"/>
          </a:xfrm>
          <a:prstGeom prst="rect">
            <a:avLst/>
          </a:prstGeom>
          <a:solidFill>
            <a:srgbClr val="00429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16E3C1A-8DA7-555E-752B-B6C6AE8E92E3}"/>
              </a:ext>
            </a:extLst>
          </p:cNvPr>
          <p:cNvSpPr/>
          <p:nvPr/>
        </p:nvSpPr>
        <p:spPr>
          <a:xfrm>
            <a:off x="438589" y="3002492"/>
            <a:ext cx="1043365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8800" dirty="0">
                <a:gradFill>
                  <a:gsLst>
                    <a:gs pos="74000">
                      <a:schemeClr val="bg1">
                        <a:alpha val="0"/>
                      </a:schemeClr>
                    </a:gs>
                    <a:gs pos="37000">
                      <a:schemeClr val="bg1"/>
                    </a:gs>
                  </a:gsLst>
                  <a:lin ang="1800000" scaled="0"/>
                </a:gra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致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D523CA1-6229-9A6A-990A-D6DBE55DB245}"/>
              </a:ext>
            </a:extLst>
          </p:cNvPr>
          <p:cNvSpPr txBox="1"/>
          <p:nvPr/>
        </p:nvSpPr>
        <p:spPr>
          <a:xfrm>
            <a:off x="1176318" y="3085428"/>
            <a:ext cx="104336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谢</a:t>
            </a:r>
            <a:endParaRPr lang="zh-CN" altLang="en-US" sz="8800" dirty="0"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7B2764C-1E23-ACD4-3953-D8290E3103DC}"/>
              </a:ext>
            </a:extLst>
          </p:cNvPr>
          <p:cNvSpPr/>
          <p:nvPr/>
        </p:nvSpPr>
        <p:spPr>
          <a:xfrm>
            <a:off x="3155766" y="1349835"/>
            <a:ext cx="8356600" cy="44229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63500" dir="2700000" algn="tl" rotWithShape="0">
              <a:srgbClr val="004299">
                <a:alpha val="31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F358B5A-E4C4-F3AB-83B7-942A775E74E6}"/>
              </a:ext>
            </a:extLst>
          </p:cNvPr>
          <p:cNvSpPr/>
          <p:nvPr/>
        </p:nvSpPr>
        <p:spPr>
          <a:xfrm>
            <a:off x="3155766" y="5663887"/>
            <a:ext cx="8356600" cy="131745"/>
          </a:xfrm>
          <a:prstGeom prst="rect">
            <a:avLst/>
          </a:prstGeom>
          <a:solidFill>
            <a:srgbClr val="00429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D8DA0FD-B58A-276E-6F8E-DD56AAC42D6D}"/>
              </a:ext>
            </a:extLst>
          </p:cNvPr>
          <p:cNvSpPr/>
          <p:nvPr/>
        </p:nvSpPr>
        <p:spPr>
          <a:xfrm>
            <a:off x="5503834" y="4756010"/>
            <a:ext cx="7255665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500" b="1" dirty="0">
                <a:ln>
                  <a:gradFill>
                    <a:gsLst>
                      <a:gs pos="0">
                        <a:srgbClr val="004299">
                          <a:alpha val="45000"/>
                        </a:srgbClr>
                      </a:gs>
                      <a:gs pos="77000">
                        <a:srgbClr val="00429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THANKS</a:t>
            </a:r>
            <a:endParaRPr lang="zh-CN" altLang="en-US" sz="11500" b="1" dirty="0">
              <a:ln>
                <a:gradFill>
                  <a:gsLst>
                    <a:gs pos="0">
                      <a:srgbClr val="004299">
                        <a:alpha val="45000"/>
                      </a:srgbClr>
                    </a:gs>
                    <a:gs pos="77000">
                      <a:srgbClr val="00429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</p:txBody>
      </p:sp>
      <p:sp>
        <p:nvSpPr>
          <p:cNvPr id="21" name="quotation-mark_32371">
            <a:extLst>
              <a:ext uri="{FF2B5EF4-FFF2-40B4-BE49-F238E27FC236}">
                <a16:creationId xmlns:a16="http://schemas.microsoft.com/office/drawing/2014/main" id="{AFAF5B49-2A81-332C-DBEF-3DC0E30ACDA3}"/>
              </a:ext>
            </a:extLst>
          </p:cNvPr>
          <p:cNvSpPr/>
          <p:nvPr/>
        </p:nvSpPr>
        <p:spPr>
          <a:xfrm>
            <a:off x="3450092" y="1590164"/>
            <a:ext cx="609685" cy="565862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46B029A-2AD1-250F-37EB-EFC078C94F4B}"/>
              </a:ext>
            </a:extLst>
          </p:cNvPr>
          <p:cNvSpPr txBox="1"/>
          <p:nvPr/>
        </p:nvSpPr>
        <p:spPr>
          <a:xfrm>
            <a:off x="3401262" y="2137193"/>
            <a:ext cx="7865608" cy="2234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请在此处输入详细文本描述，或者复制您的文本内容粘贴到此处，请在此处输入详细文本描述，或者复制您的文本内容粘贴到此处，请在此处输入详细文本描述，或者复制您的文本内容粘贴到此处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请在此处输入详细文本描述，或者复制您的文本内容粘贴到此处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7801668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" name="矩形: 圆角 1033">
            <a:extLst>
              <a:ext uri="{FF2B5EF4-FFF2-40B4-BE49-F238E27FC236}">
                <a16:creationId xmlns:a16="http://schemas.microsoft.com/office/drawing/2014/main" id="{86DACD3E-F8F1-DF67-1432-58821F823335}"/>
              </a:ext>
            </a:extLst>
          </p:cNvPr>
          <p:cNvSpPr/>
          <p:nvPr/>
        </p:nvSpPr>
        <p:spPr>
          <a:xfrm>
            <a:off x="264742" y="219908"/>
            <a:ext cx="11492161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697CFE-46DB-06C4-3D41-1043EE6B78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Diffused trans="80000" intensity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232" y="3109623"/>
            <a:ext cx="5765869" cy="3522231"/>
          </a:xfrm>
          <a:prstGeom prst="rect">
            <a:avLst/>
          </a:prstGeom>
          <a:scene3d>
            <a:camera prst="orthographicFront"/>
            <a:lightRig rig="threePt" dir="t"/>
          </a:scene3d>
          <a:sp3d z="-1270000"/>
        </p:spPr>
      </p:pic>
      <p:pic>
        <p:nvPicPr>
          <p:cNvPr id="35" name="Picture 2" descr="查看图片">
            <a:extLst>
              <a:ext uri="{FF2B5EF4-FFF2-40B4-BE49-F238E27FC236}">
                <a16:creationId xmlns:a16="http://schemas.microsoft.com/office/drawing/2014/main" id="{54F2390A-3D2C-D126-355A-0AE08D6A9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267" y="3912698"/>
            <a:ext cx="4969353" cy="49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查看图片">
            <a:extLst>
              <a:ext uri="{FF2B5EF4-FFF2-40B4-BE49-F238E27FC236}">
                <a16:creationId xmlns:a16="http://schemas.microsoft.com/office/drawing/2014/main" id="{33E13B8D-61A1-6A65-3208-07E02C042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2803" y="4801578"/>
            <a:ext cx="378142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查看图片">
            <a:extLst>
              <a:ext uri="{FF2B5EF4-FFF2-40B4-BE49-F238E27FC236}">
                <a16:creationId xmlns:a16="http://schemas.microsoft.com/office/drawing/2014/main" id="{6472D540-5E03-9C95-404D-6033546FF8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3941" y="4645156"/>
            <a:ext cx="378142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查看图片">
            <a:extLst>
              <a:ext uri="{FF2B5EF4-FFF2-40B4-BE49-F238E27FC236}">
                <a16:creationId xmlns:a16="http://schemas.microsoft.com/office/drawing/2014/main" id="{CA864008-0605-9E2E-03C7-B49612997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7702" y="3109623"/>
            <a:ext cx="4969353" cy="49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查看图片">
            <a:extLst>
              <a:ext uri="{FF2B5EF4-FFF2-40B4-BE49-F238E27FC236}">
                <a16:creationId xmlns:a16="http://schemas.microsoft.com/office/drawing/2014/main" id="{9562148E-B0CF-4FEC-30E0-5C9D53620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7578" y="4165851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0" descr="查看图片">
            <a:extLst>
              <a:ext uri="{FF2B5EF4-FFF2-40B4-BE49-F238E27FC236}">
                <a16:creationId xmlns:a16="http://schemas.microsoft.com/office/drawing/2014/main" id="{6654EE53-1A65-CB1A-C4FF-55DF3CCF57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783">
            <a:off x="-1767030" y="3658249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BFDDDA3-DD50-01AD-1D8A-09C08F6E54A6}"/>
              </a:ext>
            </a:extLst>
          </p:cNvPr>
          <p:cNvSpPr/>
          <p:nvPr/>
        </p:nvSpPr>
        <p:spPr>
          <a:xfrm rot="290467">
            <a:off x="-216495" y="4782033"/>
            <a:ext cx="12592702" cy="3066241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327A81F-7808-190E-F65B-1F59446EE59F}"/>
              </a:ext>
            </a:extLst>
          </p:cNvPr>
          <p:cNvSpPr/>
          <p:nvPr/>
        </p:nvSpPr>
        <p:spPr>
          <a:xfrm rot="290467">
            <a:off x="-177263" y="5329135"/>
            <a:ext cx="12592702" cy="2136481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28" name="组合 1027">
            <a:extLst>
              <a:ext uri="{FF2B5EF4-FFF2-40B4-BE49-F238E27FC236}">
                <a16:creationId xmlns:a16="http://schemas.microsoft.com/office/drawing/2014/main" id="{88F47B9C-D539-294F-5A95-914A166139DB}"/>
              </a:ext>
            </a:extLst>
          </p:cNvPr>
          <p:cNvGrpSpPr/>
          <p:nvPr/>
        </p:nvGrpSpPr>
        <p:grpSpPr>
          <a:xfrm>
            <a:off x="4864531" y="3376385"/>
            <a:ext cx="2152463" cy="465993"/>
            <a:chOff x="-1809805" y="-1099963"/>
            <a:chExt cx="2971631" cy="754482"/>
          </a:xfrm>
        </p:grpSpPr>
        <p:sp>
          <p:nvSpPr>
            <p:cNvPr id="1029" name="矩形: 对角圆角 1028">
              <a:extLst>
                <a:ext uri="{FF2B5EF4-FFF2-40B4-BE49-F238E27FC236}">
                  <a16:creationId xmlns:a16="http://schemas.microsoft.com/office/drawing/2014/main" id="{32ED9631-F873-F4C8-4AC3-309573C3496E}"/>
                </a:ext>
              </a:extLst>
            </p:cNvPr>
            <p:cNvSpPr/>
            <p:nvPr/>
          </p:nvSpPr>
          <p:spPr>
            <a:xfrm>
              <a:off x="-1741406" y="-1035467"/>
              <a:ext cx="2835099" cy="614854"/>
            </a:xfrm>
            <a:prstGeom prst="round2DiagRect">
              <a:avLst>
                <a:gd name="adj1" fmla="val 37180"/>
                <a:gd name="adj2" fmla="val 0"/>
              </a:avLst>
            </a:prstGeom>
            <a:gradFill>
              <a:gsLst>
                <a:gs pos="31000">
                  <a:srgbClr val="004299"/>
                </a:gs>
                <a:gs pos="100000">
                  <a:srgbClr val="004299">
                    <a:lumMod val="84000"/>
                    <a:lumOff val="16000"/>
                  </a:srgbClr>
                </a:gs>
              </a:gsLst>
              <a:lin ang="2700000" scaled="1"/>
            </a:gradFill>
            <a:ln>
              <a:noFill/>
            </a:ln>
            <a:effectLst>
              <a:outerShdw blurRad="88900" dist="38100" dir="2700000" algn="tl" rotWithShape="0">
                <a:srgbClr val="A8E8E1">
                  <a:alpha val="4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汇报人：小达达达</a:t>
              </a:r>
            </a:p>
          </p:txBody>
        </p:sp>
        <p:sp>
          <p:nvSpPr>
            <p:cNvPr id="1030" name="矩形: 对角圆角 1029">
              <a:extLst>
                <a:ext uri="{FF2B5EF4-FFF2-40B4-BE49-F238E27FC236}">
                  <a16:creationId xmlns:a16="http://schemas.microsoft.com/office/drawing/2014/main" id="{C4B75AE9-7A96-5769-A9B5-251F3A4C10BB}"/>
                </a:ext>
              </a:extLst>
            </p:cNvPr>
            <p:cNvSpPr/>
            <p:nvPr/>
          </p:nvSpPr>
          <p:spPr>
            <a:xfrm>
              <a:off x="-1809805" y="-1099963"/>
              <a:ext cx="2971631" cy="754482"/>
            </a:xfrm>
            <a:prstGeom prst="round2DiagRect">
              <a:avLst>
                <a:gd name="adj1" fmla="val 37180"/>
                <a:gd name="adj2" fmla="val 0"/>
              </a:avLst>
            </a:prstGeom>
            <a:noFill/>
            <a:ln>
              <a:solidFill>
                <a:srgbClr val="A8E8E1"/>
              </a:solidFill>
            </a:ln>
            <a:effectLst>
              <a:outerShdw blurRad="63500" sx="102000" sy="102000" algn="ctr" rotWithShape="0">
                <a:srgbClr val="004299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F73EDB83-1915-D525-B208-9B02BBA6EC8F}"/>
              </a:ext>
            </a:extLst>
          </p:cNvPr>
          <p:cNvSpPr/>
          <p:nvPr/>
        </p:nvSpPr>
        <p:spPr>
          <a:xfrm>
            <a:off x="4720972" y="1384109"/>
            <a:ext cx="6993249" cy="1428869"/>
          </a:xfrm>
          <a:custGeom>
            <a:avLst/>
            <a:gdLst/>
            <a:ahLst/>
            <a:cxnLst/>
            <a:rect l="l" t="t" r="r" b="b"/>
            <a:pathLst>
              <a:path w="6993249" h="1428869">
                <a:moveTo>
                  <a:pt x="56083" y="1080102"/>
                </a:moveTo>
                <a:lnTo>
                  <a:pt x="63093" y="1080102"/>
                </a:lnTo>
                <a:cubicBezTo>
                  <a:pt x="67767" y="1128006"/>
                  <a:pt x="80035" y="1171237"/>
                  <a:pt x="99898" y="1209794"/>
                </a:cubicBezTo>
                <a:cubicBezTo>
                  <a:pt x="123266" y="1237836"/>
                  <a:pt x="139040" y="1270551"/>
                  <a:pt x="147218" y="1307940"/>
                </a:cubicBezTo>
                <a:cubicBezTo>
                  <a:pt x="156566" y="1337150"/>
                  <a:pt x="150724" y="1355844"/>
                  <a:pt x="129692" y="1364023"/>
                </a:cubicBezTo>
                <a:cubicBezTo>
                  <a:pt x="122682" y="1371034"/>
                  <a:pt x="115380" y="1370157"/>
                  <a:pt x="107785" y="1361394"/>
                </a:cubicBezTo>
                <a:cubicBezTo>
                  <a:pt x="100190" y="1352631"/>
                  <a:pt x="94640" y="1353508"/>
                  <a:pt x="91135" y="1364023"/>
                </a:cubicBezTo>
                <a:cubicBezTo>
                  <a:pt x="57251" y="1355844"/>
                  <a:pt x="35636" y="1331892"/>
                  <a:pt x="26289" y="1292167"/>
                </a:cubicBezTo>
                <a:cubicBezTo>
                  <a:pt x="13436" y="1278146"/>
                  <a:pt x="4673" y="1258283"/>
                  <a:pt x="0" y="1232578"/>
                </a:cubicBezTo>
                <a:cubicBezTo>
                  <a:pt x="16357" y="1206873"/>
                  <a:pt x="28625" y="1178832"/>
                  <a:pt x="36804" y="1148453"/>
                </a:cubicBezTo>
                <a:cubicBezTo>
                  <a:pt x="39141" y="1123917"/>
                  <a:pt x="45567" y="1101133"/>
                  <a:pt x="56083" y="1080102"/>
                </a:cubicBezTo>
                <a:close/>
                <a:moveTo>
                  <a:pt x="2369178" y="971118"/>
                </a:moveTo>
                <a:cubicBezTo>
                  <a:pt x="2354548" y="983310"/>
                  <a:pt x="2337276" y="996314"/>
                  <a:pt x="2317362" y="1010132"/>
                </a:cubicBezTo>
                <a:cubicBezTo>
                  <a:pt x="2297448" y="1023950"/>
                  <a:pt x="2291149" y="1037767"/>
                  <a:pt x="2298464" y="1051585"/>
                </a:cubicBezTo>
                <a:cubicBezTo>
                  <a:pt x="2331789" y="1078407"/>
                  <a:pt x="2353735" y="1077391"/>
                  <a:pt x="2364301" y="1048537"/>
                </a:cubicBezTo>
                <a:cubicBezTo>
                  <a:pt x="2374868" y="1019682"/>
                  <a:pt x="2376493" y="993876"/>
                  <a:pt x="2369178" y="971118"/>
                </a:cubicBezTo>
                <a:close/>
                <a:moveTo>
                  <a:pt x="1944454" y="958989"/>
                </a:moveTo>
                <a:cubicBezTo>
                  <a:pt x="1934701" y="973619"/>
                  <a:pt x="1921289" y="982357"/>
                  <a:pt x="1904221" y="985201"/>
                </a:cubicBezTo>
                <a:cubicBezTo>
                  <a:pt x="1887152" y="988046"/>
                  <a:pt x="1871709" y="993126"/>
                  <a:pt x="1857891" y="1000441"/>
                </a:cubicBezTo>
                <a:cubicBezTo>
                  <a:pt x="1874147" y="1014259"/>
                  <a:pt x="1891216" y="1029702"/>
                  <a:pt x="1909097" y="1046771"/>
                </a:cubicBezTo>
                <a:cubicBezTo>
                  <a:pt x="1925353" y="1066278"/>
                  <a:pt x="1944861" y="1077251"/>
                  <a:pt x="1967619" y="1079689"/>
                </a:cubicBezTo>
                <a:lnTo>
                  <a:pt x="1957865" y="990688"/>
                </a:lnTo>
                <a:cubicBezTo>
                  <a:pt x="1959491" y="971181"/>
                  <a:pt x="1955427" y="960614"/>
                  <a:pt x="1945673" y="958989"/>
                </a:cubicBezTo>
                <a:close/>
                <a:moveTo>
                  <a:pt x="918362" y="924121"/>
                </a:moveTo>
                <a:lnTo>
                  <a:pt x="935888" y="929378"/>
                </a:lnTo>
                <a:cubicBezTo>
                  <a:pt x="1000150" y="925873"/>
                  <a:pt x="1055649" y="939310"/>
                  <a:pt x="1102385" y="969688"/>
                </a:cubicBezTo>
                <a:cubicBezTo>
                  <a:pt x="1142111" y="984877"/>
                  <a:pt x="1166063" y="1011751"/>
                  <a:pt x="1174242" y="1050308"/>
                </a:cubicBezTo>
                <a:cubicBezTo>
                  <a:pt x="1189431" y="1067834"/>
                  <a:pt x="1187094" y="1080686"/>
                  <a:pt x="1167232" y="1088865"/>
                </a:cubicBezTo>
                <a:cubicBezTo>
                  <a:pt x="1162558" y="1101717"/>
                  <a:pt x="1153211" y="1105515"/>
                  <a:pt x="1139190" y="1100257"/>
                </a:cubicBezTo>
                <a:cubicBezTo>
                  <a:pt x="1125169" y="1094999"/>
                  <a:pt x="1116990" y="1099381"/>
                  <a:pt x="1114654" y="1113401"/>
                </a:cubicBezTo>
                <a:cubicBezTo>
                  <a:pt x="1106475" y="1121580"/>
                  <a:pt x="1097128" y="1120996"/>
                  <a:pt x="1086612" y="1111649"/>
                </a:cubicBezTo>
                <a:cubicBezTo>
                  <a:pt x="1076096" y="1102302"/>
                  <a:pt x="1066165" y="1100549"/>
                  <a:pt x="1056818" y="1106391"/>
                </a:cubicBezTo>
                <a:cubicBezTo>
                  <a:pt x="1013587" y="1084191"/>
                  <a:pt x="971525" y="1061408"/>
                  <a:pt x="930631" y="1038040"/>
                </a:cubicBezTo>
                <a:cubicBezTo>
                  <a:pt x="895579" y="1013503"/>
                  <a:pt x="858774" y="1005909"/>
                  <a:pt x="820217" y="1015256"/>
                </a:cubicBezTo>
                <a:cubicBezTo>
                  <a:pt x="764134" y="1016424"/>
                  <a:pt x="722071" y="1042713"/>
                  <a:pt x="694030" y="1094123"/>
                </a:cubicBezTo>
                <a:cubicBezTo>
                  <a:pt x="705714" y="1116322"/>
                  <a:pt x="713308" y="1140275"/>
                  <a:pt x="716813" y="1165979"/>
                </a:cubicBezTo>
                <a:cubicBezTo>
                  <a:pt x="736676" y="1176495"/>
                  <a:pt x="755371" y="1179416"/>
                  <a:pt x="772897" y="1174742"/>
                </a:cubicBezTo>
                <a:lnTo>
                  <a:pt x="892073" y="1227320"/>
                </a:lnTo>
                <a:cubicBezTo>
                  <a:pt x="934136" y="1262372"/>
                  <a:pt x="983793" y="1286325"/>
                  <a:pt x="1041044" y="1299177"/>
                </a:cubicBezTo>
                <a:cubicBezTo>
                  <a:pt x="1069086" y="1330724"/>
                  <a:pt x="1075512" y="1361686"/>
                  <a:pt x="1060323" y="1392065"/>
                </a:cubicBezTo>
                <a:cubicBezTo>
                  <a:pt x="1032281" y="1394402"/>
                  <a:pt x="1008329" y="1402580"/>
                  <a:pt x="988466" y="1416601"/>
                </a:cubicBezTo>
                <a:cubicBezTo>
                  <a:pt x="962762" y="1420106"/>
                  <a:pt x="939394" y="1420691"/>
                  <a:pt x="918362" y="1418354"/>
                </a:cubicBezTo>
                <a:cubicBezTo>
                  <a:pt x="902005" y="1424196"/>
                  <a:pt x="885063" y="1427701"/>
                  <a:pt x="867537" y="1428869"/>
                </a:cubicBezTo>
                <a:cubicBezTo>
                  <a:pt x="827811" y="1419522"/>
                  <a:pt x="787502" y="1415433"/>
                  <a:pt x="746608" y="1416601"/>
                </a:cubicBezTo>
                <a:cubicBezTo>
                  <a:pt x="725576" y="1410759"/>
                  <a:pt x="706298" y="1406086"/>
                  <a:pt x="688772" y="1402580"/>
                </a:cubicBezTo>
                <a:cubicBezTo>
                  <a:pt x="670077" y="1413096"/>
                  <a:pt x="654304" y="1411343"/>
                  <a:pt x="641452" y="1397323"/>
                </a:cubicBezTo>
                <a:cubicBezTo>
                  <a:pt x="570179" y="1412512"/>
                  <a:pt x="507086" y="1398491"/>
                  <a:pt x="452171" y="1355260"/>
                </a:cubicBezTo>
                <a:cubicBezTo>
                  <a:pt x="429971" y="1335397"/>
                  <a:pt x="418287" y="1313782"/>
                  <a:pt x="417119" y="1290414"/>
                </a:cubicBezTo>
                <a:cubicBezTo>
                  <a:pt x="415950" y="1290414"/>
                  <a:pt x="418579" y="1295088"/>
                  <a:pt x="425006" y="1304435"/>
                </a:cubicBezTo>
                <a:cubicBezTo>
                  <a:pt x="431432" y="1313782"/>
                  <a:pt x="438734" y="1314950"/>
                  <a:pt x="446913" y="1307940"/>
                </a:cubicBezTo>
                <a:cubicBezTo>
                  <a:pt x="483133" y="1337150"/>
                  <a:pt x="523443" y="1347373"/>
                  <a:pt x="567842" y="1338610"/>
                </a:cubicBezTo>
                <a:cubicBezTo>
                  <a:pt x="612242" y="1329847"/>
                  <a:pt x="654888" y="1322545"/>
                  <a:pt x="695782" y="1316703"/>
                </a:cubicBezTo>
                <a:cubicBezTo>
                  <a:pt x="722655" y="1316703"/>
                  <a:pt x="746608" y="1310861"/>
                  <a:pt x="767639" y="1299177"/>
                </a:cubicBezTo>
                <a:cubicBezTo>
                  <a:pt x="747776" y="1282819"/>
                  <a:pt x="726161" y="1269967"/>
                  <a:pt x="702793" y="1260620"/>
                </a:cubicBezTo>
                <a:cubicBezTo>
                  <a:pt x="656057" y="1234915"/>
                  <a:pt x="607568" y="1208626"/>
                  <a:pt x="557327" y="1181753"/>
                </a:cubicBezTo>
                <a:cubicBezTo>
                  <a:pt x="517601" y="1159553"/>
                  <a:pt x="479628" y="1130927"/>
                  <a:pt x="443408" y="1095875"/>
                </a:cubicBezTo>
                <a:cubicBezTo>
                  <a:pt x="455092" y="1069002"/>
                  <a:pt x="470281" y="1048555"/>
                  <a:pt x="488975" y="1034534"/>
                </a:cubicBezTo>
                <a:cubicBezTo>
                  <a:pt x="510007" y="1027524"/>
                  <a:pt x="528701" y="1032198"/>
                  <a:pt x="545059" y="1048555"/>
                </a:cubicBezTo>
                <a:cubicBezTo>
                  <a:pt x="568427" y="1066081"/>
                  <a:pt x="591795" y="1068418"/>
                  <a:pt x="615163" y="1055566"/>
                </a:cubicBezTo>
                <a:cubicBezTo>
                  <a:pt x="638531" y="1042713"/>
                  <a:pt x="660730" y="1027524"/>
                  <a:pt x="681761" y="1009998"/>
                </a:cubicBezTo>
                <a:cubicBezTo>
                  <a:pt x="750697" y="964430"/>
                  <a:pt x="829564" y="935805"/>
                  <a:pt x="918362" y="924121"/>
                </a:cubicBezTo>
                <a:close/>
                <a:moveTo>
                  <a:pt x="5404189" y="903463"/>
                </a:moveTo>
                <a:lnTo>
                  <a:pt x="5377957" y="934067"/>
                </a:lnTo>
                <a:cubicBezTo>
                  <a:pt x="5342981" y="926294"/>
                  <a:pt x="5318936" y="930909"/>
                  <a:pt x="5305820" y="947911"/>
                </a:cubicBezTo>
                <a:cubicBezTo>
                  <a:pt x="5292704" y="964913"/>
                  <a:pt x="5307520" y="977786"/>
                  <a:pt x="5350268" y="986530"/>
                </a:cubicBezTo>
                <a:cubicBezTo>
                  <a:pt x="5383301" y="1015677"/>
                  <a:pt x="5404432" y="1014462"/>
                  <a:pt x="5413662" y="982887"/>
                </a:cubicBezTo>
                <a:cubicBezTo>
                  <a:pt x="5422891" y="951312"/>
                  <a:pt x="5419734" y="924837"/>
                  <a:pt x="5404189" y="903463"/>
                </a:cubicBezTo>
                <a:close/>
                <a:moveTo>
                  <a:pt x="1447821" y="834897"/>
                </a:moveTo>
                <a:cubicBezTo>
                  <a:pt x="1446678" y="834922"/>
                  <a:pt x="1445192" y="835240"/>
                  <a:pt x="1443363" y="835849"/>
                </a:cubicBezTo>
                <a:cubicBezTo>
                  <a:pt x="1443363" y="847229"/>
                  <a:pt x="1445192" y="849464"/>
                  <a:pt x="1448849" y="842555"/>
                </a:cubicBezTo>
                <a:cubicBezTo>
                  <a:pt x="1451593" y="837373"/>
                  <a:pt x="1451250" y="834821"/>
                  <a:pt x="1447821" y="834897"/>
                </a:cubicBezTo>
                <a:close/>
                <a:moveTo>
                  <a:pt x="1456774" y="785862"/>
                </a:moveTo>
                <a:lnTo>
                  <a:pt x="1448240" y="815123"/>
                </a:lnTo>
                <a:cubicBezTo>
                  <a:pt x="1446614" y="833817"/>
                  <a:pt x="1449459" y="836256"/>
                  <a:pt x="1456774" y="822438"/>
                </a:cubicBezTo>
                <a:cubicBezTo>
                  <a:pt x="1465715" y="803744"/>
                  <a:pt x="1465715" y="791552"/>
                  <a:pt x="1456774" y="785862"/>
                </a:cubicBezTo>
                <a:close/>
                <a:moveTo>
                  <a:pt x="3868214" y="692449"/>
                </a:moveTo>
                <a:cubicBezTo>
                  <a:pt x="3862810" y="692668"/>
                  <a:pt x="3857480" y="693362"/>
                  <a:pt x="3852222" y="694530"/>
                </a:cubicBezTo>
                <a:cubicBezTo>
                  <a:pt x="3824180" y="699203"/>
                  <a:pt x="3813665" y="712056"/>
                  <a:pt x="3820675" y="733087"/>
                </a:cubicBezTo>
                <a:cubicBezTo>
                  <a:pt x="3855727" y="726077"/>
                  <a:pt x="3888442" y="716145"/>
                  <a:pt x="3918821" y="703293"/>
                </a:cubicBezTo>
                <a:cubicBezTo>
                  <a:pt x="3901295" y="695406"/>
                  <a:pt x="3884426" y="691791"/>
                  <a:pt x="3868214" y="692449"/>
                </a:cubicBezTo>
                <a:close/>
                <a:moveTo>
                  <a:pt x="1913974" y="667600"/>
                </a:moveTo>
                <a:cubicBezTo>
                  <a:pt x="1942422" y="669225"/>
                  <a:pt x="1969245" y="674102"/>
                  <a:pt x="1994441" y="682230"/>
                </a:cubicBezTo>
                <a:cubicBezTo>
                  <a:pt x="2006633" y="706614"/>
                  <a:pt x="2013136" y="733843"/>
                  <a:pt x="2013949" y="763917"/>
                </a:cubicBezTo>
                <a:lnTo>
                  <a:pt x="1998099" y="841945"/>
                </a:lnTo>
                <a:cubicBezTo>
                  <a:pt x="1999725" y="941107"/>
                  <a:pt x="2010697" y="1037424"/>
                  <a:pt x="2031017" y="1130896"/>
                </a:cubicBezTo>
                <a:cubicBezTo>
                  <a:pt x="2039958" y="1163408"/>
                  <a:pt x="2043616" y="1195920"/>
                  <a:pt x="2041990" y="1228432"/>
                </a:cubicBezTo>
                <a:cubicBezTo>
                  <a:pt x="2042803" y="1238998"/>
                  <a:pt x="2038129" y="1244891"/>
                  <a:pt x="2027969" y="1246110"/>
                </a:cubicBezTo>
                <a:cubicBezTo>
                  <a:pt x="2017809" y="1247329"/>
                  <a:pt x="2009478" y="1252003"/>
                  <a:pt x="2002976" y="1260131"/>
                </a:cubicBezTo>
                <a:cubicBezTo>
                  <a:pt x="2002163" y="1269072"/>
                  <a:pt x="1996473" y="1269072"/>
                  <a:pt x="1985907" y="1260131"/>
                </a:cubicBezTo>
                <a:cubicBezTo>
                  <a:pt x="1949331" y="1230057"/>
                  <a:pt x="1918445" y="1193888"/>
                  <a:pt x="1893248" y="1151622"/>
                </a:cubicBezTo>
                <a:cubicBezTo>
                  <a:pt x="1895686" y="1133741"/>
                  <a:pt x="1891622" y="1116672"/>
                  <a:pt x="1881056" y="1100416"/>
                </a:cubicBezTo>
                <a:cubicBezTo>
                  <a:pt x="1869677" y="1062214"/>
                  <a:pt x="1852608" y="1026045"/>
                  <a:pt x="1829849" y="991907"/>
                </a:cubicBezTo>
                <a:cubicBezTo>
                  <a:pt x="1817657" y="1001661"/>
                  <a:pt x="1804653" y="1000035"/>
                  <a:pt x="1790835" y="987030"/>
                </a:cubicBezTo>
                <a:cubicBezTo>
                  <a:pt x="1785958" y="974838"/>
                  <a:pt x="1782707" y="971993"/>
                  <a:pt x="1781081" y="978496"/>
                </a:cubicBezTo>
                <a:lnTo>
                  <a:pt x="1770109" y="1035798"/>
                </a:lnTo>
                <a:cubicBezTo>
                  <a:pt x="1766045" y="1061808"/>
                  <a:pt x="1760355" y="1087817"/>
                  <a:pt x="1753040" y="1113827"/>
                </a:cubicBezTo>
                <a:cubicBezTo>
                  <a:pt x="1749789" y="1122768"/>
                  <a:pt x="1743489" y="1125816"/>
                  <a:pt x="1734142" y="1122971"/>
                </a:cubicBezTo>
                <a:cubicBezTo>
                  <a:pt x="1724795" y="1120126"/>
                  <a:pt x="1717683" y="1122768"/>
                  <a:pt x="1712806" y="1130896"/>
                </a:cubicBezTo>
                <a:cubicBezTo>
                  <a:pt x="1701427" y="1125206"/>
                  <a:pt x="1693705" y="1113421"/>
                  <a:pt x="1689641" y="1095539"/>
                </a:cubicBezTo>
                <a:cubicBezTo>
                  <a:pt x="1688829" y="1072781"/>
                  <a:pt x="1685984" y="1053680"/>
                  <a:pt x="1681107" y="1038237"/>
                </a:cubicBezTo>
                <a:cubicBezTo>
                  <a:pt x="1684358" y="1023606"/>
                  <a:pt x="1688422" y="1011008"/>
                  <a:pt x="1693299" y="1000441"/>
                </a:cubicBezTo>
                <a:cubicBezTo>
                  <a:pt x="1698176" y="977683"/>
                  <a:pt x="1704678" y="957769"/>
                  <a:pt x="1712806" y="940701"/>
                </a:cubicBezTo>
                <a:cubicBezTo>
                  <a:pt x="1724185" y="899248"/>
                  <a:pt x="1731501" y="858608"/>
                  <a:pt x="1734752" y="818781"/>
                </a:cubicBezTo>
                <a:cubicBezTo>
                  <a:pt x="1729062" y="812278"/>
                  <a:pt x="1729265" y="811262"/>
                  <a:pt x="1735361" y="815733"/>
                </a:cubicBezTo>
                <a:cubicBezTo>
                  <a:pt x="1741457" y="820203"/>
                  <a:pt x="1746131" y="824064"/>
                  <a:pt x="1749382" y="827315"/>
                </a:cubicBezTo>
                <a:cubicBezTo>
                  <a:pt x="1746131" y="859827"/>
                  <a:pt x="1752227" y="886243"/>
                  <a:pt x="1767670" y="906563"/>
                </a:cubicBezTo>
                <a:cubicBezTo>
                  <a:pt x="1769296" y="924445"/>
                  <a:pt x="1776611" y="927289"/>
                  <a:pt x="1789616" y="915097"/>
                </a:cubicBezTo>
                <a:cubicBezTo>
                  <a:pt x="1802621" y="915097"/>
                  <a:pt x="1811968" y="907985"/>
                  <a:pt x="1817657" y="893761"/>
                </a:cubicBezTo>
                <a:cubicBezTo>
                  <a:pt x="1823347" y="879537"/>
                  <a:pt x="1829443" y="866736"/>
                  <a:pt x="1835945" y="855357"/>
                </a:cubicBezTo>
                <a:cubicBezTo>
                  <a:pt x="1843261" y="834224"/>
                  <a:pt x="1832694" y="820000"/>
                  <a:pt x="1804246" y="812685"/>
                </a:cubicBezTo>
                <a:cubicBezTo>
                  <a:pt x="1792054" y="812685"/>
                  <a:pt x="1788803" y="808214"/>
                  <a:pt x="1794493" y="799273"/>
                </a:cubicBezTo>
                <a:cubicBezTo>
                  <a:pt x="1805872" y="794397"/>
                  <a:pt x="1817657" y="790333"/>
                  <a:pt x="1829849" y="787081"/>
                </a:cubicBezTo>
                <a:cubicBezTo>
                  <a:pt x="1842041" y="796835"/>
                  <a:pt x="1854233" y="799680"/>
                  <a:pt x="1866425" y="795616"/>
                </a:cubicBezTo>
                <a:cubicBezTo>
                  <a:pt x="1887558" y="798867"/>
                  <a:pt x="1906253" y="806589"/>
                  <a:pt x="1922509" y="818781"/>
                </a:cubicBezTo>
                <a:cubicBezTo>
                  <a:pt x="1932262" y="831785"/>
                  <a:pt x="1931449" y="842758"/>
                  <a:pt x="1920070" y="851699"/>
                </a:cubicBezTo>
                <a:cubicBezTo>
                  <a:pt x="1908691" y="860640"/>
                  <a:pt x="1897312" y="861453"/>
                  <a:pt x="1885933" y="854137"/>
                </a:cubicBezTo>
                <a:cubicBezTo>
                  <a:pt x="1856672" y="866329"/>
                  <a:pt x="1837977" y="889088"/>
                  <a:pt x="1829849" y="922413"/>
                </a:cubicBezTo>
                <a:cubicBezTo>
                  <a:pt x="1826598" y="930541"/>
                  <a:pt x="1820705" y="934808"/>
                  <a:pt x="1812171" y="935214"/>
                </a:cubicBezTo>
                <a:cubicBezTo>
                  <a:pt x="1803637" y="935621"/>
                  <a:pt x="1799776" y="938262"/>
                  <a:pt x="1800589" y="943139"/>
                </a:cubicBezTo>
                <a:cubicBezTo>
                  <a:pt x="1823347" y="942326"/>
                  <a:pt x="1846105" y="935824"/>
                  <a:pt x="1868864" y="923632"/>
                </a:cubicBezTo>
                <a:cubicBezTo>
                  <a:pt x="1893248" y="917129"/>
                  <a:pt x="1917225" y="909001"/>
                  <a:pt x="1940797" y="899248"/>
                </a:cubicBezTo>
                <a:cubicBezTo>
                  <a:pt x="1953801" y="893558"/>
                  <a:pt x="1957865" y="881366"/>
                  <a:pt x="1952989" y="862672"/>
                </a:cubicBezTo>
                <a:cubicBezTo>
                  <a:pt x="1951363" y="833411"/>
                  <a:pt x="1952582" y="804557"/>
                  <a:pt x="1956646" y="776109"/>
                </a:cubicBezTo>
                <a:cubicBezTo>
                  <a:pt x="1960710" y="747661"/>
                  <a:pt x="1953395" y="722870"/>
                  <a:pt x="1934701" y="701737"/>
                </a:cubicBezTo>
                <a:cubicBezTo>
                  <a:pt x="1915193" y="708240"/>
                  <a:pt x="1895686" y="713929"/>
                  <a:pt x="1876179" y="718806"/>
                </a:cubicBezTo>
                <a:cubicBezTo>
                  <a:pt x="1866425" y="726934"/>
                  <a:pt x="1855453" y="731811"/>
                  <a:pt x="1843261" y="733437"/>
                </a:cubicBezTo>
                <a:cubicBezTo>
                  <a:pt x="1831069" y="735062"/>
                  <a:pt x="1820909" y="741971"/>
                  <a:pt x="1812781" y="754163"/>
                </a:cubicBezTo>
                <a:cubicBezTo>
                  <a:pt x="1804653" y="771232"/>
                  <a:pt x="1795305" y="780579"/>
                  <a:pt x="1784739" y="782205"/>
                </a:cubicBezTo>
                <a:lnTo>
                  <a:pt x="1835945" y="704176"/>
                </a:lnTo>
                <a:cubicBezTo>
                  <a:pt x="1861142" y="688733"/>
                  <a:pt x="1887152" y="676541"/>
                  <a:pt x="1913974" y="667600"/>
                </a:cubicBezTo>
                <a:close/>
                <a:moveTo>
                  <a:pt x="1826192" y="613955"/>
                </a:moveTo>
                <a:cubicBezTo>
                  <a:pt x="1815625" y="624521"/>
                  <a:pt x="1815219" y="628992"/>
                  <a:pt x="1824973" y="627366"/>
                </a:cubicBezTo>
                <a:cubicBezTo>
                  <a:pt x="1840416" y="622489"/>
                  <a:pt x="1840822" y="618019"/>
                  <a:pt x="1826192" y="613955"/>
                </a:cubicBezTo>
                <a:close/>
                <a:moveTo>
                  <a:pt x="6036668" y="593053"/>
                </a:moveTo>
                <a:cubicBezTo>
                  <a:pt x="6098847" y="592081"/>
                  <a:pt x="6137952" y="615155"/>
                  <a:pt x="6153983" y="662275"/>
                </a:cubicBezTo>
                <a:cubicBezTo>
                  <a:pt x="6170013" y="709396"/>
                  <a:pt x="6173657" y="758702"/>
                  <a:pt x="6164913" y="810194"/>
                </a:cubicBezTo>
                <a:cubicBezTo>
                  <a:pt x="6154226" y="885003"/>
                  <a:pt x="6154954" y="962727"/>
                  <a:pt x="6167099" y="1043366"/>
                </a:cubicBezTo>
                <a:cubicBezTo>
                  <a:pt x="6179243" y="1124005"/>
                  <a:pt x="6155683" y="1187155"/>
                  <a:pt x="6096418" y="1232818"/>
                </a:cubicBezTo>
                <a:cubicBezTo>
                  <a:pt x="6082817" y="1218245"/>
                  <a:pt x="6064357" y="1199057"/>
                  <a:pt x="6041040" y="1175254"/>
                </a:cubicBezTo>
                <a:cubicBezTo>
                  <a:pt x="6017723" y="1151451"/>
                  <a:pt x="6000721" y="1126433"/>
                  <a:pt x="5990034" y="1100202"/>
                </a:cubicBezTo>
                <a:cubicBezTo>
                  <a:pt x="5987119" y="1073970"/>
                  <a:pt x="5990519" y="1062068"/>
                  <a:pt x="6000235" y="1064497"/>
                </a:cubicBezTo>
                <a:cubicBezTo>
                  <a:pt x="6009950" y="1066926"/>
                  <a:pt x="6026467" y="1072027"/>
                  <a:pt x="6049784" y="1079799"/>
                </a:cubicBezTo>
                <a:lnTo>
                  <a:pt x="6068729" y="789791"/>
                </a:lnTo>
                <a:cubicBezTo>
                  <a:pt x="6084274" y="723726"/>
                  <a:pt x="6068000" y="687293"/>
                  <a:pt x="6019909" y="680492"/>
                </a:cubicBezTo>
                <a:cubicBezTo>
                  <a:pt x="5971817" y="673691"/>
                  <a:pt x="5926883" y="681949"/>
                  <a:pt x="5885106" y="705267"/>
                </a:cubicBezTo>
                <a:cubicBezTo>
                  <a:pt x="5884135" y="672234"/>
                  <a:pt x="5900894" y="646488"/>
                  <a:pt x="5935384" y="628028"/>
                </a:cubicBezTo>
                <a:cubicBezTo>
                  <a:pt x="5969874" y="609569"/>
                  <a:pt x="6003635" y="597910"/>
                  <a:pt x="6036668" y="593053"/>
                </a:cubicBezTo>
                <a:close/>
                <a:moveTo>
                  <a:pt x="4208876" y="585869"/>
                </a:moveTo>
                <a:cubicBezTo>
                  <a:pt x="4204202" y="585869"/>
                  <a:pt x="4199821" y="587621"/>
                  <a:pt x="4195731" y="591126"/>
                </a:cubicBezTo>
                <a:cubicBezTo>
                  <a:pt x="4193395" y="612158"/>
                  <a:pt x="4200989" y="618584"/>
                  <a:pt x="4218515" y="610405"/>
                </a:cubicBezTo>
                <a:cubicBezTo>
                  <a:pt x="4232536" y="604563"/>
                  <a:pt x="4234289" y="598137"/>
                  <a:pt x="4223773" y="591126"/>
                </a:cubicBezTo>
                <a:cubicBezTo>
                  <a:pt x="4218515" y="587621"/>
                  <a:pt x="4213550" y="585869"/>
                  <a:pt x="4208876" y="585869"/>
                </a:cubicBezTo>
                <a:close/>
                <a:moveTo>
                  <a:pt x="4849140" y="517327"/>
                </a:moveTo>
                <a:lnTo>
                  <a:pt x="4843568" y="542959"/>
                </a:lnTo>
                <a:cubicBezTo>
                  <a:pt x="4842082" y="580106"/>
                  <a:pt x="4850254" y="588278"/>
                  <a:pt x="4868085" y="567476"/>
                </a:cubicBezTo>
                <a:cubicBezTo>
                  <a:pt x="4885916" y="546673"/>
                  <a:pt x="4879601" y="529957"/>
                  <a:pt x="4849140" y="517327"/>
                </a:cubicBezTo>
                <a:close/>
                <a:moveTo>
                  <a:pt x="5657741" y="403123"/>
                </a:moveTo>
                <a:lnTo>
                  <a:pt x="5651798" y="413710"/>
                </a:lnTo>
                <a:cubicBezTo>
                  <a:pt x="5648974" y="417900"/>
                  <a:pt x="5646105" y="421331"/>
                  <a:pt x="5643190" y="424003"/>
                </a:cubicBezTo>
                <a:cubicBezTo>
                  <a:pt x="5646712" y="418295"/>
                  <a:pt x="5650181" y="413077"/>
                  <a:pt x="5653597" y="408348"/>
                </a:cubicBezTo>
                <a:close/>
                <a:moveTo>
                  <a:pt x="4244804" y="386072"/>
                </a:moveTo>
                <a:cubicBezTo>
                  <a:pt x="4219099" y="398925"/>
                  <a:pt x="4201573" y="414698"/>
                  <a:pt x="4192226" y="433392"/>
                </a:cubicBezTo>
                <a:cubicBezTo>
                  <a:pt x="4196900" y="457929"/>
                  <a:pt x="4206247" y="457345"/>
                  <a:pt x="4220268" y="431640"/>
                </a:cubicBezTo>
                <a:cubicBezTo>
                  <a:pt x="4244804" y="409440"/>
                  <a:pt x="4252983" y="394251"/>
                  <a:pt x="4244804" y="386072"/>
                </a:cubicBezTo>
                <a:close/>
                <a:moveTo>
                  <a:pt x="1411664" y="382307"/>
                </a:moveTo>
                <a:cubicBezTo>
                  <a:pt x="1416134" y="382713"/>
                  <a:pt x="1420198" y="383933"/>
                  <a:pt x="1423856" y="385964"/>
                </a:cubicBezTo>
                <a:cubicBezTo>
                  <a:pt x="1431984" y="381088"/>
                  <a:pt x="1440518" y="381901"/>
                  <a:pt x="1449459" y="388403"/>
                </a:cubicBezTo>
                <a:cubicBezTo>
                  <a:pt x="1458400" y="394905"/>
                  <a:pt x="1468560" y="396937"/>
                  <a:pt x="1479939" y="394499"/>
                </a:cubicBezTo>
                <a:cubicBezTo>
                  <a:pt x="1502697" y="401001"/>
                  <a:pt x="1524237" y="411161"/>
                  <a:pt x="1544557" y="424979"/>
                </a:cubicBezTo>
                <a:cubicBezTo>
                  <a:pt x="1556749" y="442860"/>
                  <a:pt x="1562032" y="460336"/>
                  <a:pt x="1560406" y="477404"/>
                </a:cubicBezTo>
                <a:cubicBezTo>
                  <a:pt x="1543337" y="479843"/>
                  <a:pt x="1534397" y="488784"/>
                  <a:pt x="1533584" y="504227"/>
                </a:cubicBezTo>
                <a:cubicBezTo>
                  <a:pt x="1517328" y="510729"/>
                  <a:pt x="1504323" y="521905"/>
                  <a:pt x="1494569" y="537755"/>
                </a:cubicBezTo>
                <a:cubicBezTo>
                  <a:pt x="1484816" y="553605"/>
                  <a:pt x="1472217" y="567625"/>
                  <a:pt x="1456774" y="579817"/>
                </a:cubicBezTo>
                <a:cubicBezTo>
                  <a:pt x="1446208" y="592009"/>
                  <a:pt x="1432797" y="602576"/>
                  <a:pt x="1416541" y="611516"/>
                </a:cubicBezTo>
                <a:cubicBezTo>
                  <a:pt x="1378339" y="644841"/>
                  <a:pt x="1339731" y="680198"/>
                  <a:pt x="1300717" y="717587"/>
                </a:cubicBezTo>
                <a:cubicBezTo>
                  <a:pt x="1286899" y="728966"/>
                  <a:pt x="1278771" y="739939"/>
                  <a:pt x="1276333" y="750505"/>
                </a:cubicBezTo>
                <a:lnTo>
                  <a:pt x="1309251" y="726121"/>
                </a:lnTo>
                <a:cubicBezTo>
                  <a:pt x="1337699" y="704176"/>
                  <a:pt x="1364115" y="683043"/>
                  <a:pt x="1388499" y="662723"/>
                </a:cubicBezTo>
                <a:cubicBezTo>
                  <a:pt x="1399878" y="663536"/>
                  <a:pt x="1411867" y="661910"/>
                  <a:pt x="1424465" y="657846"/>
                </a:cubicBezTo>
                <a:cubicBezTo>
                  <a:pt x="1437064" y="653782"/>
                  <a:pt x="1447833" y="657033"/>
                  <a:pt x="1456774" y="667600"/>
                </a:cubicBezTo>
                <a:cubicBezTo>
                  <a:pt x="1469779" y="675728"/>
                  <a:pt x="1475469" y="687107"/>
                  <a:pt x="1473843" y="701737"/>
                </a:cubicBezTo>
                <a:cubicBezTo>
                  <a:pt x="1459213" y="716368"/>
                  <a:pt x="1457993" y="732624"/>
                  <a:pt x="1470185" y="750505"/>
                </a:cubicBezTo>
                <a:cubicBezTo>
                  <a:pt x="1470998" y="767574"/>
                  <a:pt x="1475875" y="782205"/>
                  <a:pt x="1484816" y="794397"/>
                </a:cubicBezTo>
                <a:cubicBezTo>
                  <a:pt x="1484003" y="830973"/>
                  <a:pt x="1484003" y="867549"/>
                  <a:pt x="1484816" y="904125"/>
                </a:cubicBezTo>
                <a:cubicBezTo>
                  <a:pt x="1487254" y="929321"/>
                  <a:pt x="1485629" y="952080"/>
                  <a:pt x="1479939" y="972400"/>
                </a:cubicBezTo>
                <a:cubicBezTo>
                  <a:pt x="1479939" y="997597"/>
                  <a:pt x="1475062" y="1021168"/>
                  <a:pt x="1465309" y="1043113"/>
                </a:cubicBezTo>
                <a:cubicBezTo>
                  <a:pt x="1457993" y="1064246"/>
                  <a:pt x="1442957" y="1073593"/>
                  <a:pt x="1420198" y="1071155"/>
                </a:cubicBezTo>
                <a:cubicBezTo>
                  <a:pt x="1399065" y="1071968"/>
                  <a:pt x="1386873" y="1060995"/>
                  <a:pt x="1383622" y="1038237"/>
                </a:cubicBezTo>
                <a:cubicBezTo>
                  <a:pt x="1365741" y="1033360"/>
                  <a:pt x="1356800" y="1021574"/>
                  <a:pt x="1356800" y="1002880"/>
                </a:cubicBezTo>
                <a:cubicBezTo>
                  <a:pt x="1347046" y="990688"/>
                  <a:pt x="1346640" y="978293"/>
                  <a:pt x="1355581" y="965694"/>
                </a:cubicBezTo>
                <a:cubicBezTo>
                  <a:pt x="1364521" y="953096"/>
                  <a:pt x="1366553" y="940294"/>
                  <a:pt x="1361677" y="927289"/>
                </a:cubicBezTo>
                <a:cubicBezTo>
                  <a:pt x="1368179" y="887462"/>
                  <a:pt x="1375494" y="848041"/>
                  <a:pt x="1383622" y="809027"/>
                </a:cubicBezTo>
                <a:cubicBezTo>
                  <a:pt x="1382809" y="802525"/>
                  <a:pt x="1384029" y="795006"/>
                  <a:pt x="1387280" y="786472"/>
                </a:cubicBezTo>
                <a:cubicBezTo>
                  <a:pt x="1390531" y="777937"/>
                  <a:pt x="1388093" y="774483"/>
                  <a:pt x="1379965" y="776109"/>
                </a:cubicBezTo>
                <a:cubicBezTo>
                  <a:pt x="1358019" y="817561"/>
                  <a:pt x="1327539" y="852918"/>
                  <a:pt x="1288525" y="882179"/>
                </a:cubicBezTo>
                <a:cubicBezTo>
                  <a:pt x="1263328" y="900873"/>
                  <a:pt x="1241789" y="897216"/>
                  <a:pt x="1223907" y="871206"/>
                </a:cubicBezTo>
                <a:cubicBezTo>
                  <a:pt x="1223094" y="863891"/>
                  <a:pt x="1218421" y="859421"/>
                  <a:pt x="1209886" y="857795"/>
                </a:cubicBezTo>
                <a:cubicBezTo>
                  <a:pt x="1201352" y="856169"/>
                  <a:pt x="1198304" y="850886"/>
                  <a:pt x="1200742" y="841945"/>
                </a:cubicBezTo>
                <a:cubicBezTo>
                  <a:pt x="1202368" y="831379"/>
                  <a:pt x="1200742" y="820406"/>
                  <a:pt x="1195865" y="809027"/>
                </a:cubicBezTo>
                <a:cubicBezTo>
                  <a:pt x="1199929" y="800899"/>
                  <a:pt x="1201555" y="791349"/>
                  <a:pt x="1200742" y="780376"/>
                </a:cubicBezTo>
                <a:cubicBezTo>
                  <a:pt x="1199929" y="769403"/>
                  <a:pt x="1204806" y="762697"/>
                  <a:pt x="1215373" y="760259"/>
                </a:cubicBezTo>
                <a:cubicBezTo>
                  <a:pt x="1234067" y="746441"/>
                  <a:pt x="1251542" y="728966"/>
                  <a:pt x="1267798" y="707833"/>
                </a:cubicBezTo>
                <a:cubicBezTo>
                  <a:pt x="1294621" y="669632"/>
                  <a:pt x="1324694" y="633462"/>
                  <a:pt x="1358019" y="599324"/>
                </a:cubicBezTo>
                <a:cubicBezTo>
                  <a:pt x="1391344" y="565187"/>
                  <a:pt x="1418573" y="527392"/>
                  <a:pt x="1439705" y="485939"/>
                </a:cubicBezTo>
                <a:cubicBezTo>
                  <a:pt x="1404755" y="469683"/>
                  <a:pt x="1371837" y="446924"/>
                  <a:pt x="1340950" y="417664"/>
                </a:cubicBezTo>
                <a:cubicBezTo>
                  <a:pt x="1336073" y="414412"/>
                  <a:pt x="1329165" y="409536"/>
                  <a:pt x="1320224" y="403033"/>
                </a:cubicBezTo>
                <a:cubicBezTo>
                  <a:pt x="1311283" y="396531"/>
                  <a:pt x="1311283" y="394905"/>
                  <a:pt x="1320224" y="398156"/>
                </a:cubicBezTo>
                <a:cubicBezTo>
                  <a:pt x="1348672" y="397344"/>
                  <a:pt x="1374275" y="392467"/>
                  <a:pt x="1397033" y="383526"/>
                </a:cubicBezTo>
                <a:cubicBezTo>
                  <a:pt x="1402317" y="382307"/>
                  <a:pt x="1407193" y="381900"/>
                  <a:pt x="1411664" y="382307"/>
                </a:cubicBezTo>
                <a:close/>
                <a:moveTo>
                  <a:pt x="5829728" y="375911"/>
                </a:moveTo>
                <a:lnTo>
                  <a:pt x="5793295" y="472094"/>
                </a:lnTo>
                <a:cubicBezTo>
                  <a:pt x="5794266" y="507070"/>
                  <a:pt x="5805439" y="518729"/>
                  <a:pt x="5826813" y="507070"/>
                </a:cubicBezTo>
                <a:cubicBezTo>
                  <a:pt x="5848187" y="495412"/>
                  <a:pt x="5861789" y="475981"/>
                  <a:pt x="5867618" y="448777"/>
                </a:cubicBezTo>
                <a:cubicBezTo>
                  <a:pt x="5888992" y="425460"/>
                  <a:pt x="5893364" y="409187"/>
                  <a:pt x="5880734" y="399957"/>
                </a:cubicBezTo>
                <a:cubicBezTo>
                  <a:pt x="5868104" y="390727"/>
                  <a:pt x="5851102" y="382712"/>
                  <a:pt x="5829728" y="375911"/>
                </a:cubicBezTo>
                <a:close/>
                <a:moveTo>
                  <a:pt x="800938" y="373804"/>
                </a:moveTo>
                <a:lnTo>
                  <a:pt x="814959" y="386072"/>
                </a:lnTo>
                <a:cubicBezTo>
                  <a:pt x="848843" y="394251"/>
                  <a:pt x="881558" y="410025"/>
                  <a:pt x="913105" y="433392"/>
                </a:cubicBezTo>
                <a:cubicBezTo>
                  <a:pt x="915441" y="474287"/>
                  <a:pt x="894410" y="502912"/>
                  <a:pt x="850011" y="519270"/>
                </a:cubicBezTo>
                <a:cubicBezTo>
                  <a:pt x="821969" y="526280"/>
                  <a:pt x="794220" y="536504"/>
                  <a:pt x="766763" y="549940"/>
                </a:cubicBezTo>
                <a:cubicBezTo>
                  <a:pt x="739305" y="563377"/>
                  <a:pt x="710972" y="567174"/>
                  <a:pt x="681761" y="561332"/>
                </a:cubicBezTo>
                <a:cubicBezTo>
                  <a:pt x="677088" y="570679"/>
                  <a:pt x="670077" y="573601"/>
                  <a:pt x="660730" y="570095"/>
                </a:cubicBezTo>
                <a:cubicBezTo>
                  <a:pt x="633857" y="568927"/>
                  <a:pt x="611949" y="577398"/>
                  <a:pt x="595008" y="595508"/>
                </a:cubicBezTo>
                <a:cubicBezTo>
                  <a:pt x="578066" y="613618"/>
                  <a:pt x="556158" y="622673"/>
                  <a:pt x="529285" y="622673"/>
                </a:cubicBezTo>
                <a:cubicBezTo>
                  <a:pt x="521106" y="614495"/>
                  <a:pt x="512343" y="608653"/>
                  <a:pt x="502996" y="605147"/>
                </a:cubicBezTo>
                <a:lnTo>
                  <a:pt x="562585" y="575353"/>
                </a:lnTo>
                <a:cubicBezTo>
                  <a:pt x="615163" y="530954"/>
                  <a:pt x="670662" y="489476"/>
                  <a:pt x="729082" y="450918"/>
                </a:cubicBezTo>
                <a:cubicBezTo>
                  <a:pt x="725576" y="443908"/>
                  <a:pt x="727329" y="438650"/>
                  <a:pt x="734339" y="435145"/>
                </a:cubicBezTo>
                <a:cubicBezTo>
                  <a:pt x="741350" y="431640"/>
                  <a:pt x="741350" y="425798"/>
                  <a:pt x="734339" y="417619"/>
                </a:cubicBezTo>
                <a:cubicBezTo>
                  <a:pt x="741350" y="401262"/>
                  <a:pt x="754202" y="394835"/>
                  <a:pt x="772897" y="398340"/>
                </a:cubicBezTo>
                <a:cubicBezTo>
                  <a:pt x="781075" y="387825"/>
                  <a:pt x="790423" y="379646"/>
                  <a:pt x="800938" y="373804"/>
                </a:cubicBezTo>
                <a:close/>
                <a:moveTo>
                  <a:pt x="378562" y="359783"/>
                </a:moveTo>
                <a:cubicBezTo>
                  <a:pt x="380898" y="396004"/>
                  <a:pt x="380898" y="428719"/>
                  <a:pt x="378562" y="457929"/>
                </a:cubicBezTo>
                <a:cubicBezTo>
                  <a:pt x="373888" y="504665"/>
                  <a:pt x="379146" y="544391"/>
                  <a:pt x="394335" y="577106"/>
                </a:cubicBezTo>
                <a:lnTo>
                  <a:pt x="502996" y="498239"/>
                </a:lnTo>
                <a:cubicBezTo>
                  <a:pt x="513512" y="486555"/>
                  <a:pt x="526656" y="475163"/>
                  <a:pt x="542430" y="464063"/>
                </a:cubicBezTo>
                <a:cubicBezTo>
                  <a:pt x="558203" y="452963"/>
                  <a:pt x="559079" y="440403"/>
                  <a:pt x="545059" y="426382"/>
                </a:cubicBezTo>
                <a:cubicBezTo>
                  <a:pt x="518185" y="445077"/>
                  <a:pt x="488975" y="449166"/>
                  <a:pt x="457429" y="438650"/>
                </a:cubicBezTo>
                <a:cubicBezTo>
                  <a:pt x="452755" y="429303"/>
                  <a:pt x="444868" y="426382"/>
                  <a:pt x="433768" y="429887"/>
                </a:cubicBezTo>
                <a:cubicBezTo>
                  <a:pt x="422669" y="433392"/>
                  <a:pt x="418287" y="433977"/>
                  <a:pt x="420624" y="431640"/>
                </a:cubicBezTo>
                <a:cubicBezTo>
                  <a:pt x="448666" y="416451"/>
                  <a:pt x="450418" y="401262"/>
                  <a:pt x="425882" y="386072"/>
                </a:cubicBezTo>
                <a:cubicBezTo>
                  <a:pt x="408356" y="370883"/>
                  <a:pt x="392582" y="362120"/>
                  <a:pt x="378562" y="359783"/>
                </a:cubicBezTo>
                <a:close/>
                <a:moveTo>
                  <a:pt x="6628630" y="353579"/>
                </a:moveTo>
                <a:lnTo>
                  <a:pt x="6633088" y="359151"/>
                </a:lnTo>
                <a:cubicBezTo>
                  <a:pt x="6639774" y="356922"/>
                  <a:pt x="6646089" y="355065"/>
                  <a:pt x="6652033" y="353579"/>
                </a:cubicBezTo>
                <a:cubicBezTo>
                  <a:pt x="6664663" y="357294"/>
                  <a:pt x="6676550" y="358408"/>
                  <a:pt x="6687695" y="356922"/>
                </a:cubicBezTo>
                <a:cubicBezTo>
                  <a:pt x="6707011" y="361380"/>
                  <a:pt x="6727442" y="364723"/>
                  <a:pt x="6748988" y="366952"/>
                </a:cubicBezTo>
                <a:cubicBezTo>
                  <a:pt x="6766076" y="368438"/>
                  <a:pt x="6781306" y="375868"/>
                  <a:pt x="6794679" y="389241"/>
                </a:cubicBezTo>
                <a:cubicBezTo>
                  <a:pt x="6807310" y="396670"/>
                  <a:pt x="6809910" y="408557"/>
                  <a:pt x="6802480" y="424902"/>
                </a:cubicBezTo>
                <a:cubicBezTo>
                  <a:pt x="6803223" y="433075"/>
                  <a:pt x="6799323" y="438090"/>
                  <a:pt x="6790779" y="439947"/>
                </a:cubicBezTo>
                <a:cubicBezTo>
                  <a:pt x="6782235" y="441805"/>
                  <a:pt x="6776106" y="446819"/>
                  <a:pt x="6772391" y="454992"/>
                </a:cubicBezTo>
                <a:cubicBezTo>
                  <a:pt x="6767190" y="450534"/>
                  <a:pt x="6763475" y="451277"/>
                  <a:pt x="6761247" y="457221"/>
                </a:cubicBezTo>
                <a:cubicBezTo>
                  <a:pt x="6759018" y="463164"/>
                  <a:pt x="6754932" y="466136"/>
                  <a:pt x="6748988" y="466136"/>
                </a:cubicBezTo>
                <a:cubicBezTo>
                  <a:pt x="6742301" y="475795"/>
                  <a:pt x="6735243" y="482853"/>
                  <a:pt x="6727814" y="487310"/>
                </a:cubicBezTo>
                <a:cubicBezTo>
                  <a:pt x="6713698" y="482853"/>
                  <a:pt x="6702554" y="485453"/>
                  <a:pt x="6694381" y="495111"/>
                </a:cubicBezTo>
                <a:cubicBezTo>
                  <a:pt x="6686209" y="498083"/>
                  <a:pt x="6676922" y="500683"/>
                  <a:pt x="6666520" y="502912"/>
                </a:cubicBezTo>
                <a:cubicBezTo>
                  <a:pt x="6662063" y="511828"/>
                  <a:pt x="6655748" y="516657"/>
                  <a:pt x="6647575" y="517400"/>
                </a:cubicBezTo>
                <a:cubicBezTo>
                  <a:pt x="6637917" y="515914"/>
                  <a:pt x="6627887" y="519629"/>
                  <a:pt x="6617486" y="528544"/>
                </a:cubicBezTo>
                <a:cubicBezTo>
                  <a:pt x="6600398" y="547118"/>
                  <a:pt x="6582196" y="564206"/>
                  <a:pt x="6562879" y="579807"/>
                </a:cubicBezTo>
                <a:cubicBezTo>
                  <a:pt x="6571051" y="593924"/>
                  <a:pt x="6581081" y="596152"/>
                  <a:pt x="6592968" y="586494"/>
                </a:cubicBezTo>
                <a:cubicBezTo>
                  <a:pt x="6602627" y="593181"/>
                  <a:pt x="6612657" y="597267"/>
                  <a:pt x="6623058" y="598753"/>
                </a:cubicBezTo>
                <a:cubicBezTo>
                  <a:pt x="6647575" y="600239"/>
                  <a:pt x="6665778" y="609154"/>
                  <a:pt x="6677665" y="625499"/>
                </a:cubicBezTo>
                <a:cubicBezTo>
                  <a:pt x="6690295" y="639615"/>
                  <a:pt x="6693638" y="657446"/>
                  <a:pt x="6687695" y="678991"/>
                </a:cubicBezTo>
                <a:cubicBezTo>
                  <a:pt x="6679522" y="686421"/>
                  <a:pt x="6678779" y="694036"/>
                  <a:pt x="6685466" y="701837"/>
                </a:cubicBezTo>
                <a:cubicBezTo>
                  <a:pt x="6692152" y="709638"/>
                  <a:pt x="6700325" y="710195"/>
                  <a:pt x="6709983" y="703509"/>
                </a:cubicBezTo>
                <a:cubicBezTo>
                  <a:pt x="6715184" y="696079"/>
                  <a:pt x="6722985" y="694965"/>
                  <a:pt x="6733386" y="700165"/>
                </a:cubicBezTo>
                <a:cubicBezTo>
                  <a:pt x="6756417" y="695708"/>
                  <a:pt x="6779449" y="693850"/>
                  <a:pt x="6802480" y="694593"/>
                </a:cubicBezTo>
                <a:cubicBezTo>
                  <a:pt x="6816596" y="699794"/>
                  <a:pt x="6831827" y="702209"/>
                  <a:pt x="6848172" y="701837"/>
                </a:cubicBezTo>
                <a:cubicBezTo>
                  <a:pt x="6864517" y="701466"/>
                  <a:pt x="6878633" y="706109"/>
                  <a:pt x="6890520" y="715767"/>
                </a:cubicBezTo>
                <a:cubicBezTo>
                  <a:pt x="6897949" y="728398"/>
                  <a:pt x="6903522" y="740285"/>
                  <a:pt x="6907236" y="751429"/>
                </a:cubicBezTo>
                <a:cubicBezTo>
                  <a:pt x="6907979" y="761087"/>
                  <a:pt x="6907979" y="768888"/>
                  <a:pt x="6907236" y="774832"/>
                </a:cubicBezTo>
                <a:cubicBezTo>
                  <a:pt x="6894606" y="783747"/>
                  <a:pt x="6879004" y="791920"/>
                  <a:pt x="6860430" y="799349"/>
                </a:cubicBezTo>
                <a:cubicBezTo>
                  <a:pt x="6845571" y="811979"/>
                  <a:pt x="6828112" y="816809"/>
                  <a:pt x="6808052" y="813837"/>
                </a:cubicBezTo>
                <a:cubicBezTo>
                  <a:pt x="6788736" y="817552"/>
                  <a:pt x="6771462" y="814765"/>
                  <a:pt x="6756232" y="805479"/>
                </a:cubicBezTo>
                <a:cubicBezTo>
                  <a:pt x="6741001" y="796192"/>
                  <a:pt x="6724471" y="788948"/>
                  <a:pt x="6706640" y="783747"/>
                </a:cubicBezTo>
                <a:cubicBezTo>
                  <a:pt x="6700696" y="795635"/>
                  <a:pt x="6696610" y="810494"/>
                  <a:pt x="6694381" y="828324"/>
                </a:cubicBezTo>
                <a:cubicBezTo>
                  <a:pt x="6695867" y="850613"/>
                  <a:pt x="6690295" y="870301"/>
                  <a:pt x="6677665" y="887389"/>
                </a:cubicBezTo>
                <a:cubicBezTo>
                  <a:pt x="6673950" y="900762"/>
                  <a:pt x="6671350" y="913021"/>
                  <a:pt x="6669864" y="924165"/>
                </a:cubicBezTo>
                <a:cubicBezTo>
                  <a:pt x="6699582" y="920450"/>
                  <a:pt x="6730043" y="919336"/>
                  <a:pt x="6761247" y="920822"/>
                </a:cubicBezTo>
                <a:cubicBezTo>
                  <a:pt x="6773877" y="913392"/>
                  <a:pt x="6787621" y="906706"/>
                  <a:pt x="6802480" y="900762"/>
                </a:cubicBezTo>
                <a:cubicBezTo>
                  <a:pt x="6806938" y="908934"/>
                  <a:pt x="6812510" y="911906"/>
                  <a:pt x="6819197" y="909677"/>
                </a:cubicBezTo>
                <a:cubicBezTo>
                  <a:pt x="6828855" y="897047"/>
                  <a:pt x="6840371" y="896304"/>
                  <a:pt x="6853744" y="907448"/>
                </a:cubicBezTo>
                <a:cubicBezTo>
                  <a:pt x="6876032" y="917850"/>
                  <a:pt x="6899807" y="923422"/>
                  <a:pt x="6925067" y="924165"/>
                </a:cubicBezTo>
                <a:cubicBezTo>
                  <a:pt x="6942898" y="929366"/>
                  <a:pt x="6960357" y="937909"/>
                  <a:pt x="6977445" y="949797"/>
                </a:cubicBezTo>
                <a:cubicBezTo>
                  <a:pt x="6975216" y="960198"/>
                  <a:pt x="6978002" y="967999"/>
                  <a:pt x="6985803" y="973200"/>
                </a:cubicBezTo>
                <a:cubicBezTo>
                  <a:pt x="6993604" y="978400"/>
                  <a:pt x="6995276" y="984344"/>
                  <a:pt x="6990818" y="991030"/>
                </a:cubicBezTo>
                <a:cubicBezTo>
                  <a:pt x="6990818" y="1010347"/>
                  <a:pt x="6981160" y="1018520"/>
                  <a:pt x="6961843" y="1015548"/>
                </a:cubicBezTo>
                <a:cubicBezTo>
                  <a:pt x="6944755" y="1021491"/>
                  <a:pt x="6930639" y="1020377"/>
                  <a:pt x="6919495" y="1012204"/>
                </a:cubicBezTo>
                <a:cubicBezTo>
                  <a:pt x="6901664" y="1014433"/>
                  <a:pt x="6885319" y="1011833"/>
                  <a:pt x="6870460" y="1004403"/>
                </a:cubicBezTo>
                <a:cubicBezTo>
                  <a:pt x="6808795" y="1002175"/>
                  <a:pt x="6750474" y="1003289"/>
                  <a:pt x="6695496" y="1007747"/>
                </a:cubicBezTo>
                <a:cubicBezTo>
                  <a:pt x="6685094" y="1007747"/>
                  <a:pt x="6676550" y="1005518"/>
                  <a:pt x="6669864" y="1001060"/>
                </a:cubicBezTo>
                <a:lnTo>
                  <a:pt x="6527217" y="1015548"/>
                </a:lnTo>
                <a:cubicBezTo>
                  <a:pt x="6502700" y="1020005"/>
                  <a:pt x="6479297" y="1024835"/>
                  <a:pt x="6457009" y="1030035"/>
                </a:cubicBezTo>
                <a:lnTo>
                  <a:pt x="6410203" y="1030035"/>
                </a:lnTo>
                <a:cubicBezTo>
                  <a:pt x="6381971" y="1034493"/>
                  <a:pt x="6354110" y="1038208"/>
                  <a:pt x="6326621" y="1041179"/>
                </a:cubicBezTo>
                <a:cubicBezTo>
                  <a:pt x="6310276" y="1038951"/>
                  <a:pt x="6296531" y="1042294"/>
                  <a:pt x="6285387" y="1051209"/>
                </a:cubicBezTo>
                <a:cubicBezTo>
                  <a:pt x="6240810" y="1046752"/>
                  <a:pt x="6217407" y="1021491"/>
                  <a:pt x="6215178" y="975428"/>
                </a:cubicBezTo>
                <a:cubicBezTo>
                  <a:pt x="6209978" y="967999"/>
                  <a:pt x="6211649" y="962241"/>
                  <a:pt x="6220193" y="958155"/>
                </a:cubicBezTo>
                <a:cubicBezTo>
                  <a:pt x="6228737" y="954069"/>
                  <a:pt x="6231152" y="957226"/>
                  <a:pt x="6227437" y="967627"/>
                </a:cubicBezTo>
                <a:cubicBezTo>
                  <a:pt x="6225951" y="982486"/>
                  <a:pt x="6234124" y="990287"/>
                  <a:pt x="6251954" y="991030"/>
                </a:cubicBezTo>
                <a:cubicBezTo>
                  <a:pt x="6303218" y="988059"/>
                  <a:pt x="6351881" y="978400"/>
                  <a:pt x="6397944" y="962055"/>
                </a:cubicBezTo>
                <a:cubicBezTo>
                  <a:pt x="6418004" y="960569"/>
                  <a:pt x="6438806" y="955369"/>
                  <a:pt x="6460352" y="946453"/>
                </a:cubicBezTo>
                <a:cubicBezTo>
                  <a:pt x="6455151" y="934566"/>
                  <a:pt x="6448465" y="922308"/>
                  <a:pt x="6440292" y="909677"/>
                </a:cubicBezTo>
                <a:cubicBezTo>
                  <a:pt x="6427662" y="912649"/>
                  <a:pt x="6415032" y="911906"/>
                  <a:pt x="6402402" y="907448"/>
                </a:cubicBezTo>
                <a:cubicBezTo>
                  <a:pt x="6394972" y="898533"/>
                  <a:pt x="6394972" y="892589"/>
                  <a:pt x="6402402" y="889618"/>
                </a:cubicBezTo>
                <a:cubicBezTo>
                  <a:pt x="6409831" y="886646"/>
                  <a:pt x="6416889" y="883303"/>
                  <a:pt x="6423576" y="879588"/>
                </a:cubicBezTo>
                <a:cubicBezTo>
                  <a:pt x="6427291" y="843183"/>
                  <a:pt x="6413175" y="812351"/>
                  <a:pt x="6381228" y="787091"/>
                </a:cubicBezTo>
                <a:cubicBezTo>
                  <a:pt x="6377513" y="775203"/>
                  <a:pt x="6383457" y="773346"/>
                  <a:pt x="6399058" y="781519"/>
                </a:cubicBezTo>
                <a:cubicBezTo>
                  <a:pt x="6413175" y="779290"/>
                  <a:pt x="6426919" y="782261"/>
                  <a:pt x="6440292" y="790434"/>
                </a:cubicBezTo>
                <a:cubicBezTo>
                  <a:pt x="6458866" y="793406"/>
                  <a:pt x="6477068" y="796749"/>
                  <a:pt x="6494899" y="800464"/>
                </a:cubicBezTo>
                <a:cubicBezTo>
                  <a:pt x="6509758" y="815323"/>
                  <a:pt x="6514216" y="833525"/>
                  <a:pt x="6508272" y="855071"/>
                </a:cubicBezTo>
                <a:cubicBezTo>
                  <a:pt x="6504557" y="866958"/>
                  <a:pt x="6501957" y="878845"/>
                  <a:pt x="6500471" y="890732"/>
                </a:cubicBezTo>
                <a:cubicBezTo>
                  <a:pt x="6498242" y="910792"/>
                  <a:pt x="6495271" y="927880"/>
                  <a:pt x="6491556" y="941996"/>
                </a:cubicBezTo>
                <a:cubicBezTo>
                  <a:pt x="6524246" y="939024"/>
                  <a:pt x="6555450" y="934566"/>
                  <a:pt x="6585168" y="928623"/>
                </a:cubicBezTo>
                <a:cubicBezTo>
                  <a:pt x="6584425" y="910792"/>
                  <a:pt x="6580710" y="893332"/>
                  <a:pt x="6574023" y="876245"/>
                </a:cubicBezTo>
                <a:cubicBezTo>
                  <a:pt x="6575509" y="864357"/>
                  <a:pt x="6573652" y="854699"/>
                  <a:pt x="6568451" y="847270"/>
                </a:cubicBezTo>
                <a:cubicBezTo>
                  <a:pt x="6561765" y="835382"/>
                  <a:pt x="6556564" y="826467"/>
                  <a:pt x="6552849" y="820523"/>
                </a:cubicBezTo>
                <a:cubicBezTo>
                  <a:pt x="6557307" y="807893"/>
                  <a:pt x="6559907" y="794892"/>
                  <a:pt x="6560650" y="781519"/>
                </a:cubicBezTo>
                <a:cubicBezTo>
                  <a:pt x="6553964" y="761459"/>
                  <a:pt x="6551920" y="740470"/>
                  <a:pt x="6554521" y="718553"/>
                </a:cubicBezTo>
                <a:cubicBezTo>
                  <a:pt x="6557121" y="696636"/>
                  <a:pt x="6556935" y="676391"/>
                  <a:pt x="6553964" y="657817"/>
                </a:cubicBezTo>
                <a:cubicBezTo>
                  <a:pt x="6539105" y="651874"/>
                  <a:pt x="6528703" y="641101"/>
                  <a:pt x="6522760" y="625499"/>
                </a:cubicBezTo>
                <a:cubicBezTo>
                  <a:pt x="6523503" y="613612"/>
                  <a:pt x="6520902" y="600982"/>
                  <a:pt x="6514959" y="587608"/>
                </a:cubicBezTo>
                <a:cubicBezTo>
                  <a:pt x="6511244" y="573492"/>
                  <a:pt x="6517188" y="564577"/>
                  <a:pt x="6532790" y="560862"/>
                </a:cubicBezTo>
                <a:cubicBezTo>
                  <a:pt x="6543934" y="540060"/>
                  <a:pt x="6557678" y="522229"/>
                  <a:pt x="6574023" y="507370"/>
                </a:cubicBezTo>
                <a:cubicBezTo>
                  <a:pt x="6555450" y="488796"/>
                  <a:pt x="6535761" y="473937"/>
                  <a:pt x="6514959" y="462793"/>
                </a:cubicBezTo>
                <a:cubicBezTo>
                  <a:pt x="6511244" y="454620"/>
                  <a:pt x="6504557" y="449234"/>
                  <a:pt x="6494899" y="446634"/>
                </a:cubicBezTo>
                <a:cubicBezTo>
                  <a:pt x="6485241" y="444033"/>
                  <a:pt x="6480783" y="438276"/>
                  <a:pt x="6481526" y="429360"/>
                </a:cubicBezTo>
                <a:cubicBezTo>
                  <a:pt x="6490441" y="430103"/>
                  <a:pt x="6493785" y="425645"/>
                  <a:pt x="6491556" y="415987"/>
                </a:cubicBezTo>
                <a:cubicBezTo>
                  <a:pt x="6505672" y="417473"/>
                  <a:pt x="6519416" y="416358"/>
                  <a:pt x="6532790" y="412644"/>
                </a:cubicBezTo>
                <a:cubicBezTo>
                  <a:pt x="6546163" y="401499"/>
                  <a:pt x="6563622" y="391098"/>
                  <a:pt x="6585168" y="381440"/>
                </a:cubicBezTo>
                <a:cubicBezTo>
                  <a:pt x="6581453" y="371039"/>
                  <a:pt x="6584982" y="367510"/>
                  <a:pt x="6595754" y="370853"/>
                </a:cubicBezTo>
                <a:cubicBezTo>
                  <a:pt x="6606527" y="374196"/>
                  <a:pt x="6611914" y="371039"/>
                  <a:pt x="6611914" y="361380"/>
                </a:cubicBezTo>
                <a:cubicBezTo>
                  <a:pt x="6619343" y="365838"/>
                  <a:pt x="6624915" y="363238"/>
                  <a:pt x="6628630" y="353579"/>
                </a:cubicBezTo>
                <a:close/>
                <a:moveTo>
                  <a:pt x="385572" y="345982"/>
                </a:moveTo>
                <a:cubicBezTo>
                  <a:pt x="384404" y="345251"/>
                  <a:pt x="382067" y="345763"/>
                  <a:pt x="378562" y="347515"/>
                </a:cubicBezTo>
                <a:cubicBezTo>
                  <a:pt x="380898" y="356862"/>
                  <a:pt x="383235" y="358323"/>
                  <a:pt x="385572" y="351897"/>
                </a:cubicBezTo>
                <a:cubicBezTo>
                  <a:pt x="386740" y="348683"/>
                  <a:pt x="386740" y="346712"/>
                  <a:pt x="385572" y="345982"/>
                </a:cubicBezTo>
                <a:close/>
                <a:moveTo>
                  <a:pt x="4694235" y="333447"/>
                </a:moveTo>
                <a:cubicBezTo>
                  <a:pt x="4735840" y="334933"/>
                  <a:pt x="4770202" y="349792"/>
                  <a:pt x="4797319" y="378024"/>
                </a:cubicBezTo>
                <a:cubicBezTo>
                  <a:pt x="4824437" y="406256"/>
                  <a:pt x="4837996" y="440803"/>
                  <a:pt x="4837996" y="481665"/>
                </a:cubicBezTo>
                <a:cubicBezTo>
                  <a:pt x="4880344" y="506926"/>
                  <a:pt x="4926778" y="521784"/>
                  <a:pt x="4977299" y="526242"/>
                </a:cubicBezTo>
                <a:cubicBezTo>
                  <a:pt x="5018161" y="533672"/>
                  <a:pt x="5025033" y="548159"/>
                  <a:pt x="4997916" y="569705"/>
                </a:cubicBezTo>
                <a:cubicBezTo>
                  <a:pt x="4970798" y="591250"/>
                  <a:pt x="4943495" y="608338"/>
                  <a:pt x="4916006" y="620968"/>
                </a:cubicBezTo>
                <a:cubicBezTo>
                  <a:pt x="4878858" y="633598"/>
                  <a:pt x="4854712" y="655144"/>
                  <a:pt x="4843568" y="685605"/>
                </a:cubicBezTo>
                <a:lnTo>
                  <a:pt x="4812364" y="779217"/>
                </a:lnTo>
                <a:cubicBezTo>
                  <a:pt x="4810878" y="797790"/>
                  <a:pt x="4802891" y="811349"/>
                  <a:pt x="4788404" y="819893"/>
                </a:cubicBezTo>
                <a:cubicBezTo>
                  <a:pt x="4773916" y="828437"/>
                  <a:pt x="4770016" y="839767"/>
                  <a:pt x="4776702" y="853883"/>
                </a:cubicBezTo>
                <a:cubicBezTo>
                  <a:pt x="4816822" y="859827"/>
                  <a:pt x="4857312" y="854069"/>
                  <a:pt x="4898175" y="836610"/>
                </a:cubicBezTo>
                <a:cubicBezTo>
                  <a:pt x="4939037" y="819150"/>
                  <a:pt x="4981385" y="809678"/>
                  <a:pt x="5025219" y="808192"/>
                </a:cubicBezTo>
                <a:cubicBezTo>
                  <a:pt x="5087627" y="800762"/>
                  <a:pt x="5128675" y="823051"/>
                  <a:pt x="5148363" y="875057"/>
                </a:cubicBezTo>
                <a:cubicBezTo>
                  <a:pt x="5168051" y="927064"/>
                  <a:pt x="5161179" y="977213"/>
                  <a:pt x="5127746" y="1025505"/>
                </a:cubicBezTo>
                <a:cubicBezTo>
                  <a:pt x="5102486" y="1095342"/>
                  <a:pt x="5056052" y="1129889"/>
                  <a:pt x="4988443" y="1129146"/>
                </a:cubicBezTo>
                <a:cubicBezTo>
                  <a:pt x="4920835" y="1128403"/>
                  <a:pt x="4864742" y="1103514"/>
                  <a:pt x="4820165" y="1054480"/>
                </a:cubicBezTo>
                <a:cubicBezTo>
                  <a:pt x="4742155" y="1034420"/>
                  <a:pt x="4664888" y="1040921"/>
                  <a:pt x="4588365" y="1073982"/>
                </a:cubicBezTo>
                <a:cubicBezTo>
                  <a:pt x="4511841" y="1107043"/>
                  <a:pt x="4438289" y="1105743"/>
                  <a:pt x="4367708" y="1070082"/>
                </a:cubicBezTo>
                <a:cubicBezTo>
                  <a:pt x="4352107" y="1052251"/>
                  <a:pt x="4347277" y="1045564"/>
                  <a:pt x="4353221" y="1050022"/>
                </a:cubicBezTo>
                <a:cubicBezTo>
                  <a:pt x="4359165" y="1054480"/>
                  <a:pt x="4361393" y="1050394"/>
                  <a:pt x="4359907" y="1037763"/>
                </a:cubicBezTo>
                <a:cubicBezTo>
                  <a:pt x="4359165" y="1009531"/>
                  <a:pt x="4361951" y="1001916"/>
                  <a:pt x="4368266" y="1014918"/>
                </a:cubicBezTo>
                <a:cubicBezTo>
                  <a:pt x="4374581" y="1027919"/>
                  <a:pt x="4386282" y="1039249"/>
                  <a:pt x="4403370" y="1048908"/>
                </a:cubicBezTo>
                <a:cubicBezTo>
                  <a:pt x="4482123" y="1039249"/>
                  <a:pt x="4559575" y="1022533"/>
                  <a:pt x="4635728" y="998758"/>
                </a:cubicBezTo>
                <a:cubicBezTo>
                  <a:pt x="4711880" y="974984"/>
                  <a:pt x="4787475" y="956782"/>
                  <a:pt x="4862513" y="944152"/>
                </a:cubicBezTo>
                <a:cubicBezTo>
                  <a:pt x="4890002" y="946380"/>
                  <a:pt x="4911176" y="954924"/>
                  <a:pt x="4926035" y="969783"/>
                </a:cubicBezTo>
                <a:cubicBezTo>
                  <a:pt x="4940894" y="984642"/>
                  <a:pt x="4933093" y="1001359"/>
                  <a:pt x="4902632" y="1019932"/>
                </a:cubicBezTo>
                <a:cubicBezTo>
                  <a:pt x="4855084" y="1031820"/>
                  <a:pt x="4852855" y="1043335"/>
                  <a:pt x="4895946" y="1054480"/>
                </a:cubicBezTo>
                <a:cubicBezTo>
                  <a:pt x="4953896" y="1067110"/>
                  <a:pt x="4997916" y="1054851"/>
                  <a:pt x="5028005" y="1017704"/>
                </a:cubicBezTo>
                <a:cubicBezTo>
                  <a:pt x="5058095" y="980556"/>
                  <a:pt x="5077969" y="938208"/>
                  <a:pt x="5087627" y="890659"/>
                </a:cubicBezTo>
                <a:cubicBezTo>
                  <a:pt x="5054194" y="862427"/>
                  <a:pt x="5015747" y="858527"/>
                  <a:pt x="4972284" y="878958"/>
                </a:cubicBezTo>
                <a:cubicBezTo>
                  <a:pt x="4928821" y="899389"/>
                  <a:pt x="4885916" y="905890"/>
                  <a:pt x="4843568" y="898460"/>
                </a:cubicBezTo>
                <a:cubicBezTo>
                  <a:pt x="4787104" y="908119"/>
                  <a:pt x="4743270" y="889545"/>
                  <a:pt x="4712066" y="842739"/>
                </a:cubicBezTo>
                <a:cubicBezTo>
                  <a:pt x="4690520" y="801134"/>
                  <a:pt x="4686806" y="753213"/>
                  <a:pt x="4700922" y="698978"/>
                </a:cubicBezTo>
                <a:cubicBezTo>
                  <a:pt x="4715038" y="644743"/>
                  <a:pt x="4720981" y="591250"/>
                  <a:pt x="4718752" y="538501"/>
                </a:cubicBezTo>
                <a:cubicBezTo>
                  <a:pt x="4718752" y="506554"/>
                  <a:pt x="4719495" y="477765"/>
                  <a:pt x="4720981" y="452133"/>
                </a:cubicBezTo>
                <a:cubicBezTo>
                  <a:pt x="4722467" y="426501"/>
                  <a:pt x="4715409" y="399198"/>
                  <a:pt x="4699807" y="370223"/>
                </a:cubicBezTo>
                <a:cubicBezTo>
                  <a:pt x="4676776" y="379881"/>
                  <a:pt x="4664331" y="378952"/>
                  <a:pt x="4662474" y="367437"/>
                </a:cubicBezTo>
                <a:cubicBezTo>
                  <a:pt x="4660616" y="355921"/>
                  <a:pt x="4671204" y="344591"/>
                  <a:pt x="4694235" y="333447"/>
                </a:cubicBezTo>
                <a:close/>
                <a:moveTo>
                  <a:pt x="5990034" y="278270"/>
                </a:moveTo>
                <a:lnTo>
                  <a:pt x="6074558" y="295758"/>
                </a:lnTo>
                <a:cubicBezTo>
                  <a:pt x="6053184" y="344336"/>
                  <a:pt x="6015780" y="378340"/>
                  <a:pt x="5962344" y="397771"/>
                </a:cubicBezTo>
                <a:cubicBezTo>
                  <a:pt x="5908909" y="417202"/>
                  <a:pt x="5869561" y="455578"/>
                  <a:pt x="5844301" y="512900"/>
                </a:cubicBezTo>
                <a:cubicBezTo>
                  <a:pt x="5911338" y="511928"/>
                  <a:pt x="5981047" y="496626"/>
                  <a:pt x="6053427" y="466994"/>
                </a:cubicBezTo>
                <a:cubicBezTo>
                  <a:pt x="6125808" y="437362"/>
                  <a:pt x="6192602" y="444405"/>
                  <a:pt x="6253809" y="488125"/>
                </a:cubicBezTo>
                <a:cubicBezTo>
                  <a:pt x="6213976" y="528930"/>
                  <a:pt x="6160784" y="549576"/>
                  <a:pt x="6094232" y="550061"/>
                </a:cubicBezTo>
                <a:cubicBezTo>
                  <a:pt x="6027681" y="550547"/>
                  <a:pt x="5964773" y="555648"/>
                  <a:pt x="5905509" y="565363"/>
                </a:cubicBezTo>
                <a:cubicBezTo>
                  <a:pt x="5843330" y="550790"/>
                  <a:pt x="5806168" y="568521"/>
                  <a:pt x="5794023" y="618556"/>
                </a:cubicBezTo>
                <a:cubicBezTo>
                  <a:pt x="5781879" y="668590"/>
                  <a:pt x="5774835" y="718383"/>
                  <a:pt x="5772892" y="767932"/>
                </a:cubicBezTo>
                <a:cubicBezTo>
                  <a:pt x="5791352" y="819424"/>
                  <a:pt x="5825356" y="830839"/>
                  <a:pt x="5874905" y="802179"/>
                </a:cubicBezTo>
                <a:cubicBezTo>
                  <a:pt x="5924454" y="773518"/>
                  <a:pt x="5967688" y="775218"/>
                  <a:pt x="6004607" y="807279"/>
                </a:cubicBezTo>
                <a:cubicBezTo>
                  <a:pt x="5991977" y="836426"/>
                  <a:pt x="5973274" y="861929"/>
                  <a:pt x="5948500" y="883789"/>
                </a:cubicBezTo>
                <a:cubicBezTo>
                  <a:pt x="5923725" y="905649"/>
                  <a:pt x="5901623" y="931152"/>
                  <a:pt x="5882192" y="960298"/>
                </a:cubicBezTo>
                <a:cubicBezTo>
                  <a:pt x="5854017" y="998189"/>
                  <a:pt x="5861060" y="1008633"/>
                  <a:pt x="5903323" y="991631"/>
                </a:cubicBezTo>
                <a:cubicBezTo>
                  <a:pt x="5945585" y="974629"/>
                  <a:pt x="5980318" y="974872"/>
                  <a:pt x="6007522" y="992360"/>
                </a:cubicBezTo>
                <a:cubicBezTo>
                  <a:pt x="6011408" y="1011791"/>
                  <a:pt x="5996834" y="1026850"/>
                  <a:pt x="5963802" y="1037537"/>
                </a:cubicBezTo>
                <a:cubicBezTo>
                  <a:pt x="5930769" y="1048224"/>
                  <a:pt x="5902108" y="1057939"/>
                  <a:pt x="5877820" y="1066683"/>
                </a:cubicBezTo>
                <a:cubicBezTo>
                  <a:pt x="5828271" y="1059882"/>
                  <a:pt x="5810297" y="1040694"/>
                  <a:pt x="5823899" y="1009119"/>
                </a:cubicBezTo>
                <a:cubicBezTo>
                  <a:pt x="5837500" y="977543"/>
                  <a:pt x="5852802" y="945239"/>
                  <a:pt x="5869804" y="912207"/>
                </a:cubicBezTo>
                <a:cubicBezTo>
                  <a:pt x="5886806" y="879174"/>
                  <a:pt x="5875391" y="856828"/>
                  <a:pt x="5835557" y="845170"/>
                </a:cubicBezTo>
                <a:cubicBezTo>
                  <a:pt x="5827785" y="865572"/>
                  <a:pt x="5821713" y="893747"/>
                  <a:pt x="5817341" y="929695"/>
                </a:cubicBezTo>
                <a:cubicBezTo>
                  <a:pt x="5812969" y="965642"/>
                  <a:pt x="5798153" y="993817"/>
                  <a:pt x="5772892" y="1014219"/>
                </a:cubicBezTo>
                <a:cubicBezTo>
                  <a:pt x="5760262" y="1009362"/>
                  <a:pt x="5752976" y="989931"/>
                  <a:pt x="5751032" y="955926"/>
                </a:cubicBezTo>
                <a:cubicBezTo>
                  <a:pt x="5749089" y="921922"/>
                  <a:pt x="5748603" y="891804"/>
                  <a:pt x="5749575" y="865572"/>
                </a:cubicBezTo>
                <a:cubicBezTo>
                  <a:pt x="5730144" y="819909"/>
                  <a:pt x="5728687" y="778619"/>
                  <a:pt x="5745203" y="741700"/>
                </a:cubicBezTo>
                <a:cubicBezTo>
                  <a:pt x="5761719" y="704781"/>
                  <a:pt x="5773864" y="664461"/>
                  <a:pt x="5781636" y="620742"/>
                </a:cubicBezTo>
                <a:cubicBezTo>
                  <a:pt x="5806896" y="591595"/>
                  <a:pt x="5810054" y="566578"/>
                  <a:pt x="5791109" y="545689"/>
                </a:cubicBezTo>
                <a:cubicBezTo>
                  <a:pt x="5772164" y="524801"/>
                  <a:pt x="5756862" y="500269"/>
                  <a:pt x="5745203" y="472094"/>
                </a:cubicBezTo>
                <a:cubicBezTo>
                  <a:pt x="5748118" y="428375"/>
                  <a:pt x="5738888" y="398014"/>
                  <a:pt x="5717514" y="381012"/>
                </a:cubicBezTo>
                <a:cubicBezTo>
                  <a:pt x="5701483" y="368260"/>
                  <a:pt x="5683540" y="373133"/>
                  <a:pt x="5663684" y="395630"/>
                </a:cubicBezTo>
                <a:lnTo>
                  <a:pt x="5657741" y="403123"/>
                </a:lnTo>
                <a:lnTo>
                  <a:pt x="5660132" y="398864"/>
                </a:lnTo>
                <a:cubicBezTo>
                  <a:pt x="5665597" y="387448"/>
                  <a:pt x="5670880" y="372996"/>
                  <a:pt x="5675980" y="355508"/>
                </a:cubicBezTo>
                <a:cubicBezTo>
                  <a:pt x="5686181" y="320533"/>
                  <a:pt x="5710713" y="308388"/>
                  <a:pt x="5749575" y="319075"/>
                </a:cubicBezTo>
                <a:cubicBezTo>
                  <a:pt x="5791352" y="349193"/>
                  <a:pt x="5830942" y="350894"/>
                  <a:pt x="5868347" y="324176"/>
                </a:cubicBezTo>
                <a:cubicBezTo>
                  <a:pt x="5905752" y="297458"/>
                  <a:pt x="5946314" y="282156"/>
                  <a:pt x="5990034" y="278270"/>
                </a:cubicBezTo>
                <a:close/>
                <a:moveTo>
                  <a:pt x="1765232" y="165289"/>
                </a:moveTo>
                <a:cubicBezTo>
                  <a:pt x="1783926" y="174230"/>
                  <a:pt x="1802621" y="177075"/>
                  <a:pt x="1821315" y="173824"/>
                </a:cubicBezTo>
                <a:cubicBezTo>
                  <a:pt x="1837571" y="172198"/>
                  <a:pt x="1849763" y="178701"/>
                  <a:pt x="1857891" y="193331"/>
                </a:cubicBezTo>
                <a:cubicBezTo>
                  <a:pt x="1859517" y="204710"/>
                  <a:pt x="1862361" y="216496"/>
                  <a:pt x="1866425" y="228688"/>
                </a:cubicBezTo>
                <a:cubicBezTo>
                  <a:pt x="1868051" y="257136"/>
                  <a:pt x="1863581" y="282739"/>
                  <a:pt x="1853014" y="305497"/>
                </a:cubicBezTo>
                <a:cubicBezTo>
                  <a:pt x="1847325" y="314438"/>
                  <a:pt x="1847731" y="318299"/>
                  <a:pt x="1854233" y="317080"/>
                </a:cubicBezTo>
                <a:cubicBezTo>
                  <a:pt x="1860736" y="315860"/>
                  <a:pt x="1866832" y="317689"/>
                  <a:pt x="1872521" y="322566"/>
                </a:cubicBezTo>
                <a:cubicBezTo>
                  <a:pt x="1906659" y="319315"/>
                  <a:pt x="1941609" y="321753"/>
                  <a:pt x="1977373" y="329881"/>
                </a:cubicBezTo>
                <a:lnTo>
                  <a:pt x="2012729" y="356704"/>
                </a:lnTo>
                <a:cubicBezTo>
                  <a:pt x="2007853" y="361580"/>
                  <a:pt x="2000131" y="366051"/>
                  <a:pt x="1989565" y="370115"/>
                </a:cubicBezTo>
                <a:cubicBezTo>
                  <a:pt x="1978998" y="377430"/>
                  <a:pt x="1966806" y="385152"/>
                  <a:pt x="1952989" y="393280"/>
                </a:cubicBezTo>
                <a:cubicBezTo>
                  <a:pt x="1918851" y="382713"/>
                  <a:pt x="1885526" y="382713"/>
                  <a:pt x="1853014" y="393280"/>
                </a:cubicBezTo>
                <a:cubicBezTo>
                  <a:pt x="1847325" y="412787"/>
                  <a:pt x="1847325" y="434326"/>
                  <a:pt x="1853014" y="457897"/>
                </a:cubicBezTo>
                <a:cubicBezTo>
                  <a:pt x="1868457" y="468464"/>
                  <a:pt x="1887152" y="477404"/>
                  <a:pt x="1909097" y="484720"/>
                </a:cubicBezTo>
                <a:cubicBezTo>
                  <a:pt x="1925353" y="514793"/>
                  <a:pt x="1922915" y="541209"/>
                  <a:pt x="1901782" y="563968"/>
                </a:cubicBezTo>
                <a:cubicBezTo>
                  <a:pt x="1887152" y="565593"/>
                  <a:pt x="1876179" y="574128"/>
                  <a:pt x="1868864" y="589571"/>
                </a:cubicBezTo>
                <a:cubicBezTo>
                  <a:pt x="1848544" y="589571"/>
                  <a:pt x="1838790" y="600137"/>
                  <a:pt x="1839603" y="621270"/>
                </a:cubicBezTo>
                <a:cubicBezTo>
                  <a:pt x="1917632" y="596073"/>
                  <a:pt x="1996880" y="573721"/>
                  <a:pt x="2077347" y="554214"/>
                </a:cubicBezTo>
                <a:cubicBezTo>
                  <a:pt x="2087101" y="551776"/>
                  <a:pt x="2093806" y="546086"/>
                  <a:pt x="2097464" y="537145"/>
                </a:cubicBezTo>
                <a:cubicBezTo>
                  <a:pt x="2101121" y="528204"/>
                  <a:pt x="2107827" y="525766"/>
                  <a:pt x="2117581" y="529830"/>
                </a:cubicBezTo>
                <a:cubicBezTo>
                  <a:pt x="2133024" y="533081"/>
                  <a:pt x="2143997" y="534707"/>
                  <a:pt x="2150499" y="534707"/>
                </a:cubicBezTo>
                <a:cubicBezTo>
                  <a:pt x="2165129" y="546086"/>
                  <a:pt x="2179760" y="550963"/>
                  <a:pt x="2194390" y="549337"/>
                </a:cubicBezTo>
                <a:cubicBezTo>
                  <a:pt x="2199267" y="556652"/>
                  <a:pt x="2206989" y="561529"/>
                  <a:pt x="2217555" y="563968"/>
                </a:cubicBezTo>
                <a:cubicBezTo>
                  <a:pt x="2228121" y="566406"/>
                  <a:pt x="2234624" y="573721"/>
                  <a:pt x="2237062" y="585913"/>
                </a:cubicBezTo>
                <a:cubicBezTo>
                  <a:pt x="2239501" y="601357"/>
                  <a:pt x="2231779" y="607046"/>
                  <a:pt x="2213897" y="602982"/>
                </a:cubicBezTo>
                <a:cubicBezTo>
                  <a:pt x="2202518" y="602169"/>
                  <a:pt x="2191952" y="603389"/>
                  <a:pt x="2182198" y="606640"/>
                </a:cubicBezTo>
                <a:cubicBezTo>
                  <a:pt x="2157001" y="598512"/>
                  <a:pt x="2132617" y="598512"/>
                  <a:pt x="2109046" y="606640"/>
                </a:cubicBezTo>
                <a:cubicBezTo>
                  <a:pt x="1991190" y="626960"/>
                  <a:pt x="1876585" y="659472"/>
                  <a:pt x="1765232" y="704176"/>
                </a:cubicBezTo>
                <a:cubicBezTo>
                  <a:pt x="1745725" y="709865"/>
                  <a:pt x="1726827" y="719619"/>
                  <a:pt x="1708539" y="733437"/>
                </a:cubicBezTo>
                <a:cubicBezTo>
                  <a:pt x="1690251" y="747254"/>
                  <a:pt x="1670134" y="752944"/>
                  <a:pt x="1648189" y="750505"/>
                </a:cubicBezTo>
                <a:cubicBezTo>
                  <a:pt x="1624617" y="767574"/>
                  <a:pt x="1598201" y="779766"/>
                  <a:pt x="1568941" y="787081"/>
                </a:cubicBezTo>
                <a:cubicBezTo>
                  <a:pt x="1542118" y="804963"/>
                  <a:pt x="1527488" y="800493"/>
                  <a:pt x="1525049" y="773670"/>
                </a:cubicBezTo>
                <a:cubicBezTo>
                  <a:pt x="1525049" y="763917"/>
                  <a:pt x="1529520" y="756195"/>
                  <a:pt x="1538461" y="750505"/>
                </a:cubicBezTo>
                <a:cubicBezTo>
                  <a:pt x="1534397" y="737501"/>
                  <a:pt x="1536429" y="730998"/>
                  <a:pt x="1544557" y="730998"/>
                </a:cubicBezTo>
                <a:cubicBezTo>
                  <a:pt x="1553497" y="725309"/>
                  <a:pt x="1562032" y="723683"/>
                  <a:pt x="1570160" y="726121"/>
                </a:cubicBezTo>
                <a:cubicBezTo>
                  <a:pt x="1636809" y="680604"/>
                  <a:pt x="1696144" y="630617"/>
                  <a:pt x="1748163" y="576160"/>
                </a:cubicBezTo>
                <a:cubicBezTo>
                  <a:pt x="1731094" y="568032"/>
                  <a:pt x="1714229" y="557262"/>
                  <a:pt x="1697566" y="543851"/>
                </a:cubicBezTo>
                <a:cubicBezTo>
                  <a:pt x="1680904" y="530440"/>
                  <a:pt x="1662413" y="516825"/>
                  <a:pt x="1642093" y="503008"/>
                </a:cubicBezTo>
                <a:cubicBezTo>
                  <a:pt x="1687609" y="490003"/>
                  <a:pt x="1731501" y="477811"/>
                  <a:pt x="1773766" y="466432"/>
                </a:cubicBezTo>
                <a:cubicBezTo>
                  <a:pt x="1780269" y="446112"/>
                  <a:pt x="1779049" y="427011"/>
                  <a:pt x="1770109" y="409129"/>
                </a:cubicBezTo>
                <a:cubicBezTo>
                  <a:pt x="1747350" y="418070"/>
                  <a:pt x="1723373" y="426604"/>
                  <a:pt x="1698176" y="434732"/>
                </a:cubicBezTo>
                <a:cubicBezTo>
                  <a:pt x="1676230" y="419289"/>
                  <a:pt x="1653472" y="402220"/>
                  <a:pt x="1629901" y="383526"/>
                </a:cubicBezTo>
                <a:cubicBezTo>
                  <a:pt x="1633152" y="363206"/>
                  <a:pt x="1640873" y="364019"/>
                  <a:pt x="1653065" y="385964"/>
                </a:cubicBezTo>
                <a:cubicBezTo>
                  <a:pt x="1696957" y="385152"/>
                  <a:pt x="1738003" y="375398"/>
                  <a:pt x="1776205" y="356704"/>
                </a:cubicBezTo>
                <a:lnTo>
                  <a:pt x="1785958" y="270140"/>
                </a:lnTo>
                <a:cubicBezTo>
                  <a:pt x="1792461" y="241693"/>
                  <a:pt x="1786365" y="221779"/>
                  <a:pt x="1767670" y="210400"/>
                </a:cubicBezTo>
                <a:cubicBezTo>
                  <a:pt x="1761168" y="206336"/>
                  <a:pt x="1752633" y="206742"/>
                  <a:pt x="1742067" y="211619"/>
                </a:cubicBezTo>
                <a:cubicBezTo>
                  <a:pt x="1731501" y="216496"/>
                  <a:pt x="1727437" y="214870"/>
                  <a:pt x="1729875" y="206742"/>
                </a:cubicBezTo>
                <a:cubicBezTo>
                  <a:pt x="1730688" y="184796"/>
                  <a:pt x="1742473" y="170979"/>
                  <a:pt x="1765232" y="165289"/>
                </a:cubicBezTo>
                <a:close/>
                <a:moveTo>
                  <a:pt x="3477166" y="144213"/>
                </a:moveTo>
                <a:lnTo>
                  <a:pt x="3485929" y="144213"/>
                </a:lnTo>
                <a:cubicBezTo>
                  <a:pt x="3504623" y="148887"/>
                  <a:pt x="3524486" y="149471"/>
                  <a:pt x="3545517" y="145966"/>
                </a:cubicBezTo>
                <a:cubicBezTo>
                  <a:pt x="3587579" y="156482"/>
                  <a:pt x="3627889" y="171087"/>
                  <a:pt x="3666446" y="189781"/>
                </a:cubicBezTo>
                <a:cubicBezTo>
                  <a:pt x="3680467" y="190950"/>
                  <a:pt x="3684848" y="196499"/>
                  <a:pt x="3679591" y="206431"/>
                </a:cubicBezTo>
                <a:cubicBezTo>
                  <a:pt x="3674333" y="216362"/>
                  <a:pt x="3673457" y="225417"/>
                  <a:pt x="3676962" y="233596"/>
                </a:cubicBezTo>
                <a:cubicBezTo>
                  <a:pt x="3676962" y="249954"/>
                  <a:pt x="3684556" y="261054"/>
                  <a:pt x="3699746" y="266895"/>
                </a:cubicBezTo>
                <a:cubicBezTo>
                  <a:pt x="3707924" y="278579"/>
                  <a:pt x="3703251" y="285006"/>
                  <a:pt x="3685725" y="286174"/>
                </a:cubicBezTo>
                <a:cubicBezTo>
                  <a:pt x="3668199" y="287343"/>
                  <a:pt x="3661773" y="294353"/>
                  <a:pt x="3666446" y="307205"/>
                </a:cubicBezTo>
                <a:cubicBezTo>
                  <a:pt x="3648920" y="321226"/>
                  <a:pt x="3630810" y="323271"/>
                  <a:pt x="3612116" y="313339"/>
                </a:cubicBezTo>
                <a:cubicBezTo>
                  <a:pt x="3593421" y="303408"/>
                  <a:pt x="3575311" y="300779"/>
                  <a:pt x="3557785" y="305453"/>
                </a:cubicBezTo>
                <a:cubicBezTo>
                  <a:pt x="3547270" y="304284"/>
                  <a:pt x="3539383" y="308666"/>
                  <a:pt x="3534125" y="318597"/>
                </a:cubicBezTo>
                <a:cubicBezTo>
                  <a:pt x="3528867" y="328529"/>
                  <a:pt x="3520981" y="331742"/>
                  <a:pt x="3510465" y="328236"/>
                </a:cubicBezTo>
                <a:cubicBezTo>
                  <a:pt x="3482423" y="343426"/>
                  <a:pt x="3453798" y="362704"/>
                  <a:pt x="3424588" y="386072"/>
                </a:cubicBezTo>
                <a:cubicBezTo>
                  <a:pt x="3375515" y="425798"/>
                  <a:pt x="3324105" y="463187"/>
                  <a:pt x="3270359" y="498239"/>
                </a:cubicBezTo>
                <a:cubicBezTo>
                  <a:pt x="3231802" y="529785"/>
                  <a:pt x="3200839" y="565422"/>
                  <a:pt x="3177471" y="605147"/>
                </a:cubicBezTo>
                <a:cubicBezTo>
                  <a:pt x="3179808" y="579443"/>
                  <a:pt x="3186818" y="558411"/>
                  <a:pt x="3198502" y="542054"/>
                </a:cubicBezTo>
                <a:cubicBezTo>
                  <a:pt x="3263933" y="457929"/>
                  <a:pt x="3342800" y="379646"/>
                  <a:pt x="3435103" y="307205"/>
                </a:cubicBezTo>
                <a:cubicBezTo>
                  <a:pt x="3444450" y="295521"/>
                  <a:pt x="3456134" y="284714"/>
                  <a:pt x="3470155" y="274782"/>
                </a:cubicBezTo>
                <a:cubicBezTo>
                  <a:pt x="3484176" y="264851"/>
                  <a:pt x="3483008" y="254043"/>
                  <a:pt x="3466650" y="242359"/>
                </a:cubicBezTo>
                <a:cubicBezTo>
                  <a:pt x="3416409" y="209644"/>
                  <a:pt x="3362663" y="181602"/>
                  <a:pt x="3305411" y="158234"/>
                </a:cubicBezTo>
                <a:cubicBezTo>
                  <a:pt x="3362663" y="155898"/>
                  <a:pt x="3419914" y="151224"/>
                  <a:pt x="3477166" y="144213"/>
                </a:cubicBezTo>
                <a:close/>
                <a:moveTo>
                  <a:pt x="4083565" y="91635"/>
                </a:moveTo>
                <a:lnTo>
                  <a:pt x="4094081" y="91635"/>
                </a:lnTo>
                <a:cubicBezTo>
                  <a:pt x="4113943" y="104488"/>
                  <a:pt x="4140817" y="110330"/>
                  <a:pt x="4174700" y="109161"/>
                </a:cubicBezTo>
                <a:cubicBezTo>
                  <a:pt x="4194563" y="106825"/>
                  <a:pt x="4212965" y="110622"/>
                  <a:pt x="4229907" y="120553"/>
                </a:cubicBezTo>
                <a:cubicBezTo>
                  <a:pt x="4246849" y="130485"/>
                  <a:pt x="4245388" y="142461"/>
                  <a:pt x="4225526" y="156482"/>
                </a:cubicBezTo>
                <a:cubicBezTo>
                  <a:pt x="4234873" y="168166"/>
                  <a:pt x="4246557" y="181018"/>
                  <a:pt x="4260578" y="195039"/>
                </a:cubicBezTo>
                <a:cubicBezTo>
                  <a:pt x="4276935" y="197376"/>
                  <a:pt x="4280733" y="202341"/>
                  <a:pt x="4271969" y="209936"/>
                </a:cubicBezTo>
                <a:cubicBezTo>
                  <a:pt x="4263206" y="217531"/>
                  <a:pt x="4257072" y="226586"/>
                  <a:pt x="4253567" y="237101"/>
                </a:cubicBezTo>
                <a:cubicBezTo>
                  <a:pt x="4234873" y="260469"/>
                  <a:pt x="4217347" y="274490"/>
                  <a:pt x="4200989" y="279164"/>
                </a:cubicBezTo>
                <a:cubicBezTo>
                  <a:pt x="4181126" y="306037"/>
                  <a:pt x="4179374" y="334663"/>
                  <a:pt x="4195731" y="365041"/>
                </a:cubicBezTo>
                <a:cubicBezTo>
                  <a:pt x="4220268" y="366210"/>
                  <a:pt x="4243636" y="359783"/>
                  <a:pt x="4265835" y="345762"/>
                </a:cubicBezTo>
                <a:cubicBezTo>
                  <a:pt x="4286867" y="339921"/>
                  <a:pt x="4302056" y="324731"/>
                  <a:pt x="4311403" y="300195"/>
                </a:cubicBezTo>
                <a:cubicBezTo>
                  <a:pt x="4326592" y="317721"/>
                  <a:pt x="4344118" y="331158"/>
                  <a:pt x="4363981" y="340505"/>
                </a:cubicBezTo>
                <a:cubicBezTo>
                  <a:pt x="4395528" y="344010"/>
                  <a:pt x="4414222" y="356862"/>
                  <a:pt x="4420064" y="379062"/>
                </a:cubicBezTo>
                <a:cubicBezTo>
                  <a:pt x="4438759" y="401262"/>
                  <a:pt x="4438759" y="421124"/>
                  <a:pt x="4420064" y="438650"/>
                </a:cubicBezTo>
                <a:lnTo>
                  <a:pt x="4316661" y="524528"/>
                </a:lnTo>
                <a:cubicBezTo>
                  <a:pt x="4335355" y="539717"/>
                  <a:pt x="4358139" y="536796"/>
                  <a:pt x="4385012" y="515765"/>
                </a:cubicBezTo>
                <a:cubicBezTo>
                  <a:pt x="4394359" y="515765"/>
                  <a:pt x="4406043" y="512844"/>
                  <a:pt x="4420064" y="507002"/>
                </a:cubicBezTo>
                <a:cubicBezTo>
                  <a:pt x="4438759" y="499991"/>
                  <a:pt x="4458621" y="498823"/>
                  <a:pt x="4479652" y="503496"/>
                </a:cubicBezTo>
                <a:cubicBezTo>
                  <a:pt x="4484326" y="509339"/>
                  <a:pt x="4489000" y="509046"/>
                  <a:pt x="4493673" y="502620"/>
                </a:cubicBezTo>
                <a:cubicBezTo>
                  <a:pt x="4498347" y="496194"/>
                  <a:pt x="4500684" y="497654"/>
                  <a:pt x="4500684" y="507002"/>
                </a:cubicBezTo>
                <a:cubicBezTo>
                  <a:pt x="4500684" y="524528"/>
                  <a:pt x="4505357" y="528617"/>
                  <a:pt x="4514705" y="519270"/>
                </a:cubicBezTo>
                <a:cubicBezTo>
                  <a:pt x="4527557" y="547311"/>
                  <a:pt x="4549757" y="562501"/>
                  <a:pt x="4581304" y="564837"/>
                </a:cubicBezTo>
                <a:cubicBezTo>
                  <a:pt x="4599998" y="569511"/>
                  <a:pt x="4611682" y="580027"/>
                  <a:pt x="4616355" y="596384"/>
                </a:cubicBezTo>
                <a:cubicBezTo>
                  <a:pt x="4607008" y="617416"/>
                  <a:pt x="4608761" y="636110"/>
                  <a:pt x="4621613" y="652468"/>
                </a:cubicBezTo>
                <a:cubicBezTo>
                  <a:pt x="4595908" y="658310"/>
                  <a:pt x="4573125" y="661815"/>
                  <a:pt x="4553262" y="662983"/>
                </a:cubicBezTo>
                <a:cubicBezTo>
                  <a:pt x="4470306" y="650131"/>
                  <a:pt x="4387349" y="656557"/>
                  <a:pt x="4304393" y="682262"/>
                </a:cubicBezTo>
                <a:cubicBezTo>
                  <a:pt x="4267004" y="688104"/>
                  <a:pt x="4230783" y="696867"/>
                  <a:pt x="4195731" y="708551"/>
                </a:cubicBezTo>
                <a:cubicBezTo>
                  <a:pt x="4191058" y="791507"/>
                  <a:pt x="4187553" y="876800"/>
                  <a:pt x="4185216" y="964430"/>
                </a:cubicBezTo>
                <a:cubicBezTo>
                  <a:pt x="4188721" y="1057902"/>
                  <a:pt x="4182879" y="1145532"/>
                  <a:pt x="4167690" y="1227320"/>
                </a:cubicBezTo>
                <a:cubicBezTo>
                  <a:pt x="4161848" y="1262372"/>
                  <a:pt x="4148411" y="1296840"/>
                  <a:pt x="4127380" y="1330724"/>
                </a:cubicBezTo>
                <a:cubicBezTo>
                  <a:pt x="4122706" y="1340071"/>
                  <a:pt x="4117741" y="1340947"/>
                  <a:pt x="4112483" y="1333353"/>
                </a:cubicBezTo>
                <a:cubicBezTo>
                  <a:pt x="4107225" y="1325758"/>
                  <a:pt x="4101091" y="1324882"/>
                  <a:pt x="4094081" y="1330724"/>
                </a:cubicBezTo>
                <a:cubicBezTo>
                  <a:pt x="4084733" y="1313198"/>
                  <a:pt x="4074802" y="1293919"/>
                  <a:pt x="4064286" y="1272888"/>
                </a:cubicBezTo>
                <a:cubicBezTo>
                  <a:pt x="4060781" y="1256530"/>
                  <a:pt x="4054939" y="1239589"/>
                  <a:pt x="4046760" y="1222063"/>
                </a:cubicBezTo>
                <a:cubicBezTo>
                  <a:pt x="4037413" y="1213884"/>
                  <a:pt x="4036829" y="1206873"/>
                  <a:pt x="4045008" y="1201031"/>
                </a:cubicBezTo>
                <a:cubicBezTo>
                  <a:pt x="4053187" y="1195189"/>
                  <a:pt x="4054939" y="1188763"/>
                  <a:pt x="4050266" y="1181753"/>
                </a:cubicBezTo>
                <a:cubicBezTo>
                  <a:pt x="4046760" y="1172406"/>
                  <a:pt x="4048513" y="1171529"/>
                  <a:pt x="4055523" y="1179124"/>
                </a:cubicBezTo>
                <a:cubicBezTo>
                  <a:pt x="4062534" y="1186718"/>
                  <a:pt x="4068960" y="1187595"/>
                  <a:pt x="4074802" y="1181753"/>
                </a:cubicBezTo>
                <a:cubicBezTo>
                  <a:pt x="4073634" y="1145532"/>
                  <a:pt x="4073634" y="1110480"/>
                  <a:pt x="4074802" y="1076597"/>
                </a:cubicBezTo>
                <a:cubicBezTo>
                  <a:pt x="4074802" y="1013503"/>
                  <a:pt x="4075386" y="953915"/>
                  <a:pt x="4076555" y="897832"/>
                </a:cubicBezTo>
                <a:cubicBezTo>
                  <a:pt x="4082397" y="835906"/>
                  <a:pt x="4084149" y="776902"/>
                  <a:pt x="4081812" y="720819"/>
                </a:cubicBezTo>
                <a:lnTo>
                  <a:pt x="3952120" y="761129"/>
                </a:lnTo>
                <a:cubicBezTo>
                  <a:pt x="3910058" y="782160"/>
                  <a:pt x="3863322" y="788586"/>
                  <a:pt x="3811912" y="780407"/>
                </a:cubicBezTo>
                <a:cubicBezTo>
                  <a:pt x="3779197" y="782744"/>
                  <a:pt x="3761671" y="768723"/>
                  <a:pt x="3759334" y="738345"/>
                </a:cubicBezTo>
                <a:cubicBezTo>
                  <a:pt x="3765176" y="718482"/>
                  <a:pt x="3773939" y="702709"/>
                  <a:pt x="3785623" y="691025"/>
                </a:cubicBezTo>
                <a:cubicBezTo>
                  <a:pt x="3814833" y="694530"/>
                  <a:pt x="3841706" y="686935"/>
                  <a:pt x="3866243" y="668241"/>
                </a:cubicBezTo>
                <a:cubicBezTo>
                  <a:pt x="3938683" y="667073"/>
                  <a:pt x="4001777" y="641368"/>
                  <a:pt x="4055523" y="591126"/>
                </a:cubicBezTo>
                <a:cubicBezTo>
                  <a:pt x="4090575" y="564253"/>
                  <a:pt x="4099338" y="531538"/>
                  <a:pt x="4081812" y="492981"/>
                </a:cubicBezTo>
                <a:cubicBezTo>
                  <a:pt x="4035076" y="511675"/>
                  <a:pt x="4000024" y="543806"/>
                  <a:pt x="3976656" y="589374"/>
                </a:cubicBezTo>
                <a:cubicBezTo>
                  <a:pt x="3963804" y="598721"/>
                  <a:pt x="3954165" y="612742"/>
                  <a:pt x="3947738" y="631436"/>
                </a:cubicBezTo>
                <a:cubicBezTo>
                  <a:pt x="3941312" y="650131"/>
                  <a:pt x="3929920" y="651299"/>
                  <a:pt x="3913563" y="634941"/>
                </a:cubicBezTo>
                <a:cubicBezTo>
                  <a:pt x="3905384" y="617416"/>
                  <a:pt x="3896621" y="602226"/>
                  <a:pt x="3887274" y="589374"/>
                </a:cubicBezTo>
                <a:cubicBezTo>
                  <a:pt x="3881432" y="562501"/>
                  <a:pt x="3871500" y="540885"/>
                  <a:pt x="3857480" y="524528"/>
                </a:cubicBezTo>
                <a:cubicBezTo>
                  <a:pt x="3859816" y="502328"/>
                  <a:pt x="3869164" y="479544"/>
                  <a:pt x="3885521" y="456176"/>
                </a:cubicBezTo>
                <a:cubicBezTo>
                  <a:pt x="3889026" y="445661"/>
                  <a:pt x="3895160" y="432516"/>
                  <a:pt x="3903924" y="416743"/>
                </a:cubicBezTo>
                <a:cubicBezTo>
                  <a:pt x="3912686" y="400969"/>
                  <a:pt x="3917652" y="401262"/>
                  <a:pt x="3918821" y="417619"/>
                </a:cubicBezTo>
                <a:cubicBezTo>
                  <a:pt x="3925831" y="450334"/>
                  <a:pt x="3934010" y="483049"/>
                  <a:pt x="3943357" y="515765"/>
                </a:cubicBezTo>
                <a:cubicBezTo>
                  <a:pt x="3992430" y="485386"/>
                  <a:pt x="4040918" y="457929"/>
                  <a:pt x="4088823" y="433392"/>
                </a:cubicBezTo>
                <a:lnTo>
                  <a:pt x="4060781" y="287927"/>
                </a:lnTo>
                <a:cubicBezTo>
                  <a:pt x="4017550" y="259885"/>
                  <a:pt x="3971983" y="238854"/>
                  <a:pt x="3924078" y="224833"/>
                </a:cubicBezTo>
                <a:cubicBezTo>
                  <a:pt x="3891363" y="230675"/>
                  <a:pt x="3863322" y="242943"/>
                  <a:pt x="3839954" y="261638"/>
                </a:cubicBezTo>
                <a:cubicBezTo>
                  <a:pt x="3803733" y="337584"/>
                  <a:pt x="3771018" y="414698"/>
                  <a:pt x="3741808" y="492981"/>
                </a:cubicBezTo>
                <a:cubicBezTo>
                  <a:pt x="3733629" y="560748"/>
                  <a:pt x="3715519" y="623842"/>
                  <a:pt x="3687477" y="682262"/>
                </a:cubicBezTo>
                <a:cubicBezTo>
                  <a:pt x="3665278" y="741850"/>
                  <a:pt x="3633147" y="797933"/>
                  <a:pt x="3591085" y="850511"/>
                </a:cubicBezTo>
                <a:cubicBezTo>
                  <a:pt x="3578232" y="865700"/>
                  <a:pt x="3569469" y="879721"/>
                  <a:pt x="3564796" y="892574"/>
                </a:cubicBezTo>
                <a:cubicBezTo>
                  <a:pt x="3551943" y="907763"/>
                  <a:pt x="3533833" y="925289"/>
                  <a:pt x="3510465" y="945152"/>
                </a:cubicBezTo>
                <a:cubicBezTo>
                  <a:pt x="3488266" y="980204"/>
                  <a:pt x="3463145" y="986046"/>
                  <a:pt x="3435103" y="962678"/>
                </a:cubicBezTo>
                <a:cubicBezTo>
                  <a:pt x="3408230" y="928794"/>
                  <a:pt x="3390704" y="892574"/>
                  <a:pt x="3382525" y="854017"/>
                </a:cubicBezTo>
                <a:cubicBezTo>
                  <a:pt x="3375515" y="834154"/>
                  <a:pt x="3381357" y="816628"/>
                  <a:pt x="3400051" y="801439"/>
                </a:cubicBezTo>
                <a:cubicBezTo>
                  <a:pt x="3415241" y="788586"/>
                  <a:pt x="3421082" y="769892"/>
                  <a:pt x="3417577" y="745355"/>
                </a:cubicBezTo>
                <a:cubicBezTo>
                  <a:pt x="3417577" y="730166"/>
                  <a:pt x="3412612" y="726077"/>
                  <a:pt x="3402680" y="733087"/>
                </a:cubicBezTo>
                <a:cubicBezTo>
                  <a:pt x="3392749" y="740098"/>
                  <a:pt x="3383109" y="745940"/>
                  <a:pt x="3373762" y="750613"/>
                </a:cubicBezTo>
                <a:cubicBezTo>
                  <a:pt x="3337542" y="776318"/>
                  <a:pt x="3297232" y="789170"/>
                  <a:pt x="3252833" y="789170"/>
                </a:cubicBezTo>
                <a:lnTo>
                  <a:pt x="3244630" y="784662"/>
                </a:lnTo>
                <a:lnTo>
                  <a:pt x="3268948" y="917473"/>
                </a:lnTo>
                <a:cubicBezTo>
                  <a:pt x="3283578" y="984935"/>
                  <a:pt x="3262445" y="1021308"/>
                  <a:pt x="3205549" y="1026591"/>
                </a:cubicBezTo>
                <a:cubicBezTo>
                  <a:pt x="3148653" y="1031874"/>
                  <a:pt x="3095415" y="1032890"/>
                  <a:pt x="3045834" y="1029639"/>
                </a:cubicBezTo>
                <a:cubicBezTo>
                  <a:pt x="2984061" y="1041831"/>
                  <a:pt x="2943015" y="1024153"/>
                  <a:pt x="2922695" y="976604"/>
                </a:cubicBezTo>
                <a:cubicBezTo>
                  <a:pt x="2902375" y="929055"/>
                  <a:pt x="2897498" y="878052"/>
                  <a:pt x="2908064" y="823594"/>
                </a:cubicBezTo>
                <a:cubicBezTo>
                  <a:pt x="2881242" y="817092"/>
                  <a:pt x="2851168" y="820343"/>
                  <a:pt x="2817844" y="833348"/>
                </a:cubicBezTo>
                <a:cubicBezTo>
                  <a:pt x="2784519" y="846353"/>
                  <a:pt x="2754039" y="860983"/>
                  <a:pt x="2726404" y="877239"/>
                </a:cubicBezTo>
                <a:cubicBezTo>
                  <a:pt x="2723965" y="938199"/>
                  <a:pt x="2692672" y="982903"/>
                  <a:pt x="2632525" y="1011351"/>
                </a:cubicBezTo>
                <a:cubicBezTo>
                  <a:pt x="2584570" y="995095"/>
                  <a:pt x="2562624" y="960348"/>
                  <a:pt x="2566688" y="907110"/>
                </a:cubicBezTo>
                <a:cubicBezTo>
                  <a:pt x="2570752" y="853871"/>
                  <a:pt x="2570346" y="807338"/>
                  <a:pt x="2565469" y="767511"/>
                </a:cubicBezTo>
                <a:cubicBezTo>
                  <a:pt x="2540272" y="748817"/>
                  <a:pt x="2528284" y="750646"/>
                  <a:pt x="2529503" y="772998"/>
                </a:cubicBezTo>
                <a:cubicBezTo>
                  <a:pt x="2530722" y="795350"/>
                  <a:pt x="2520765" y="813028"/>
                  <a:pt x="2499632" y="826033"/>
                </a:cubicBezTo>
                <a:cubicBezTo>
                  <a:pt x="2437047" y="869111"/>
                  <a:pt x="2412053" y="923162"/>
                  <a:pt x="2424652" y="988186"/>
                </a:cubicBezTo>
                <a:cubicBezTo>
                  <a:pt x="2437250" y="1053210"/>
                  <a:pt x="2437047" y="1117015"/>
                  <a:pt x="2424042" y="1179601"/>
                </a:cubicBezTo>
                <a:cubicBezTo>
                  <a:pt x="2399658" y="1190167"/>
                  <a:pt x="2377103" y="1180414"/>
                  <a:pt x="2356376" y="1150340"/>
                </a:cubicBezTo>
                <a:cubicBezTo>
                  <a:pt x="2335650" y="1120266"/>
                  <a:pt x="2311469" y="1101166"/>
                  <a:pt x="2283834" y="1093038"/>
                </a:cubicBezTo>
                <a:cubicBezTo>
                  <a:pt x="2234253" y="1058900"/>
                  <a:pt x="2227954" y="1021105"/>
                  <a:pt x="2264936" y="979652"/>
                </a:cubicBezTo>
                <a:cubicBezTo>
                  <a:pt x="2301919" y="938199"/>
                  <a:pt x="2337072" y="901623"/>
                  <a:pt x="2370397" y="869924"/>
                </a:cubicBezTo>
                <a:cubicBezTo>
                  <a:pt x="2385028" y="855294"/>
                  <a:pt x="2392952" y="831722"/>
                  <a:pt x="2394172" y="799210"/>
                </a:cubicBezTo>
                <a:cubicBezTo>
                  <a:pt x="2395391" y="766698"/>
                  <a:pt x="2385840" y="760196"/>
                  <a:pt x="2365520" y="779703"/>
                </a:cubicBezTo>
                <a:cubicBezTo>
                  <a:pt x="2333821" y="810590"/>
                  <a:pt x="2297855" y="817702"/>
                  <a:pt x="2257621" y="801039"/>
                </a:cubicBezTo>
                <a:cubicBezTo>
                  <a:pt x="2217388" y="784377"/>
                  <a:pt x="2201335" y="756538"/>
                  <a:pt x="2209463" y="717524"/>
                </a:cubicBezTo>
                <a:cubicBezTo>
                  <a:pt x="2230596" y="720775"/>
                  <a:pt x="2252744" y="714679"/>
                  <a:pt x="2275909" y="699236"/>
                </a:cubicBezTo>
                <a:cubicBezTo>
                  <a:pt x="2299074" y="683793"/>
                  <a:pt x="2322442" y="669569"/>
                  <a:pt x="2346013" y="656564"/>
                </a:cubicBezTo>
                <a:cubicBezTo>
                  <a:pt x="2385840" y="638682"/>
                  <a:pt x="2406364" y="607186"/>
                  <a:pt x="2407583" y="562076"/>
                </a:cubicBezTo>
                <a:cubicBezTo>
                  <a:pt x="2408802" y="516965"/>
                  <a:pt x="2411037" y="472465"/>
                  <a:pt x="2414288" y="428573"/>
                </a:cubicBezTo>
                <a:cubicBezTo>
                  <a:pt x="2419165" y="405002"/>
                  <a:pt x="2412866" y="385089"/>
                  <a:pt x="2395391" y="368833"/>
                </a:cubicBezTo>
                <a:cubicBezTo>
                  <a:pt x="2377916" y="352577"/>
                  <a:pt x="2375680" y="344042"/>
                  <a:pt x="2388685" y="343229"/>
                </a:cubicBezTo>
                <a:cubicBezTo>
                  <a:pt x="2447207" y="343229"/>
                  <a:pt x="2476874" y="366191"/>
                  <a:pt x="2477687" y="412114"/>
                </a:cubicBezTo>
                <a:cubicBezTo>
                  <a:pt x="2478500" y="458037"/>
                  <a:pt x="2474842" y="502132"/>
                  <a:pt x="2466714" y="544397"/>
                </a:cubicBezTo>
                <a:cubicBezTo>
                  <a:pt x="2452896" y="569594"/>
                  <a:pt x="2452490" y="590117"/>
                  <a:pt x="2465495" y="605967"/>
                </a:cubicBezTo>
                <a:cubicBezTo>
                  <a:pt x="2478500" y="621817"/>
                  <a:pt x="2484189" y="636650"/>
                  <a:pt x="2482564" y="650468"/>
                </a:cubicBezTo>
                <a:cubicBezTo>
                  <a:pt x="2502071" y="675665"/>
                  <a:pt x="2497600" y="694359"/>
                  <a:pt x="2469152" y="706551"/>
                </a:cubicBezTo>
                <a:cubicBezTo>
                  <a:pt x="2440704" y="718743"/>
                  <a:pt x="2428512" y="739063"/>
                  <a:pt x="2432576" y="767511"/>
                </a:cubicBezTo>
                <a:cubicBezTo>
                  <a:pt x="2424448" y="808151"/>
                  <a:pt x="2433186" y="820546"/>
                  <a:pt x="2458789" y="804697"/>
                </a:cubicBezTo>
                <a:cubicBezTo>
                  <a:pt x="2484392" y="788847"/>
                  <a:pt x="2506135" y="770762"/>
                  <a:pt x="2524016" y="750442"/>
                </a:cubicBezTo>
                <a:cubicBezTo>
                  <a:pt x="2567908" y="732561"/>
                  <a:pt x="2568720" y="712241"/>
                  <a:pt x="2526455" y="689482"/>
                </a:cubicBezTo>
                <a:cubicBezTo>
                  <a:pt x="2547588" y="668349"/>
                  <a:pt x="2571159" y="668146"/>
                  <a:pt x="2597168" y="688873"/>
                </a:cubicBezTo>
                <a:cubicBezTo>
                  <a:pt x="2623178" y="709599"/>
                  <a:pt x="2645530" y="711834"/>
                  <a:pt x="2664224" y="695578"/>
                </a:cubicBezTo>
                <a:cubicBezTo>
                  <a:pt x="2716244" y="681761"/>
                  <a:pt x="2747943" y="700658"/>
                  <a:pt x="2759322" y="752271"/>
                </a:cubicBezTo>
                <a:cubicBezTo>
                  <a:pt x="2770701" y="803884"/>
                  <a:pt x="2744692" y="823594"/>
                  <a:pt x="2681293" y="811402"/>
                </a:cubicBezTo>
                <a:cubicBezTo>
                  <a:pt x="2663412" y="810590"/>
                  <a:pt x="2651829" y="823594"/>
                  <a:pt x="2646546" y="850417"/>
                </a:cubicBezTo>
                <a:cubicBezTo>
                  <a:pt x="2641263" y="877239"/>
                  <a:pt x="2640653" y="895121"/>
                  <a:pt x="2644717" y="904062"/>
                </a:cubicBezTo>
                <a:cubicBezTo>
                  <a:pt x="2715431" y="867486"/>
                  <a:pt x="2778016" y="821562"/>
                  <a:pt x="2832474" y="766292"/>
                </a:cubicBezTo>
                <a:cubicBezTo>
                  <a:pt x="2896685" y="711834"/>
                  <a:pt x="2917818" y="640308"/>
                  <a:pt x="2895872" y="551713"/>
                </a:cubicBezTo>
                <a:cubicBezTo>
                  <a:pt x="2895872" y="520013"/>
                  <a:pt x="2877584" y="509041"/>
                  <a:pt x="2841008" y="518794"/>
                </a:cubicBezTo>
                <a:cubicBezTo>
                  <a:pt x="2804432" y="528548"/>
                  <a:pt x="2803213" y="522452"/>
                  <a:pt x="2837351" y="500506"/>
                </a:cubicBezTo>
                <a:cubicBezTo>
                  <a:pt x="2868237" y="465556"/>
                  <a:pt x="2901968" y="459257"/>
                  <a:pt x="2938544" y="481609"/>
                </a:cubicBezTo>
                <a:cubicBezTo>
                  <a:pt x="2975120" y="503961"/>
                  <a:pt x="2988532" y="539114"/>
                  <a:pt x="2978778" y="587069"/>
                </a:cubicBezTo>
                <a:cubicBezTo>
                  <a:pt x="2969837" y="629335"/>
                  <a:pt x="2981420" y="646607"/>
                  <a:pt x="3013525" y="638885"/>
                </a:cubicBezTo>
                <a:cubicBezTo>
                  <a:pt x="3045631" y="631164"/>
                  <a:pt x="3068186" y="642340"/>
                  <a:pt x="3081191" y="672413"/>
                </a:cubicBezTo>
                <a:cubicBezTo>
                  <a:pt x="3051117" y="697610"/>
                  <a:pt x="3021450" y="725449"/>
                  <a:pt x="2992189" y="755929"/>
                </a:cubicBezTo>
                <a:cubicBezTo>
                  <a:pt x="2962928" y="786409"/>
                  <a:pt x="2948298" y="822782"/>
                  <a:pt x="2948298" y="865047"/>
                </a:cubicBezTo>
                <a:cubicBezTo>
                  <a:pt x="2932042" y="903249"/>
                  <a:pt x="2933464" y="933119"/>
                  <a:pt x="2952565" y="954658"/>
                </a:cubicBezTo>
                <a:cubicBezTo>
                  <a:pt x="2971666" y="976198"/>
                  <a:pt x="3001130" y="981684"/>
                  <a:pt x="3040957" y="971118"/>
                </a:cubicBezTo>
                <a:cubicBezTo>
                  <a:pt x="3105168" y="973556"/>
                  <a:pt x="3154952" y="952830"/>
                  <a:pt x="3190309" y="908938"/>
                </a:cubicBezTo>
                <a:cubicBezTo>
                  <a:pt x="3207988" y="886993"/>
                  <a:pt x="3220738" y="862304"/>
                  <a:pt x="3228562" y="834872"/>
                </a:cubicBezTo>
                <a:lnTo>
                  <a:pt x="3233943" y="778788"/>
                </a:lnTo>
                <a:lnTo>
                  <a:pt x="3195435" y="757623"/>
                </a:lnTo>
                <a:cubicBezTo>
                  <a:pt x="3177033" y="745355"/>
                  <a:pt x="3159361" y="731334"/>
                  <a:pt x="3142419" y="715561"/>
                </a:cubicBezTo>
                <a:cubicBezTo>
                  <a:pt x="3134240" y="696867"/>
                  <a:pt x="3135993" y="677004"/>
                  <a:pt x="3147677" y="655973"/>
                </a:cubicBezTo>
                <a:cubicBezTo>
                  <a:pt x="3157024" y="643120"/>
                  <a:pt x="3161113" y="641952"/>
                  <a:pt x="3159945" y="652468"/>
                </a:cubicBezTo>
                <a:cubicBezTo>
                  <a:pt x="3158777" y="662983"/>
                  <a:pt x="3162866" y="670578"/>
                  <a:pt x="3172213" y="675251"/>
                </a:cubicBezTo>
                <a:cubicBezTo>
                  <a:pt x="3221286" y="644873"/>
                  <a:pt x="3265685" y="612158"/>
                  <a:pt x="3305411" y="577106"/>
                </a:cubicBezTo>
                <a:cubicBezTo>
                  <a:pt x="3339294" y="570095"/>
                  <a:pt x="3372594" y="554906"/>
                  <a:pt x="3405309" y="531538"/>
                </a:cubicBezTo>
                <a:cubicBezTo>
                  <a:pt x="3418161" y="529201"/>
                  <a:pt x="3424296" y="520730"/>
                  <a:pt x="3423711" y="506125"/>
                </a:cubicBezTo>
                <a:cubicBezTo>
                  <a:pt x="3423127" y="491520"/>
                  <a:pt x="3428093" y="482465"/>
                  <a:pt x="3438608" y="478960"/>
                </a:cubicBezTo>
                <a:cubicBezTo>
                  <a:pt x="3449124" y="496486"/>
                  <a:pt x="3461100" y="503204"/>
                  <a:pt x="3474537" y="499115"/>
                </a:cubicBezTo>
                <a:cubicBezTo>
                  <a:pt x="3487973" y="495026"/>
                  <a:pt x="3501702" y="496486"/>
                  <a:pt x="3515723" y="503496"/>
                </a:cubicBezTo>
                <a:cubicBezTo>
                  <a:pt x="3553112" y="512844"/>
                  <a:pt x="3566548" y="537380"/>
                  <a:pt x="3556033" y="577106"/>
                </a:cubicBezTo>
                <a:cubicBezTo>
                  <a:pt x="3543180" y="630852"/>
                  <a:pt x="3532665" y="684599"/>
                  <a:pt x="3524486" y="738345"/>
                </a:cubicBezTo>
                <a:cubicBezTo>
                  <a:pt x="3522149" y="762881"/>
                  <a:pt x="3519812" y="783913"/>
                  <a:pt x="3517475" y="801439"/>
                </a:cubicBezTo>
                <a:cubicBezTo>
                  <a:pt x="3542012" y="793260"/>
                  <a:pt x="3564211" y="777486"/>
                  <a:pt x="3584074" y="754118"/>
                </a:cubicBezTo>
                <a:cubicBezTo>
                  <a:pt x="3607442" y="733087"/>
                  <a:pt x="3627305" y="710887"/>
                  <a:pt x="3643663" y="687520"/>
                </a:cubicBezTo>
                <a:cubicBezTo>
                  <a:pt x="3678714" y="620921"/>
                  <a:pt x="3706464" y="551401"/>
                  <a:pt x="3726911" y="478960"/>
                </a:cubicBezTo>
                <a:cubicBezTo>
                  <a:pt x="3747358" y="406519"/>
                  <a:pt x="3778613" y="338752"/>
                  <a:pt x="3820675" y="275658"/>
                </a:cubicBezTo>
                <a:cubicBezTo>
                  <a:pt x="3832359" y="258132"/>
                  <a:pt x="3847256" y="245572"/>
                  <a:pt x="3865366" y="237978"/>
                </a:cubicBezTo>
                <a:cubicBezTo>
                  <a:pt x="3883476" y="230383"/>
                  <a:pt x="3895453" y="216654"/>
                  <a:pt x="3901295" y="196791"/>
                </a:cubicBezTo>
                <a:cubicBezTo>
                  <a:pt x="3926999" y="173423"/>
                  <a:pt x="3956794" y="155898"/>
                  <a:pt x="3990677" y="144213"/>
                </a:cubicBezTo>
                <a:cubicBezTo>
                  <a:pt x="4029234" y="132529"/>
                  <a:pt x="4060197" y="115003"/>
                  <a:pt x="4083565" y="91635"/>
                </a:cubicBezTo>
                <a:close/>
                <a:moveTo>
                  <a:pt x="5426049" y="77159"/>
                </a:moveTo>
                <a:cubicBezTo>
                  <a:pt x="5465882" y="88818"/>
                  <a:pt x="5498186" y="113592"/>
                  <a:pt x="5522961" y="151483"/>
                </a:cubicBezTo>
                <a:cubicBezTo>
                  <a:pt x="5547736" y="189373"/>
                  <a:pt x="5542149" y="224835"/>
                  <a:pt x="5506202" y="257868"/>
                </a:cubicBezTo>
                <a:cubicBezTo>
                  <a:pt x="5497458" y="278270"/>
                  <a:pt x="5490171" y="304988"/>
                  <a:pt x="5484342" y="338021"/>
                </a:cubicBezTo>
                <a:cubicBezTo>
                  <a:pt x="5478513" y="371053"/>
                  <a:pt x="5487257" y="390484"/>
                  <a:pt x="5510574" y="396314"/>
                </a:cubicBezTo>
                <a:cubicBezTo>
                  <a:pt x="5548464" y="394371"/>
                  <a:pt x="5568624" y="403843"/>
                  <a:pt x="5571053" y="424731"/>
                </a:cubicBezTo>
                <a:cubicBezTo>
                  <a:pt x="5573482" y="445620"/>
                  <a:pt x="5569353" y="468694"/>
                  <a:pt x="5558665" y="493954"/>
                </a:cubicBezTo>
                <a:cubicBezTo>
                  <a:pt x="5517860" y="511442"/>
                  <a:pt x="5493572" y="539374"/>
                  <a:pt x="5485799" y="577751"/>
                </a:cubicBezTo>
                <a:cubicBezTo>
                  <a:pt x="5478027" y="616127"/>
                  <a:pt x="5477055" y="657175"/>
                  <a:pt x="5482885" y="700894"/>
                </a:cubicBezTo>
                <a:cubicBezTo>
                  <a:pt x="5502316" y="700894"/>
                  <a:pt x="5523690" y="687536"/>
                  <a:pt x="5547007" y="660818"/>
                </a:cubicBezTo>
                <a:cubicBezTo>
                  <a:pt x="5570324" y="634100"/>
                  <a:pt x="5593156" y="610055"/>
                  <a:pt x="5615501" y="588681"/>
                </a:cubicBezTo>
                <a:cubicBezTo>
                  <a:pt x="5641733" y="547875"/>
                  <a:pt x="5645133" y="544232"/>
                  <a:pt x="5625702" y="577751"/>
                </a:cubicBezTo>
                <a:cubicBezTo>
                  <a:pt x="5606271" y="611269"/>
                  <a:pt x="5588784" y="639687"/>
                  <a:pt x="5573239" y="663004"/>
                </a:cubicBezTo>
                <a:cubicBezTo>
                  <a:pt x="5508145" y="722269"/>
                  <a:pt x="5478756" y="794892"/>
                  <a:pt x="5485071" y="880874"/>
                </a:cubicBezTo>
                <a:cubicBezTo>
                  <a:pt x="5491386" y="966856"/>
                  <a:pt x="5485799" y="1049681"/>
                  <a:pt x="5468311" y="1129348"/>
                </a:cubicBezTo>
                <a:cubicBezTo>
                  <a:pt x="5439165" y="1122547"/>
                  <a:pt x="5413176" y="1101902"/>
                  <a:pt x="5390344" y="1067412"/>
                </a:cubicBezTo>
                <a:cubicBezTo>
                  <a:pt x="5367513" y="1032922"/>
                  <a:pt x="5340067" y="1006447"/>
                  <a:pt x="5308006" y="987988"/>
                </a:cubicBezTo>
                <a:cubicBezTo>
                  <a:pt x="5250684" y="979244"/>
                  <a:pt x="5232225" y="956169"/>
                  <a:pt x="5252627" y="918765"/>
                </a:cubicBezTo>
                <a:cubicBezTo>
                  <a:pt x="5273030" y="881360"/>
                  <a:pt x="5302176" y="852456"/>
                  <a:pt x="5340067" y="832054"/>
                </a:cubicBezTo>
                <a:cubicBezTo>
                  <a:pt x="5410018" y="792220"/>
                  <a:pt x="5438679" y="731013"/>
                  <a:pt x="5426049" y="648431"/>
                </a:cubicBezTo>
                <a:cubicBezTo>
                  <a:pt x="5429935" y="602768"/>
                  <a:pt x="5410018" y="577993"/>
                  <a:pt x="5366299" y="574107"/>
                </a:cubicBezTo>
                <a:cubicBezTo>
                  <a:pt x="5322579" y="570221"/>
                  <a:pt x="5283231" y="565849"/>
                  <a:pt x="5248255" y="560991"/>
                </a:cubicBezTo>
                <a:lnTo>
                  <a:pt x="5408561" y="438576"/>
                </a:lnTo>
                <a:cubicBezTo>
                  <a:pt x="5427992" y="403600"/>
                  <a:pt x="5436493" y="361338"/>
                  <a:pt x="5434064" y="311789"/>
                </a:cubicBezTo>
                <a:cubicBezTo>
                  <a:pt x="5431635" y="262240"/>
                  <a:pt x="5434793" y="216091"/>
                  <a:pt x="5443537" y="173343"/>
                </a:cubicBezTo>
                <a:cubicBezTo>
                  <a:pt x="5456167" y="138367"/>
                  <a:pt x="5446694" y="114321"/>
                  <a:pt x="5415119" y="101205"/>
                </a:cubicBezTo>
                <a:cubicBezTo>
                  <a:pt x="5383544" y="88089"/>
                  <a:pt x="5387187" y="80074"/>
                  <a:pt x="5426049" y="77159"/>
                </a:cubicBezTo>
                <a:close/>
                <a:moveTo>
                  <a:pt x="574086" y="281"/>
                </a:moveTo>
                <a:cubicBezTo>
                  <a:pt x="590079" y="1596"/>
                  <a:pt x="603771" y="7510"/>
                  <a:pt x="615163" y="18026"/>
                </a:cubicBezTo>
                <a:cubicBezTo>
                  <a:pt x="633857" y="13352"/>
                  <a:pt x="651967" y="13352"/>
                  <a:pt x="669493" y="18026"/>
                </a:cubicBezTo>
                <a:cubicBezTo>
                  <a:pt x="688188" y="19195"/>
                  <a:pt x="708050" y="21531"/>
                  <a:pt x="729082" y="25037"/>
                </a:cubicBezTo>
                <a:cubicBezTo>
                  <a:pt x="772312" y="44899"/>
                  <a:pt x="783996" y="77030"/>
                  <a:pt x="764134" y="121430"/>
                </a:cubicBezTo>
                <a:cubicBezTo>
                  <a:pt x="758292" y="141292"/>
                  <a:pt x="750697" y="157066"/>
                  <a:pt x="741350" y="168750"/>
                </a:cubicBezTo>
                <a:cubicBezTo>
                  <a:pt x="709803" y="228338"/>
                  <a:pt x="684682" y="290263"/>
                  <a:pt x="665988" y="354526"/>
                </a:cubicBezTo>
                <a:cubicBezTo>
                  <a:pt x="653136" y="383735"/>
                  <a:pt x="649046" y="410025"/>
                  <a:pt x="653720" y="433392"/>
                </a:cubicBezTo>
                <a:cubicBezTo>
                  <a:pt x="639699" y="455592"/>
                  <a:pt x="623341" y="472534"/>
                  <a:pt x="604647" y="484218"/>
                </a:cubicBezTo>
                <a:cubicBezTo>
                  <a:pt x="563753" y="520438"/>
                  <a:pt x="526364" y="560748"/>
                  <a:pt x="492481" y="605147"/>
                </a:cubicBezTo>
                <a:cubicBezTo>
                  <a:pt x="477291" y="614495"/>
                  <a:pt x="465900" y="629392"/>
                  <a:pt x="458305" y="649839"/>
                </a:cubicBezTo>
                <a:cubicBezTo>
                  <a:pt x="450710" y="670286"/>
                  <a:pt x="438150" y="679341"/>
                  <a:pt x="420624" y="677004"/>
                </a:cubicBezTo>
                <a:cubicBezTo>
                  <a:pt x="405435" y="677004"/>
                  <a:pt x="393167" y="667073"/>
                  <a:pt x="383819" y="647210"/>
                </a:cubicBezTo>
                <a:cubicBezTo>
                  <a:pt x="376809" y="674083"/>
                  <a:pt x="373304" y="700956"/>
                  <a:pt x="373304" y="727829"/>
                </a:cubicBezTo>
                <a:cubicBezTo>
                  <a:pt x="377977" y="788586"/>
                  <a:pt x="362204" y="838827"/>
                  <a:pt x="325984" y="878553"/>
                </a:cubicBezTo>
                <a:cubicBezTo>
                  <a:pt x="324815" y="900753"/>
                  <a:pt x="333578" y="910100"/>
                  <a:pt x="352273" y="906595"/>
                </a:cubicBezTo>
                <a:cubicBezTo>
                  <a:pt x="370967" y="903089"/>
                  <a:pt x="386740" y="896663"/>
                  <a:pt x="399593" y="887316"/>
                </a:cubicBezTo>
                <a:cubicBezTo>
                  <a:pt x="465023" y="855769"/>
                  <a:pt x="519354" y="808449"/>
                  <a:pt x="562585" y="745355"/>
                </a:cubicBezTo>
                <a:cubicBezTo>
                  <a:pt x="536880" y="728998"/>
                  <a:pt x="506501" y="718482"/>
                  <a:pt x="471449" y="713809"/>
                </a:cubicBezTo>
                <a:lnTo>
                  <a:pt x="557327" y="713809"/>
                </a:lnTo>
                <a:cubicBezTo>
                  <a:pt x="604063" y="705630"/>
                  <a:pt x="634441" y="677588"/>
                  <a:pt x="648462" y="629684"/>
                </a:cubicBezTo>
                <a:cubicBezTo>
                  <a:pt x="654304" y="609821"/>
                  <a:pt x="656641" y="609821"/>
                  <a:pt x="655472" y="629684"/>
                </a:cubicBezTo>
                <a:cubicBezTo>
                  <a:pt x="654304" y="649547"/>
                  <a:pt x="651967" y="665320"/>
                  <a:pt x="648462" y="677004"/>
                </a:cubicBezTo>
                <a:cubicBezTo>
                  <a:pt x="637946" y="691025"/>
                  <a:pt x="639699" y="699788"/>
                  <a:pt x="653720" y="703293"/>
                </a:cubicBezTo>
                <a:cubicBezTo>
                  <a:pt x="667741" y="706798"/>
                  <a:pt x="681177" y="705630"/>
                  <a:pt x="694030" y="699788"/>
                </a:cubicBezTo>
                <a:cubicBezTo>
                  <a:pt x="729082" y="702125"/>
                  <a:pt x="764718" y="706798"/>
                  <a:pt x="800938" y="713809"/>
                </a:cubicBezTo>
                <a:cubicBezTo>
                  <a:pt x="837159" y="712640"/>
                  <a:pt x="871626" y="719066"/>
                  <a:pt x="904342" y="733087"/>
                </a:cubicBezTo>
                <a:cubicBezTo>
                  <a:pt x="930047" y="748276"/>
                  <a:pt x="950493" y="766971"/>
                  <a:pt x="965683" y="789170"/>
                </a:cubicBezTo>
                <a:cubicBezTo>
                  <a:pt x="943483" y="789170"/>
                  <a:pt x="929462" y="796765"/>
                  <a:pt x="923620" y="811954"/>
                </a:cubicBezTo>
                <a:cubicBezTo>
                  <a:pt x="854685" y="820133"/>
                  <a:pt x="788670" y="812538"/>
                  <a:pt x="725576" y="789170"/>
                </a:cubicBezTo>
                <a:cubicBezTo>
                  <a:pt x="688188" y="776318"/>
                  <a:pt x="651383" y="769308"/>
                  <a:pt x="615163" y="768139"/>
                </a:cubicBezTo>
                <a:cubicBezTo>
                  <a:pt x="571932" y="847590"/>
                  <a:pt x="512928" y="916526"/>
                  <a:pt x="438150" y="974946"/>
                </a:cubicBezTo>
                <a:cubicBezTo>
                  <a:pt x="406603" y="1004156"/>
                  <a:pt x="376809" y="1006493"/>
                  <a:pt x="348767" y="981956"/>
                </a:cubicBezTo>
                <a:cubicBezTo>
                  <a:pt x="323063" y="951578"/>
                  <a:pt x="298526" y="918863"/>
                  <a:pt x="275158" y="883811"/>
                </a:cubicBezTo>
                <a:cubicBezTo>
                  <a:pt x="290347" y="769308"/>
                  <a:pt x="300863" y="655388"/>
                  <a:pt x="306705" y="542054"/>
                </a:cubicBezTo>
                <a:cubicBezTo>
                  <a:pt x="307873" y="478960"/>
                  <a:pt x="306121" y="419956"/>
                  <a:pt x="301447" y="365041"/>
                </a:cubicBezTo>
                <a:cubicBezTo>
                  <a:pt x="307289" y="318305"/>
                  <a:pt x="292100" y="285590"/>
                  <a:pt x="255880" y="266895"/>
                </a:cubicBezTo>
                <a:cubicBezTo>
                  <a:pt x="240691" y="259885"/>
                  <a:pt x="227254" y="256380"/>
                  <a:pt x="215570" y="256380"/>
                </a:cubicBezTo>
                <a:cubicBezTo>
                  <a:pt x="203886" y="252875"/>
                  <a:pt x="206223" y="246448"/>
                  <a:pt x="222580" y="237101"/>
                </a:cubicBezTo>
                <a:cubicBezTo>
                  <a:pt x="281000" y="221912"/>
                  <a:pt x="331241" y="234764"/>
                  <a:pt x="373304" y="275658"/>
                </a:cubicBezTo>
                <a:cubicBezTo>
                  <a:pt x="425882" y="275658"/>
                  <a:pt x="473786" y="285590"/>
                  <a:pt x="517017" y="305453"/>
                </a:cubicBezTo>
                <a:cubicBezTo>
                  <a:pt x="528701" y="318305"/>
                  <a:pt x="536004" y="318013"/>
                  <a:pt x="538925" y="304576"/>
                </a:cubicBezTo>
                <a:cubicBezTo>
                  <a:pt x="541845" y="291140"/>
                  <a:pt x="545643" y="279748"/>
                  <a:pt x="550316" y="270401"/>
                </a:cubicBezTo>
                <a:cubicBezTo>
                  <a:pt x="562000" y="222496"/>
                  <a:pt x="570179" y="177513"/>
                  <a:pt x="574853" y="135450"/>
                </a:cubicBezTo>
                <a:cubicBezTo>
                  <a:pt x="538632" y="141292"/>
                  <a:pt x="501828" y="142461"/>
                  <a:pt x="464439" y="138956"/>
                </a:cubicBezTo>
                <a:lnTo>
                  <a:pt x="399593" y="151224"/>
                </a:lnTo>
                <a:cubicBezTo>
                  <a:pt x="434645" y="113835"/>
                  <a:pt x="474370" y="82872"/>
                  <a:pt x="518770" y="58336"/>
                </a:cubicBezTo>
                <a:cubicBezTo>
                  <a:pt x="544474" y="46652"/>
                  <a:pt x="557327" y="27373"/>
                  <a:pt x="557327" y="500"/>
                </a:cubicBezTo>
                <a:cubicBezTo>
                  <a:pt x="563169" y="-84"/>
                  <a:pt x="568755" y="-157"/>
                  <a:pt x="574086" y="281"/>
                </a:cubicBezTo>
                <a:close/>
              </a:path>
            </a:pathLst>
          </a:custGeom>
          <a:gradFill>
            <a:gsLst>
              <a:gs pos="63000">
                <a:srgbClr val="004299">
                  <a:lumMod val="87000"/>
                  <a:lumOff val="13000"/>
                </a:srgbClr>
              </a:gs>
              <a:gs pos="100000">
                <a:srgbClr val="004299"/>
              </a:gs>
              <a:gs pos="34000">
                <a:srgbClr val="004299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glow>
              <a:srgbClr val="000000"/>
            </a:glow>
            <a:outerShdw blurRad="38100" dist="38100" dir="2700015" rotWithShape="0">
              <a:scrgbClr r="0" g="0" b="0">
                <a:alpha val="42000"/>
              </a:sc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ln>
                <a:solidFill>
                  <a:schemeClr val="bg1"/>
                </a:solidFill>
              </a:ln>
              <a:gradFill>
                <a:gsLst>
                  <a:gs pos="63000">
                    <a:srgbClr val="004299">
                      <a:lumMod val="87000"/>
                      <a:lumOff val="13000"/>
                    </a:srgbClr>
                  </a:gs>
                  <a:gs pos="100000">
                    <a:srgbClr val="004299"/>
                  </a:gs>
                  <a:gs pos="34000">
                    <a:srgbClr val="004299"/>
                  </a:gs>
                </a:gsLst>
                <a:lin ang="5400000" scaled="1"/>
              </a:gradFill>
              <a:effectLst>
                <a:glow>
                  <a:srgbClr val="000000"/>
                </a:glow>
                <a:outerShdw blurRad="38100" dist="38100" dir="2700015" rotWithShape="0">
                  <a:scrgbClr r="0" g="0" b="0">
                    <a:alpha val="42000"/>
                  </a:sc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DF7D6DF-156E-FE09-9872-36687B92EF7C}"/>
              </a:ext>
            </a:extLst>
          </p:cNvPr>
          <p:cNvGrpSpPr/>
          <p:nvPr/>
        </p:nvGrpSpPr>
        <p:grpSpPr>
          <a:xfrm>
            <a:off x="7553045" y="3376384"/>
            <a:ext cx="2152463" cy="465993"/>
            <a:chOff x="-1809805" y="-1099963"/>
            <a:chExt cx="2971631" cy="754482"/>
          </a:xfrm>
        </p:grpSpPr>
        <p:sp>
          <p:nvSpPr>
            <p:cNvPr id="15" name="矩形: 对角圆角 14">
              <a:extLst>
                <a:ext uri="{FF2B5EF4-FFF2-40B4-BE49-F238E27FC236}">
                  <a16:creationId xmlns:a16="http://schemas.microsoft.com/office/drawing/2014/main" id="{1D27F08B-CEE5-24BF-85DE-FDF182D91810}"/>
                </a:ext>
              </a:extLst>
            </p:cNvPr>
            <p:cNvSpPr/>
            <p:nvPr/>
          </p:nvSpPr>
          <p:spPr>
            <a:xfrm>
              <a:off x="-1741406" y="-1035467"/>
              <a:ext cx="2835099" cy="614854"/>
            </a:xfrm>
            <a:prstGeom prst="round2DiagRect">
              <a:avLst>
                <a:gd name="adj1" fmla="val 37180"/>
                <a:gd name="adj2" fmla="val 0"/>
              </a:avLst>
            </a:prstGeom>
            <a:gradFill>
              <a:gsLst>
                <a:gs pos="31000">
                  <a:srgbClr val="004299"/>
                </a:gs>
                <a:gs pos="100000">
                  <a:srgbClr val="004299">
                    <a:lumMod val="84000"/>
                    <a:lumOff val="16000"/>
                  </a:srgbClr>
                </a:gs>
              </a:gsLst>
              <a:lin ang="2700000" scaled="1"/>
            </a:gradFill>
            <a:ln>
              <a:noFill/>
            </a:ln>
            <a:effectLst>
              <a:outerShdw blurRad="88900" dist="38100" dir="2700000" algn="tl" rotWithShape="0">
                <a:srgbClr val="A8E8E1">
                  <a:alpha val="48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指导教师：小达达</a:t>
              </a:r>
            </a:p>
          </p:txBody>
        </p:sp>
        <p:sp>
          <p:nvSpPr>
            <p:cNvPr id="16" name="矩形: 对角圆角 15">
              <a:extLst>
                <a:ext uri="{FF2B5EF4-FFF2-40B4-BE49-F238E27FC236}">
                  <a16:creationId xmlns:a16="http://schemas.microsoft.com/office/drawing/2014/main" id="{5C82F878-E59A-8760-6804-DE5F0B27BA78}"/>
                </a:ext>
              </a:extLst>
            </p:cNvPr>
            <p:cNvSpPr/>
            <p:nvPr/>
          </p:nvSpPr>
          <p:spPr>
            <a:xfrm>
              <a:off x="-1809805" y="-1099963"/>
              <a:ext cx="2971631" cy="754482"/>
            </a:xfrm>
            <a:prstGeom prst="round2DiagRect">
              <a:avLst>
                <a:gd name="adj1" fmla="val 37180"/>
                <a:gd name="adj2" fmla="val 0"/>
              </a:avLst>
            </a:prstGeom>
            <a:noFill/>
            <a:ln>
              <a:solidFill>
                <a:srgbClr val="A8E8E1"/>
              </a:solidFill>
            </a:ln>
            <a:effectLst>
              <a:outerShdw blurRad="63500" sx="102000" sy="102000" algn="ctr" rotWithShape="0">
                <a:srgbClr val="004299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3" name="图片 2" descr="查看图片">
            <a:extLst>
              <a:ext uri="{FF2B5EF4-FFF2-40B4-BE49-F238E27FC236}">
                <a16:creationId xmlns:a16="http://schemas.microsoft.com/office/drawing/2014/main" id="{056020E5-BB5B-674E-F7A9-FD581DC21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GlowDiffused trans="56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844" t="6404" r="7679" b="8444"/>
          <a:stretch>
            <a:fillRect/>
          </a:stretch>
        </p:blipFill>
        <p:spPr bwMode="auto"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图书馆">
            <a:extLst>
              <a:ext uri="{FF2B5EF4-FFF2-40B4-BE49-F238E27FC236}">
                <a16:creationId xmlns:a16="http://schemas.microsoft.com/office/drawing/2014/main" id="{878071F7-2AB0-C94A-2C50-36063755EB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7230" y="1750469"/>
            <a:ext cx="3454465" cy="102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661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85DAEC7-CA0C-0E2B-4A6D-A22820F39889}"/>
              </a:ext>
            </a:extLst>
          </p:cNvPr>
          <p:cNvSpPr/>
          <p:nvPr/>
        </p:nvSpPr>
        <p:spPr>
          <a:xfrm rot="10506614">
            <a:off x="-529717" y="-440681"/>
            <a:ext cx="4882193" cy="7816837"/>
          </a:xfrm>
          <a:custGeom>
            <a:avLst/>
            <a:gdLst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105527 w 2992580"/>
              <a:gd name="connsiteY4" fmla="*/ 59378 h 7599581"/>
              <a:gd name="connsiteX5" fmla="*/ 539388 w 2992580"/>
              <a:gd name="connsiteY5" fmla="*/ 3462111 h 7599581"/>
              <a:gd name="connsiteX6" fmla="*/ 2928859 w 2992580"/>
              <a:gd name="connsiteY6" fmla="*/ 7253286 h 7599581"/>
              <a:gd name="connsiteX7" fmla="*/ 2929007 w 2992580"/>
              <a:gd name="connsiteY7" fmla="*/ 7253320 h 7599581"/>
              <a:gd name="connsiteX8" fmla="*/ 2992580 w 2992580"/>
              <a:gd name="connsiteY8" fmla="*/ 7599580 h 7599581"/>
              <a:gd name="connsiteX9" fmla="*/ 2992580 w 2992580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29007 w 3049842"/>
              <a:gd name="connsiteY7" fmla="*/ 7253320 h 7599581"/>
              <a:gd name="connsiteX8" fmla="*/ 2992580 w 3049842"/>
              <a:gd name="connsiteY8" fmla="*/ 7599580 h 7599581"/>
              <a:gd name="connsiteX9" fmla="*/ 2992580 w 3049842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92580 w 3049842"/>
              <a:gd name="connsiteY7" fmla="*/ 7599580 h 7599581"/>
              <a:gd name="connsiteX8" fmla="*/ 2992580 w 3049842"/>
              <a:gd name="connsiteY8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2105527 w 3104916"/>
              <a:gd name="connsiteY4" fmla="*/ 59378 h 7599581"/>
              <a:gd name="connsiteX5" fmla="*/ 3049842 w 3104916"/>
              <a:gd name="connsiteY5" fmla="*/ 2629973 h 7599581"/>
              <a:gd name="connsiteX6" fmla="*/ 2992580 w 3104916"/>
              <a:gd name="connsiteY6" fmla="*/ 7599580 h 7599581"/>
              <a:gd name="connsiteX7" fmla="*/ 2992580 w 3104916"/>
              <a:gd name="connsiteY7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3049842 w 3104916"/>
              <a:gd name="connsiteY4" fmla="*/ 2629973 h 7599581"/>
              <a:gd name="connsiteX5" fmla="*/ 2992580 w 3104916"/>
              <a:gd name="connsiteY5" fmla="*/ 7599580 h 7599581"/>
              <a:gd name="connsiteX6" fmla="*/ 2992580 w 3104916"/>
              <a:gd name="connsiteY6" fmla="*/ 7599581 h 7599581"/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992580 w 2992580"/>
              <a:gd name="connsiteY4" fmla="*/ 7599580 h 7599581"/>
              <a:gd name="connsiteX5" fmla="*/ 2992580 w 2992580"/>
              <a:gd name="connsiteY5" fmla="*/ 7599581 h 7599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92580" h="7599581">
                <a:moveTo>
                  <a:pt x="2992580" y="7599581"/>
                </a:moveTo>
                <a:cubicBezTo>
                  <a:pt x="1339823" y="7599581"/>
                  <a:pt x="-1" y="5867014"/>
                  <a:pt x="0" y="3729785"/>
                </a:cubicBezTo>
                <a:cubicBezTo>
                  <a:pt x="-1" y="1993286"/>
                  <a:pt x="884492" y="523928"/>
                  <a:pt x="2102678" y="33968"/>
                </a:cubicBezTo>
                <a:lnTo>
                  <a:pt x="2195182" y="0"/>
                </a:lnTo>
                <a:lnTo>
                  <a:pt x="2992580" y="7599580"/>
                </a:lnTo>
                <a:lnTo>
                  <a:pt x="2992580" y="7599581"/>
                </a:lnTo>
                <a:close/>
              </a:path>
            </a:pathLst>
          </a:custGeom>
          <a:solidFill>
            <a:srgbClr val="A8E8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16551E7-CA40-8ECD-BEA9-85AAB03925F9}"/>
              </a:ext>
            </a:extLst>
          </p:cNvPr>
          <p:cNvSpPr/>
          <p:nvPr/>
        </p:nvSpPr>
        <p:spPr>
          <a:xfrm rot="11002057">
            <a:off x="-878829" y="-324374"/>
            <a:ext cx="4882193" cy="7816837"/>
          </a:xfrm>
          <a:custGeom>
            <a:avLst/>
            <a:gdLst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105527 w 2992580"/>
              <a:gd name="connsiteY4" fmla="*/ 59378 h 7599581"/>
              <a:gd name="connsiteX5" fmla="*/ 539388 w 2992580"/>
              <a:gd name="connsiteY5" fmla="*/ 3462111 h 7599581"/>
              <a:gd name="connsiteX6" fmla="*/ 2928859 w 2992580"/>
              <a:gd name="connsiteY6" fmla="*/ 7253286 h 7599581"/>
              <a:gd name="connsiteX7" fmla="*/ 2929007 w 2992580"/>
              <a:gd name="connsiteY7" fmla="*/ 7253320 h 7599581"/>
              <a:gd name="connsiteX8" fmla="*/ 2992580 w 2992580"/>
              <a:gd name="connsiteY8" fmla="*/ 7599580 h 7599581"/>
              <a:gd name="connsiteX9" fmla="*/ 2992580 w 2992580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29007 w 3049842"/>
              <a:gd name="connsiteY7" fmla="*/ 7253320 h 7599581"/>
              <a:gd name="connsiteX8" fmla="*/ 2992580 w 3049842"/>
              <a:gd name="connsiteY8" fmla="*/ 7599580 h 7599581"/>
              <a:gd name="connsiteX9" fmla="*/ 2992580 w 3049842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92580 w 3049842"/>
              <a:gd name="connsiteY7" fmla="*/ 7599580 h 7599581"/>
              <a:gd name="connsiteX8" fmla="*/ 2992580 w 3049842"/>
              <a:gd name="connsiteY8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2105527 w 3104916"/>
              <a:gd name="connsiteY4" fmla="*/ 59378 h 7599581"/>
              <a:gd name="connsiteX5" fmla="*/ 3049842 w 3104916"/>
              <a:gd name="connsiteY5" fmla="*/ 2629973 h 7599581"/>
              <a:gd name="connsiteX6" fmla="*/ 2992580 w 3104916"/>
              <a:gd name="connsiteY6" fmla="*/ 7599580 h 7599581"/>
              <a:gd name="connsiteX7" fmla="*/ 2992580 w 3104916"/>
              <a:gd name="connsiteY7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3049842 w 3104916"/>
              <a:gd name="connsiteY4" fmla="*/ 2629973 h 7599581"/>
              <a:gd name="connsiteX5" fmla="*/ 2992580 w 3104916"/>
              <a:gd name="connsiteY5" fmla="*/ 7599580 h 7599581"/>
              <a:gd name="connsiteX6" fmla="*/ 2992580 w 3104916"/>
              <a:gd name="connsiteY6" fmla="*/ 7599581 h 7599581"/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992580 w 2992580"/>
              <a:gd name="connsiteY4" fmla="*/ 7599580 h 7599581"/>
              <a:gd name="connsiteX5" fmla="*/ 2992580 w 2992580"/>
              <a:gd name="connsiteY5" fmla="*/ 7599581 h 7599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92580" h="7599581">
                <a:moveTo>
                  <a:pt x="2992580" y="7599581"/>
                </a:moveTo>
                <a:cubicBezTo>
                  <a:pt x="1339823" y="7599581"/>
                  <a:pt x="-1" y="5867014"/>
                  <a:pt x="0" y="3729785"/>
                </a:cubicBezTo>
                <a:cubicBezTo>
                  <a:pt x="-1" y="1993286"/>
                  <a:pt x="884492" y="523928"/>
                  <a:pt x="2102678" y="33968"/>
                </a:cubicBezTo>
                <a:lnTo>
                  <a:pt x="2195182" y="0"/>
                </a:lnTo>
                <a:lnTo>
                  <a:pt x="2992580" y="7599580"/>
                </a:lnTo>
                <a:lnTo>
                  <a:pt x="2992580" y="759958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Picture 3">
            <a:extLst>
              <a:ext uri="{FF2B5EF4-FFF2-40B4-BE49-F238E27FC236}">
                <a16:creationId xmlns:a16="http://schemas.microsoft.com/office/drawing/2014/main" id="{9986938B-F81D-D26E-30DE-4765F1AD49D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 trans="80000" intensity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523" y="3345149"/>
            <a:ext cx="5765869" cy="3522231"/>
          </a:xfrm>
          <a:prstGeom prst="rect">
            <a:avLst/>
          </a:prstGeom>
          <a:scene3d>
            <a:camera prst="orthographicFront"/>
            <a:lightRig rig="threePt" dir="t"/>
          </a:scene3d>
          <a:sp3d z="-1270000"/>
        </p:spPr>
      </p:pic>
      <p:pic>
        <p:nvPicPr>
          <p:cNvPr id="14" name="Picture 2" descr="查看图片">
            <a:extLst>
              <a:ext uri="{FF2B5EF4-FFF2-40B4-BE49-F238E27FC236}">
                <a16:creationId xmlns:a16="http://schemas.microsoft.com/office/drawing/2014/main" id="{BA85EA74-7225-D78C-B47F-D07DCFF49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976" y="4148224"/>
            <a:ext cx="4969353" cy="49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查看图片">
            <a:extLst>
              <a:ext uri="{FF2B5EF4-FFF2-40B4-BE49-F238E27FC236}">
                <a16:creationId xmlns:a16="http://schemas.microsoft.com/office/drawing/2014/main" id="{ECE747CB-D47D-F061-7E58-3D1E8403A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411" y="3345149"/>
            <a:ext cx="4969353" cy="49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查看图片">
            <a:extLst>
              <a:ext uri="{FF2B5EF4-FFF2-40B4-BE49-F238E27FC236}">
                <a16:creationId xmlns:a16="http://schemas.microsoft.com/office/drawing/2014/main" id="{7B476A07-AA24-7F22-E438-6D7B400D4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783">
            <a:off x="-2307357" y="4451675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查看图片">
            <a:extLst>
              <a:ext uri="{FF2B5EF4-FFF2-40B4-BE49-F238E27FC236}">
                <a16:creationId xmlns:a16="http://schemas.microsoft.com/office/drawing/2014/main" id="{01A0AA4E-F8C9-0D08-5DA4-743347434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88280">
            <a:off x="-624120" y="4676774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查看图片">
            <a:extLst>
              <a:ext uri="{FF2B5EF4-FFF2-40B4-BE49-F238E27FC236}">
                <a16:creationId xmlns:a16="http://schemas.microsoft.com/office/drawing/2014/main" id="{A2263B0B-E180-A1E3-CD45-4DDA3C026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88280">
            <a:off x="1939325" y="4784097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12D426E2-6FE7-68A2-C7DF-2F60AC42011F}"/>
              </a:ext>
            </a:extLst>
          </p:cNvPr>
          <p:cNvSpPr/>
          <p:nvPr/>
        </p:nvSpPr>
        <p:spPr>
          <a:xfrm>
            <a:off x="-1687311" y="1969586"/>
            <a:ext cx="7182910" cy="1219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bg1">
                    <a:alpha val="12000"/>
                  </a:schemeClr>
                </a:solidFill>
                <a:effectLst>
                  <a:glow>
                    <a:srgbClr val="000000"/>
                  </a:glow>
                  <a:outerShdw blurRad="38100" dist="38100" dir="2700000" algn="tl">
                    <a:srgbClr val="004299">
                      <a:alpha val="42000"/>
                    </a:srgbClr>
                  </a:outerShdw>
                </a:effectLst>
                <a:cs typeface="+mn-ea"/>
                <a:sym typeface="+mn-lt"/>
              </a:rPr>
              <a:t>CONTENTS</a:t>
            </a:r>
            <a:endParaRPr lang="zh-CN" altLang="en-US" sz="3600" dirty="0">
              <a:solidFill>
                <a:schemeClr val="bg1">
                  <a:alpha val="12000"/>
                </a:schemeClr>
              </a:solidFill>
              <a:effectLst>
                <a:glow>
                  <a:srgbClr val="000000"/>
                </a:glow>
                <a:outerShdw blurRad="38100" dist="38100" dir="2700000" algn="tl">
                  <a:srgbClr val="004299">
                    <a:alpha val="42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081F7CE-B175-F6EE-0FB4-768501A0BD44}"/>
              </a:ext>
            </a:extLst>
          </p:cNvPr>
          <p:cNvSpPr/>
          <p:nvPr/>
        </p:nvSpPr>
        <p:spPr>
          <a:xfrm>
            <a:off x="888080" y="1114812"/>
            <a:ext cx="1016064" cy="1219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effectLst>
                  <a:glow>
                    <a:srgbClr val="000000"/>
                  </a:glow>
                  <a:outerShdw blurRad="38100" dist="38100" dir="2700000" algn="tl">
                    <a:srgbClr val="004299">
                      <a:alpha val="42000"/>
                    </a:srgbClr>
                  </a:outerShdw>
                </a:effectLst>
                <a:cs typeface="+mn-ea"/>
                <a:sym typeface="+mn-lt"/>
              </a:rPr>
              <a:t>目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3469B52-F54C-0A07-103C-17CE6AA262EB}"/>
              </a:ext>
            </a:extLst>
          </p:cNvPr>
          <p:cNvSpPr/>
          <p:nvPr/>
        </p:nvSpPr>
        <p:spPr>
          <a:xfrm>
            <a:off x="1980760" y="2180548"/>
            <a:ext cx="1016064" cy="1219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effectLst>
                  <a:glow>
                    <a:srgbClr val="000000"/>
                  </a:glow>
                  <a:outerShdw blurRad="38100" dist="38100" dir="2700000" algn="tl">
                    <a:srgbClr val="004299">
                      <a:alpha val="42000"/>
                    </a:srgbClr>
                  </a:outerShdw>
                </a:effectLst>
                <a:cs typeface="+mn-ea"/>
                <a:sym typeface="+mn-lt"/>
              </a:rPr>
              <a:t>录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213A8EA-5420-49D0-08B9-81A3188019ED}"/>
              </a:ext>
            </a:extLst>
          </p:cNvPr>
          <p:cNvSpPr txBox="1"/>
          <p:nvPr/>
        </p:nvSpPr>
        <p:spPr>
          <a:xfrm>
            <a:off x="7661199" y="6109680"/>
            <a:ext cx="46870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明德</a:t>
            </a:r>
            <a:r>
              <a:rPr lang="en-US" altLang="zh-CN" sz="2800" dirty="0">
                <a:solidFill>
                  <a:srgbClr val="004299">
                    <a:alpha val="25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健体</a:t>
            </a:r>
            <a:r>
              <a:rPr lang="en-US" altLang="zh-CN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·</a:t>
            </a:r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博学</a:t>
            </a:r>
            <a:r>
              <a:rPr lang="en-US" altLang="zh-CN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·</a:t>
            </a:r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笃行</a:t>
            </a:r>
            <a:endParaRPr lang="zh-CN" altLang="en-US" sz="2800" dirty="0">
              <a:solidFill>
                <a:srgbClr val="004299">
                  <a:alpha val="25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1043" name="组合 1042">
            <a:extLst>
              <a:ext uri="{FF2B5EF4-FFF2-40B4-BE49-F238E27FC236}">
                <a16:creationId xmlns:a16="http://schemas.microsoft.com/office/drawing/2014/main" id="{819F7623-A2A0-A2BC-1AA8-D6364F8D55B9}"/>
              </a:ext>
            </a:extLst>
          </p:cNvPr>
          <p:cNvGrpSpPr/>
          <p:nvPr/>
        </p:nvGrpSpPr>
        <p:grpSpPr>
          <a:xfrm>
            <a:off x="4532501" y="1530897"/>
            <a:ext cx="3559256" cy="854774"/>
            <a:chOff x="4478959" y="1111171"/>
            <a:chExt cx="3559256" cy="854774"/>
          </a:xfrm>
        </p:grpSpPr>
        <p:grpSp>
          <p:nvGrpSpPr>
            <p:cNvPr id="1035" name="组合 1034">
              <a:extLst>
                <a:ext uri="{FF2B5EF4-FFF2-40B4-BE49-F238E27FC236}">
                  <a16:creationId xmlns:a16="http://schemas.microsoft.com/office/drawing/2014/main" id="{0DED459D-7C31-0C56-133C-664991B92A44}"/>
                </a:ext>
              </a:extLst>
            </p:cNvPr>
            <p:cNvGrpSpPr/>
            <p:nvPr/>
          </p:nvGrpSpPr>
          <p:grpSpPr>
            <a:xfrm>
              <a:off x="4478959" y="1111171"/>
              <a:ext cx="3559256" cy="854774"/>
              <a:chOff x="4796826" y="1114813"/>
              <a:chExt cx="3559256" cy="854774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1FF82529-ED92-83E1-39D1-B3CDA146710A}"/>
                  </a:ext>
                </a:extLst>
              </p:cNvPr>
              <p:cNvGrpSpPr/>
              <p:nvPr/>
            </p:nvGrpSpPr>
            <p:grpSpPr>
              <a:xfrm>
                <a:off x="4796826" y="1114813"/>
                <a:ext cx="3559256" cy="854774"/>
                <a:chOff x="6378162" y="931627"/>
                <a:chExt cx="4873579" cy="865569"/>
              </a:xfrm>
            </p:grpSpPr>
            <p:sp>
              <p:nvSpPr>
                <p:cNvPr id="25" name="矩形: 圆角 24">
                  <a:extLst>
                    <a:ext uri="{FF2B5EF4-FFF2-40B4-BE49-F238E27FC236}">
                      <a16:creationId xmlns:a16="http://schemas.microsoft.com/office/drawing/2014/main" id="{6B1B1FB8-33FE-68F4-130B-406E8F874D05}"/>
                    </a:ext>
                  </a:extLst>
                </p:cNvPr>
                <p:cNvSpPr/>
                <p:nvPr/>
              </p:nvSpPr>
              <p:spPr>
                <a:xfrm>
                  <a:off x="6378162" y="931627"/>
                  <a:ext cx="4873579" cy="86556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20000"/>
                    <a:lumOff val="80000"/>
                    <a:alpha val="3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E2EFEE09-8D12-21D7-483C-2C0E86C52795}"/>
                    </a:ext>
                  </a:extLst>
                </p:cNvPr>
                <p:cNvSpPr/>
                <p:nvPr/>
              </p:nvSpPr>
              <p:spPr>
                <a:xfrm>
                  <a:off x="6507482" y="1004412"/>
                  <a:ext cx="985874" cy="729093"/>
                </a:xfrm>
                <a:prstGeom prst="ellipse">
                  <a:avLst/>
                </a:prstGeom>
                <a:gradFill>
                  <a:gsLst>
                    <a:gs pos="97902">
                      <a:schemeClr val="accent1">
                        <a:lumMod val="75000"/>
                      </a:schemeClr>
                    </a:gs>
                    <a:gs pos="0">
                      <a:srgbClr val="004299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BB6D5E8E-8430-FE34-EBA2-BC41E7F600E2}"/>
                  </a:ext>
                </a:extLst>
              </p:cNvPr>
              <p:cNvSpPr/>
              <p:nvPr/>
            </p:nvSpPr>
            <p:spPr>
              <a:xfrm>
                <a:off x="4863080" y="1217837"/>
                <a:ext cx="776380" cy="64872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15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effectLst>
                      <a:glow>
                        <a:srgbClr val="000000"/>
                      </a:glow>
                    </a:effectLst>
                    <a:cs typeface="+mn-ea"/>
                    <a:sym typeface="+mn-lt"/>
                  </a:rPr>
                  <a:t>01</a:t>
                </a:r>
                <a:endParaRPr lang="zh-CN" altLang="en-US" sz="3200" dirty="0">
                  <a:solidFill>
                    <a:schemeClr val="bg1"/>
                  </a:solidFill>
                  <a:effectLst>
                    <a:glow>
                      <a:srgbClr val="000000"/>
                    </a:glo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033" name="矩形 1032">
                <a:extLst>
                  <a:ext uri="{FF2B5EF4-FFF2-40B4-BE49-F238E27FC236}">
                    <a16:creationId xmlns:a16="http://schemas.microsoft.com/office/drawing/2014/main" id="{4CAFB837-E319-99EC-712E-B49073A98CA3}"/>
                  </a:ext>
                </a:extLst>
              </p:cNvPr>
              <p:cNvSpPr/>
              <p:nvPr/>
            </p:nvSpPr>
            <p:spPr>
              <a:xfrm>
                <a:off x="5705714" y="1129914"/>
                <a:ext cx="2471284" cy="64872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15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600" dirty="0">
                    <a:solidFill>
                      <a:srgbClr val="004299"/>
                    </a:solidFill>
                    <a:effectLst>
                      <a:glow>
                        <a:srgbClr val="000000"/>
                      </a:glow>
                    </a:effectLst>
                    <a:cs typeface="+mn-ea"/>
                    <a:sym typeface="+mn-lt"/>
                  </a:rPr>
                  <a:t>研究背景及意义</a:t>
                </a:r>
              </a:p>
            </p:txBody>
          </p:sp>
        </p:grpSp>
        <p:sp>
          <p:nvSpPr>
            <p:cNvPr id="1042" name="矩形 1041">
              <a:extLst>
                <a:ext uri="{FF2B5EF4-FFF2-40B4-BE49-F238E27FC236}">
                  <a16:creationId xmlns:a16="http://schemas.microsoft.com/office/drawing/2014/main" id="{83E7A465-90B9-B2CD-C0B3-954FF1B8805C}"/>
                </a:ext>
              </a:extLst>
            </p:cNvPr>
            <p:cNvSpPr/>
            <p:nvPr/>
          </p:nvSpPr>
          <p:spPr>
            <a:xfrm>
              <a:off x="5387847" y="1592335"/>
              <a:ext cx="2650367" cy="27058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>
                      <a:srgbClr val="000000"/>
                    </a:glow>
                  </a:effectLst>
                  <a:cs typeface="+mn-ea"/>
                  <a:sym typeface="+mn-lt"/>
                </a:rPr>
                <a:t>Background and significance of the study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044" name="组合 1043">
            <a:extLst>
              <a:ext uri="{FF2B5EF4-FFF2-40B4-BE49-F238E27FC236}">
                <a16:creationId xmlns:a16="http://schemas.microsoft.com/office/drawing/2014/main" id="{8A04374A-755F-ED93-C452-62EBF8DA60E7}"/>
              </a:ext>
            </a:extLst>
          </p:cNvPr>
          <p:cNvGrpSpPr/>
          <p:nvPr/>
        </p:nvGrpSpPr>
        <p:grpSpPr>
          <a:xfrm>
            <a:off x="8330342" y="1530897"/>
            <a:ext cx="3559256" cy="854774"/>
            <a:chOff x="4478959" y="1111171"/>
            <a:chExt cx="3559256" cy="854774"/>
          </a:xfrm>
        </p:grpSpPr>
        <p:grpSp>
          <p:nvGrpSpPr>
            <p:cNvPr id="1045" name="组合 1044">
              <a:extLst>
                <a:ext uri="{FF2B5EF4-FFF2-40B4-BE49-F238E27FC236}">
                  <a16:creationId xmlns:a16="http://schemas.microsoft.com/office/drawing/2014/main" id="{A25A70C4-21B0-B668-480E-366F0005665B}"/>
                </a:ext>
              </a:extLst>
            </p:cNvPr>
            <p:cNvGrpSpPr/>
            <p:nvPr/>
          </p:nvGrpSpPr>
          <p:grpSpPr>
            <a:xfrm>
              <a:off x="4478959" y="1111171"/>
              <a:ext cx="3559256" cy="854774"/>
              <a:chOff x="4796826" y="1114813"/>
              <a:chExt cx="3559256" cy="854774"/>
            </a:xfrm>
          </p:grpSpPr>
          <p:grpSp>
            <p:nvGrpSpPr>
              <p:cNvPr id="1047" name="组合 1046">
                <a:extLst>
                  <a:ext uri="{FF2B5EF4-FFF2-40B4-BE49-F238E27FC236}">
                    <a16:creationId xmlns:a16="http://schemas.microsoft.com/office/drawing/2014/main" id="{10CD2210-0AAF-B950-C314-3D8E401BAC26}"/>
                  </a:ext>
                </a:extLst>
              </p:cNvPr>
              <p:cNvGrpSpPr/>
              <p:nvPr/>
            </p:nvGrpSpPr>
            <p:grpSpPr>
              <a:xfrm>
                <a:off x="4796826" y="1114813"/>
                <a:ext cx="3559256" cy="854774"/>
                <a:chOff x="6378162" y="931627"/>
                <a:chExt cx="4873579" cy="865569"/>
              </a:xfrm>
            </p:grpSpPr>
            <p:sp>
              <p:nvSpPr>
                <p:cNvPr id="1050" name="矩形: 圆角 1049">
                  <a:extLst>
                    <a:ext uri="{FF2B5EF4-FFF2-40B4-BE49-F238E27FC236}">
                      <a16:creationId xmlns:a16="http://schemas.microsoft.com/office/drawing/2014/main" id="{EAD62DC4-31C6-594A-5A09-E2EB9E665D97}"/>
                    </a:ext>
                  </a:extLst>
                </p:cNvPr>
                <p:cNvSpPr/>
                <p:nvPr/>
              </p:nvSpPr>
              <p:spPr>
                <a:xfrm>
                  <a:off x="6378162" y="931627"/>
                  <a:ext cx="4873579" cy="86556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20000"/>
                    <a:lumOff val="80000"/>
                    <a:alpha val="3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51" name="椭圆 1050">
                  <a:extLst>
                    <a:ext uri="{FF2B5EF4-FFF2-40B4-BE49-F238E27FC236}">
                      <a16:creationId xmlns:a16="http://schemas.microsoft.com/office/drawing/2014/main" id="{AE1836F4-676B-155A-F096-647261C37566}"/>
                    </a:ext>
                  </a:extLst>
                </p:cNvPr>
                <p:cNvSpPr/>
                <p:nvPr/>
              </p:nvSpPr>
              <p:spPr>
                <a:xfrm>
                  <a:off x="6507482" y="1004412"/>
                  <a:ext cx="985874" cy="729093"/>
                </a:xfrm>
                <a:prstGeom prst="ellipse">
                  <a:avLst/>
                </a:prstGeom>
                <a:gradFill>
                  <a:gsLst>
                    <a:gs pos="97902">
                      <a:schemeClr val="accent1">
                        <a:lumMod val="75000"/>
                      </a:schemeClr>
                    </a:gs>
                    <a:gs pos="0">
                      <a:srgbClr val="004299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48" name="矩形 1047">
                <a:extLst>
                  <a:ext uri="{FF2B5EF4-FFF2-40B4-BE49-F238E27FC236}">
                    <a16:creationId xmlns:a16="http://schemas.microsoft.com/office/drawing/2014/main" id="{4ECFCCB7-3FB7-10E6-C926-0C0BCA65A26F}"/>
                  </a:ext>
                </a:extLst>
              </p:cNvPr>
              <p:cNvSpPr/>
              <p:nvPr/>
            </p:nvSpPr>
            <p:spPr>
              <a:xfrm>
                <a:off x="4863080" y="1217837"/>
                <a:ext cx="776380" cy="64872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15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effectLst>
                      <a:glow>
                        <a:srgbClr val="000000"/>
                      </a:glow>
                    </a:effectLst>
                    <a:cs typeface="+mn-ea"/>
                    <a:sym typeface="+mn-lt"/>
                  </a:rPr>
                  <a:t>02</a:t>
                </a:r>
                <a:endParaRPr lang="zh-CN" altLang="en-US" sz="3200" dirty="0">
                  <a:solidFill>
                    <a:schemeClr val="bg1"/>
                  </a:solidFill>
                  <a:effectLst>
                    <a:glow>
                      <a:srgbClr val="000000"/>
                    </a:glo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049" name="矩形 1048">
                <a:extLst>
                  <a:ext uri="{FF2B5EF4-FFF2-40B4-BE49-F238E27FC236}">
                    <a16:creationId xmlns:a16="http://schemas.microsoft.com/office/drawing/2014/main" id="{88E89CDB-B013-C728-0200-FF72A901BEA7}"/>
                  </a:ext>
                </a:extLst>
              </p:cNvPr>
              <p:cNvSpPr/>
              <p:nvPr/>
            </p:nvSpPr>
            <p:spPr>
              <a:xfrm>
                <a:off x="5705714" y="1129914"/>
                <a:ext cx="2471284" cy="64872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15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600" dirty="0">
                    <a:solidFill>
                      <a:srgbClr val="004299"/>
                    </a:solidFill>
                    <a:effectLst>
                      <a:glow>
                        <a:srgbClr val="000000"/>
                      </a:glow>
                    </a:effectLst>
                    <a:cs typeface="+mn-ea"/>
                    <a:sym typeface="+mn-lt"/>
                  </a:rPr>
                  <a:t>研究方法及思路</a:t>
                </a:r>
              </a:p>
            </p:txBody>
          </p:sp>
        </p:grpSp>
        <p:sp>
          <p:nvSpPr>
            <p:cNvPr id="1046" name="矩形 1045">
              <a:extLst>
                <a:ext uri="{FF2B5EF4-FFF2-40B4-BE49-F238E27FC236}">
                  <a16:creationId xmlns:a16="http://schemas.microsoft.com/office/drawing/2014/main" id="{8441660C-2674-9DD1-4F55-0EA05236F810}"/>
                </a:ext>
              </a:extLst>
            </p:cNvPr>
            <p:cNvSpPr/>
            <p:nvPr/>
          </p:nvSpPr>
          <p:spPr>
            <a:xfrm>
              <a:off x="5387847" y="1592335"/>
              <a:ext cx="2471283" cy="28932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>
                      <a:srgbClr val="000000"/>
                    </a:glow>
                  </a:effectLst>
                  <a:cs typeface="+mn-ea"/>
                  <a:sym typeface="+mn-lt"/>
                </a:rPr>
                <a:t>Research methods and ideas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052" name="组合 1051">
            <a:extLst>
              <a:ext uri="{FF2B5EF4-FFF2-40B4-BE49-F238E27FC236}">
                <a16:creationId xmlns:a16="http://schemas.microsoft.com/office/drawing/2014/main" id="{94547461-A147-EA3F-453E-BB440C30AF81}"/>
              </a:ext>
            </a:extLst>
          </p:cNvPr>
          <p:cNvGrpSpPr/>
          <p:nvPr/>
        </p:nvGrpSpPr>
        <p:grpSpPr>
          <a:xfrm>
            <a:off x="4532500" y="2853159"/>
            <a:ext cx="3559256" cy="854774"/>
            <a:chOff x="4478959" y="1111171"/>
            <a:chExt cx="3559256" cy="854774"/>
          </a:xfrm>
        </p:grpSpPr>
        <p:grpSp>
          <p:nvGrpSpPr>
            <p:cNvPr id="1053" name="组合 1052">
              <a:extLst>
                <a:ext uri="{FF2B5EF4-FFF2-40B4-BE49-F238E27FC236}">
                  <a16:creationId xmlns:a16="http://schemas.microsoft.com/office/drawing/2014/main" id="{619DACF0-0589-A309-4CDE-BD1A8451ECDC}"/>
                </a:ext>
              </a:extLst>
            </p:cNvPr>
            <p:cNvGrpSpPr/>
            <p:nvPr/>
          </p:nvGrpSpPr>
          <p:grpSpPr>
            <a:xfrm>
              <a:off x="4478959" y="1111171"/>
              <a:ext cx="3559256" cy="854774"/>
              <a:chOff x="4796826" y="1114813"/>
              <a:chExt cx="3559256" cy="854774"/>
            </a:xfrm>
          </p:grpSpPr>
          <p:grpSp>
            <p:nvGrpSpPr>
              <p:cNvPr id="1055" name="组合 1054">
                <a:extLst>
                  <a:ext uri="{FF2B5EF4-FFF2-40B4-BE49-F238E27FC236}">
                    <a16:creationId xmlns:a16="http://schemas.microsoft.com/office/drawing/2014/main" id="{64F9E843-3C2C-071F-ACBB-42DDB306BDFE}"/>
                  </a:ext>
                </a:extLst>
              </p:cNvPr>
              <p:cNvGrpSpPr/>
              <p:nvPr/>
            </p:nvGrpSpPr>
            <p:grpSpPr>
              <a:xfrm>
                <a:off x="4796826" y="1114813"/>
                <a:ext cx="3559256" cy="854774"/>
                <a:chOff x="6378162" y="931627"/>
                <a:chExt cx="4873579" cy="865569"/>
              </a:xfrm>
            </p:grpSpPr>
            <p:sp>
              <p:nvSpPr>
                <p:cNvPr id="1058" name="矩形: 圆角 1057">
                  <a:extLst>
                    <a:ext uri="{FF2B5EF4-FFF2-40B4-BE49-F238E27FC236}">
                      <a16:creationId xmlns:a16="http://schemas.microsoft.com/office/drawing/2014/main" id="{96FEF0B5-3466-10F4-1D23-75C8ED59F2F0}"/>
                    </a:ext>
                  </a:extLst>
                </p:cNvPr>
                <p:cNvSpPr/>
                <p:nvPr/>
              </p:nvSpPr>
              <p:spPr>
                <a:xfrm>
                  <a:off x="6378162" y="931627"/>
                  <a:ext cx="4873579" cy="86556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20000"/>
                    <a:lumOff val="80000"/>
                    <a:alpha val="3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59" name="椭圆 1058">
                  <a:extLst>
                    <a:ext uri="{FF2B5EF4-FFF2-40B4-BE49-F238E27FC236}">
                      <a16:creationId xmlns:a16="http://schemas.microsoft.com/office/drawing/2014/main" id="{30A39604-D8AC-2DF6-4F34-16C20E0CBBEE}"/>
                    </a:ext>
                  </a:extLst>
                </p:cNvPr>
                <p:cNvSpPr/>
                <p:nvPr/>
              </p:nvSpPr>
              <p:spPr>
                <a:xfrm>
                  <a:off x="6507482" y="1004412"/>
                  <a:ext cx="985874" cy="729093"/>
                </a:xfrm>
                <a:prstGeom prst="ellipse">
                  <a:avLst/>
                </a:prstGeom>
                <a:gradFill>
                  <a:gsLst>
                    <a:gs pos="97902">
                      <a:schemeClr val="accent1">
                        <a:lumMod val="75000"/>
                      </a:schemeClr>
                    </a:gs>
                    <a:gs pos="0">
                      <a:srgbClr val="004299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56" name="矩形 1055">
                <a:extLst>
                  <a:ext uri="{FF2B5EF4-FFF2-40B4-BE49-F238E27FC236}">
                    <a16:creationId xmlns:a16="http://schemas.microsoft.com/office/drawing/2014/main" id="{E7DE5121-6610-26CC-66D2-B1A9CA56D9CA}"/>
                  </a:ext>
                </a:extLst>
              </p:cNvPr>
              <p:cNvSpPr/>
              <p:nvPr/>
            </p:nvSpPr>
            <p:spPr>
              <a:xfrm>
                <a:off x="4863080" y="1217837"/>
                <a:ext cx="776380" cy="64872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15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effectLst>
                      <a:glow>
                        <a:srgbClr val="000000"/>
                      </a:glow>
                    </a:effectLst>
                    <a:cs typeface="+mn-ea"/>
                    <a:sym typeface="+mn-lt"/>
                  </a:rPr>
                  <a:t>03</a:t>
                </a:r>
                <a:endParaRPr lang="zh-CN" altLang="en-US" sz="3200" dirty="0">
                  <a:solidFill>
                    <a:schemeClr val="bg1"/>
                  </a:solidFill>
                  <a:effectLst>
                    <a:glow>
                      <a:srgbClr val="000000"/>
                    </a:glo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057" name="矩形 1056">
                <a:extLst>
                  <a:ext uri="{FF2B5EF4-FFF2-40B4-BE49-F238E27FC236}">
                    <a16:creationId xmlns:a16="http://schemas.microsoft.com/office/drawing/2014/main" id="{6ED2B433-53BC-57D5-C4A4-7FF33DE17A5A}"/>
                  </a:ext>
                </a:extLst>
              </p:cNvPr>
              <p:cNvSpPr/>
              <p:nvPr/>
            </p:nvSpPr>
            <p:spPr>
              <a:xfrm>
                <a:off x="5705714" y="1129914"/>
                <a:ext cx="2471284" cy="64872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15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600" dirty="0">
                    <a:solidFill>
                      <a:srgbClr val="004299"/>
                    </a:solidFill>
                    <a:effectLst>
                      <a:glow>
                        <a:srgbClr val="000000"/>
                      </a:glow>
                    </a:effectLst>
                    <a:cs typeface="+mn-ea"/>
                    <a:sym typeface="+mn-lt"/>
                  </a:rPr>
                  <a:t>研究成果及应用</a:t>
                </a:r>
              </a:p>
            </p:txBody>
          </p:sp>
        </p:grpSp>
        <p:sp>
          <p:nvSpPr>
            <p:cNvPr id="1054" name="矩形 1053">
              <a:extLst>
                <a:ext uri="{FF2B5EF4-FFF2-40B4-BE49-F238E27FC236}">
                  <a16:creationId xmlns:a16="http://schemas.microsoft.com/office/drawing/2014/main" id="{BD6A21FE-6B26-AF23-8C31-3AD56694ED7F}"/>
                </a:ext>
              </a:extLst>
            </p:cNvPr>
            <p:cNvSpPr/>
            <p:nvPr/>
          </p:nvSpPr>
          <p:spPr>
            <a:xfrm>
              <a:off x="5387847" y="1592335"/>
              <a:ext cx="2471283" cy="28932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>
                      <a:srgbClr val="000000"/>
                    </a:glow>
                  </a:effectLst>
                  <a:cs typeface="+mn-ea"/>
                  <a:sym typeface="+mn-lt"/>
                </a:rPr>
                <a:t>Research results and applications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060" name="组合 1059">
            <a:extLst>
              <a:ext uri="{FF2B5EF4-FFF2-40B4-BE49-F238E27FC236}">
                <a16:creationId xmlns:a16="http://schemas.microsoft.com/office/drawing/2014/main" id="{9C5CC4CA-491E-6C4E-FE14-8C9455CD006E}"/>
              </a:ext>
            </a:extLst>
          </p:cNvPr>
          <p:cNvGrpSpPr/>
          <p:nvPr/>
        </p:nvGrpSpPr>
        <p:grpSpPr>
          <a:xfrm>
            <a:off x="8330341" y="2853159"/>
            <a:ext cx="3559256" cy="854774"/>
            <a:chOff x="4478959" y="1111171"/>
            <a:chExt cx="3559256" cy="854774"/>
          </a:xfrm>
        </p:grpSpPr>
        <p:grpSp>
          <p:nvGrpSpPr>
            <p:cNvPr id="1061" name="组合 1060">
              <a:extLst>
                <a:ext uri="{FF2B5EF4-FFF2-40B4-BE49-F238E27FC236}">
                  <a16:creationId xmlns:a16="http://schemas.microsoft.com/office/drawing/2014/main" id="{E67EAEC2-3011-062F-EF5C-0EE7AC24DA7B}"/>
                </a:ext>
              </a:extLst>
            </p:cNvPr>
            <p:cNvGrpSpPr/>
            <p:nvPr/>
          </p:nvGrpSpPr>
          <p:grpSpPr>
            <a:xfrm>
              <a:off x="4478959" y="1111171"/>
              <a:ext cx="3559256" cy="854774"/>
              <a:chOff x="4796826" y="1114813"/>
              <a:chExt cx="3559256" cy="854774"/>
            </a:xfrm>
          </p:grpSpPr>
          <p:grpSp>
            <p:nvGrpSpPr>
              <p:cNvPr id="1063" name="组合 1062">
                <a:extLst>
                  <a:ext uri="{FF2B5EF4-FFF2-40B4-BE49-F238E27FC236}">
                    <a16:creationId xmlns:a16="http://schemas.microsoft.com/office/drawing/2014/main" id="{BF30B7E9-E697-745F-9968-E18B8EBA28B3}"/>
                  </a:ext>
                </a:extLst>
              </p:cNvPr>
              <p:cNvGrpSpPr/>
              <p:nvPr/>
            </p:nvGrpSpPr>
            <p:grpSpPr>
              <a:xfrm>
                <a:off x="4796826" y="1114813"/>
                <a:ext cx="3559256" cy="854774"/>
                <a:chOff x="6378162" y="931627"/>
                <a:chExt cx="4873579" cy="865569"/>
              </a:xfrm>
            </p:grpSpPr>
            <p:sp>
              <p:nvSpPr>
                <p:cNvPr id="1066" name="矩形: 圆角 1065">
                  <a:extLst>
                    <a:ext uri="{FF2B5EF4-FFF2-40B4-BE49-F238E27FC236}">
                      <a16:creationId xmlns:a16="http://schemas.microsoft.com/office/drawing/2014/main" id="{515E8591-EE75-697D-70BC-8A71D40C8420}"/>
                    </a:ext>
                  </a:extLst>
                </p:cNvPr>
                <p:cNvSpPr/>
                <p:nvPr/>
              </p:nvSpPr>
              <p:spPr>
                <a:xfrm>
                  <a:off x="6378162" y="931627"/>
                  <a:ext cx="4873579" cy="86556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20000"/>
                    <a:lumOff val="80000"/>
                    <a:alpha val="3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67" name="椭圆 1066">
                  <a:extLst>
                    <a:ext uri="{FF2B5EF4-FFF2-40B4-BE49-F238E27FC236}">
                      <a16:creationId xmlns:a16="http://schemas.microsoft.com/office/drawing/2014/main" id="{CEA7CAEE-A197-91EB-2448-F4B6EBA09056}"/>
                    </a:ext>
                  </a:extLst>
                </p:cNvPr>
                <p:cNvSpPr/>
                <p:nvPr/>
              </p:nvSpPr>
              <p:spPr>
                <a:xfrm>
                  <a:off x="6507482" y="1004412"/>
                  <a:ext cx="985874" cy="729093"/>
                </a:xfrm>
                <a:prstGeom prst="ellipse">
                  <a:avLst/>
                </a:prstGeom>
                <a:gradFill>
                  <a:gsLst>
                    <a:gs pos="97902">
                      <a:schemeClr val="accent1">
                        <a:lumMod val="75000"/>
                      </a:schemeClr>
                    </a:gs>
                    <a:gs pos="0">
                      <a:srgbClr val="004299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64" name="矩形 1063">
                <a:extLst>
                  <a:ext uri="{FF2B5EF4-FFF2-40B4-BE49-F238E27FC236}">
                    <a16:creationId xmlns:a16="http://schemas.microsoft.com/office/drawing/2014/main" id="{4C6CDDF2-019D-A80F-C97E-0BDFA6E27C97}"/>
                  </a:ext>
                </a:extLst>
              </p:cNvPr>
              <p:cNvSpPr/>
              <p:nvPr/>
            </p:nvSpPr>
            <p:spPr>
              <a:xfrm>
                <a:off x="4863080" y="1217837"/>
                <a:ext cx="776380" cy="64872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15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effectLst>
                      <a:glow>
                        <a:srgbClr val="000000"/>
                      </a:glow>
                    </a:effectLst>
                    <a:cs typeface="+mn-ea"/>
                    <a:sym typeface="+mn-lt"/>
                  </a:rPr>
                  <a:t>04</a:t>
                </a:r>
                <a:endParaRPr lang="zh-CN" altLang="en-US" sz="3200" dirty="0">
                  <a:solidFill>
                    <a:schemeClr val="bg1"/>
                  </a:solidFill>
                  <a:effectLst>
                    <a:glow>
                      <a:srgbClr val="000000"/>
                    </a:glo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065" name="矩形 1064">
                <a:extLst>
                  <a:ext uri="{FF2B5EF4-FFF2-40B4-BE49-F238E27FC236}">
                    <a16:creationId xmlns:a16="http://schemas.microsoft.com/office/drawing/2014/main" id="{D4D61282-B365-6AE0-AAB6-CCAE4A15C477}"/>
                  </a:ext>
                </a:extLst>
              </p:cNvPr>
              <p:cNvSpPr/>
              <p:nvPr/>
            </p:nvSpPr>
            <p:spPr>
              <a:xfrm>
                <a:off x="5705714" y="1129914"/>
                <a:ext cx="2471284" cy="64872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15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600" dirty="0">
                    <a:solidFill>
                      <a:srgbClr val="004299"/>
                    </a:solidFill>
                    <a:effectLst>
                      <a:glow>
                        <a:srgbClr val="000000"/>
                      </a:glow>
                    </a:effectLst>
                    <a:cs typeface="+mn-ea"/>
                    <a:sym typeface="+mn-lt"/>
                  </a:rPr>
                  <a:t>相关建议及总结</a:t>
                </a:r>
              </a:p>
            </p:txBody>
          </p:sp>
        </p:grpSp>
        <p:sp>
          <p:nvSpPr>
            <p:cNvPr id="1062" name="矩形 1061">
              <a:extLst>
                <a:ext uri="{FF2B5EF4-FFF2-40B4-BE49-F238E27FC236}">
                  <a16:creationId xmlns:a16="http://schemas.microsoft.com/office/drawing/2014/main" id="{A8C27336-C9F4-6BEA-488A-397BDD483FE0}"/>
                </a:ext>
              </a:extLst>
            </p:cNvPr>
            <p:cNvSpPr/>
            <p:nvPr/>
          </p:nvSpPr>
          <p:spPr>
            <a:xfrm>
              <a:off x="5387847" y="1592335"/>
              <a:ext cx="2471283" cy="28932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>
                      <a:srgbClr val="000000"/>
                    </a:glow>
                  </a:effectLst>
                  <a:cs typeface="+mn-ea"/>
                  <a:sym typeface="+mn-lt"/>
                </a:rPr>
                <a:t>Relevant suggestions and summary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endParaRPr>
            </a:p>
          </p:txBody>
        </p:sp>
      </p:grpSp>
      <p:pic>
        <p:nvPicPr>
          <p:cNvPr id="3" name="Picture 2" descr="图书馆">
            <a:extLst>
              <a:ext uri="{FF2B5EF4-FFF2-40B4-BE49-F238E27FC236}">
                <a16:creationId xmlns:a16="http://schemas.microsoft.com/office/drawing/2014/main" id="{83337F10-99E8-F4EE-2582-594BAA2109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522348" y="225100"/>
            <a:ext cx="2396383" cy="70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618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85DAEC7-CA0C-0E2B-4A6D-A22820F39889}"/>
              </a:ext>
            </a:extLst>
          </p:cNvPr>
          <p:cNvSpPr/>
          <p:nvPr/>
        </p:nvSpPr>
        <p:spPr>
          <a:xfrm rot="10506614">
            <a:off x="-529717" y="-440681"/>
            <a:ext cx="4882193" cy="7816837"/>
          </a:xfrm>
          <a:custGeom>
            <a:avLst/>
            <a:gdLst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105527 w 2992580"/>
              <a:gd name="connsiteY4" fmla="*/ 59378 h 7599581"/>
              <a:gd name="connsiteX5" fmla="*/ 539388 w 2992580"/>
              <a:gd name="connsiteY5" fmla="*/ 3462111 h 7599581"/>
              <a:gd name="connsiteX6" fmla="*/ 2928859 w 2992580"/>
              <a:gd name="connsiteY6" fmla="*/ 7253286 h 7599581"/>
              <a:gd name="connsiteX7" fmla="*/ 2929007 w 2992580"/>
              <a:gd name="connsiteY7" fmla="*/ 7253320 h 7599581"/>
              <a:gd name="connsiteX8" fmla="*/ 2992580 w 2992580"/>
              <a:gd name="connsiteY8" fmla="*/ 7599580 h 7599581"/>
              <a:gd name="connsiteX9" fmla="*/ 2992580 w 2992580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29007 w 3049842"/>
              <a:gd name="connsiteY7" fmla="*/ 7253320 h 7599581"/>
              <a:gd name="connsiteX8" fmla="*/ 2992580 w 3049842"/>
              <a:gd name="connsiteY8" fmla="*/ 7599580 h 7599581"/>
              <a:gd name="connsiteX9" fmla="*/ 2992580 w 3049842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92580 w 3049842"/>
              <a:gd name="connsiteY7" fmla="*/ 7599580 h 7599581"/>
              <a:gd name="connsiteX8" fmla="*/ 2992580 w 3049842"/>
              <a:gd name="connsiteY8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2105527 w 3104916"/>
              <a:gd name="connsiteY4" fmla="*/ 59378 h 7599581"/>
              <a:gd name="connsiteX5" fmla="*/ 3049842 w 3104916"/>
              <a:gd name="connsiteY5" fmla="*/ 2629973 h 7599581"/>
              <a:gd name="connsiteX6" fmla="*/ 2992580 w 3104916"/>
              <a:gd name="connsiteY6" fmla="*/ 7599580 h 7599581"/>
              <a:gd name="connsiteX7" fmla="*/ 2992580 w 3104916"/>
              <a:gd name="connsiteY7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3049842 w 3104916"/>
              <a:gd name="connsiteY4" fmla="*/ 2629973 h 7599581"/>
              <a:gd name="connsiteX5" fmla="*/ 2992580 w 3104916"/>
              <a:gd name="connsiteY5" fmla="*/ 7599580 h 7599581"/>
              <a:gd name="connsiteX6" fmla="*/ 2992580 w 3104916"/>
              <a:gd name="connsiteY6" fmla="*/ 7599581 h 7599581"/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992580 w 2992580"/>
              <a:gd name="connsiteY4" fmla="*/ 7599580 h 7599581"/>
              <a:gd name="connsiteX5" fmla="*/ 2992580 w 2992580"/>
              <a:gd name="connsiteY5" fmla="*/ 7599581 h 7599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92580" h="7599581">
                <a:moveTo>
                  <a:pt x="2992580" y="7599581"/>
                </a:moveTo>
                <a:cubicBezTo>
                  <a:pt x="1339823" y="7599581"/>
                  <a:pt x="-1" y="5867014"/>
                  <a:pt x="0" y="3729785"/>
                </a:cubicBezTo>
                <a:cubicBezTo>
                  <a:pt x="-1" y="1993286"/>
                  <a:pt x="884492" y="523928"/>
                  <a:pt x="2102678" y="33968"/>
                </a:cubicBezTo>
                <a:lnTo>
                  <a:pt x="2195182" y="0"/>
                </a:lnTo>
                <a:lnTo>
                  <a:pt x="2992580" y="7599580"/>
                </a:lnTo>
                <a:lnTo>
                  <a:pt x="2992580" y="7599581"/>
                </a:lnTo>
                <a:close/>
              </a:path>
            </a:pathLst>
          </a:custGeom>
          <a:solidFill>
            <a:srgbClr val="A8E8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16551E7-CA40-8ECD-BEA9-85AAB03925F9}"/>
              </a:ext>
            </a:extLst>
          </p:cNvPr>
          <p:cNvSpPr/>
          <p:nvPr/>
        </p:nvSpPr>
        <p:spPr>
          <a:xfrm rot="11002057">
            <a:off x="-878829" y="-324374"/>
            <a:ext cx="4882193" cy="7816837"/>
          </a:xfrm>
          <a:custGeom>
            <a:avLst/>
            <a:gdLst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105527 w 2992580"/>
              <a:gd name="connsiteY4" fmla="*/ 59378 h 7599581"/>
              <a:gd name="connsiteX5" fmla="*/ 539388 w 2992580"/>
              <a:gd name="connsiteY5" fmla="*/ 3462111 h 7599581"/>
              <a:gd name="connsiteX6" fmla="*/ 2928859 w 2992580"/>
              <a:gd name="connsiteY6" fmla="*/ 7253286 h 7599581"/>
              <a:gd name="connsiteX7" fmla="*/ 2929007 w 2992580"/>
              <a:gd name="connsiteY7" fmla="*/ 7253320 h 7599581"/>
              <a:gd name="connsiteX8" fmla="*/ 2992580 w 2992580"/>
              <a:gd name="connsiteY8" fmla="*/ 7599580 h 7599581"/>
              <a:gd name="connsiteX9" fmla="*/ 2992580 w 2992580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29007 w 3049842"/>
              <a:gd name="connsiteY7" fmla="*/ 7253320 h 7599581"/>
              <a:gd name="connsiteX8" fmla="*/ 2992580 w 3049842"/>
              <a:gd name="connsiteY8" fmla="*/ 7599580 h 7599581"/>
              <a:gd name="connsiteX9" fmla="*/ 2992580 w 3049842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92580 w 3049842"/>
              <a:gd name="connsiteY7" fmla="*/ 7599580 h 7599581"/>
              <a:gd name="connsiteX8" fmla="*/ 2992580 w 3049842"/>
              <a:gd name="connsiteY8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2105527 w 3104916"/>
              <a:gd name="connsiteY4" fmla="*/ 59378 h 7599581"/>
              <a:gd name="connsiteX5" fmla="*/ 3049842 w 3104916"/>
              <a:gd name="connsiteY5" fmla="*/ 2629973 h 7599581"/>
              <a:gd name="connsiteX6" fmla="*/ 2992580 w 3104916"/>
              <a:gd name="connsiteY6" fmla="*/ 7599580 h 7599581"/>
              <a:gd name="connsiteX7" fmla="*/ 2992580 w 3104916"/>
              <a:gd name="connsiteY7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3049842 w 3104916"/>
              <a:gd name="connsiteY4" fmla="*/ 2629973 h 7599581"/>
              <a:gd name="connsiteX5" fmla="*/ 2992580 w 3104916"/>
              <a:gd name="connsiteY5" fmla="*/ 7599580 h 7599581"/>
              <a:gd name="connsiteX6" fmla="*/ 2992580 w 3104916"/>
              <a:gd name="connsiteY6" fmla="*/ 7599581 h 7599581"/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992580 w 2992580"/>
              <a:gd name="connsiteY4" fmla="*/ 7599580 h 7599581"/>
              <a:gd name="connsiteX5" fmla="*/ 2992580 w 2992580"/>
              <a:gd name="connsiteY5" fmla="*/ 7599581 h 7599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92580" h="7599581">
                <a:moveTo>
                  <a:pt x="2992580" y="7599581"/>
                </a:moveTo>
                <a:cubicBezTo>
                  <a:pt x="1339823" y="7599581"/>
                  <a:pt x="-1" y="5867014"/>
                  <a:pt x="0" y="3729785"/>
                </a:cubicBezTo>
                <a:cubicBezTo>
                  <a:pt x="-1" y="1993286"/>
                  <a:pt x="884492" y="523928"/>
                  <a:pt x="2102678" y="33968"/>
                </a:cubicBezTo>
                <a:lnTo>
                  <a:pt x="2195182" y="0"/>
                </a:lnTo>
                <a:lnTo>
                  <a:pt x="2992580" y="7599580"/>
                </a:lnTo>
                <a:lnTo>
                  <a:pt x="2992580" y="759958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Picture 3">
            <a:extLst>
              <a:ext uri="{FF2B5EF4-FFF2-40B4-BE49-F238E27FC236}">
                <a16:creationId xmlns:a16="http://schemas.microsoft.com/office/drawing/2014/main" id="{9986938B-F81D-D26E-30DE-4765F1AD49D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 trans="80000" intensity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523" y="3345149"/>
            <a:ext cx="5765869" cy="3522231"/>
          </a:xfrm>
          <a:prstGeom prst="rect">
            <a:avLst/>
          </a:prstGeom>
          <a:scene3d>
            <a:camera prst="orthographicFront"/>
            <a:lightRig rig="threePt" dir="t"/>
          </a:scene3d>
          <a:sp3d z="-1270000"/>
        </p:spPr>
      </p:pic>
      <p:pic>
        <p:nvPicPr>
          <p:cNvPr id="14" name="Picture 2" descr="查看图片">
            <a:extLst>
              <a:ext uri="{FF2B5EF4-FFF2-40B4-BE49-F238E27FC236}">
                <a16:creationId xmlns:a16="http://schemas.microsoft.com/office/drawing/2014/main" id="{BA85EA74-7225-D78C-B47F-D07DCFF49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976" y="4148224"/>
            <a:ext cx="4969353" cy="49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查看图片">
            <a:extLst>
              <a:ext uri="{FF2B5EF4-FFF2-40B4-BE49-F238E27FC236}">
                <a16:creationId xmlns:a16="http://schemas.microsoft.com/office/drawing/2014/main" id="{ECE747CB-D47D-F061-7E58-3D1E8403A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411" y="3345149"/>
            <a:ext cx="4969353" cy="49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查看图片">
            <a:extLst>
              <a:ext uri="{FF2B5EF4-FFF2-40B4-BE49-F238E27FC236}">
                <a16:creationId xmlns:a16="http://schemas.microsoft.com/office/drawing/2014/main" id="{7B476A07-AA24-7F22-E438-6D7B400D4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783">
            <a:off x="-2307357" y="4451675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查看图片">
            <a:extLst>
              <a:ext uri="{FF2B5EF4-FFF2-40B4-BE49-F238E27FC236}">
                <a16:creationId xmlns:a16="http://schemas.microsoft.com/office/drawing/2014/main" id="{01A0AA4E-F8C9-0D08-5DA4-743347434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88280">
            <a:off x="-624120" y="4676774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查看图片">
            <a:extLst>
              <a:ext uri="{FF2B5EF4-FFF2-40B4-BE49-F238E27FC236}">
                <a16:creationId xmlns:a16="http://schemas.microsoft.com/office/drawing/2014/main" id="{A2263B0B-E180-A1E3-CD45-4DDA3C026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88280">
            <a:off x="1939325" y="4784097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12D426E2-6FE7-68A2-C7DF-2F60AC42011F}"/>
              </a:ext>
            </a:extLst>
          </p:cNvPr>
          <p:cNvSpPr/>
          <p:nvPr/>
        </p:nvSpPr>
        <p:spPr>
          <a:xfrm>
            <a:off x="-23657" y="1340275"/>
            <a:ext cx="4159114" cy="285361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9900" b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7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>
                  <a:glow>
                    <a:srgbClr val="000000"/>
                  </a:glow>
                  <a:outerShdw blurRad="38100" dist="38100" dir="2700000" algn="tl">
                    <a:srgbClr val="004299">
                      <a:alpha val="42000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zh-CN" altLang="en-US" sz="19900" b="1" dirty="0">
              <a:gradFill>
                <a:gsLst>
                  <a:gs pos="0">
                    <a:schemeClr val="bg1">
                      <a:alpha val="34000"/>
                    </a:schemeClr>
                  </a:gs>
                  <a:gs pos="77000">
                    <a:schemeClr val="bg1">
                      <a:alpha val="0"/>
                    </a:schemeClr>
                  </a:gs>
                </a:gsLst>
                <a:lin ang="5400000" scaled="1"/>
              </a:gradFill>
              <a:effectLst>
                <a:glow>
                  <a:srgbClr val="000000"/>
                </a:glow>
                <a:outerShdw blurRad="38100" dist="38100" dir="2700000" algn="tl">
                  <a:srgbClr val="004299">
                    <a:alpha val="42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213A8EA-5420-49D0-08B9-81A3188019ED}"/>
              </a:ext>
            </a:extLst>
          </p:cNvPr>
          <p:cNvSpPr txBox="1"/>
          <p:nvPr/>
        </p:nvSpPr>
        <p:spPr>
          <a:xfrm>
            <a:off x="7661199" y="6109680"/>
            <a:ext cx="46870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明德</a:t>
            </a:r>
            <a:r>
              <a:rPr lang="en-US" altLang="zh-CN" sz="2800" dirty="0">
                <a:solidFill>
                  <a:srgbClr val="004299">
                    <a:alpha val="25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健体</a:t>
            </a:r>
            <a:r>
              <a:rPr lang="en-US" altLang="zh-CN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·</a:t>
            </a:r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博学</a:t>
            </a:r>
            <a:r>
              <a:rPr lang="en-US" altLang="zh-CN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·</a:t>
            </a:r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笃行</a:t>
            </a:r>
            <a:endParaRPr lang="zh-CN" altLang="en-US" sz="2800" dirty="0">
              <a:solidFill>
                <a:srgbClr val="004299">
                  <a:alpha val="25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1043" name="组合 1042">
            <a:extLst>
              <a:ext uri="{FF2B5EF4-FFF2-40B4-BE49-F238E27FC236}">
                <a16:creationId xmlns:a16="http://schemas.microsoft.com/office/drawing/2014/main" id="{819F7623-A2A0-A2BC-1AA8-D6364F8D55B9}"/>
              </a:ext>
            </a:extLst>
          </p:cNvPr>
          <p:cNvGrpSpPr/>
          <p:nvPr/>
        </p:nvGrpSpPr>
        <p:grpSpPr>
          <a:xfrm>
            <a:off x="5118679" y="1960180"/>
            <a:ext cx="7229562" cy="1272729"/>
            <a:chOff x="5223436" y="1151418"/>
            <a:chExt cx="2698950" cy="1272729"/>
          </a:xfrm>
        </p:grpSpPr>
        <p:sp>
          <p:nvSpPr>
            <p:cNvPr id="1033" name="矩形 1032">
              <a:extLst>
                <a:ext uri="{FF2B5EF4-FFF2-40B4-BE49-F238E27FC236}">
                  <a16:creationId xmlns:a16="http://schemas.microsoft.com/office/drawing/2014/main" id="{4CAFB837-E319-99EC-712E-B49073A98CA3}"/>
                </a:ext>
              </a:extLst>
            </p:cNvPr>
            <p:cNvSpPr/>
            <p:nvPr/>
          </p:nvSpPr>
          <p:spPr>
            <a:xfrm>
              <a:off x="5223436" y="1151418"/>
              <a:ext cx="2471284" cy="98412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6600" b="1" dirty="0">
                  <a:solidFill>
                    <a:srgbClr val="004299"/>
                  </a:solidFill>
                  <a:effectLst>
                    <a:glow>
                      <a:srgbClr val="000000"/>
                    </a:glow>
                  </a:effectLst>
                  <a:cs typeface="+mn-ea"/>
                  <a:sym typeface="+mn-lt"/>
                </a:rPr>
                <a:t>研究背景及意义</a:t>
              </a:r>
            </a:p>
          </p:txBody>
        </p:sp>
        <p:sp>
          <p:nvSpPr>
            <p:cNvPr id="1042" name="矩形 1041">
              <a:extLst>
                <a:ext uri="{FF2B5EF4-FFF2-40B4-BE49-F238E27FC236}">
                  <a16:creationId xmlns:a16="http://schemas.microsoft.com/office/drawing/2014/main" id="{83E7A465-90B9-B2CD-C0B3-954FF1B8805C}"/>
                </a:ext>
              </a:extLst>
            </p:cNvPr>
            <p:cNvSpPr/>
            <p:nvPr/>
          </p:nvSpPr>
          <p:spPr>
            <a:xfrm>
              <a:off x="5272019" y="2153561"/>
              <a:ext cx="2650367" cy="27058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>
                      <a:srgbClr val="000000"/>
                    </a:glow>
                  </a:effectLst>
                  <a:cs typeface="+mn-ea"/>
                  <a:sym typeface="+mn-lt"/>
                </a:rPr>
                <a:t>Background and significance of the study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ED2403FA-4C2A-6C65-7355-B78D9F91CFFC}"/>
              </a:ext>
            </a:extLst>
          </p:cNvPr>
          <p:cNvSpPr/>
          <p:nvPr/>
        </p:nvSpPr>
        <p:spPr>
          <a:xfrm>
            <a:off x="5302416" y="3467737"/>
            <a:ext cx="633675" cy="92058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Picture 2" descr="图书馆">
            <a:extLst>
              <a:ext uri="{FF2B5EF4-FFF2-40B4-BE49-F238E27FC236}">
                <a16:creationId xmlns:a16="http://schemas.microsoft.com/office/drawing/2014/main" id="{3634E845-7BE3-8056-165E-A32A9C071D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522348" y="225100"/>
            <a:ext cx="2396383" cy="70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129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B763AAB-4C23-57DE-A25B-3C3181913D14}"/>
              </a:ext>
            </a:extLst>
          </p:cNvPr>
          <p:cNvSpPr/>
          <p:nvPr/>
        </p:nvSpPr>
        <p:spPr>
          <a:xfrm flipH="1">
            <a:off x="639208" y="763744"/>
            <a:ext cx="11711358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641B3FCB-DADA-CBDA-1533-7856F033C1C8}"/>
              </a:ext>
            </a:extLst>
          </p:cNvPr>
          <p:cNvSpPr/>
          <p:nvPr/>
        </p:nvSpPr>
        <p:spPr>
          <a:xfrm>
            <a:off x="781481" y="2781301"/>
            <a:ext cx="3239479" cy="4657520"/>
          </a:xfrm>
          <a:prstGeom prst="roundRect">
            <a:avLst>
              <a:gd name="adj" fmla="val 5841"/>
            </a:avLst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8D9F0FC-00C9-30C8-1CBA-F8E10A71E840}"/>
              </a:ext>
            </a:extLst>
          </p:cNvPr>
          <p:cNvSpPr/>
          <p:nvPr/>
        </p:nvSpPr>
        <p:spPr>
          <a:xfrm rot="21442300" flipH="1">
            <a:off x="-200350" y="5951826"/>
            <a:ext cx="12592702" cy="1505104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F35CE90-601D-6E0F-AE41-02E44CE9236F}"/>
              </a:ext>
            </a:extLst>
          </p:cNvPr>
          <p:cNvSpPr/>
          <p:nvPr/>
        </p:nvSpPr>
        <p:spPr>
          <a:xfrm rot="21442300" flipH="1">
            <a:off x="-141144" y="6180019"/>
            <a:ext cx="12592702" cy="1048719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4CADC90-CE93-AEF2-DE5D-F5CE08E3ED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391" y="3474511"/>
            <a:ext cx="2329530" cy="207539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40E9645-55FD-C563-C4BC-76836A7F772E}"/>
              </a:ext>
            </a:extLst>
          </p:cNvPr>
          <p:cNvSpPr/>
          <p:nvPr/>
        </p:nvSpPr>
        <p:spPr>
          <a:xfrm>
            <a:off x="3785158" y="3566065"/>
            <a:ext cx="3610624" cy="20753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88900" dir="2700000" algn="tl" rotWithShape="0">
              <a:srgbClr val="004299">
                <a:alpha val="29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B17DD2C-C96A-7E69-A3FD-30F1AB51FDE5}"/>
              </a:ext>
            </a:extLst>
          </p:cNvPr>
          <p:cNvSpPr/>
          <p:nvPr/>
        </p:nvSpPr>
        <p:spPr>
          <a:xfrm>
            <a:off x="7816977" y="3566064"/>
            <a:ext cx="3610624" cy="20753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88900" dir="2700000" algn="tl" rotWithShape="0">
              <a:srgbClr val="004299">
                <a:alpha val="29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DB075BAC-E833-79A6-5969-72FC0CB12F4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0399" y="3566064"/>
            <a:ext cx="3607202" cy="207539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9159857D-5EFE-7B15-6E2B-842B1B1BB4F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3183" y="3585250"/>
            <a:ext cx="3607566" cy="210149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A89C6F3-46BC-3ED9-BF12-492179446C6D}"/>
              </a:ext>
            </a:extLst>
          </p:cNvPr>
          <p:cNvSpPr/>
          <p:nvPr/>
        </p:nvSpPr>
        <p:spPr>
          <a:xfrm>
            <a:off x="3843065" y="3710303"/>
            <a:ext cx="971714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rgbClr val="004299"/>
              </a:solidFill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256B0E0-7F18-31FC-7C6F-8B53F43BFF70}"/>
              </a:ext>
            </a:extLst>
          </p:cNvPr>
          <p:cNvSpPr/>
          <p:nvPr/>
        </p:nvSpPr>
        <p:spPr>
          <a:xfrm>
            <a:off x="7957865" y="3710303"/>
            <a:ext cx="971714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rgbClr val="004299"/>
              </a:solidFill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2F69700-99D1-9372-7694-D6ECF1E2FB1E}"/>
              </a:ext>
            </a:extLst>
          </p:cNvPr>
          <p:cNvSpPr/>
          <p:nvPr/>
        </p:nvSpPr>
        <p:spPr>
          <a:xfrm>
            <a:off x="3843065" y="4164959"/>
            <a:ext cx="3551184" cy="131037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请在此处输入详细文本描述，或者复制您的文本内容粘贴到此处，请在此处输入详细文本描述。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B89AAD9-0C3A-2B86-54D5-441AE2FB452A}"/>
              </a:ext>
            </a:extLst>
          </p:cNvPr>
          <p:cNvSpPr/>
          <p:nvPr/>
        </p:nvSpPr>
        <p:spPr>
          <a:xfrm>
            <a:off x="7915750" y="4158977"/>
            <a:ext cx="3551184" cy="131037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请在此处输入详细文本描述，或者复制您的文本内容粘贴到此处，请在此处输入详细文本描述。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D9102EA-B1F0-AB32-F8A5-42A1E1D52F9D}"/>
              </a:ext>
            </a:extLst>
          </p:cNvPr>
          <p:cNvSpPr/>
          <p:nvPr/>
        </p:nvSpPr>
        <p:spPr>
          <a:xfrm>
            <a:off x="4208812" y="1559996"/>
            <a:ext cx="7796574" cy="140039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请在此处输入详细文本描述，或者复制您的文本内容粘贴到此处，请在此处输入详细文本描述。请在此处输入详细文本描述，或者复制您的文本内容粘贴到此处，请在此处输入详细文本描述。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543DF39-E3A5-037D-0A2A-5FBCB2A3F781}"/>
              </a:ext>
            </a:extLst>
          </p:cNvPr>
          <p:cNvSpPr/>
          <p:nvPr/>
        </p:nvSpPr>
        <p:spPr>
          <a:xfrm>
            <a:off x="4322312" y="2817058"/>
            <a:ext cx="763415" cy="91204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292A10A-E105-E542-D18E-8CCC0408C9F2}"/>
              </a:ext>
            </a:extLst>
          </p:cNvPr>
          <p:cNvSpPr/>
          <p:nvPr/>
        </p:nvSpPr>
        <p:spPr>
          <a:xfrm>
            <a:off x="4216777" y="925026"/>
            <a:ext cx="6619723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研究背景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9583F9-8FA3-78A6-6DF0-7B7C24CC37D1}"/>
              </a:ext>
            </a:extLst>
          </p:cNvPr>
          <p:cNvSpPr/>
          <p:nvPr/>
        </p:nvSpPr>
        <p:spPr>
          <a:xfrm>
            <a:off x="706892" y="211303"/>
            <a:ext cx="394613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E7E98D1-8D1D-982D-D3E5-7DA22B88B4E8}"/>
              </a:ext>
            </a:extLst>
          </p:cNvPr>
          <p:cNvSpPr/>
          <p:nvPr/>
        </p:nvSpPr>
        <p:spPr>
          <a:xfrm>
            <a:off x="297398" y="186910"/>
            <a:ext cx="409494" cy="600627"/>
          </a:xfrm>
          <a:custGeom>
            <a:avLst/>
            <a:gdLst>
              <a:gd name="connsiteX0" fmla="*/ 264919 w 1175046"/>
              <a:gd name="connsiteY0" fmla="*/ 0 h 1790344"/>
              <a:gd name="connsiteX1" fmla="*/ 914400 w 1175046"/>
              <a:gd name="connsiteY1" fmla="*/ 8546 h 1790344"/>
              <a:gd name="connsiteX2" fmla="*/ 863125 w 1175046"/>
              <a:gd name="connsiteY2" fmla="*/ 478565 h 1790344"/>
              <a:gd name="connsiteX3" fmla="*/ 1132317 w 1175046"/>
              <a:gd name="connsiteY3" fmla="*/ 487110 h 1790344"/>
              <a:gd name="connsiteX4" fmla="*/ 1175046 w 1175046"/>
              <a:gd name="connsiteY4" fmla="*/ 1764707 h 1790344"/>
              <a:gd name="connsiteX5" fmla="*/ 799031 w 1175046"/>
              <a:gd name="connsiteY5" fmla="*/ 1790344 h 1790344"/>
              <a:gd name="connsiteX6" fmla="*/ 692209 w 1175046"/>
              <a:gd name="connsiteY6" fmla="*/ 1337417 h 1790344"/>
              <a:gd name="connsiteX7" fmla="*/ 508474 w 1175046"/>
              <a:gd name="connsiteY7" fmla="*/ 1337417 h 1790344"/>
              <a:gd name="connsiteX8" fmla="*/ 393106 w 1175046"/>
              <a:gd name="connsiteY8" fmla="*/ 1777525 h 1790344"/>
              <a:gd name="connsiteX9" fmla="*/ 0 w 1175046"/>
              <a:gd name="connsiteY9" fmla="*/ 1786071 h 1790344"/>
              <a:gd name="connsiteX10" fmla="*/ 59820 w 1175046"/>
              <a:gd name="connsiteY10" fmla="*/ 470019 h 1790344"/>
              <a:gd name="connsiteX11" fmla="*/ 333286 w 1175046"/>
              <a:gd name="connsiteY11" fmla="*/ 461473 h 1790344"/>
              <a:gd name="connsiteX12" fmla="*/ 264919 w 1175046"/>
              <a:gd name="connsiteY12" fmla="*/ 0 h 179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5046" h="1790344">
                <a:moveTo>
                  <a:pt x="264919" y="0"/>
                </a:moveTo>
                <a:lnTo>
                  <a:pt x="914400" y="8546"/>
                </a:lnTo>
                <a:lnTo>
                  <a:pt x="863125" y="478565"/>
                </a:lnTo>
                <a:lnTo>
                  <a:pt x="1132317" y="487110"/>
                </a:lnTo>
                <a:lnTo>
                  <a:pt x="1175046" y="1764707"/>
                </a:lnTo>
                <a:lnTo>
                  <a:pt x="799031" y="1790344"/>
                </a:lnTo>
                <a:lnTo>
                  <a:pt x="692209" y="1337417"/>
                </a:lnTo>
                <a:lnTo>
                  <a:pt x="508474" y="1337417"/>
                </a:lnTo>
                <a:lnTo>
                  <a:pt x="393106" y="1777525"/>
                </a:lnTo>
                <a:lnTo>
                  <a:pt x="0" y="1786071"/>
                </a:lnTo>
                <a:lnTo>
                  <a:pt x="59820" y="470019"/>
                </a:lnTo>
                <a:lnTo>
                  <a:pt x="333286" y="461473"/>
                </a:lnTo>
                <a:lnTo>
                  <a:pt x="264919" y="0"/>
                </a:lnTo>
                <a:close/>
              </a:path>
            </a:pathLst>
          </a:cu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1867CC-9D15-9C85-D4FE-00091AF37EE7}"/>
              </a:ext>
            </a:extLst>
          </p:cNvPr>
          <p:cNvSpPr txBox="1"/>
          <p:nvPr/>
        </p:nvSpPr>
        <p:spPr>
          <a:xfrm>
            <a:off x="153444" y="313852"/>
            <a:ext cx="697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0030CFEF-5820-5B0D-FAB6-0B54A8B7B521}"/>
              </a:ext>
            </a:extLst>
          </p:cNvPr>
          <p:cNvSpPr/>
          <p:nvPr/>
        </p:nvSpPr>
        <p:spPr>
          <a:xfrm>
            <a:off x="706892" y="478198"/>
            <a:ext cx="2743200" cy="306496"/>
          </a:xfrm>
          <a:prstGeom prst="parallelogram">
            <a:avLst/>
          </a:prstGeom>
          <a:gradFill flip="none" rotWithShape="1">
            <a:gsLst>
              <a:gs pos="8000">
                <a:srgbClr val="004299">
                  <a:alpha val="28000"/>
                </a:srgbClr>
              </a:gs>
              <a:gs pos="55000">
                <a:srgbClr val="004299">
                  <a:alpha val="0"/>
                </a:srgbClr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F1ABAE8-331D-9010-B27A-E4E6781C2DD4}"/>
              </a:ext>
            </a:extLst>
          </p:cNvPr>
          <p:cNvSpPr/>
          <p:nvPr/>
        </p:nvSpPr>
        <p:spPr>
          <a:xfrm>
            <a:off x="5628905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背景意义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773AF2F-DBCB-21AC-5A15-63B8C0084DD3}"/>
              </a:ext>
            </a:extLst>
          </p:cNvPr>
          <p:cNvSpPr/>
          <p:nvPr/>
        </p:nvSpPr>
        <p:spPr>
          <a:xfrm flipV="1">
            <a:off x="6394203" y="740884"/>
            <a:ext cx="391608" cy="45719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A529A85-3C58-51D1-A938-0F38ABCC1127}"/>
              </a:ext>
            </a:extLst>
          </p:cNvPr>
          <p:cNvSpPr/>
          <p:nvPr/>
        </p:nvSpPr>
        <p:spPr>
          <a:xfrm>
            <a:off x="7014048" y="38738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方法思路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802145B-D0F9-31A2-FBD0-CA4E0114EFE4}"/>
              </a:ext>
            </a:extLst>
          </p:cNvPr>
          <p:cNvSpPr/>
          <p:nvPr/>
        </p:nvSpPr>
        <p:spPr>
          <a:xfrm>
            <a:off x="839919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成果应用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CA0E99C-200D-6966-9C8D-0209D45068CD}"/>
              </a:ext>
            </a:extLst>
          </p:cNvPr>
          <p:cNvSpPr/>
          <p:nvPr/>
        </p:nvSpPr>
        <p:spPr>
          <a:xfrm>
            <a:off x="989130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建议总结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1D641D19-BDE8-071A-907A-C5EEBE69EF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1481" y="1021635"/>
            <a:ext cx="3239479" cy="1600946"/>
          </a:xfrm>
          <a:prstGeom prst="roundRect">
            <a:avLst>
              <a:gd name="adj" fmla="val 7562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091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683C7C13-6254-FCB1-EAB3-37F06F99CE13}"/>
              </a:ext>
            </a:extLst>
          </p:cNvPr>
          <p:cNvSpPr/>
          <p:nvPr/>
        </p:nvSpPr>
        <p:spPr>
          <a:xfrm flipH="1">
            <a:off x="639208" y="763744"/>
            <a:ext cx="11711358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F5C9165-1507-19F2-C1CE-D6C08D0EBBD3}"/>
              </a:ext>
            </a:extLst>
          </p:cNvPr>
          <p:cNvSpPr/>
          <p:nvPr/>
        </p:nvSpPr>
        <p:spPr>
          <a:xfrm>
            <a:off x="706892" y="211303"/>
            <a:ext cx="394613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4D4640A-8782-2225-A3CA-722C96CAA1A6}"/>
              </a:ext>
            </a:extLst>
          </p:cNvPr>
          <p:cNvSpPr/>
          <p:nvPr/>
        </p:nvSpPr>
        <p:spPr>
          <a:xfrm>
            <a:off x="297398" y="186910"/>
            <a:ext cx="409494" cy="600627"/>
          </a:xfrm>
          <a:custGeom>
            <a:avLst/>
            <a:gdLst>
              <a:gd name="connsiteX0" fmla="*/ 264919 w 1175046"/>
              <a:gd name="connsiteY0" fmla="*/ 0 h 1790344"/>
              <a:gd name="connsiteX1" fmla="*/ 914400 w 1175046"/>
              <a:gd name="connsiteY1" fmla="*/ 8546 h 1790344"/>
              <a:gd name="connsiteX2" fmla="*/ 863125 w 1175046"/>
              <a:gd name="connsiteY2" fmla="*/ 478565 h 1790344"/>
              <a:gd name="connsiteX3" fmla="*/ 1132317 w 1175046"/>
              <a:gd name="connsiteY3" fmla="*/ 487110 h 1790344"/>
              <a:gd name="connsiteX4" fmla="*/ 1175046 w 1175046"/>
              <a:gd name="connsiteY4" fmla="*/ 1764707 h 1790344"/>
              <a:gd name="connsiteX5" fmla="*/ 799031 w 1175046"/>
              <a:gd name="connsiteY5" fmla="*/ 1790344 h 1790344"/>
              <a:gd name="connsiteX6" fmla="*/ 692209 w 1175046"/>
              <a:gd name="connsiteY6" fmla="*/ 1337417 h 1790344"/>
              <a:gd name="connsiteX7" fmla="*/ 508474 w 1175046"/>
              <a:gd name="connsiteY7" fmla="*/ 1337417 h 1790344"/>
              <a:gd name="connsiteX8" fmla="*/ 393106 w 1175046"/>
              <a:gd name="connsiteY8" fmla="*/ 1777525 h 1790344"/>
              <a:gd name="connsiteX9" fmla="*/ 0 w 1175046"/>
              <a:gd name="connsiteY9" fmla="*/ 1786071 h 1790344"/>
              <a:gd name="connsiteX10" fmla="*/ 59820 w 1175046"/>
              <a:gd name="connsiteY10" fmla="*/ 470019 h 1790344"/>
              <a:gd name="connsiteX11" fmla="*/ 333286 w 1175046"/>
              <a:gd name="connsiteY11" fmla="*/ 461473 h 1790344"/>
              <a:gd name="connsiteX12" fmla="*/ 264919 w 1175046"/>
              <a:gd name="connsiteY12" fmla="*/ 0 h 179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5046" h="1790344">
                <a:moveTo>
                  <a:pt x="264919" y="0"/>
                </a:moveTo>
                <a:lnTo>
                  <a:pt x="914400" y="8546"/>
                </a:lnTo>
                <a:lnTo>
                  <a:pt x="863125" y="478565"/>
                </a:lnTo>
                <a:lnTo>
                  <a:pt x="1132317" y="487110"/>
                </a:lnTo>
                <a:lnTo>
                  <a:pt x="1175046" y="1764707"/>
                </a:lnTo>
                <a:lnTo>
                  <a:pt x="799031" y="1790344"/>
                </a:lnTo>
                <a:lnTo>
                  <a:pt x="692209" y="1337417"/>
                </a:lnTo>
                <a:lnTo>
                  <a:pt x="508474" y="1337417"/>
                </a:lnTo>
                <a:lnTo>
                  <a:pt x="393106" y="1777525"/>
                </a:lnTo>
                <a:lnTo>
                  <a:pt x="0" y="1786071"/>
                </a:lnTo>
                <a:lnTo>
                  <a:pt x="59820" y="470019"/>
                </a:lnTo>
                <a:lnTo>
                  <a:pt x="333286" y="461473"/>
                </a:lnTo>
                <a:lnTo>
                  <a:pt x="264919" y="0"/>
                </a:lnTo>
                <a:close/>
              </a:path>
            </a:pathLst>
          </a:cu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562CC7D-B27B-8E6B-BF64-D4ECB7499022}"/>
              </a:ext>
            </a:extLst>
          </p:cNvPr>
          <p:cNvSpPr txBox="1"/>
          <p:nvPr/>
        </p:nvSpPr>
        <p:spPr>
          <a:xfrm>
            <a:off x="153444" y="313852"/>
            <a:ext cx="697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E2285934-09B5-449E-8A3F-D15BC547F1CA}"/>
              </a:ext>
            </a:extLst>
          </p:cNvPr>
          <p:cNvSpPr/>
          <p:nvPr/>
        </p:nvSpPr>
        <p:spPr>
          <a:xfrm>
            <a:off x="706892" y="478198"/>
            <a:ext cx="2743200" cy="306496"/>
          </a:xfrm>
          <a:prstGeom prst="parallelogram">
            <a:avLst/>
          </a:prstGeom>
          <a:gradFill flip="none" rotWithShape="1">
            <a:gsLst>
              <a:gs pos="8000">
                <a:srgbClr val="004299">
                  <a:alpha val="28000"/>
                </a:srgbClr>
              </a:gs>
              <a:gs pos="55000">
                <a:srgbClr val="004299">
                  <a:alpha val="0"/>
                </a:srgbClr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DF644D4-B301-EB71-A787-24567841E921}"/>
              </a:ext>
            </a:extLst>
          </p:cNvPr>
          <p:cNvSpPr/>
          <p:nvPr/>
        </p:nvSpPr>
        <p:spPr>
          <a:xfrm>
            <a:off x="5628905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背景意义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F03CDFE-D9CF-F0C7-B7CA-83590E561DD5}"/>
              </a:ext>
            </a:extLst>
          </p:cNvPr>
          <p:cNvSpPr/>
          <p:nvPr/>
        </p:nvSpPr>
        <p:spPr>
          <a:xfrm flipV="1">
            <a:off x="6394203" y="740884"/>
            <a:ext cx="391608" cy="45719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2924D5E-F8CA-5DF0-95D3-4801F342CACF}"/>
              </a:ext>
            </a:extLst>
          </p:cNvPr>
          <p:cNvSpPr/>
          <p:nvPr/>
        </p:nvSpPr>
        <p:spPr>
          <a:xfrm>
            <a:off x="7014048" y="38738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方法思路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037DC82-7AAB-97A2-C1A6-3E91D12FEA76}"/>
              </a:ext>
            </a:extLst>
          </p:cNvPr>
          <p:cNvSpPr/>
          <p:nvPr/>
        </p:nvSpPr>
        <p:spPr>
          <a:xfrm>
            <a:off x="839919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成果应用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0238640-1497-D877-0B5D-04AFCC714A17}"/>
              </a:ext>
            </a:extLst>
          </p:cNvPr>
          <p:cNvSpPr/>
          <p:nvPr/>
        </p:nvSpPr>
        <p:spPr>
          <a:xfrm>
            <a:off x="989130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建议总结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8D9F0FC-00C9-30C8-1CBA-F8E10A71E840}"/>
              </a:ext>
            </a:extLst>
          </p:cNvPr>
          <p:cNvSpPr/>
          <p:nvPr/>
        </p:nvSpPr>
        <p:spPr>
          <a:xfrm rot="21442300" flipH="1">
            <a:off x="-200350" y="5951826"/>
            <a:ext cx="12592702" cy="1505104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F35CE90-601D-6E0F-AE41-02E44CE9236F}"/>
              </a:ext>
            </a:extLst>
          </p:cNvPr>
          <p:cNvSpPr/>
          <p:nvPr/>
        </p:nvSpPr>
        <p:spPr>
          <a:xfrm rot="21442300" flipH="1">
            <a:off x="-141144" y="6180019"/>
            <a:ext cx="12592702" cy="1048719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8839D6D-3FDF-3252-33B2-2C5062A7CF27}"/>
              </a:ext>
            </a:extLst>
          </p:cNvPr>
          <p:cNvSpPr/>
          <p:nvPr/>
        </p:nvSpPr>
        <p:spPr>
          <a:xfrm>
            <a:off x="4743852" y="2407872"/>
            <a:ext cx="2704297" cy="2704298"/>
          </a:xfrm>
          <a:prstGeom prst="ellipse">
            <a:avLst/>
          </a:prstGeom>
          <a:solidFill>
            <a:schemeClr val="accent1">
              <a:alpha val="15000"/>
            </a:schemeClr>
          </a:solidFill>
          <a:ln w="6350" cmpd="sng"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90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2F48E34-0477-8B0E-12C9-0625A32A24E3}"/>
              </a:ext>
            </a:extLst>
          </p:cNvPr>
          <p:cNvSpPr/>
          <p:nvPr/>
        </p:nvSpPr>
        <p:spPr>
          <a:xfrm>
            <a:off x="3589887" y="1253908"/>
            <a:ext cx="5012228" cy="5012228"/>
          </a:xfrm>
          <a:prstGeom prst="ellipse">
            <a:avLst/>
          </a:prstGeom>
          <a:noFill/>
          <a:ln w="9525">
            <a:solidFill>
              <a:srgbClr val="004299">
                <a:alpha val="21000"/>
              </a:srgbClr>
            </a:solidFill>
            <a:prstDash val="dash"/>
          </a:ln>
          <a:effectLst>
            <a:outerShdw blurRad="50800" dist="38100" dir="2700000" algn="tl" rotWithShape="0">
              <a:srgbClr val="00429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BB2C393-B02E-9C3A-C9CC-71D56C6E3543}"/>
              </a:ext>
            </a:extLst>
          </p:cNvPr>
          <p:cNvSpPr/>
          <p:nvPr/>
        </p:nvSpPr>
        <p:spPr>
          <a:xfrm>
            <a:off x="4178959" y="1842979"/>
            <a:ext cx="3834083" cy="3834082"/>
          </a:xfrm>
          <a:prstGeom prst="ellipse">
            <a:avLst/>
          </a:prstGeom>
          <a:noFill/>
          <a:ln w="9525">
            <a:solidFill>
              <a:srgbClr val="00429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73" name="椭圆 2072">
            <a:extLst>
              <a:ext uri="{FF2B5EF4-FFF2-40B4-BE49-F238E27FC236}">
                <a16:creationId xmlns:a16="http://schemas.microsoft.com/office/drawing/2014/main" id="{4CA7C638-25EB-FEAE-7664-6F885A4800C6}"/>
              </a:ext>
            </a:extLst>
          </p:cNvPr>
          <p:cNvSpPr/>
          <p:nvPr/>
        </p:nvSpPr>
        <p:spPr>
          <a:xfrm>
            <a:off x="4260480" y="2158681"/>
            <a:ext cx="657097" cy="657096"/>
          </a:xfrm>
          <a:prstGeom prst="ellipse">
            <a:avLst/>
          </a:prstGeom>
          <a:solidFill>
            <a:srgbClr val="004299"/>
          </a:solidFill>
          <a:ln w="22225">
            <a:solidFill>
              <a:schemeClr val="bg1"/>
            </a:solidFill>
          </a:ln>
          <a:effectLst>
            <a:outerShdw blurRad="190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48" name="椭圆 2047">
            <a:extLst>
              <a:ext uri="{FF2B5EF4-FFF2-40B4-BE49-F238E27FC236}">
                <a16:creationId xmlns:a16="http://schemas.microsoft.com/office/drawing/2014/main" id="{20B02429-9888-750E-6348-9607C32D71E7}"/>
              </a:ext>
            </a:extLst>
          </p:cNvPr>
          <p:cNvSpPr/>
          <p:nvPr/>
        </p:nvSpPr>
        <p:spPr>
          <a:xfrm>
            <a:off x="7274425" y="2158681"/>
            <a:ext cx="657097" cy="657096"/>
          </a:xfrm>
          <a:prstGeom prst="ellipse">
            <a:avLst/>
          </a:prstGeom>
          <a:solidFill>
            <a:srgbClr val="004299"/>
          </a:solidFill>
          <a:ln w="22225">
            <a:solidFill>
              <a:schemeClr val="bg1"/>
            </a:solidFill>
          </a:ln>
          <a:effectLst>
            <a:outerShdw blurRad="190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64" name="椭圆 1063">
            <a:extLst>
              <a:ext uri="{FF2B5EF4-FFF2-40B4-BE49-F238E27FC236}">
                <a16:creationId xmlns:a16="http://schemas.microsoft.com/office/drawing/2014/main" id="{47091ED1-5ABE-2728-29E2-3FF02DCB5308}"/>
              </a:ext>
            </a:extLst>
          </p:cNvPr>
          <p:cNvSpPr/>
          <p:nvPr/>
        </p:nvSpPr>
        <p:spPr>
          <a:xfrm>
            <a:off x="3848972" y="3467660"/>
            <a:ext cx="657097" cy="657096"/>
          </a:xfrm>
          <a:prstGeom prst="ellipse">
            <a:avLst/>
          </a:prstGeom>
          <a:solidFill>
            <a:srgbClr val="004299"/>
          </a:solidFill>
          <a:ln w="22225">
            <a:solidFill>
              <a:schemeClr val="bg1"/>
            </a:solidFill>
          </a:ln>
          <a:effectLst>
            <a:outerShdw blurRad="190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40" name="椭圆 1039">
            <a:extLst>
              <a:ext uri="{FF2B5EF4-FFF2-40B4-BE49-F238E27FC236}">
                <a16:creationId xmlns:a16="http://schemas.microsoft.com/office/drawing/2014/main" id="{58B0B0AE-1226-FDD5-0DB4-F64E5A011614}"/>
              </a:ext>
            </a:extLst>
          </p:cNvPr>
          <p:cNvSpPr/>
          <p:nvPr/>
        </p:nvSpPr>
        <p:spPr>
          <a:xfrm>
            <a:off x="7685934" y="3467660"/>
            <a:ext cx="657097" cy="657096"/>
          </a:xfrm>
          <a:prstGeom prst="ellipse">
            <a:avLst/>
          </a:prstGeom>
          <a:solidFill>
            <a:srgbClr val="004299"/>
          </a:solidFill>
          <a:ln w="22225">
            <a:solidFill>
              <a:schemeClr val="bg1"/>
            </a:solidFill>
          </a:ln>
          <a:effectLst>
            <a:outerShdw blurRad="190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605C80D4-B499-2F24-A229-C0A8647924B4}"/>
              </a:ext>
            </a:extLst>
          </p:cNvPr>
          <p:cNvSpPr/>
          <p:nvPr/>
        </p:nvSpPr>
        <p:spPr>
          <a:xfrm>
            <a:off x="4260480" y="4704266"/>
            <a:ext cx="657097" cy="657096"/>
          </a:xfrm>
          <a:prstGeom prst="ellipse">
            <a:avLst/>
          </a:prstGeom>
          <a:solidFill>
            <a:srgbClr val="004299"/>
          </a:solidFill>
          <a:ln w="22225">
            <a:solidFill>
              <a:schemeClr val="bg1"/>
            </a:solidFill>
          </a:ln>
          <a:effectLst>
            <a:outerShdw blurRad="190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846AB8B2-EB10-C110-7973-3BA3821AF1AB}"/>
              </a:ext>
            </a:extLst>
          </p:cNvPr>
          <p:cNvSpPr/>
          <p:nvPr/>
        </p:nvSpPr>
        <p:spPr>
          <a:xfrm>
            <a:off x="7274425" y="4712345"/>
            <a:ext cx="657097" cy="657096"/>
          </a:xfrm>
          <a:prstGeom prst="ellipse">
            <a:avLst/>
          </a:prstGeom>
          <a:solidFill>
            <a:srgbClr val="004299"/>
          </a:solidFill>
          <a:ln w="22225">
            <a:solidFill>
              <a:schemeClr val="bg1"/>
            </a:solidFill>
          </a:ln>
          <a:effectLst>
            <a:outerShdw blurRad="190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097" name="组合 2096">
            <a:extLst>
              <a:ext uri="{FF2B5EF4-FFF2-40B4-BE49-F238E27FC236}">
                <a16:creationId xmlns:a16="http://schemas.microsoft.com/office/drawing/2014/main" id="{5E0E1B99-2C11-3665-5101-CB0DBD37C1A7}"/>
              </a:ext>
            </a:extLst>
          </p:cNvPr>
          <p:cNvGrpSpPr/>
          <p:nvPr/>
        </p:nvGrpSpPr>
        <p:grpSpPr>
          <a:xfrm>
            <a:off x="5066091" y="2730111"/>
            <a:ext cx="2059819" cy="2059820"/>
            <a:chOff x="5066091" y="2730111"/>
            <a:chExt cx="2059819" cy="2059820"/>
          </a:xfrm>
        </p:grpSpPr>
        <p:sp>
          <p:nvSpPr>
            <p:cNvPr id="2098" name="椭圆 2097">
              <a:extLst>
                <a:ext uri="{FF2B5EF4-FFF2-40B4-BE49-F238E27FC236}">
                  <a16:creationId xmlns:a16="http://schemas.microsoft.com/office/drawing/2014/main" id="{697AC724-91DF-6BD5-6A82-34C220E13E9D}"/>
                </a:ext>
              </a:extLst>
            </p:cNvPr>
            <p:cNvSpPr/>
            <p:nvPr/>
          </p:nvSpPr>
          <p:spPr>
            <a:xfrm>
              <a:off x="5066091" y="2730111"/>
              <a:ext cx="2059819" cy="205982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75000">
                  <a:srgbClr val="00429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90500" sx="102000" sy="102000" algn="ctr" rotWithShape="0">
                <a:srgbClr val="00429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9" name="文本框 2098">
              <a:extLst>
                <a:ext uri="{FF2B5EF4-FFF2-40B4-BE49-F238E27FC236}">
                  <a16:creationId xmlns:a16="http://schemas.microsoft.com/office/drawing/2014/main" id="{373CAE3C-5C37-1CB1-4297-9C4ED318C2B5}"/>
                </a:ext>
              </a:extLst>
            </p:cNvPr>
            <p:cNvSpPr txBox="1"/>
            <p:nvPr/>
          </p:nvSpPr>
          <p:spPr>
            <a:xfrm>
              <a:off x="5161450" y="3025907"/>
              <a:ext cx="192451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cs typeface="+mn-ea"/>
                  <a:sym typeface="+mn-lt"/>
                </a:rPr>
                <a:t>研究</a:t>
              </a:r>
              <a:endParaRPr lang="en-US" altLang="zh-CN" sz="4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cs typeface="+mn-ea"/>
                  <a:sym typeface="+mn-lt"/>
                </a:rPr>
                <a:t>意义</a:t>
              </a:r>
            </a:p>
          </p:txBody>
        </p:sp>
      </p:grpSp>
      <p:sp>
        <p:nvSpPr>
          <p:cNvPr id="2100" name="矩形 2099">
            <a:extLst>
              <a:ext uri="{FF2B5EF4-FFF2-40B4-BE49-F238E27FC236}">
                <a16:creationId xmlns:a16="http://schemas.microsoft.com/office/drawing/2014/main" id="{EAB746F1-35A5-BD67-200C-CA1AD912669E}"/>
              </a:ext>
            </a:extLst>
          </p:cNvPr>
          <p:cNvSpPr/>
          <p:nvPr/>
        </p:nvSpPr>
        <p:spPr>
          <a:xfrm>
            <a:off x="4235371" y="2174099"/>
            <a:ext cx="71660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</p:txBody>
      </p:sp>
      <p:sp>
        <p:nvSpPr>
          <p:cNvPr id="2101" name="矩形 2100">
            <a:extLst>
              <a:ext uri="{FF2B5EF4-FFF2-40B4-BE49-F238E27FC236}">
                <a16:creationId xmlns:a16="http://schemas.microsoft.com/office/drawing/2014/main" id="{9D4751A8-C531-A955-0FD7-FCCB4D9C2389}"/>
              </a:ext>
            </a:extLst>
          </p:cNvPr>
          <p:cNvSpPr/>
          <p:nvPr/>
        </p:nvSpPr>
        <p:spPr>
          <a:xfrm>
            <a:off x="3819219" y="3481555"/>
            <a:ext cx="71660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02</a:t>
            </a:r>
            <a:endParaRPr lang="zh-CN" altLang="en-US" sz="2800" b="1" dirty="0">
              <a:solidFill>
                <a:schemeClr val="bg1"/>
              </a:solidFill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</p:txBody>
      </p:sp>
      <p:sp>
        <p:nvSpPr>
          <p:cNvPr id="2102" name="矩形 2101">
            <a:extLst>
              <a:ext uri="{FF2B5EF4-FFF2-40B4-BE49-F238E27FC236}">
                <a16:creationId xmlns:a16="http://schemas.microsoft.com/office/drawing/2014/main" id="{5870D60A-D5A5-FF7C-9135-5D3B2B2A7347}"/>
              </a:ext>
            </a:extLst>
          </p:cNvPr>
          <p:cNvSpPr/>
          <p:nvPr/>
        </p:nvSpPr>
        <p:spPr>
          <a:xfrm>
            <a:off x="4224417" y="4727763"/>
            <a:ext cx="71660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03</a:t>
            </a:r>
            <a:endParaRPr lang="zh-CN" altLang="en-US" sz="2800" b="1" dirty="0">
              <a:solidFill>
                <a:schemeClr val="bg1"/>
              </a:solidFill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</p:txBody>
      </p:sp>
      <p:sp>
        <p:nvSpPr>
          <p:cNvPr id="2103" name="矩形 2102">
            <a:extLst>
              <a:ext uri="{FF2B5EF4-FFF2-40B4-BE49-F238E27FC236}">
                <a16:creationId xmlns:a16="http://schemas.microsoft.com/office/drawing/2014/main" id="{63E4E556-0640-9BE6-BEEE-7386E7F7EFB4}"/>
              </a:ext>
            </a:extLst>
          </p:cNvPr>
          <p:cNvSpPr/>
          <p:nvPr/>
        </p:nvSpPr>
        <p:spPr>
          <a:xfrm>
            <a:off x="7248053" y="2174099"/>
            <a:ext cx="71660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04</a:t>
            </a:r>
            <a:endParaRPr lang="zh-CN" altLang="en-US" sz="2800" b="1" dirty="0">
              <a:solidFill>
                <a:schemeClr val="bg1"/>
              </a:solidFill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</p:txBody>
      </p:sp>
      <p:sp>
        <p:nvSpPr>
          <p:cNvPr id="2104" name="矩形 2103">
            <a:extLst>
              <a:ext uri="{FF2B5EF4-FFF2-40B4-BE49-F238E27FC236}">
                <a16:creationId xmlns:a16="http://schemas.microsoft.com/office/drawing/2014/main" id="{1D4870A3-8FE7-5BE4-11A1-4C37EF6A8F58}"/>
              </a:ext>
            </a:extLst>
          </p:cNvPr>
          <p:cNvSpPr/>
          <p:nvPr/>
        </p:nvSpPr>
        <p:spPr>
          <a:xfrm>
            <a:off x="7641108" y="3481690"/>
            <a:ext cx="71660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05</a:t>
            </a:r>
            <a:endParaRPr lang="zh-CN" altLang="en-US" sz="2800" b="1" dirty="0">
              <a:solidFill>
                <a:schemeClr val="bg1"/>
              </a:solidFill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</p:txBody>
      </p:sp>
      <p:sp>
        <p:nvSpPr>
          <p:cNvPr id="2105" name="矩形 2104">
            <a:extLst>
              <a:ext uri="{FF2B5EF4-FFF2-40B4-BE49-F238E27FC236}">
                <a16:creationId xmlns:a16="http://schemas.microsoft.com/office/drawing/2014/main" id="{7360CE2E-2AE6-7F3E-61C5-A2DD7EFD7599}"/>
              </a:ext>
            </a:extLst>
          </p:cNvPr>
          <p:cNvSpPr/>
          <p:nvPr/>
        </p:nvSpPr>
        <p:spPr>
          <a:xfrm>
            <a:off x="7247139" y="4726419"/>
            <a:ext cx="71660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06</a:t>
            </a:r>
            <a:endParaRPr lang="zh-CN" altLang="en-US" sz="2800" b="1" dirty="0">
              <a:solidFill>
                <a:schemeClr val="bg1"/>
              </a:solidFill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</p:txBody>
      </p:sp>
      <p:sp>
        <p:nvSpPr>
          <p:cNvPr id="2106" name="矩形 2105">
            <a:extLst>
              <a:ext uri="{FF2B5EF4-FFF2-40B4-BE49-F238E27FC236}">
                <a16:creationId xmlns:a16="http://schemas.microsoft.com/office/drawing/2014/main" id="{316B7014-2F6C-0218-8F0E-75A1F6934978}"/>
              </a:ext>
            </a:extLst>
          </p:cNvPr>
          <p:cNvSpPr/>
          <p:nvPr/>
        </p:nvSpPr>
        <p:spPr>
          <a:xfrm>
            <a:off x="714076" y="1712543"/>
            <a:ext cx="3699787" cy="131037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请在此处输入详细文本描述，或者复制您的文本内容粘贴到此处。</a:t>
            </a:r>
          </a:p>
        </p:txBody>
      </p:sp>
      <p:sp>
        <p:nvSpPr>
          <p:cNvPr id="2107" name="矩形 2106">
            <a:extLst>
              <a:ext uri="{FF2B5EF4-FFF2-40B4-BE49-F238E27FC236}">
                <a16:creationId xmlns:a16="http://schemas.microsoft.com/office/drawing/2014/main" id="{069FA3EE-6C9A-C370-D628-6CCF0E4C0B66}"/>
              </a:ext>
            </a:extLst>
          </p:cNvPr>
          <p:cNvSpPr/>
          <p:nvPr/>
        </p:nvSpPr>
        <p:spPr>
          <a:xfrm>
            <a:off x="241387" y="3104831"/>
            <a:ext cx="3699787" cy="131037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请在此处输入详细文本描述，或者复制您的文本内容粘贴到此处。</a:t>
            </a:r>
          </a:p>
        </p:txBody>
      </p:sp>
      <p:sp>
        <p:nvSpPr>
          <p:cNvPr id="2108" name="矩形 2107">
            <a:extLst>
              <a:ext uri="{FF2B5EF4-FFF2-40B4-BE49-F238E27FC236}">
                <a16:creationId xmlns:a16="http://schemas.microsoft.com/office/drawing/2014/main" id="{B3283483-6447-E292-3C38-1C8F5F01BD84}"/>
              </a:ext>
            </a:extLst>
          </p:cNvPr>
          <p:cNvSpPr/>
          <p:nvPr/>
        </p:nvSpPr>
        <p:spPr>
          <a:xfrm>
            <a:off x="582921" y="4413089"/>
            <a:ext cx="3699787" cy="131037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请在此处输入详细文本描述，或者复制您的文本内容粘贴到此处。</a:t>
            </a:r>
          </a:p>
        </p:txBody>
      </p:sp>
      <p:sp>
        <p:nvSpPr>
          <p:cNvPr id="2109" name="矩形 2108">
            <a:extLst>
              <a:ext uri="{FF2B5EF4-FFF2-40B4-BE49-F238E27FC236}">
                <a16:creationId xmlns:a16="http://schemas.microsoft.com/office/drawing/2014/main" id="{F4FD7EB2-17D3-1932-3061-75AB71119F71}"/>
              </a:ext>
            </a:extLst>
          </p:cNvPr>
          <p:cNvSpPr/>
          <p:nvPr/>
        </p:nvSpPr>
        <p:spPr>
          <a:xfrm>
            <a:off x="8073263" y="1712543"/>
            <a:ext cx="3699787" cy="131037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请在此处输入详细文本描述，或者复制您的文本内容粘贴到此处。</a:t>
            </a:r>
          </a:p>
        </p:txBody>
      </p:sp>
      <p:sp>
        <p:nvSpPr>
          <p:cNvPr id="2110" name="矩形 2109">
            <a:extLst>
              <a:ext uri="{FF2B5EF4-FFF2-40B4-BE49-F238E27FC236}">
                <a16:creationId xmlns:a16="http://schemas.microsoft.com/office/drawing/2014/main" id="{4C407396-5987-DB2F-52E5-DA63E1747451}"/>
              </a:ext>
            </a:extLst>
          </p:cNvPr>
          <p:cNvSpPr/>
          <p:nvPr/>
        </p:nvSpPr>
        <p:spPr>
          <a:xfrm>
            <a:off x="8467863" y="3187391"/>
            <a:ext cx="3699787" cy="131037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请在此处输入详细文本描述，或者复制您的文本内容粘贴到此处。</a:t>
            </a:r>
          </a:p>
        </p:txBody>
      </p:sp>
      <p:sp>
        <p:nvSpPr>
          <p:cNvPr id="2111" name="矩形 2110">
            <a:extLst>
              <a:ext uri="{FF2B5EF4-FFF2-40B4-BE49-F238E27FC236}">
                <a16:creationId xmlns:a16="http://schemas.microsoft.com/office/drawing/2014/main" id="{54C1E3E8-B934-DE90-D167-45040ED2D863}"/>
              </a:ext>
            </a:extLst>
          </p:cNvPr>
          <p:cNvSpPr/>
          <p:nvPr/>
        </p:nvSpPr>
        <p:spPr>
          <a:xfrm>
            <a:off x="7999408" y="4407453"/>
            <a:ext cx="3699787" cy="131037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请在此处输入详细文本描述，或者复制您的文本内容粘贴到此处。</a:t>
            </a:r>
          </a:p>
        </p:txBody>
      </p:sp>
    </p:spTree>
    <p:extLst>
      <p:ext uri="{BB962C8B-B14F-4D97-AF65-F5344CB8AC3E}">
        <p14:creationId xmlns:p14="http://schemas.microsoft.com/office/powerpoint/2010/main" val="2253510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85DAEC7-CA0C-0E2B-4A6D-A22820F39889}"/>
              </a:ext>
            </a:extLst>
          </p:cNvPr>
          <p:cNvSpPr/>
          <p:nvPr/>
        </p:nvSpPr>
        <p:spPr>
          <a:xfrm rot="10506614">
            <a:off x="-529717" y="-440681"/>
            <a:ext cx="4882193" cy="7816837"/>
          </a:xfrm>
          <a:custGeom>
            <a:avLst/>
            <a:gdLst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105527 w 2992580"/>
              <a:gd name="connsiteY4" fmla="*/ 59378 h 7599581"/>
              <a:gd name="connsiteX5" fmla="*/ 539388 w 2992580"/>
              <a:gd name="connsiteY5" fmla="*/ 3462111 h 7599581"/>
              <a:gd name="connsiteX6" fmla="*/ 2928859 w 2992580"/>
              <a:gd name="connsiteY6" fmla="*/ 7253286 h 7599581"/>
              <a:gd name="connsiteX7" fmla="*/ 2929007 w 2992580"/>
              <a:gd name="connsiteY7" fmla="*/ 7253320 h 7599581"/>
              <a:gd name="connsiteX8" fmla="*/ 2992580 w 2992580"/>
              <a:gd name="connsiteY8" fmla="*/ 7599580 h 7599581"/>
              <a:gd name="connsiteX9" fmla="*/ 2992580 w 2992580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29007 w 3049842"/>
              <a:gd name="connsiteY7" fmla="*/ 7253320 h 7599581"/>
              <a:gd name="connsiteX8" fmla="*/ 2992580 w 3049842"/>
              <a:gd name="connsiteY8" fmla="*/ 7599580 h 7599581"/>
              <a:gd name="connsiteX9" fmla="*/ 2992580 w 3049842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92580 w 3049842"/>
              <a:gd name="connsiteY7" fmla="*/ 7599580 h 7599581"/>
              <a:gd name="connsiteX8" fmla="*/ 2992580 w 3049842"/>
              <a:gd name="connsiteY8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2105527 w 3104916"/>
              <a:gd name="connsiteY4" fmla="*/ 59378 h 7599581"/>
              <a:gd name="connsiteX5" fmla="*/ 3049842 w 3104916"/>
              <a:gd name="connsiteY5" fmla="*/ 2629973 h 7599581"/>
              <a:gd name="connsiteX6" fmla="*/ 2992580 w 3104916"/>
              <a:gd name="connsiteY6" fmla="*/ 7599580 h 7599581"/>
              <a:gd name="connsiteX7" fmla="*/ 2992580 w 3104916"/>
              <a:gd name="connsiteY7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3049842 w 3104916"/>
              <a:gd name="connsiteY4" fmla="*/ 2629973 h 7599581"/>
              <a:gd name="connsiteX5" fmla="*/ 2992580 w 3104916"/>
              <a:gd name="connsiteY5" fmla="*/ 7599580 h 7599581"/>
              <a:gd name="connsiteX6" fmla="*/ 2992580 w 3104916"/>
              <a:gd name="connsiteY6" fmla="*/ 7599581 h 7599581"/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992580 w 2992580"/>
              <a:gd name="connsiteY4" fmla="*/ 7599580 h 7599581"/>
              <a:gd name="connsiteX5" fmla="*/ 2992580 w 2992580"/>
              <a:gd name="connsiteY5" fmla="*/ 7599581 h 7599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92580" h="7599581">
                <a:moveTo>
                  <a:pt x="2992580" y="7599581"/>
                </a:moveTo>
                <a:cubicBezTo>
                  <a:pt x="1339823" y="7599581"/>
                  <a:pt x="-1" y="5867014"/>
                  <a:pt x="0" y="3729785"/>
                </a:cubicBezTo>
                <a:cubicBezTo>
                  <a:pt x="-1" y="1993286"/>
                  <a:pt x="884492" y="523928"/>
                  <a:pt x="2102678" y="33968"/>
                </a:cubicBezTo>
                <a:lnTo>
                  <a:pt x="2195182" y="0"/>
                </a:lnTo>
                <a:lnTo>
                  <a:pt x="2992580" y="7599580"/>
                </a:lnTo>
                <a:lnTo>
                  <a:pt x="2992580" y="7599581"/>
                </a:lnTo>
                <a:close/>
              </a:path>
            </a:pathLst>
          </a:custGeom>
          <a:solidFill>
            <a:srgbClr val="A8E8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16551E7-CA40-8ECD-BEA9-85AAB03925F9}"/>
              </a:ext>
            </a:extLst>
          </p:cNvPr>
          <p:cNvSpPr/>
          <p:nvPr/>
        </p:nvSpPr>
        <p:spPr>
          <a:xfrm rot="11002057">
            <a:off x="-878829" y="-324374"/>
            <a:ext cx="4882193" cy="7816837"/>
          </a:xfrm>
          <a:custGeom>
            <a:avLst/>
            <a:gdLst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105527 w 2992580"/>
              <a:gd name="connsiteY4" fmla="*/ 59378 h 7599581"/>
              <a:gd name="connsiteX5" fmla="*/ 539388 w 2992580"/>
              <a:gd name="connsiteY5" fmla="*/ 3462111 h 7599581"/>
              <a:gd name="connsiteX6" fmla="*/ 2928859 w 2992580"/>
              <a:gd name="connsiteY6" fmla="*/ 7253286 h 7599581"/>
              <a:gd name="connsiteX7" fmla="*/ 2929007 w 2992580"/>
              <a:gd name="connsiteY7" fmla="*/ 7253320 h 7599581"/>
              <a:gd name="connsiteX8" fmla="*/ 2992580 w 2992580"/>
              <a:gd name="connsiteY8" fmla="*/ 7599580 h 7599581"/>
              <a:gd name="connsiteX9" fmla="*/ 2992580 w 2992580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29007 w 3049842"/>
              <a:gd name="connsiteY7" fmla="*/ 7253320 h 7599581"/>
              <a:gd name="connsiteX8" fmla="*/ 2992580 w 3049842"/>
              <a:gd name="connsiteY8" fmla="*/ 7599580 h 7599581"/>
              <a:gd name="connsiteX9" fmla="*/ 2992580 w 3049842"/>
              <a:gd name="connsiteY9" fmla="*/ 7599581 h 7599581"/>
              <a:gd name="connsiteX0" fmla="*/ 2992580 w 3049842"/>
              <a:gd name="connsiteY0" fmla="*/ 7599581 h 7599581"/>
              <a:gd name="connsiteX1" fmla="*/ 0 w 3049842"/>
              <a:gd name="connsiteY1" fmla="*/ 3729785 h 7599581"/>
              <a:gd name="connsiteX2" fmla="*/ 2102678 w 3049842"/>
              <a:gd name="connsiteY2" fmla="*/ 33968 h 7599581"/>
              <a:gd name="connsiteX3" fmla="*/ 2195182 w 3049842"/>
              <a:gd name="connsiteY3" fmla="*/ 0 h 7599581"/>
              <a:gd name="connsiteX4" fmla="*/ 2105527 w 3049842"/>
              <a:gd name="connsiteY4" fmla="*/ 59378 h 7599581"/>
              <a:gd name="connsiteX5" fmla="*/ 3049842 w 3049842"/>
              <a:gd name="connsiteY5" fmla="*/ 2629973 h 7599581"/>
              <a:gd name="connsiteX6" fmla="*/ 2928859 w 3049842"/>
              <a:gd name="connsiteY6" fmla="*/ 7253286 h 7599581"/>
              <a:gd name="connsiteX7" fmla="*/ 2992580 w 3049842"/>
              <a:gd name="connsiteY7" fmla="*/ 7599580 h 7599581"/>
              <a:gd name="connsiteX8" fmla="*/ 2992580 w 3049842"/>
              <a:gd name="connsiteY8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2105527 w 3104916"/>
              <a:gd name="connsiteY4" fmla="*/ 59378 h 7599581"/>
              <a:gd name="connsiteX5" fmla="*/ 3049842 w 3104916"/>
              <a:gd name="connsiteY5" fmla="*/ 2629973 h 7599581"/>
              <a:gd name="connsiteX6" fmla="*/ 2992580 w 3104916"/>
              <a:gd name="connsiteY6" fmla="*/ 7599580 h 7599581"/>
              <a:gd name="connsiteX7" fmla="*/ 2992580 w 3104916"/>
              <a:gd name="connsiteY7" fmla="*/ 7599581 h 7599581"/>
              <a:gd name="connsiteX0" fmla="*/ 2992580 w 3104916"/>
              <a:gd name="connsiteY0" fmla="*/ 7599581 h 7599581"/>
              <a:gd name="connsiteX1" fmla="*/ 0 w 3104916"/>
              <a:gd name="connsiteY1" fmla="*/ 3729785 h 7599581"/>
              <a:gd name="connsiteX2" fmla="*/ 2102678 w 3104916"/>
              <a:gd name="connsiteY2" fmla="*/ 33968 h 7599581"/>
              <a:gd name="connsiteX3" fmla="*/ 2195182 w 3104916"/>
              <a:gd name="connsiteY3" fmla="*/ 0 h 7599581"/>
              <a:gd name="connsiteX4" fmla="*/ 3049842 w 3104916"/>
              <a:gd name="connsiteY4" fmla="*/ 2629973 h 7599581"/>
              <a:gd name="connsiteX5" fmla="*/ 2992580 w 3104916"/>
              <a:gd name="connsiteY5" fmla="*/ 7599580 h 7599581"/>
              <a:gd name="connsiteX6" fmla="*/ 2992580 w 3104916"/>
              <a:gd name="connsiteY6" fmla="*/ 7599581 h 7599581"/>
              <a:gd name="connsiteX0" fmla="*/ 2992580 w 2992580"/>
              <a:gd name="connsiteY0" fmla="*/ 7599581 h 7599581"/>
              <a:gd name="connsiteX1" fmla="*/ 0 w 2992580"/>
              <a:gd name="connsiteY1" fmla="*/ 3729785 h 7599581"/>
              <a:gd name="connsiteX2" fmla="*/ 2102678 w 2992580"/>
              <a:gd name="connsiteY2" fmla="*/ 33968 h 7599581"/>
              <a:gd name="connsiteX3" fmla="*/ 2195182 w 2992580"/>
              <a:gd name="connsiteY3" fmla="*/ 0 h 7599581"/>
              <a:gd name="connsiteX4" fmla="*/ 2992580 w 2992580"/>
              <a:gd name="connsiteY4" fmla="*/ 7599580 h 7599581"/>
              <a:gd name="connsiteX5" fmla="*/ 2992580 w 2992580"/>
              <a:gd name="connsiteY5" fmla="*/ 7599581 h 7599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92580" h="7599581">
                <a:moveTo>
                  <a:pt x="2992580" y="7599581"/>
                </a:moveTo>
                <a:cubicBezTo>
                  <a:pt x="1339823" y="7599581"/>
                  <a:pt x="-1" y="5867014"/>
                  <a:pt x="0" y="3729785"/>
                </a:cubicBezTo>
                <a:cubicBezTo>
                  <a:pt x="-1" y="1993286"/>
                  <a:pt x="884492" y="523928"/>
                  <a:pt x="2102678" y="33968"/>
                </a:cubicBezTo>
                <a:lnTo>
                  <a:pt x="2195182" y="0"/>
                </a:lnTo>
                <a:lnTo>
                  <a:pt x="2992580" y="7599580"/>
                </a:lnTo>
                <a:lnTo>
                  <a:pt x="2992580" y="759958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Picture 3">
            <a:extLst>
              <a:ext uri="{FF2B5EF4-FFF2-40B4-BE49-F238E27FC236}">
                <a16:creationId xmlns:a16="http://schemas.microsoft.com/office/drawing/2014/main" id="{9986938B-F81D-D26E-30DE-4765F1AD49D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 trans="80000" intensity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523" y="3345149"/>
            <a:ext cx="5765869" cy="3522231"/>
          </a:xfrm>
          <a:prstGeom prst="rect">
            <a:avLst/>
          </a:prstGeom>
          <a:scene3d>
            <a:camera prst="orthographicFront"/>
            <a:lightRig rig="threePt" dir="t"/>
          </a:scene3d>
          <a:sp3d z="-1270000"/>
        </p:spPr>
      </p:pic>
      <p:pic>
        <p:nvPicPr>
          <p:cNvPr id="14" name="Picture 2" descr="查看图片">
            <a:extLst>
              <a:ext uri="{FF2B5EF4-FFF2-40B4-BE49-F238E27FC236}">
                <a16:creationId xmlns:a16="http://schemas.microsoft.com/office/drawing/2014/main" id="{BA85EA74-7225-D78C-B47F-D07DCFF49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976" y="4148224"/>
            <a:ext cx="4969353" cy="49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查看图片">
            <a:extLst>
              <a:ext uri="{FF2B5EF4-FFF2-40B4-BE49-F238E27FC236}">
                <a16:creationId xmlns:a16="http://schemas.microsoft.com/office/drawing/2014/main" id="{ECE747CB-D47D-F061-7E58-3D1E8403A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411" y="3345149"/>
            <a:ext cx="4969353" cy="496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查看图片">
            <a:extLst>
              <a:ext uri="{FF2B5EF4-FFF2-40B4-BE49-F238E27FC236}">
                <a16:creationId xmlns:a16="http://schemas.microsoft.com/office/drawing/2014/main" id="{7B476A07-AA24-7F22-E438-6D7B400D4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783">
            <a:off x="-2307357" y="4451675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查看图片">
            <a:extLst>
              <a:ext uri="{FF2B5EF4-FFF2-40B4-BE49-F238E27FC236}">
                <a16:creationId xmlns:a16="http://schemas.microsoft.com/office/drawing/2014/main" id="{01A0AA4E-F8C9-0D08-5DA4-743347434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88280">
            <a:off x="-624120" y="4676774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查看图片">
            <a:extLst>
              <a:ext uri="{FF2B5EF4-FFF2-40B4-BE49-F238E27FC236}">
                <a16:creationId xmlns:a16="http://schemas.microsoft.com/office/drawing/2014/main" id="{A2263B0B-E180-A1E3-CD45-4DDA3C026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88280">
            <a:off x="1939325" y="4784097"/>
            <a:ext cx="57150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12D426E2-6FE7-68A2-C7DF-2F60AC42011F}"/>
              </a:ext>
            </a:extLst>
          </p:cNvPr>
          <p:cNvSpPr/>
          <p:nvPr/>
        </p:nvSpPr>
        <p:spPr>
          <a:xfrm>
            <a:off x="-23657" y="1340275"/>
            <a:ext cx="4159114" cy="285361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9900" b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7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>
                  <a:glow>
                    <a:srgbClr val="000000"/>
                  </a:glow>
                  <a:outerShdw blurRad="38100" dist="38100" dir="2700000" algn="tl">
                    <a:srgbClr val="004299">
                      <a:alpha val="42000"/>
                    </a:srgbClr>
                  </a:outerShdw>
                </a:effectLst>
                <a:cs typeface="+mn-ea"/>
                <a:sym typeface="+mn-lt"/>
              </a:rPr>
              <a:t>02</a:t>
            </a:r>
            <a:endParaRPr lang="zh-CN" altLang="en-US" sz="19900" b="1" dirty="0">
              <a:gradFill>
                <a:gsLst>
                  <a:gs pos="0">
                    <a:schemeClr val="bg1">
                      <a:alpha val="34000"/>
                    </a:schemeClr>
                  </a:gs>
                  <a:gs pos="77000">
                    <a:schemeClr val="bg1">
                      <a:alpha val="0"/>
                    </a:schemeClr>
                  </a:gs>
                </a:gsLst>
                <a:lin ang="5400000" scaled="1"/>
              </a:gradFill>
              <a:effectLst>
                <a:glow>
                  <a:srgbClr val="000000"/>
                </a:glow>
                <a:outerShdw blurRad="38100" dist="38100" dir="2700000" algn="tl">
                  <a:srgbClr val="004299">
                    <a:alpha val="42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213A8EA-5420-49D0-08B9-81A3188019ED}"/>
              </a:ext>
            </a:extLst>
          </p:cNvPr>
          <p:cNvSpPr txBox="1"/>
          <p:nvPr/>
        </p:nvSpPr>
        <p:spPr>
          <a:xfrm>
            <a:off x="7661199" y="6109680"/>
            <a:ext cx="46870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明德</a:t>
            </a:r>
            <a:r>
              <a:rPr lang="en-US" altLang="zh-CN" sz="2800" dirty="0">
                <a:solidFill>
                  <a:srgbClr val="004299">
                    <a:alpha val="25000"/>
                  </a:srgbClr>
                </a:solidFill>
                <a:cs typeface="+mn-ea"/>
                <a:sym typeface="+mn-lt"/>
              </a:rPr>
              <a:t>·</a:t>
            </a:r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健体</a:t>
            </a:r>
            <a:r>
              <a:rPr lang="en-US" altLang="zh-CN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·</a:t>
            </a:r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博学</a:t>
            </a:r>
            <a:r>
              <a:rPr lang="en-US" altLang="zh-CN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·</a:t>
            </a:r>
            <a:r>
              <a:rPr lang="zh-CN" altLang="en-US" sz="2800" b="0" i="0" dirty="0">
                <a:solidFill>
                  <a:srgbClr val="004299">
                    <a:alpha val="25000"/>
                  </a:srgbClr>
                </a:solidFill>
                <a:effectLst/>
                <a:cs typeface="+mn-ea"/>
                <a:sym typeface="+mn-lt"/>
              </a:rPr>
              <a:t>笃行</a:t>
            </a:r>
            <a:endParaRPr lang="zh-CN" altLang="en-US" sz="2800" dirty="0">
              <a:solidFill>
                <a:srgbClr val="004299">
                  <a:alpha val="25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1043" name="组合 1042">
            <a:extLst>
              <a:ext uri="{FF2B5EF4-FFF2-40B4-BE49-F238E27FC236}">
                <a16:creationId xmlns:a16="http://schemas.microsoft.com/office/drawing/2014/main" id="{819F7623-A2A0-A2BC-1AA8-D6364F8D55B9}"/>
              </a:ext>
            </a:extLst>
          </p:cNvPr>
          <p:cNvGrpSpPr/>
          <p:nvPr/>
        </p:nvGrpSpPr>
        <p:grpSpPr>
          <a:xfrm>
            <a:off x="5118679" y="1960180"/>
            <a:ext cx="7229562" cy="1272729"/>
            <a:chOff x="5223436" y="1151418"/>
            <a:chExt cx="2698950" cy="1272729"/>
          </a:xfrm>
        </p:grpSpPr>
        <p:sp>
          <p:nvSpPr>
            <p:cNvPr id="1033" name="矩形 1032">
              <a:extLst>
                <a:ext uri="{FF2B5EF4-FFF2-40B4-BE49-F238E27FC236}">
                  <a16:creationId xmlns:a16="http://schemas.microsoft.com/office/drawing/2014/main" id="{4CAFB837-E319-99EC-712E-B49073A98CA3}"/>
                </a:ext>
              </a:extLst>
            </p:cNvPr>
            <p:cNvSpPr/>
            <p:nvPr/>
          </p:nvSpPr>
          <p:spPr>
            <a:xfrm>
              <a:off x="5223436" y="1151418"/>
              <a:ext cx="2471284" cy="98412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6600" b="1" dirty="0">
                  <a:solidFill>
                    <a:srgbClr val="004299"/>
                  </a:solidFill>
                  <a:effectLst>
                    <a:glow>
                      <a:srgbClr val="000000"/>
                    </a:glow>
                  </a:effectLst>
                  <a:cs typeface="+mn-ea"/>
                  <a:sym typeface="+mn-lt"/>
                </a:rPr>
                <a:t>研究方法及思路</a:t>
              </a:r>
            </a:p>
          </p:txBody>
        </p:sp>
        <p:sp>
          <p:nvSpPr>
            <p:cNvPr id="1042" name="矩形 1041">
              <a:extLst>
                <a:ext uri="{FF2B5EF4-FFF2-40B4-BE49-F238E27FC236}">
                  <a16:creationId xmlns:a16="http://schemas.microsoft.com/office/drawing/2014/main" id="{83E7A465-90B9-B2CD-C0B3-954FF1B8805C}"/>
                </a:ext>
              </a:extLst>
            </p:cNvPr>
            <p:cNvSpPr/>
            <p:nvPr/>
          </p:nvSpPr>
          <p:spPr>
            <a:xfrm>
              <a:off x="5272019" y="2153561"/>
              <a:ext cx="2650367" cy="27058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>
                      <a:srgbClr val="000000"/>
                    </a:glow>
                  </a:effectLst>
                  <a:cs typeface="+mn-ea"/>
                  <a:sym typeface="+mn-lt"/>
                </a:rPr>
                <a:t>Research methods and ideas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ED2403FA-4C2A-6C65-7355-B78D9F91CFFC}"/>
              </a:ext>
            </a:extLst>
          </p:cNvPr>
          <p:cNvSpPr/>
          <p:nvPr/>
        </p:nvSpPr>
        <p:spPr>
          <a:xfrm>
            <a:off x="5302416" y="3467737"/>
            <a:ext cx="633675" cy="92058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Picture 2" descr="图书馆">
            <a:extLst>
              <a:ext uri="{FF2B5EF4-FFF2-40B4-BE49-F238E27FC236}">
                <a16:creationId xmlns:a16="http://schemas.microsoft.com/office/drawing/2014/main" id="{27C8E456-F4A2-1A34-9038-9DB41BFE72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522348" y="225100"/>
            <a:ext cx="2396383" cy="70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960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5AEF34E2-6DF5-D240-EFCF-C1A5FFC34CD5}"/>
              </a:ext>
            </a:extLst>
          </p:cNvPr>
          <p:cNvSpPr/>
          <p:nvPr/>
        </p:nvSpPr>
        <p:spPr>
          <a:xfrm flipH="1">
            <a:off x="639208" y="763744"/>
            <a:ext cx="11711358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8D9F0FC-00C9-30C8-1CBA-F8E10A71E840}"/>
              </a:ext>
            </a:extLst>
          </p:cNvPr>
          <p:cNvSpPr/>
          <p:nvPr/>
        </p:nvSpPr>
        <p:spPr>
          <a:xfrm rot="21442300" flipH="1">
            <a:off x="-200350" y="5951826"/>
            <a:ext cx="12592702" cy="1505104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F35CE90-601D-6E0F-AE41-02E44CE9236F}"/>
              </a:ext>
            </a:extLst>
          </p:cNvPr>
          <p:cNvSpPr/>
          <p:nvPr/>
        </p:nvSpPr>
        <p:spPr>
          <a:xfrm rot="21442300" flipH="1">
            <a:off x="-141144" y="6180019"/>
            <a:ext cx="12592702" cy="1048719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3CE6346-4F52-A9C4-39A4-1BC7B4689717}"/>
              </a:ext>
            </a:extLst>
          </p:cNvPr>
          <p:cNvSpPr/>
          <p:nvPr/>
        </p:nvSpPr>
        <p:spPr>
          <a:xfrm>
            <a:off x="3747888" y="1577670"/>
            <a:ext cx="4696226" cy="4326324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bg1"/>
                </a:gs>
                <a:gs pos="95000">
                  <a:srgbClr val="FFFFFF">
                    <a:alpha val="0"/>
                  </a:srgbClr>
                </a:gs>
                <a:gs pos="100000">
                  <a:schemeClr val="bg1"/>
                </a:gs>
                <a:gs pos="5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DD49FF69-7569-0200-3F73-64E3FE76F702}"/>
              </a:ext>
            </a:extLst>
          </p:cNvPr>
          <p:cNvSpPr/>
          <p:nvPr/>
        </p:nvSpPr>
        <p:spPr>
          <a:xfrm>
            <a:off x="6211524" y="1020454"/>
            <a:ext cx="5400000" cy="5400000"/>
          </a:xfrm>
          <a:prstGeom prst="ellipse">
            <a:avLst/>
          </a:prstGeom>
          <a:solidFill>
            <a:srgbClr val="00429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D290850F-43A7-B041-3FD0-3BF132211147}"/>
              </a:ext>
            </a:extLst>
          </p:cNvPr>
          <p:cNvSpPr/>
          <p:nvPr/>
        </p:nvSpPr>
        <p:spPr>
          <a:xfrm>
            <a:off x="7823635" y="2632565"/>
            <a:ext cx="2175778" cy="2175778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6000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D777EB8F-A2CD-8057-C2ED-3C054CC8F704}"/>
              </a:ext>
            </a:extLst>
          </p:cNvPr>
          <p:cNvSpPr/>
          <p:nvPr/>
        </p:nvSpPr>
        <p:spPr>
          <a:xfrm>
            <a:off x="8137524" y="2928369"/>
            <a:ext cx="1548000" cy="1548000"/>
          </a:xfrm>
          <a:prstGeom prst="ellipse">
            <a:avLst/>
          </a:prstGeom>
          <a:gradFill flip="none" rotWithShape="1">
            <a:gsLst>
              <a:gs pos="35000">
                <a:srgbClr val="004299"/>
              </a:gs>
              <a:gs pos="100000">
                <a:schemeClr val="accent1"/>
              </a:gs>
            </a:gsLst>
            <a:lin ang="8100000" scaled="1"/>
            <a:tileRect/>
          </a:gradFill>
          <a:ln>
            <a:noFill/>
          </a:ln>
          <a:effectLst>
            <a:outerShdw blurRad="76200" dist="50800" dir="5400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文本框 5">
            <a:extLst>
              <a:ext uri="{FF2B5EF4-FFF2-40B4-BE49-F238E27FC236}">
                <a16:creationId xmlns:a16="http://schemas.microsoft.com/office/drawing/2014/main" id="{77FBF433-5360-ACF5-AAFA-FFF6D5DFD587}"/>
              </a:ext>
            </a:extLst>
          </p:cNvPr>
          <p:cNvSpPr txBox="1"/>
          <p:nvPr/>
        </p:nvSpPr>
        <p:spPr>
          <a:xfrm>
            <a:off x="8306555" y="3248389"/>
            <a:ext cx="1247316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研究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prstClr val="white"/>
                </a:solidFill>
                <a:cs typeface="+mn-ea"/>
                <a:sym typeface="+mn-lt"/>
              </a:rPr>
              <a:t>方法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DC145CCE-69AB-1227-A11C-4F8D3CD85FF3}"/>
              </a:ext>
            </a:extLst>
          </p:cNvPr>
          <p:cNvSpPr/>
          <p:nvPr/>
        </p:nvSpPr>
        <p:spPr>
          <a:xfrm>
            <a:off x="7426410" y="1428622"/>
            <a:ext cx="1260000" cy="1260000"/>
          </a:xfrm>
          <a:prstGeom prst="ellipse">
            <a:avLst/>
          </a:prstGeom>
          <a:solidFill>
            <a:schemeClr val="bg1"/>
          </a:solidFill>
          <a:ln>
            <a:solidFill>
              <a:srgbClr val="004299"/>
            </a:solidFill>
          </a:ln>
          <a:effectLst>
            <a:outerShdw blurRad="381000" dist="317500" dir="5400000" algn="ctr" rotWithShape="0">
              <a:srgbClr val="00429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问卷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调查法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2C641097-7BCB-BC39-F522-99CAC5ED5A45}"/>
              </a:ext>
            </a:extLst>
          </p:cNvPr>
          <p:cNvSpPr/>
          <p:nvPr/>
        </p:nvSpPr>
        <p:spPr>
          <a:xfrm>
            <a:off x="9113592" y="1428622"/>
            <a:ext cx="1260000" cy="1260000"/>
          </a:xfrm>
          <a:prstGeom prst="ellipse">
            <a:avLst/>
          </a:prstGeom>
          <a:solidFill>
            <a:schemeClr val="bg1"/>
          </a:solidFill>
          <a:ln>
            <a:solidFill>
              <a:srgbClr val="004299"/>
            </a:solidFill>
          </a:ln>
          <a:effectLst>
            <a:outerShdw blurRad="381000" dist="317500" dir="5400000" algn="ctr" rotWithShape="0">
              <a:srgbClr val="00429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案例</a:t>
            </a:r>
            <a:endParaRPr lang="en-US" altLang="zh-CN" dirty="0">
              <a:solidFill>
                <a:prstClr val="black"/>
              </a:solidFill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分析法</a:t>
            </a: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826CBCA0-B67B-3C79-2D69-33E98781F84F}"/>
              </a:ext>
            </a:extLst>
          </p:cNvPr>
          <p:cNvSpPr/>
          <p:nvPr/>
        </p:nvSpPr>
        <p:spPr>
          <a:xfrm>
            <a:off x="6818070" y="4281000"/>
            <a:ext cx="1260000" cy="1260000"/>
          </a:xfrm>
          <a:prstGeom prst="ellipse">
            <a:avLst/>
          </a:prstGeom>
          <a:solidFill>
            <a:schemeClr val="bg1"/>
          </a:solidFill>
          <a:ln>
            <a:solidFill>
              <a:srgbClr val="004299"/>
            </a:solidFill>
          </a:ln>
          <a:effectLst>
            <a:outerShdw blurRad="381000" dist="317500" dir="5400000" algn="ctr" rotWithShape="0">
              <a:srgbClr val="00429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理论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分析法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1F968CF1-161D-8657-A14D-44BDAA8D8242}"/>
              </a:ext>
            </a:extLst>
          </p:cNvPr>
          <p:cNvSpPr/>
          <p:nvPr/>
        </p:nvSpPr>
        <p:spPr>
          <a:xfrm>
            <a:off x="10175468" y="2688622"/>
            <a:ext cx="1260000" cy="1260000"/>
          </a:xfrm>
          <a:prstGeom prst="ellipse">
            <a:avLst/>
          </a:prstGeom>
          <a:solidFill>
            <a:schemeClr val="bg1"/>
          </a:solidFill>
          <a:ln>
            <a:solidFill>
              <a:srgbClr val="004299"/>
            </a:solidFill>
          </a:ln>
          <a:effectLst>
            <a:outerShdw blurRad="381000" dist="317500" dir="5400000" algn="ctr" rotWithShape="0">
              <a:srgbClr val="00429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因素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分析法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3D553866-D7D5-8310-6E17-3D84853E6C90}"/>
              </a:ext>
            </a:extLst>
          </p:cNvPr>
          <p:cNvSpPr/>
          <p:nvPr/>
        </p:nvSpPr>
        <p:spPr>
          <a:xfrm>
            <a:off x="6457219" y="2721975"/>
            <a:ext cx="1260000" cy="1260000"/>
          </a:xfrm>
          <a:prstGeom prst="ellipse">
            <a:avLst/>
          </a:prstGeom>
          <a:solidFill>
            <a:schemeClr val="bg1"/>
          </a:solidFill>
          <a:ln>
            <a:solidFill>
              <a:srgbClr val="004299"/>
            </a:solidFill>
          </a:ln>
          <a:effectLst>
            <a:outerShdw blurRad="381000" dist="317500" dir="5400000" algn="ctr" rotWithShape="0">
              <a:srgbClr val="00429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文献</a:t>
            </a:r>
            <a:endParaRPr lang="en-US" altLang="zh-CN" dirty="0">
              <a:solidFill>
                <a:prstClr val="black"/>
              </a:solidFill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研究法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78AFD78A-A35A-EB40-C173-C4448E8DE2CF}"/>
              </a:ext>
            </a:extLst>
          </p:cNvPr>
          <p:cNvSpPr/>
          <p:nvPr/>
        </p:nvSpPr>
        <p:spPr>
          <a:xfrm>
            <a:off x="9766638" y="4256887"/>
            <a:ext cx="1260000" cy="1260000"/>
          </a:xfrm>
          <a:prstGeom prst="ellipse">
            <a:avLst/>
          </a:prstGeom>
          <a:solidFill>
            <a:schemeClr val="bg1"/>
          </a:solidFill>
          <a:ln>
            <a:solidFill>
              <a:srgbClr val="004299"/>
            </a:solidFill>
          </a:ln>
          <a:effectLst>
            <a:outerShdw blurRad="381000" dist="317500" dir="5400000" algn="ctr" rotWithShape="0">
              <a:srgbClr val="00429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个案</a:t>
            </a:r>
            <a:endParaRPr lang="en-US" altLang="zh-CN" dirty="0">
              <a:solidFill>
                <a:prstClr val="black"/>
              </a:solidFill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研究法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9E084EE4-321F-5639-7013-6BD16DDEBC9D}"/>
              </a:ext>
            </a:extLst>
          </p:cNvPr>
          <p:cNvSpPr/>
          <p:nvPr/>
        </p:nvSpPr>
        <p:spPr>
          <a:xfrm>
            <a:off x="8325044" y="4952989"/>
            <a:ext cx="1260000" cy="1260000"/>
          </a:xfrm>
          <a:prstGeom prst="ellipse">
            <a:avLst/>
          </a:prstGeom>
          <a:solidFill>
            <a:schemeClr val="bg1"/>
          </a:solidFill>
          <a:ln>
            <a:solidFill>
              <a:srgbClr val="004299"/>
            </a:solidFill>
          </a:ln>
          <a:effectLst>
            <a:outerShdw blurRad="381000" dist="317500" dir="5400000" algn="ctr" rotWithShape="0">
              <a:srgbClr val="00429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定性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分析法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0AB51335-1E3F-81BB-8102-2134565C0FE7}"/>
              </a:ext>
            </a:extLst>
          </p:cNvPr>
          <p:cNvSpPr/>
          <p:nvPr/>
        </p:nvSpPr>
        <p:spPr>
          <a:xfrm>
            <a:off x="556025" y="1670757"/>
            <a:ext cx="4791437" cy="1195416"/>
          </a:xfrm>
          <a:prstGeom prst="roundRect">
            <a:avLst>
              <a:gd name="adj" fmla="val 8824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54000"/>
                </a:schemeClr>
              </a:gs>
              <a:gs pos="85000">
                <a:schemeClr val="accent1">
                  <a:lumMod val="20000"/>
                  <a:lumOff val="80000"/>
                  <a:alpha val="0"/>
                </a:schemeClr>
              </a:gs>
            </a:gsLst>
            <a:lin ang="7200000" scaled="0"/>
          </a:gradFill>
          <a:ln>
            <a:gradFill flip="none" rotWithShape="1">
              <a:gsLst>
                <a:gs pos="0">
                  <a:schemeClr val="accent1"/>
                </a:gs>
                <a:gs pos="81000">
                  <a:schemeClr val="accent1">
                    <a:alpha val="0"/>
                  </a:schemeClr>
                </a:gs>
              </a:gsLst>
              <a:lin ang="72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矩形: 剪去单角 61">
            <a:extLst>
              <a:ext uri="{FF2B5EF4-FFF2-40B4-BE49-F238E27FC236}">
                <a16:creationId xmlns:a16="http://schemas.microsoft.com/office/drawing/2014/main" id="{76F97378-AA73-3D4D-7883-0C1020E5C752}"/>
              </a:ext>
            </a:extLst>
          </p:cNvPr>
          <p:cNvSpPr/>
          <p:nvPr/>
        </p:nvSpPr>
        <p:spPr>
          <a:xfrm>
            <a:off x="761829" y="1477454"/>
            <a:ext cx="2477426" cy="441719"/>
          </a:xfrm>
          <a:prstGeom prst="snip1Rect">
            <a:avLst>
              <a:gd name="adj" fmla="val 40818"/>
            </a:avLst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089157C8-C33E-1DD9-13C9-E7A4D09BA9F5}"/>
              </a:ext>
            </a:extLst>
          </p:cNvPr>
          <p:cNvSpPr txBox="1"/>
          <p:nvPr/>
        </p:nvSpPr>
        <p:spPr>
          <a:xfrm>
            <a:off x="761829" y="1498258"/>
            <a:ext cx="22758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100" dirty="0">
                <a:solidFill>
                  <a:schemeClr val="bg1"/>
                </a:solidFill>
                <a:cs typeface="+mn-ea"/>
                <a:sym typeface="+mn-lt"/>
              </a:rPr>
              <a:t>研究方法内容</a:t>
            </a:r>
            <a:r>
              <a:rPr lang="en-US" altLang="zh-CN" sz="2000" kern="100" dirty="0">
                <a:solidFill>
                  <a:schemeClr val="bg1"/>
                </a:solidFill>
                <a:effectLst/>
                <a:cs typeface="+mn-ea"/>
                <a:sym typeface="+mn-lt"/>
              </a:rPr>
              <a:t>1</a:t>
            </a:r>
            <a:endParaRPr lang="zh-CN" altLang="en-US" sz="1200" kern="1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024" name="矩形: 圆角 1023">
            <a:extLst>
              <a:ext uri="{FF2B5EF4-FFF2-40B4-BE49-F238E27FC236}">
                <a16:creationId xmlns:a16="http://schemas.microsoft.com/office/drawing/2014/main" id="{B24D5F8A-237F-D905-CA9D-796C0C11706C}"/>
              </a:ext>
            </a:extLst>
          </p:cNvPr>
          <p:cNvSpPr/>
          <p:nvPr/>
        </p:nvSpPr>
        <p:spPr>
          <a:xfrm>
            <a:off x="556025" y="3199849"/>
            <a:ext cx="4791437" cy="1195416"/>
          </a:xfrm>
          <a:prstGeom prst="roundRect">
            <a:avLst>
              <a:gd name="adj" fmla="val 8824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54000"/>
                </a:schemeClr>
              </a:gs>
              <a:gs pos="85000">
                <a:schemeClr val="accent1">
                  <a:lumMod val="20000"/>
                  <a:lumOff val="80000"/>
                  <a:alpha val="0"/>
                </a:schemeClr>
              </a:gs>
            </a:gsLst>
            <a:lin ang="7200000" scaled="0"/>
          </a:gradFill>
          <a:ln>
            <a:gradFill flip="none" rotWithShape="1">
              <a:gsLst>
                <a:gs pos="0">
                  <a:schemeClr val="accent1"/>
                </a:gs>
                <a:gs pos="81000">
                  <a:schemeClr val="accent1">
                    <a:alpha val="0"/>
                  </a:schemeClr>
                </a:gs>
              </a:gsLst>
              <a:lin ang="72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5" name="矩形: 剪去单角 1024">
            <a:extLst>
              <a:ext uri="{FF2B5EF4-FFF2-40B4-BE49-F238E27FC236}">
                <a16:creationId xmlns:a16="http://schemas.microsoft.com/office/drawing/2014/main" id="{9F4685D8-2192-B667-8FDF-F78FC66E572C}"/>
              </a:ext>
            </a:extLst>
          </p:cNvPr>
          <p:cNvSpPr/>
          <p:nvPr/>
        </p:nvSpPr>
        <p:spPr>
          <a:xfrm>
            <a:off x="761829" y="3006546"/>
            <a:ext cx="2477426" cy="441719"/>
          </a:xfrm>
          <a:prstGeom prst="snip1Rect">
            <a:avLst>
              <a:gd name="adj" fmla="val 40818"/>
            </a:avLst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7" name="文本框 1026">
            <a:extLst>
              <a:ext uri="{FF2B5EF4-FFF2-40B4-BE49-F238E27FC236}">
                <a16:creationId xmlns:a16="http://schemas.microsoft.com/office/drawing/2014/main" id="{F1CD09BD-9CB7-11AB-AD4D-D05CC1CC3FA8}"/>
              </a:ext>
            </a:extLst>
          </p:cNvPr>
          <p:cNvSpPr txBox="1"/>
          <p:nvPr/>
        </p:nvSpPr>
        <p:spPr>
          <a:xfrm>
            <a:off x="761829" y="3027350"/>
            <a:ext cx="22758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100" dirty="0">
                <a:solidFill>
                  <a:schemeClr val="bg1"/>
                </a:solidFill>
                <a:cs typeface="+mn-ea"/>
                <a:sym typeface="+mn-lt"/>
              </a:rPr>
              <a:t>研究方法内容</a:t>
            </a:r>
            <a:r>
              <a:rPr lang="en-US" altLang="zh-CN" sz="2000" kern="1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1200" kern="1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028" name="矩形: 圆角 1027">
            <a:extLst>
              <a:ext uri="{FF2B5EF4-FFF2-40B4-BE49-F238E27FC236}">
                <a16:creationId xmlns:a16="http://schemas.microsoft.com/office/drawing/2014/main" id="{A48A3D7D-741C-1E85-F7A4-AE2B71B474D2}"/>
              </a:ext>
            </a:extLst>
          </p:cNvPr>
          <p:cNvSpPr/>
          <p:nvPr/>
        </p:nvSpPr>
        <p:spPr>
          <a:xfrm>
            <a:off x="556025" y="4732502"/>
            <a:ext cx="4791437" cy="1195416"/>
          </a:xfrm>
          <a:prstGeom prst="roundRect">
            <a:avLst>
              <a:gd name="adj" fmla="val 8824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54000"/>
                </a:schemeClr>
              </a:gs>
              <a:gs pos="85000">
                <a:schemeClr val="accent1">
                  <a:lumMod val="20000"/>
                  <a:lumOff val="80000"/>
                  <a:alpha val="0"/>
                </a:schemeClr>
              </a:gs>
            </a:gsLst>
            <a:lin ang="7200000" scaled="0"/>
          </a:gradFill>
          <a:ln>
            <a:gradFill flip="none" rotWithShape="1">
              <a:gsLst>
                <a:gs pos="0">
                  <a:schemeClr val="accent1"/>
                </a:gs>
                <a:gs pos="81000">
                  <a:schemeClr val="accent1">
                    <a:alpha val="0"/>
                  </a:schemeClr>
                </a:gs>
              </a:gsLst>
              <a:lin ang="72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9" name="矩形: 剪去单角 1028">
            <a:extLst>
              <a:ext uri="{FF2B5EF4-FFF2-40B4-BE49-F238E27FC236}">
                <a16:creationId xmlns:a16="http://schemas.microsoft.com/office/drawing/2014/main" id="{AD6E2ED6-026D-B82A-EEA6-61D1E4B58CC2}"/>
              </a:ext>
            </a:extLst>
          </p:cNvPr>
          <p:cNvSpPr/>
          <p:nvPr/>
        </p:nvSpPr>
        <p:spPr>
          <a:xfrm>
            <a:off x="761829" y="4539199"/>
            <a:ext cx="2477426" cy="441719"/>
          </a:xfrm>
          <a:prstGeom prst="snip1Rect">
            <a:avLst>
              <a:gd name="adj" fmla="val 40818"/>
            </a:avLst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0" name="文本框 1029">
            <a:extLst>
              <a:ext uri="{FF2B5EF4-FFF2-40B4-BE49-F238E27FC236}">
                <a16:creationId xmlns:a16="http://schemas.microsoft.com/office/drawing/2014/main" id="{7EA23262-CC8C-F119-AE9B-1D3BBFE2D732}"/>
              </a:ext>
            </a:extLst>
          </p:cNvPr>
          <p:cNvSpPr txBox="1"/>
          <p:nvPr/>
        </p:nvSpPr>
        <p:spPr>
          <a:xfrm>
            <a:off x="761829" y="4560003"/>
            <a:ext cx="22758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100" dirty="0">
                <a:solidFill>
                  <a:schemeClr val="bg1"/>
                </a:solidFill>
                <a:cs typeface="+mn-ea"/>
                <a:sym typeface="+mn-lt"/>
              </a:rPr>
              <a:t>研究方法内容</a:t>
            </a:r>
            <a:r>
              <a:rPr lang="en-US" altLang="zh-CN" sz="2000" kern="1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1200" kern="1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031" name="文本框 1030">
            <a:extLst>
              <a:ext uri="{FF2B5EF4-FFF2-40B4-BE49-F238E27FC236}">
                <a16:creationId xmlns:a16="http://schemas.microsoft.com/office/drawing/2014/main" id="{56EDADA6-3A9B-9A7B-3193-31EE2DD2EB04}"/>
              </a:ext>
            </a:extLst>
          </p:cNvPr>
          <p:cNvSpPr txBox="1"/>
          <p:nvPr/>
        </p:nvSpPr>
        <p:spPr>
          <a:xfrm>
            <a:off x="700850" y="1918946"/>
            <a:ext cx="4201069" cy="884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或者复制您的文本内容粘贴到此处</a:t>
            </a:r>
          </a:p>
        </p:txBody>
      </p:sp>
      <p:sp>
        <p:nvSpPr>
          <p:cNvPr id="1032" name="文本框 1031">
            <a:extLst>
              <a:ext uri="{FF2B5EF4-FFF2-40B4-BE49-F238E27FC236}">
                <a16:creationId xmlns:a16="http://schemas.microsoft.com/office/drawing/2014/main" id="{22906ED9-0393-AE3A-CC5D-62A8F2F0C837}"/>
              </a:ext>
            </a:extLst>
          </p:cNvPr>
          <p:cNvSpPr txBox="1"/>
          <p:nvPr/>
        </p:nvSpPr>
        <p:spPr>
          <a:xfrm>
            <a:off x="700850" y="3521433"/>
            <a:ext cx="4201069" cy="884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或者复制您的文本内容粘贴到此处</a:t>
            </a:r>
          </a:p>
        </p:txBody>
      </p:sp>
      <p:sp>
        <p:nvSpPr>
          <p:cNvPr id="1033" name="文本框 1032">
            <a:extLst>
              <a:ext uri="{FF2B5EF4-FFF2-40B4-BE49-F238E27FC236}">
                <a16:creationId xmlns:a16="http://schemas.microsoft.com/office/drawing/2014/main" id="{F76CAC8F-4F00-BA83-0C76-1DB39A31CA77}"/>
              </a:ext>
            </a:extLst>
          </p:cNvPr>
          <p:cNvSpPr txBox="1"/>
          <p:nvPr/>
        </p:nvSpPr>
        <p:spPr>
          <a:xfrm>
            <a:off x="700850" y="5012307"/>
            <a:ext cx="4201069" cy="884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请在此处输入详细文本描述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0" i="0" dirty="0">
                <a:solidFill>
                  <a:schemeClr val="bg2">
                    <a:lumMod val="25000"/>
                  </a:schemeClr>
                </a:solidFill>
                <a:effectLst/>
                <a:cs typeface="+mn-ea"/>
                <a:sym typeface="+mn-lt"/>
              </a:rPr>
              <a:t>或者复制您的文本内容粘贴到此处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026FD52-F5E1-2D37-7CA0-710CE2A56D1C}"/>
              </a:ext>
            </a:extLst>
          </p:cNvPr>
          <p:cNvSpPr/>
          <p:nvPr/>
        </p:nvSpPr>
        <p:spPr>
          <a:xfrm>
            <a:off x="706892" y="211303"/>
            <a:ext cx="394613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3F3263A-DAB9-ACAE-D911-47F984D14179}"/>
              </a:ext>
            </a:extLst>
          </p:cNvPr>
          <p:cNvSpPr/>
          <p:nvPr/>
        </p:nvSpPr>
        <p:spPr>
          <a:xfrm>
            <a:off x="297398" y="186910"/>
            <a:ext cx="409494" cy="600627"/>
          </a:xfrm>
          <a:custGeom>
            <a:avLst/>
            <a:gdLst>
              <a:gd name="connsiteX0" fmla="*/ 264919 w 1175046"/>
              <a:gd name="connsiteY0" fmla="*/ 0 h 1790344"/>
              <a:gd name="connsiteX1" fmla="*/ 914400 w 1175046"/>
              <a:gd name="connsiteY1" fmla="*/ 8546 h 1790344"/>
              <a:gd name="connsiteX2" fmla="*/ 863125 w 1175046"/>
              <a:gd name="connsiteY2" fmla="*/ 478565 h 1790344"/>
              <a:gd name="connsiteX3" fmla="*/ 1132317 w 1175046"/>
              <a:gd name="connsiteY3" fmla="*/ 487110 h 1790344"/>
              <a:gd name="connsiteX4" fmla="*/ 1175046 w 1175046"/>
              <a:gd name="connsiteY4" fmla="*/ 1764707 h 1790344"/>
              <a:gd name="connsiteX5" fmla="*/ 799031 w 1175046"/>
              <a:gd name="connsiteY5" fmla="*/ 1790344 h 1790344"/>
              <a:gd name="connsiteX6" fmla="*/ 692209 w 1175046"/>
              <a:gd name="connsiteY6" fmla="*/ 1337417 h 1790344"/>
              <a:gd name="connsiteX7" fmla="*/ 508474 w 1175046"/>
              <a:gd name="connsiteY7" fmla="*/ 1337417 h 1790344"/>
              <a:gd name="connsiteX8" fmla="*/ 393106 w 1175046"/>
              <a:gd name="connsiteY8" fmla="*/ 1777525 h 1790344"/>
              <a:gd name="connsiteX9" fmla="*/ 0 w 1175046"/>
              <a:gd name="connsiteY9" fmla="*/ 1786071 h 1790344"/>
              <a:gd name="connsiteX10" fmla="*/ 59820 w 1175046"/>
              <a:gd name="connsiteY10" fmla="*/ 470019 h 1790344"/>
              <a:gd name="connsiteX11" fmla="*/ 333286 w 1175046"/>
              <a:gd name="connsiteY11" fmla="*/ 461473 h 1790344"/>
              <a:gd name="connsiteX12" fmla="*/ 264919 w 1175046"/>
              <a:gd name="connsiteY12" fmla="*/ 0 h 179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5046" h="1790344">
                <a:moveTo>
                  <a:pt x="264919" y="0"/>
                </a:moveTo>
                <a:lnTo>
                  <a:pt x="914400" y="8546"/>
                </a:lnTo>
                <a:lnTo>
                  <a:pt x="863125" y="478565"/>
                </a:lnTo>
                <a:lnTo>
                  <a:pt x="1132317" y="487110"/>
                </a:lnTo>
                <a:lnTo>
                  <a:pt x="1175046" y="1764707"/>
                </a:lnTo>
                <a:lnTo>
                  <a:pt x="799031" y="1790344"/>
                </a:lnTo>
                <a:lnTo>
                  <a:pt x="692209" y="1337417"/>
                </a:lnTo>
                <a:lnTo>
                  <a:pt x="508474" y="1337417"/>
                </a:lnTo>
                <a:lnTo>
                  <a:pt x="393106" y="1777525"/>
                </a:lnTo>
                <a:lnTo>
                  <a:pt x="0" y="1786071"/>
                </a:lnTo>
                <a:lnTo>
                  <a:pt x="59820" y="470019"/>
                </a:lnTo>
                <a:lnTo>
                  <a:pt x="333286" y="461473"/>
                </a:lnTo>
                <a:lnTo>
                  <a:pt x="264919" y="0"/>
                </a:lnTo>
                <a:close/>
              </a:path>
            </a:pathLst>
          </a:cu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DCEE45-38B5-CF9F-DDD0-4F3F574E561A}"/>
              </a:ext>
            </a:extLst>
          </p:cNvPr>
          <p:cNvSpPr txBox="1"/>
          <p:nvPr/>
        </p:nvSpPr>
        <p:spPr>
          <a:xfrm>
            <a:off x="153444" y="313852"/>
            <a:ext cx="697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2596094E-609B-5874-2929-2034277D8E24}"/>
              </a:ext>
            </a:extLst>
          </p:cNvPr>
          <p:cNvSpPr/>
          <p:nvPr/>
        </p:nvSpPr>
        <p:spPr>
          <a:xfrm>
            <a:off x="706892" y="478198"/>
            <a:ext cx="2743200" cy="306496"/>
          </a:xfrm>
          <a:prstGeom prst="parallelogram">
            <a:avLst/>
          </a:prstGeom>
          <a:gradFill flip="none" rotWithShape="1">
            <a:gsLst>
              <a:gs pos="8000">
                <a:srgbClr val="004299">
                  <a:alpha val="28000"/>
                </a:srgbClr>
              </a:gs>
              <a:gs pos="55000">
                <a:srgbClr val="004299">
                  <a:alpha val="0"/>
                </a:srgbClr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14D7CEE-AEFB-F9C6-B463-4164C4F1CBBF}"/>
              </a:ext>
            </a:extLst>
          </p:cNvPr>
          <p:cNvSpPr/>
          <p:nvPr/>
        </p:nvSpPr>
        <p:spPr>
          <a:xfrm>
            <a:off x="5628905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背景意义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7167423-4425-274D-6EC6-642D24987BE5}"/>
              </a:ext>
            </a:extLst>
          </p:cNvPr>
          <p:cNvSpPr/>
          <p:nvPr/>
        </p:nvSpPr>
        <p:spPr>
          <a:xfrm>
            <a:off x="7014048" y="38738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方法思路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8D1AD24-5CEA-05D4-F98A-9BC11618A6A3}"/>
              </a:ext>
            </a:extLst>
          </p:cNvPr>
          <p:cNvSpPr/>
          <p:nvPr/>
        </p:nvSpPr>
        <p:spPr>
          <a:xfrm>
            <a:off x="839919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成果应用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696840A-AD25-4F99-E113-14DCC647F660}"/>
              </a:ext>
            </a:extLst>
          </p:cNvPr>
          <p:cNvSpPr/>
          <p:nvPr/>
        </p:nvSpPr>
        <p:spPr>
          <a:xfrm>
            <a:off x="989130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建议总结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A83A9FE-E847-CF29-841F-A91749F84ED5}"/>
              </a:ext>
            </a:extLst>
          </p:cNvPr>
          <p:cNvSpPr/>
          <p:nvPr/>
        </p:nvSpPr>
        <p:spPr>
          <a:xfrm flipV="1">
            <a:off x="7779346" y="743654"/>
            <a:ext cx="391608" cy="45719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8192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查看图片">
            <a:extLst>
              <a:ext uri="{FF2B5EF4-FFF2-40B4-BE49-F238E27FC236}">
                <a16:creationId xmlns:a16="http://schemas.microsoft.com/office/drawing/2014/main" id="{A6241DEC-5EBB-A638-9496-A9A71EDF5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80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933"/>
          <a:stretch/>
        </p:blipFill>
        <p:spPr bwMode="auto">
          <a:xfrm rot="5400000">
            <a:off x="2664898" y="-2669102"/>
            <a:ext cx="6862204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75E27A8A-F0D0-E45C-42D1-6DF2C3A1BAF0}"/>
              </a:ext>
            </a:extLst>
          </p:cNvPr>
          <p:cNvSpPr/>
          <p:nvPr/>
        </p:nvSpPr>
        <p:spPr>
          <a:xfrm flipH="1">
            <a:off x="639208" y="763744"/>
            <a:ext cx="11711358" cy="5879105"/>
          </a:xfrm>
          <a:prstGeom prst="roundRect">
            <a:avLst>
              <a:gd name="adj" fmla="val 5824"/>
            </a:avLst>
          </a:prstGeom>
          <a:gradFill>
            <a:gsLst>
              <a:gs pos="0">
                <a:srgbClr val="004299">
                  <a:alpha val="1000"/>
                </a:srgbClr>
              </a:gs>
              <a:gs pos="37000">
                <a:srgbClr val="004299">
                  <a:alpha val="0"/>
                </a:srgbClr>
              </a:gs>
            </a:gsLst>
            <a:lin ang="2700000" scaled="1"/>
          </a:gradFill>
          <a:ln>
            <a:gradFill flip="none" rotWithShape="1">
              <a:gsLst>
                <a:gs pos="0">
                  <a:srgbClr val="004299"/>
                </a:gs>
                <a:gs pos="26000">
                  <a:srgbClr val="004299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50800" dist="50800" dir="5400000" algn="ctr" rotWithShape="0">
              <a:srgbClr val="004299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8D9F0FC-00C9-30C8-1CBA-F8E10A71E840}"/>
              </a:ext>
            </a:extLst>
          </p:cNvPr>
          <p:cNvSpPr/>
          <p:nvPr/>
        </p:nvSpPr>
        <p:spPr>
          <a:xfrm rot="21442300" flipH="1">
            <a:off x="-200350" y="5951826"/>
            <a:ext cx="12592702" cy="1505104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7D6CA">
                  <a:lumMod val="57000"/>
                  <a:lumOff val="43000"/>
                  <a:alpha val="72000"/>
                </a:srgbClr>
              </a:gs>
              <a:gs pos="100000">
                <a:srgbClr val="67D6CA">
                  <a:lumMod val="37000"/>
                  <a:lumOff val="63000"/>
                  <a:alpha val="7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F35CE90-601D-6E0F-AE41-02E44CE9236F}"/>
              </a:ext>
            </a:extLst>
          </p:cNvPr>
          <p:cNvSpPr/>
          <p:nvPr/>
        </p:nvSpPr>
        <p:spPr>
          <a:xfrm rot="21442300" flipH="1">
            <a:off x="-141144" y="6180019"/>
            <a:ext cx="12592702" cy="1048719"/>
          </a:xfrm>
          <a:custGeom>
            <a:avLst/>
            <a:gdLst>
              <a:gd name="connsiteX0" fmla="*/ 0 w 12306028"/>
              <a:gd name="connsiteY0" fmla="*/ 0 h 1951741"/>
              <a:gd name="connsiteX1" fmla="*/ 13233 w 12306028"/>
              <a:gd name="connsiteY1" fmla="*/ 6991 h 1951741"/>
              <a:gd name="connsiteX2" fmla="*/ 6704213 w 12306028"/>
              <a:gd name="connsiteY2" fmla="*/ 1151351 h 1951741"/>
              <a:gd name="connsiteX3" fmla="*/ 12236358 w 12306028"/>
              <a:gd name="connsiteY3" fmla="*/ 455192 h 1951741"/>
              <a:gd name="connsiteX4" fmla="*/ 12265577 w 12306028"/>
              <a:gd name="connsiteY4" fmla="*/ 445881 h 1951741"/>
              <a:gd name="connsiteX5" fmla="*/ 12306028 w 12306028"/>
              <a:gd name="connsiteY5" fmla="*/ 923482 h 1951741"/>
              <a:gd name="connsiteX6" fmla="*/ 165303 w 12306028"/>
              <a:gd name="connsiteY6" fmla="*/ 1951741 h 1951741"/>
              <a:gd name="connsiteX7" fmla="*/ 0 w 12306028"/>
              <a:gd name="connsiteY7" fmla="*/ 0 h 195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06028" h="1951741">
                <a:moveTo>
                  <a:pt x="0" y="0"/>
                </a:moveTo>
                <a:lnTo>
                  <a:pt x="13233" y="6991"/>
                </a:lnTo>
                <a:cubicBezTo>
                  <a:pt x="1385398" y="693062"/>
                  <a:pt x="3868639" y="1151352"/>
                  <a:pt x="6704213" y="1151351"/>
                </a:cubicBezTo>
                <a:cubicBezTo>
                  <a:pt x="8864649" y="1151351"/>
                  <a:pt x="10820558" y="885315"/>
                  <a:pt x="12236358" y="455192"/>
                </a:cubicBezTo>
                <a:lnTo>
                  <a:pt x="12265577" y="445881"/>
                </a:lnTo>
                <a:lnTo>
                  <a:pt x="12306028" y="923482"/>
                </a:lnTo>
                <a:lnTo>
                  <a:pt x="165303" y="1951741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2F10CCA-52A7-4373-D9E2-F2C2E8FB07D3}"/>
              </a:ext>
            </a:extLst>
          </p:cNvPr>
          <p:cNvSpPr/>
          <p:nvPr/>
        </p:nvSpPr>
        <p:spPr>
          <a:xfrm>
            <a:off x="0" y="3451857"/>
            <a:ext cx="4696225" cy="2020837"/>
          </a:xfrm>
          <a:custGeom>
            <a:avLst/>
            <a:gdLst>
              <a:gd name="connsiteX0" fmla="*/ 0 w 4696226"/>
              <a:gd name="connsiteY0" fmla="*/ 0 h 2020837"/>
              <a:gd name="connsiteX1" fmla="*/ 4696225 w 4696226"/>
              <a:gd name="connsiteY1" fmla="*/ 0 h 2020837"/>
              <a:gd name="connsiteX2" fmla="*/ 4663115 w 4696226"/>
              <a:gd name="connsiteY2" fmla="*/ 44277 h 2020837"/>
              <a:gd name="connsiteX3" fmla="*/ 4368000 w 4696226"/>
              <a:gd name="connsiteY3" fmla="*/ 1010418 h 2020837"/>
              <a:gd name="connsiteX4" fmla="*/ 4663115 w 4696226"/>
              <a:gd name="connsiteY4" fmla="*/ 1976559 h 2020837"/>
              <a:gd name="connsiteX5" fmla="*/ 4696226 w 4696226"/>
              <a:gd name="connsiteY5" fmla="*/ 2020837 h 2020837"/>
              <a:gd name="connsiteX6" fmla="*/ 0 w 4696226"/>
              <a:gd name="connsiteY6" fmla="*/ 2020837 h 2020837"/>
              <a:gd name="connsiteX7" fmla="*/ 0 w 4696226"/>
              <a:gd name="connsiteY7" fmla="*/ 0 h 202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96226" h="2020837">
                <a:moveTo>
                  <a:pt x="0" y="0"/>
                </a:moveTo>
                <a:lnTo>
                  <a:pt x="4696225" y="0"/>
                </a:lnTo>
                <a:lnTo>
                  <a:pt x="4663115" y="44277"/>
                </a:lnTo>
                <a:cubicBezTo>
                  <a:pt x="4476795" y="320068"/>
                  <a:pt x="4368000" y="652538"/>
                  <a:pt x="4368000" y="1010418"/>
                </a:cubicBezTo>
                <a:cubicBezTo>
                  <a:pt x="4368000" y="1368299"/>
                  <a:pt x="4476795" y="1700769"/>
                  <a:pt x="4663115" y="1976559"/>
                </a:cubicBezTo>
                <a:lnTo>
                  <a:pt x="4696226" y="2020837"/>
                </a:lnTo>
                <a:lnTo>
                  <a:pt x="0" y="2020837"/>
                </a:ln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BDE7256-CAA0-E2DE-7B34-E7B808DDE2E8}"/>
              </a:ext>
            </a:extLst>
          </p:cNvPr>
          <p:cNvSpPr/>
          <p:nvPr/>
        </p:nvSpPr>
        <p:spPr>
          <a:xfrm>
            <a:off x="7495775" y="3451857"/>
            <a:ext cx="4696225" cy="2020837"/>
          </a:xfrm>
          <a:custGeom>
            <a:avLst/>
            <a:gdLst>
              <a:gd name="connsiteX0" fmla="*/ 0 w 4696225"/>
              <a:gd name="connsiteY0" fmla="*/ 0 h 2020837"/>
              <a:gd name="connsiteX1" fmla="*/ 4696225 w 4696225"/>
              <a:gd name="connsiteY1" fmla="*/ 0 h 2020837"/>
              <a:gd name="connsiteX2" fmla="*/ 4696225 w 4696225"/>
              <a:gd name="connsiteY2" fmla="*/ 2020837 h 2020837"/>
              <a:gd name="connsiteX3" fmla="*/ 0 w 4696225"/>
              <a:gd name="connsiteY3" fmla="*/ 2020837 h 2020837"/>
              <a:gd name="connsiteX4" fmla="*/ 33110 w 4696225"/>
              <a:gd name="connsiteY4" fmla="*/ 1976559 h 2020837"/>
              <a:gd name="connsiteX5" fmla="*/ 328225 w 4696225"/>
              <a:gd name="connsiteY5" fmla="*/ 1010418 h 2020837"/>
              <a:gd name="connsiteX6" fmla="*/ 33110 w 4696225"/>
              <a:gd name="connsiteY6" fmla="*/ 44277 h 2020837"/>
              <a:gd name="connsiteX7" fmla="*/ 0 w 4696225"/>
              <a:gd name="connsiteY7" fmla="*/ 0 h 202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96225" h="2020837">
                <a:moveTo>
                  <a:pt x="0" y="0"/>
                </a:moveTo>
                <a:lnTo>
                  <a:pt x="4696225" y="0"/>
                </a:lnTo>
                <a:lnTo>
                  <a:pt x="4696225" y="2020837"/>
                </a:lnTo>
                <a:lnTo>
                  <a:pt x="0" y="2020837"/>
                </a:lnTo>
                <a:lnTo>
                  <a:pt x="33110" y="1976559"/>
                </a:lnTo>
                <a:cubicBezTo>
                  <a:pt x="219430" y="1700769"/>
                  <a:pt x="328225" y="1368299"/>
                  <a:pt x="328225" y="1010418"/>
                </a:cubicBezTo>
                <a:cubicBezTo>
                  <a:pt x="328225" y="652538"/>
                  <a:pt x="219430" y="320068"/>
                  <a:pt x="33110" y="44277"/>
                </a:cubicBezTo>
                <a:lnTo>
                  <a:pt x="0" y="0"/>
                </a:lnTo>
                <a:close/>
              </a:path>
            </a:pathLst>
          </a:cu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圆: 空心 7">
            <a:extLst>
              <a:ext uri="{FF2B5EF4-FFF2-40B4-BE49-F238E27FC236}">
                <a16:creationId xmlns:a16="http://schemas.microsoft.com/office/drawing/2014/main" id="{11AB5A5E-F2C1-AC60-A6E6-3E8244C29B67}"/>
              </a:ext>
            </a:extLst>
          </p:cNvPr>
          <p:cNvSpPr/>
          <p:nvPr/>
        </p:nvSpPr>
        <p:spPr>
          <a:xfrm>
            <a:off x="4440001" y="2809930"/>
            <a:ext cx="3312000" cy="3312000"/>
          </a:xfrm>
          <a:prstGeom prst="donut">
            <a:avLst>
              <a:gd name="adj" fmla="val 16381"/>
            </a:avLst>
          </a:prstGeom>
          <a:solidFill>
            <a:schemeClr val="accent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DD9F785-2E1B-044B-A48C-BB90BA765B28}"/>
              </a:ext>
            </a:extLst>
          </p:cNvPr>
          <p:cNvSpPr/>
          <p:nvPr/>
        </p:nvSpPr>
        <p:spPr>
          <a:xfrm>
            <a:off x="5142001" y="3495871"/>
            <a:ext cx="1908000" cy="1908000"/>
          </a:xfrm>
          <a:prstGeom prst="ellipse">
            <a:avLst/>
          </a:prstGeom>
          <a:gradFill>
            <a:gsLst>
              <a:gs pos="100000">
                <a:srgbClr val="004299"/>
              </a:gs>
              <a:gs pos="0">
                <a:srgbClr val="004299">
                  <a:lumMod val="44000"/>
                </a:srgbClr>
              </a:gs>
            </a:gsLst>
            <a:lin ang="13200000" scaled="0"/>
          </a:gradFill>
          <a:ln>
            <a:noFill/>
          </a:ln>
          <a:effectLst>
            <a:outerShdw blurRad="139700" dist="76200" dir="2700000" sx="102000" sy="102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D0C7D40-EA85-FE69-09CA-ED6670FEA7EE}"/>
              </a:ext>
            </a:extLst>
          </p:cNvPr>
          <p:cNvGrpSpPr/>
          <p:nvPr/>
        </p:nvGrpSpPr>
        <p:grpSpPr>
          <a:xfrm>
            <a:off x="3682821" y="3945768"/>
            <a:ext cx="180000" cy="180000"/>
            <a:chOff x="6584971" y="1659353"/>
            <a:chExt cx="180000" cy="18000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382F27D-7508-B462-9AD6-02EBE1AD13AD}"/>
                </a:ext>
              </a:extLst>
            </p:cNvPr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603B7AC0-C646-FF7B-23A3-F6AC386B0138}"/>
                </a:ext>
              </a:extLst>
            </p:cNvPr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A8AA1FA-0290-DF2F-B494-60037CB87CD9}"/>
              </a:ext>
            </a:extLst>
          </p:cNvPr>
          <p:cNvSpPr txBox="1"/>
          <p:nvPr/>
        </p:nvSpPr>
        <p:spPr>
          <a:xfrm>
            <a:off x="-105535" y="3720669"/>
            <a:ext cx="37478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b="0" kern="100" dirty="0">
                <a:solidFill>
                  <a:schemeClr val="bg1"/>
                </a:solidFill>
                <a:effectLst/>
                <a:cs typeface="+mn-ea"/>
                <a:sym typeface="+mn-lt"/>
              </a:rPr>
              <a:t>请在此处输入详细文本描述</a:t>
            </a:r>
          </a:p>
          <a:p>
            <a:pPr algn="r"/>
            <a:r>
              <a:rPr lang="zh-CN" altLang="en-US" b="0" kern="100" dirty="0">
                <a:solidFill>
                  <a:schemeClr val="bg1"/>
                </a:solidFill>
                <a:effectLst/>
                <a:cs typeface="+mn-ea"/>
                <a:sym typeface="+mn-lt"/>
              </a:rPr>
              <a:t>复制您的文本内容粘贴到此处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54C5114-159A-9DF5-8CAF-0C6694D4C6CC}"/>
              </a:ext>
            </a:extLst>
          </p:cNvPr>
          <p:cNvGrpSpPr/>
          <p:nvPr/>
        </p:nvGrpSpPr>
        <p:grpSpPr>
          <a:xfrm>
            <a:off x="3768686" y="4814899"/>
            <a:ext cx="180000" cy="180000"/>
            <a:chOff x="6584971" y="1659353"/>
            <a:chExt cx="180000" cy="18000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AD8C1A7-863B-EAA8-31BC-AA10B7C4FE1E}"/>
                </a:ext>
              </a:extLst>
            </p:cNvPr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B98F56B-9502-26BA-49BF-14D14D815A4A}"/>
                </a:ext>
              </a:extLst>
            </p:cNvPr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03092402-D7CE-43D8-FF98-1A8611A379F3}"/>
              </a:ext>
            </a:extLst>
          </p:cNvPr>
          <p:cNvSpPr txBox="1"/>
          <p:nvPr/>
        </p:nvSpPr>
        <p:spPr>
          <a:xfrm>
            <a:off x="-131336" y="4583852"/>
            <a:ext cx="37675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b="0" kern="100" dirty="0">
                <a:solidFill>
                  <a:schemeClr val="bg1"/>
                </a:solidFill>
                <a:effectLst/>
                <a:cs typeface="+mn-ea"/>
                <a:sym typeface="+mn-lt"/>
              </a:rPr>
              <a:t>请在此处输入详细文本描述</a:t>
            </a:r>
          </a:p>
          <a:p>
            <a:pPr algn="r"/>
            <a:r>
              <a:rPr lang="zh-CN" altLang="en-US" b="0" kern="100" dirty="0">
                <a:solidFill>
                  <a:schemeClr val="bg1"/>
                </a:solidFill>
                <a:effectLst/>
                <a:cs typeface="+mn-ea"/>
                <a:sym typeface="+mn-lt"/>
              </a:rPr>
              <a:t>复制您的文本内容粘贴到此处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8EECD18-7834-8255-EBB3-E0E97A1080BB}"/>
              </a:ext>
            </a:extLst>
          </p:cNvPr>
          <p:cNvGrpSpPr/>
          <p:nvPr/>
        </p:nvGrpSpPr>
        <p:grpSpPr>
          <a:xfrm>
            <a:off x="5671277" y="2579662"/>
            <a:ext cx="849447" cy="848704"/>
            <a:chOff x="5671277" y="1858219"/>
            <a:chExt cx="849447" cy="848704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C204FB2-B589-7334-6F06-BE504480AB56}"/>
                </a:ext>
              </a:extLst>
            </p:cNvPr>
            <p:cNvSpPr/>
            <p:nvPr/>
          </p:nvSpPr>
          <p:spPr>
            <a:xfrm>
              <a:off x="5671277" y="1858219"/>
              <a:ext cx="849446" cy="8487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139700" dist="76200" dir="2700000" sx="102000" sy="102000" algn="tl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5967CCC-B3E6-8309-AAF8-FE8414DEC29F}"/>
                </a:ext>
              </a:extLst>
            </p:cNvPr>
            <p:cNvSpPr txBox="1"/>
            <p:nvPr/>
          </p:nvSpPr>
          <p:spPr>
            <a:xfrm>
              <a:off x="5671277" y="2051738"/>
              <a:ext cx="84944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kern="100" dirty="0">
                  <a:solidFill>
                    <a:schemeClr val="accent1"/>
                  </a:solidFill>
                  <a:effectLst/>
                  <a:cs typeface="+mn-ea"/>
                  <a:sym typeface="+mn-lt"/>
                </a:rPr>
                <a:t>A</a:t>
              </a:r>
              <a:endParaRPr lang="zh-CN" altLang="en-US" sz="1400" kern="100" dirty="0">
                <a:solidFill>
                  <a:schemeClr val="accent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3827740-4A2F-D5A9-28C9-20407DC7572F}"/>
              </a:ext>
            </a:extLst>
          </p:cNvPr>
          <p:cNvGrpSpPr/>
          <p:nvPr/>
        </p:nvGrpSpPr>
        <p:grpSpPr>
          <a:xfrm>
            <a:off x="4404122" y="4756103"/>
            <a:ext cx="849447" cy="848704"/>
            <a:chOff x="5671277" y="1858219"/>
            <a:chExt cx="849447" cy="84870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E650F09-7ABC-0631-BA20-3E1655855301}"/>
                </a:ext>
              </a:extLst>
            </p:cNvPr>
            <p:cNvSpPr/>
            <p:nvPr/>
          </p:nvSpPr>
          <p:spPr>
            <a:xfrm>
              <a:off x="5671277" y="1858219"/>
              <a:ext cx="849446" cy="8487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139700" dist="76200" dir="2700000" sx="102000" sy="102000" algn="tl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9A62503-E129-229A-BCD2-297E9A96CB73}"/>
                </a:ext>
              </a:extLst>
            </p:cNvPr>
            <p:cNvSpPr txBox="1"/>
            <p:nvPr/>
          </p:nvSpPr>
          <p:spPr>
            <a:xfrm>
              <a:off x="5671277" y="2051738"/>
              <a:ext cx="84944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kern="100" dirty="0">
                  <a:solidFill>
                    <a:schemeClr val="accent1"/>
                  </a:solidFill>
                  <a:cs typeface="+mn-ea"/>
                  <a:sym typeface="+mn-lt"/>
                </a:rPr>
                <a:t>B</a:t>
              </a:r>
              <a:endParaRPr lang="zh-CN" altLang="en-US" sz="1400" kern="100" dirty="0">
                <a:solidFill>
                  <a:schemeClr val="accent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0DBC96E-84D4-9EC3-9657-95040F81F5CA}"/>
              </a:ext>
            </a:extLst>
          </p:cNvPr>
          <p:cNvGrpSpPr/>
          <p:nvPr/>
        </p:nvGrpSpPr>
        <p:grpSpPr>
          <a:xfrm>
            <a:off x="6981581" y="4756103"/>
            <a:ext cx="849447" cy="848704"/>
            <a:chOff x="5671277" y="1858219"/>
            <a:chExt cx="849447" cy="848704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476A74D-44FF-C8C7-768C-8A89EA5B21F6}"/>
                </a:ext>
              </a:extLst>
            </p:cNvPr>
            <p:cNvSpPr/>
            <p:nvPr/>
          </p:nvSpPr>
          <p:spPr>
            <a:xfrm>
              <a:off x="5671277" y="1858219"/>
              <a:ext cx="849446" cy="8487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139700" dist="76200" dir="2700000" sx="102000" sy="102000" algn="tl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DBFEFE3-48F1-434F-9B66-0FD3A130871D}"/>
                </a:ext>
              </a:extLst>
            </p:cNvPr>
            <p:cNvSpPr txBox="1"/>
            <p:nvPr/>
          </p:nvSpPr>
          <p:spPr>
            <a:xfrm>
              <a:off x="5671277" y="2051738"/>
              <a:ext cx="84944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kern="100" dirty="0">
                  <a:solidFill>
                    <a:schemeClr val="accent1"/>
                  </a:solidFill>
                  <a:cs typeface="+mn-ea"/>
                  <a:sym typeface="+mn-lt"/>
                </a:rPr>
                <a:t>C</a:t>
              </a:r>
              <a:endParaRPr lang="zh-CN" altLang="en-US" sz="1400" kern="100" dirty="0">
                <a:solidFill>
                  <a:schemeClr val="accent1"/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611EA99E-6816-04D3-2BC8-BAC219ED2B76}"/>
              </a:ext>
            </a:extLst>
          </p:cNvPr>
          <p:cNvSpPr txBox="1"/>
          <p:nvPr/>
        </p:nvSpPr>
        <p:spPr>
          <a:xfrm>
            <a:off x="5178443" y="4123927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三位一体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58F86A2-503D-3463-3B5D-D9168A504725}"/>
              </a:ext>
            </a:extLst>
          </p:cNvPr>
          <p:cNvGrpSpPr/>
          <p:nvPr/>
        </p:nvGrpSpPr>
        <p:grpSpPr>
          <a:xfrm>
            <a:off x="8352429" y="3991911"/>
            <a:ext cx="180000" cy="180000"/>
            <a:chOff x="6584971" y="1659353"/>
            <a:chExt cx="180000" cy="18000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6F6863E-0E7D-4829-04D6-DFD3B77F73FF}"/>
                </a:ext>
              </a:extLst>
            </p:cNvPr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EA66FB83-CCAE-49A7-EE04-298E97723138}"/>
                </a:ext>
              </a:extLst>
            </p:cNvPr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6069292-DBE5-28A8-C8AE-68EA2EC9918A}"/>
              </a:ext>
            </a:extLst>
          </p:cNvPr>
          <p:cNvGrpSpPr/>
          <p:nvPr/>
        </p:nvGrpSpPr>
        <p:grpSpPr>
          <a:xfrm>
            <a:off x="8271681" y="4840099"/>
            <a:ext cx="180000" cy="180000"/>
            <a:chOff x="6584971" y="1659353"/>
            <a:chExt cx="180000" cy="180000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4D99A8FA-A8B5-D3BF-7AA1-EFCDE3268732}"/>
                </a:ext>
              </a:extLst>
            </p:cNvPr>
            <p:cNvSpPr/>
            <p:nvPr/>
          </p:nvSpPr>
          <p:spPr>
            <a:xfrm>
              <a:off x="6610171" y="1684553"/>
              <a:ext cx="129600" cy="129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sx="102000" sy="102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28547DA6-BCE5-65B5-3229-659FB05E8291}"/>
                </a:ext>
              </a:extLst>
            </p:cNvPr>
            <p:cNvSpPr/>
            <p:nvPr/>
          </p:nvSpPr>
          <p:spPr>
            <a:xfrm>
              <a:off x="6584971" y="1659353"/>
              <a:ext cx="180000" cy="180000"/>
            </a:xfrm>
            <a:prstGeom prst="ellipse">
              <a:avLst/>
            </a:prstGeom>
            <a:noFill/>
            <a:ln w="3175">
              <a:solidFill>
                <a:schemeClr val="accent1">
                  <a:alpha val="34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E335B7D7-9DE0-084F-CFC3-BA244C1ABE01}"/>
              </a:ext>
            </a:extLst>
          </p:cNvPr>
          <p:cNvSpPr txBox="1"/>
          <p:nvPr/>
        </p:nvSpPr>
        <p:spPr>
          <a:xfrm>
            <a:off x="8551313" y="3712602"/>
            <a:ext cx="35966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kern="100" dirty="0">
                <a:solidFill>
                  <a:schemeClr val="bg1"/>
                </a:solidFill>
                <a:effectLst/>
                <a:cs typeface="+mn-ea"/>
                <a:sym typeface="+mn-lt"/>
              </a:rPr>
              <a:t>请在此处输入详细文本描述</a:t>
            </a:r>
          </a:p>
          <a:p>
            <a:r>
              <a:rPr lang="zh-CN" altLang="en-US" b="0" kern="100" dirty="0">
                <a:solidFill>
                  <a:schemeClr val="bg1"/>
                </a:solidFill>
                <a:effectLst/>
                <a:cs typeface="+mn-ea"/>
                <a:sym typeface="+mn-lt"/>
              </a:rPr>
              <a:t>复制您的文本内容粘贴到此处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FDA1B60-06A7-BFAC-C12F-AEDBC2E295FD}"/>
              </a:ext>
            </a:extLst>
          </p:cNvPr>
          <p:cNvSpPr txBox="1"/>
          <p:nvPr/>
        </p:nvSpPr>
        <p:spPr>
          <a:xfrm>
            <a:off x="8558249" y="4581733"/>
            <a:ext cx="35966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kern="100" dirty="0">
                <a:solidFill>
                  <a:schemeClr val="bg1"/>
                </a:solidFill>
                <a:effectLst/>
                <a:cs typeface="+mn-ea"/>
                <a:sym typeface="+mn-lt"/>
              </a:rPr>
              <a:t>请在此处输入详细文本描述</a:t>
            </a:r>
          </a:p>
          <a:p>
            <a:r>
              <a:rPr lang="zh-CN" altLang="en-US" b="0" kern="100" dirty="0">
                <a:solidFill>
                  <a:schemeClr val="bg1"/>
                </a:solidFill>
                <a:effectLst/>
                <a:cs typeface="+mn-ea"/>
                <a:sym typeface="+mn-lt"/>
              </a:rPr>
              <a:t>复制您的文本内容粘贴到此处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B3B80E7D-20C3-C5C0-B3BE-29671DEF488A}"/>
              </a:ext>
            </a:extLst>
          </p:cNvPr>
          <p:cNvSpPr/>
          <p:nvPr/>
        </p:nvSpPr>
        <p:spPr>
          <a:xfrm>
            <a:off x="3747888" y="2126808"/>
            <a:ext cx="4696226" cy="4326324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bg1"/>
                </a:gs>
                <a:gs pos="95000">
                  <a:srgbClr val="FFFFFF">
                    <a:alpha val="0"/>
                  </a:srgbClr>
                </a:gs>
                <a:gs pos="100000">
                  <a:schemeClr val="bg1"/>
                </a:gs>
                <a:gs pos="5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37A2849F-9C33-C44C-2862-F0E32DB92708}"/>
              </a:ext>
            </a:extLst>
          </p:cNvPr>
          <p:cNvSpPr/>
          <p:nvPr/>
        </p:nvSpPr>
        <p:spPr>
          <a:xfrm>
            <a:off x="5774675" y="2311986"/>
            <a:ext cx="633675" cy="92058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5AABA430-2AA0-D8F9-1CE1-5387C26802CE}"/>
              </a:ext>
            </a:extLst>
          </p:cNvPr>
          <p:cNvSpPr/>
          <p:nvPr/>
        </p:nvSpPr>
        <p:spPr>
          <a:xfrm>
            <a:off x="3416209" y="1484363"/>
            <a:ext cx="5359582" cy="67073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请在此处输入详细文本描述</a:t>
            </a:r>
            <a:endParaRPr lang="en-US" altLang="zh-CN" sz="2400" b="1" dirty="0">
              <a:solidFill>
                <a:schemeClr val="accent1"/>
              </a:solidFill>
              <a:effectLst>
                <a:glow>
                  <a:srgbClr val="000000"/>
                </a:glow>
              </a:effectLst>
              <a:cs typeface="+mn-ea"/>
              <a:sym typeface="+mn-lt"/>
            </a:endParaRPr>
          </a:p>
          <a:p>
            <a:pPr algn="ctr"/>
            <a:r>
              <a:rPr lang="zh-CN" altLang="en-US" sz="2400" b="1" dirty="0">
                <a:solidFill>
                  <a:schemeClr val="accent1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或者复制您的文本内容粘贴到此处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ED368F8-7573-A10C-36A8-27EC228AA7EB}"/>
              </a:ext>
            </a:extLst>
          </p:cNvPr>
          <p:cNvSpPr/>
          <p:nvPr/>
        </p:nvSpPr>
        <p:spPr>
          <a:xfrm>
            <a:off x="706892" y="211303"/>
            <a:ext cx="3946131" cy="6262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2059333-E438-2213-4A20-823CDEB5C12A}"/>
              </a:ext>
            </a:extLst>
          </p:cNvPr>
          <p:cNvSpPr/>
          <p:nvPr/>
        </p:nvSpPr>
        <p:spPr>
          <a:xfrm>
            <a:off x="297398" y="186910"/>
            <a:ext cx="409494" cy="600627"/>
          </a:xfrm>
          <a:custGeom>
            <a:avLst/>
            <a:gdLst>
              <a:gd name="connsiteX0" fmla="*/ 264919 w 1175046"/>
              <a:gd name="connsiteY0" fmla="*/ 0 h 1790344"/>
              <a:gd name="connsiteX1" fmla="*/ 914400 w 1175046"/>
              <a:gd name="connsiteY1" fmla="*/ 8546 h 1790344"/>
              <a:gd name="connsiteX2" fmla="*/ 863125 w 1175046"/>
              <a:gd name="connsiteY2" fmla="*/ 478565 h 1790344"/>
              <a:gd name="connsiteX3" fmla="*/ 1132317 w 1175046"/>
              <a:gd name="connsiteY3" fmla="*/ 487110 h 1790344"/>
              <a:gd name="connsiteX4" fmla="*/ 1175046 w 1175046"/>
              <a:gd name="connsiteY4" fmla="*/ 1764707 h 1790344"/>
              <a:gd name="connsiteX5" fmla="*/ 799031 w 1175046"/>
              <a:gd name="connsiteY5" fmla="*/ 1790344 h 1790344"/>
              <a:gd name="connsiteX6" fmla="*/ 692209 w 1175046"/>
              <a:gd name="connsiteY6" fmla="*/ 1337417 h 1790344"/>
              <a:gd name="connsiteX7" fmla="*/ 508474 w 1175046"/>
              <a:gd name="connsiteY7" fmla="*/ 1337417 h 1790344"/>
              <a:gd name="connsiteX8" fmla="*/ 393106 w 1175046"/>
              <a:gd name="connsiteY8" fmla="*/ 1777525 h 1790344"/>
              <a:gd name="connsiteX9" fmla="*/ 0 w 1175046"/>
              <a:gd name="connsiteY9" fmla="*/ 1786071 h 1790344"/>
              <a:gd name="connsiteX10" fmla="*/ 59820 w 1175046"/>
              <a:gd name="connsiteY10" fmla="*/ 470019 h 1790344"/>
              <a:gd name="connsiteX11" fmla="*/ 333286 w 1175046"/>
              <a:gd name="connsiteY11" fmla="*/ 461473 h 1790344"/>
              <a:gd name="connsiteX12" fmla="*/ 264919 w 1175046"/>
              <a:gd name="connsiteY12" fmla="*/ 0 h 179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5046" h="1790344">
                <a:moveTo>
                  <a:pt x="264919" y="0"/>
                </a:moveTo>
                <a:lnTo>
                  <a:pt x="914400" y="8546"/>
                </a:lnTo>
                <a:lnTo>
                  <a:pt x="863125" y="478565"/>
                </a:lnTo>
                <a:lnTo>
                  <a:pt x="1132317" y="487110"/>
                </a:lnTo>
                <a:lnTo>
                  <a:pt x="1175046" y="1764707"/>
                </a:lnTo>
                <a:lnTo>
                  <a:pt x="799031" y="1790344"/>
                </a:lnTo>
                <a:lnTo>
                  <a:pt x="692209" y="1337417"/>
                </a:lnTo>
                <a:lnTo>
                  <a:pt x="508474" y="1337417"/>
                </a:lnTo>
                <a:lnTo>
                  <a:pt x="393106" y="1777525"/>
                </a:lnTo>
                <a:lnTo>
                  <a:pt x="0" y="1786071"/>
                </a:lnTo>
                <a:lnTo>
                  <a:pt x="59820" y="470019"/>
                </a:lnTo>
                <a:lnTo>
                  <a:pt x="333286" y="461473"/>
                </a:lnTo>
                <a:lnTo>
                  <a:pt x="264919" y="0"/>
                </a:lnTo>
                <a:close/>
              </a:path>
            </a:pathLst>
          </a:custGeom>
          <a:solidFill>
            <a:srgbClr val="004299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5CEBF8A-8BB9-1D14-C86D-E404773BCDD2}"/>
              </a:ext>
            </a:extLst>
          </p:cNvPr>
          <p:cNvSpPr txBox="1"/>
          <p:nvPr/>
        </p:nvSpPr>
        <p:spPr>
          <a:xfrm>
            <a:off x="153444" y="313852"/>
            <a:ext cx="697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平行四边形 43">
            <a:extLst>
              <a:ext uri="{FF2B5EF4-FFF2-40B4-BE49-F238E27FC236}">
                <a16:creationId xmlns:a16="http://schemas.microsoft.com/office/drawing/2014/main" id="{7F95DADB-DD84-2505-6876-9EF68650B8B5}"/>
              </a:ext>
            </a:extLst>
          </p:cNvPr>
          <p:cNvSpPr/>
          <p:nvPr/>
        </p:nvSpPr>
        <p:spPr>
          <a:xfrm>
            <a:off x="706892" y="478198"/>
            <a:ext cx="2743200" cy="306496"/>
          </a:xfrm>
          <a:prstGeom prst="parallelogram">
            <a:avLst/>
          </a:prstGeom>
          <a:gradFill flip="none" rotWithShape="1">
            <a:gsLst>
              <a:gs pos="8000">
                <a:srgbClr val="004299">
                  <a:alpha val="28000"/>
                </a:srgbClr>
              </a:gs>
              <a:gs pos="55000">
                <a:srgbClr val="004299">
                  <a:alpha val="0"/>
                </a:srgbClr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6D014E1A-A1B8-B16C-55F5-52B82EE917B3}"/>
              </a:ext>
            </a:extLst>
          </p:cNvPr>
          <p:cNvSpPr/>
          <p:nvPr/>
        </p:nvSpPr>
        <p:spPr>
          <a:xfrm>
            <a:off x="5628905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背景意义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BC6C2B52-6E1F-7CF1-628F-5CBE2CF5344D}"/>
              </a:ext>
            </a:extLst>
          </p:cNvPr>
          <p:cNvSpPr/>
          <p:nvPr/>
        </p:nvSpPr>
        <p:spPr>
          <a:xfrm>
            <a:off x="7014048" y="38738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04299"/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方法思路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F3E97B5B-AAEF-7E56-07CC-4556339DEFC4}"/>
              </a:ext>
            </a:extLst>
          </p:cNvPr>
          <p:cNvSpPr/>
          <p:nvPr/>
        </p:nvSpPr>
        <p:spPr>
          <a:xfrm>
            <a:off x="839919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成果应用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73E2E309-0547-DF24-5810-06CE9A98DED1}"/>
              </a:ext>
            </a:extLst>
          </p:cNvPr>
          <p:cNvSpPr/>
          <p:nvPr/>
        </p:nvSpPr>
        <p:spPr>
          <a:xfrm>
            <a:off x="9891301" y="384618"/>
            <a:ext cx="1922204" cy="2701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>
                    <a:srgbClr val="000000"/>
                  </a:glow>
                </a:effectLst>
                <a:cs typeface="+mn-ea"/>
                <a:sym typeface="+mn-lt"/>
              </a:rPr>
              <a:t>建议总结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DC804FF5-D95F-1A8D-583F-13D0D2174389}"/>
              </a:ext>
            </a:extLst>
          </p:cNvPr>
          <p:cNvSpPr/>
          <p:nvPr/>
        </p:nvSpPr>
        <p:spPr>
          <a:xfrm flipV="1">
            <a:off x="7779346" y="743654"/>
            <a:ext cx="391608" cy="45719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4481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165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165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1659;#14073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1659;#140735;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64789"/>
      </a:accent1>
      <a:accent2>
        <a:srgbClr val="427AA1"/>
      </a:accent2>
      <a:accent3>
        <a:srgbClr val="A5BE00"/>
      </a:accent3>
      <a:accent4>
        <a:srgbClr val="679436"/>
      </a:accent4>
      <a:accent5>
        <a:srgbClr val="EBF2FA"/>
      </a:accent5>
      <a:accent6>
        <a:srgbClr val="C6E0AA"/>
      </a:accent6>
      <a:hlink>
        <a:srgbClr val="F84D4D"/>
      </a:hlink>
      <a:folHlink>
        <a:srgbClr val="BFBFBF"/>
      </a:folHlink>
    </a:clrScheme>
    <a:fontScheme name="d5sjptph">
      <a:majorFont>
        <a:latin typeface="Alimama ShuHeiTi" panose="020F0302020204030204"/>
        <a:ea typeface="微软雅黑"/>
        <a:cs typeface=""/>
      </a:majorFont>
      <a:minorFont>
        <a:latin typeface="Alimama ShuHeiTi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64789"/>
    </a:accent1>
    <a:accent2>
      <a:srgbClr val="427AA1"/>
    </a:accent2>
    <a:accent3>
      <a:srgbClr val="A5BE00"/>
    </a:accent3>
    <a:accent4>
      <a:srgbClr val="679436"/>
    </a:accent4>
    <a:accent5>
      <a:srgbClr val="EBF2FA"/>
    </a:accent5>
    <a:accent6>
      <a:srgbClr val="C6E0AA"/>
    </a:accent6>
    <a:hlink>
      <a:srgbClr val="F84D4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3264</TotalTime>
  <Words>1586</Words>
  <Application>Microsoft Office PowerPoint</Application>
  <PresentationFormat>宽屏</PresentationFormat>
  <Paragraphs>300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Alimama ShuHeiTi</vt:lpstr>
      <vt:lpstr>阿里巴巴普惠体 Medium</vt:lpstr>
      <vt:lpstr>阿里巴巴普惠体 R</vt:lpstr>
      <vt:lpstr>等线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jingtao hu</cp:lastModifiedBy>
  <cp:revision>1</cp:revision>
  <dcterms:created xsi:type="dcterms:W3CDTF">2024-03-28T14:55:23Z</dcterms:created>
  <dcterms:modified xsi:type="dcterms:W3CDTF">2024-09-15T02:45:15Z</dcterms:modified>
</cp:coreProperties>
</file>