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svg" ContentType="image/sv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3" r:id="rId3"/>
  </p:sldMasterIdLst>
  <p:notesMasterIdLst>
    <p:notesMasterId r:id="rId4"/>
  </p:notesMasterIdLst>
  <p:handoutMasterIdLst>
    <p:handoutMasterId r:id="rId5"/>
  </p:handoutMasterIdLst>
  <p:sldIdLst>
    <p:sldId id="256" r:id="rId6"/>
    <p:sldId id="257" r:id="rId7"/>
    <p:sldId id="258" r:id="rId8"/>
    <p:sldId id="259" r:id="rId9"/>
    <p:sldId id="321" r:id="rId10"/>
    <p:sldId id="311" r:id="rId11"/>
    <p:sldId id="1847" r:id="rId12"/>
    <p:sldId id="1850" r:id="rId13"/>
    <p:sldId id="326" r:id="rId14"/>
    <p:sldId id="315" r:id="rId15"/>
    <p:sldId id="314" r:id="rId16"/>
    <p:sldId id="1851" r:id="rId17"/>
    <p:sldId id="291" r:id="rId18"/>
    <p:sldId id="310" r:id="rId19"/>
    <p:sldId id="317" r:id="rId20"/>
    <p:sldId id="322" r:id="rId21"/>
    <p:sldId id="260" r:id="rId22"/>
    <p:sldId id="312" r:id="rId23"/>
    <p:sldId id="313" r:id="rId24"/>
    <p:sldId id="316" r:id="rId25"/>
    <p:sldId id="1852" r:id="rId26"/>
    <p:sldId id="318" r:id="rId27"/>
    <p:sldId id="319" r:id="rId28"/>
    <p:sldId id="320" r:id="rId29"/>
    <p:sldId id="325" r:id="rId30"/>
    <p:sldId id="328" r:id="rId31"/>
    <p:sldId id="1846" r:id="rId32"/>
    <p:sldId id="1848" r:id="rId33"/>
    <p:sldId id="1849" r:id="rId34"/>
    <p:sldId id="1853" r:id="rId35"/>
    <p:sldId id="1854" r:id="rId36"/>
    <p:sldId id="1855" r:id="rId37"/>
    <p:sldId id="1856" r:id="rId38"/>
    <p:sldId id="1857" r:id="rId39"/>
    <p:sldId id="1858" r:id="rId40"/>
    <p:sldId id="1859" r:id="rId41"/>
    <p:sldId id="1860" r:id="rId42"/>
    <p:sldId id="1861" r:id="rId43"/>
    <p:sldId id="1862" r:id="rId44"/>
    <p:sldId id="1863" r:id="rId45"/>
    <p:sldId id="1864" r:id="rId46"/>
    <p:sldId id="1865" r:id="rId47"/>
    <p:sldId id="1866" r:id="rId48"/>
    <p:sldId id="1867" r:id="rId49"/>
    <p:sldId id="1868" r:id="rId50"/>
    <p:sldId id="1869" r:id="rId51"/>
    <p:sldId id="1870" r:id="rId52"/>
    <p:sldId id="1993" r:id="rId53"/>
    <p:sldId id="1872" r:id="rId54"/>
    <p:sldId id="1873" r:id="rId55"/>
    <p:sldId id="1874" r:id="rId56"/>
    <p:sldId id="1875" r:id="rId57"/>
    <p:sldId id="1876" r:id="rId58"/>
    <p:sldId id="1877" r:id="rId59"/>
    <p:sldId id="1878" r:id="rId60"/>
    <p:sldId id="1879" r:id="rId61"/>
    <p:sldId id="1880" r:id="rId62"/>
    <p:sldId id="1881" r:id="rId63"/>
    <p:sldId id="1882" r:id="rId64"/>
    <p:sldId id="1883" r:id="rId65"/>
    <p:sldId id="1794" r:id="rId66"/>
    <p:sldId id="1795" r:id="rId67"/>
  </p:sldIdLst>
  <p:sldSz cx="12192000" cy="6858000"/>
  <p:notesSz cx="6858000" cy="9144000"/>
  <p:custDataLst>
    <p:tags r:id="rId6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橙色配色" id="{9F036C89-CCFD-45AF-8856-0FE7F20BAC9A}">
          <p14:sldIdLst>
            <p14:sldId id="256"/>
            <p14:sldId id="257"/>
            <p14:sldId id="258"/>
            <p14:sldId id="259"/>
            <p14:sldId id="321"/>
            <p14:sldId id="311"/>
            <p14:sldId id="1847"/>
            <p14:sldId id="1850"/>
            <p14:sldId id="326"/>
            <p14:sldId id="315"/>
            <p14:sldId id="314"/>
            <p14:sldId id="1851"/>
            <p14:sldId id="291"/>
            <p14:sldId id="310"/>
            <p14:sldId id="317"/>
            <p14:sldId id="322"/>
            <p14:sldId id="260"/>
            <p14:sldId id="312"/>
            <p14:sldId id="313"/>
            <p14:sldId id="316"/>
            <p14:sldId id="1852"/>
            <p14:sldId id="318"/>
            <p14:sldId id="319"/>
            <p14:sldId id="320"/>
            <p14:sldId id="325"/>
            <p14:sldId id="328"/>
            <p14:sldId id="1846"/>
            <p14:sldId id="1848"/>
            <p14:sldId id="1849"/>
            <p14:sldId id="1853"/>
          </p14:sldIdLst>
        </p14:section>
        <p14:section name="蓝色配色" id="{40245D27-B1A4-4ABC-B00E-0332190693B3}">
          <p14:sldIdLst>
            <p14:sldId id="1854"/>
            <p14:sldId id="1855"/>
            <p14:sldId id="1856"/>
            <p14:sldId id="1857"/>
            <p14:sldId id="1858"/>
            <p14:sldId id="1859"/>
            <p14:sldId id="1860"/>
            <p14:sldId id="1861"/>
            <p14:sldId id="1862"/>
            <p14:sldId id="1863"/>
            <p14:sldId id="1864"/>
            <p14:sldId id="1865"/>
            <p14:sldId id="1866"/>
            <p14:sldId id="1867"/>
            <p14:sldId id="1868"/>
            <p14:sldId id="1869"/>
            <p14:sldId id="1870"/>
            <p14:sldId id="1993"/>
            <p14:sldId id="1872"/>
            <p14:sldId id="1873"/>
            <p14:sldId id="1874"/>
            <p14:sldId id="1875"/>
            <p14:sldId id="1876"/>
            <p14:sldId id="1877"/>
            <p14:sldId id="1878"/>
            <p14:sldId id="1879"/>
            <p14:sldId id="1880"/>
            <p14:sldId id="1881"/>
            <p14:sldId id="1882"/>
            <p14:sldId id="1883"/>
          </p14:sldIdLst>
        </p14:section>
        <p14:section name="使用技巧" id="{A05B6B8C-7242-46B5-8F63-F5B727F16411}">
          <p14:sldIdLst>
            <p14:sldId id="1794"/>
            <p14:sldId id="1795"/>
          </p14:sldIdLst>
        </p14:section>
      </p14:section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37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930" y="9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796" y="9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slide" Target="slides/slide37.xml" /><Relationship Id="rId43" Type="http://schemas.openxmlformats.org/officeDocument/2006/relationships/slide" Target="slides/slide38.xml" /><Relationship Id="rId44" Type="http://schemas.openxmlformats.org/officeDocument/2006/relationships/slide" Target="slides/slide39.xml" /><Relationship Id="rId45" Type="http://schemas.openxmlformats.org/officeDocument/2006/relationships/slide" Target="slides/slide40.xml" /><Relationship Id="rId46" Type="http://schemas.openxmlformats.org/officeDocument/2006/relationships/slide" Target="slides/slide41.xml" /><Relationship Id="rId47" Type="http://schemas.openxmlformats.org/officeDocument/2006/relationships/slide" Target="slides/slide42.xml" /><Relationship Id="rId48" Type="http://schemas.openxmlformats.org/officeDocument/2006/relationships/slide" Target="slides/slide43.xml" /><Relationship Id="rId49" Type="http://schemas.openxmlformats.org/officeDocument/2006/relationships/slide" Target="slides/slide44.xml" /><Relationship Id="rId5" Type="http://schemas.openxmlformats.org/officeDocument/2006/relationships/handoutMaster" Target="handoutMasters/handoutMaster1.xml" /><Relationship Id="rId50" Type="http://schemas.openxmlformats.org/officeDocument/2006/relationships/slide" Target="slides/slide45.xml" /><Relationship Id="rId51" Type="http://schemas.openxmlformats.org/officeDocument/2006/relationships/slide" Target="slides/slide46.xml" /><Relationship Id="rId52" Type="http://schemas.openxmlformats.org/officeDocument/2006/relationships/slide" Target="slides/slide47.xml" /><Relationship Id="rId53" Type="http://schemas.openxmlformats.org/officeDocument/2006/relationships/slide" Target="slides/slide48.xml" /><Relationship Id="rId54" Type="http://schemas.openxmlformats.org/officeDocument/2006/relationships/slide" Target="slides/slide49.xml" /><Relationship Id="rId55" Type="http://schemas.openxmlformats.org/officeDocument/2006/relationships/slide" Target="slides/slide50.xml" /><Relationship Id="rId56" Type="http://schemas.openxmlformats.org/officeDocument/2006/relationships/slide" Target="slides/slide51.xml" /><Relationship Id="rId57" Type="http://schemas.openxmlformats.org/officeDocument/2006/relationships/slide" Target="slides/slide52.xml" /><Relationship Id="rId58" Type="http://schemas.openxmlformats.org/officeDocument/2006/relationships/slide" Target="slides/slide53.xml" /><Relationship Id="rId59" Type="http://schemas.openxmlformats.org/officeDocument/2006/relationships/slide" Target="slides/slide54.xml" /><Relationship Id="rId6" Type="http://schemas.openxmlformats.org/officeDocument/2006/relationships/slide" Target="slides/slide1.xml" /><Relationship Id="rId60" Type="http://schemas.openxmlformats.org/officeDocument/2006/relationships/slide" Target="slides/slide55.xml" /><Relationship Id="rId61" Type="http://schemas.openxmlformats.org/officeDocument/2006/relationships/slide" Target="slides/slide56.xml" /><Relationship Id="rId62" Type="http://schemas.openxmlformats.org/officeDocument/2006/relationships/slide" Target="slides/slide57.xml" /><Relationship Id="rId63" Type="http://schemas.openxmlformats.org/officeDocument/2006/relationships/slide" Target="slides/slide58.xml" /><Relationship Id="rId64" Type="http://schemas.openxmlformats.org/officeDocument/2006/relationships/slide" Target="slides/slide59.xml" /><Relationship Id="rId65" Type="http://schemas.openxmlformats.org/officeDocument/2006/relationships/slide" Target="slides/slide60.xml" /><Relationship Id="rId66" Type="http://schemas.openxmlformats.org/officeDocument/2006/relationships/slide" Target="slides/slide61.xml" /><Relationship Id="rId67" Type="http://schemas.openxmlformats.org/officeDocument/2006/relationships/slide" Target="slides/slide62.xml" /><Relationship Id="rId68" Type="http://schemas.openxmlformats.org/officeDocument/2006/relationships/tags" Target="tags/tag1.xml" /><Relationship Id="rId69" Type="http://schemas.openxmlformats.org/officeDocument/2006/relationships/presProps" Target="presProps.xml" /><Relationship Id="rId7" Type="http://schemas.openxmlformats.org/officeDocument/2006/relationships/slide" Target="slides/slide2.xml" /><Relationship Id="rId70" Type="http://schemas.openxmlformats.org/officeDocument/2006/relationships/viewProps" Target="viewProps.xml" /><Relationship Id="rId71" Type="http://schemas.openxmlformats.org/officeDocument/2006/relationships/theme" Target="theme/theme1.xml" /><Relationship Id="rId72" Type="http://schemas.openxmlformats.org/officeDocument/2006/relationships/tableStyles" Target="tableStyles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openxmlformats.org/officeDocument/2006/relationships/image" Target="../media/image14.png" /><Relationship Id="rId3" Type="http://schemas.microsoft.com/office/2011/relationships/chartColorStyle" Target="colors1.xml" /><Relationship Id="rId4" Type="http://schemas.microsoft.com/office/2011/relationships/chartStyle" Target="style1.xml" /></Relationships>
</file>

<file path=ppt/charts/_rels/chart10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0.xlsx" /></Relationships>
</file>

<file path=ppt/charts/_rels/chart1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1.xlsx" /></Relationships>
</file>

<file path=ppt/charts/_rels/chart1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2.xlsx" /></Relationships>
</file>

<file path=ppt/charts/_rels/chart1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3.xlsx" /><Relationship Id="rId2" Type="http://schemas.openxmlformats.org/officeDocument/2006/relationships/image" Target="../media/image20.png" /><Relationship Id="rId3" Type="http://schemas.microsoft.com/office/2011/relationships/chartColorStyle" Target="colors4.xml" /><Relationship Id="rId4" Type="http://schemas.microsoft.com/office/2011/relationships/chartStyle" Target="style4.xml" /></Relationships>
</file>

<file path=ppt/charts/_rels/chart1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4.xlsx" /></Relationships>
</file>

<file path=ppt/charts/_rels/chart1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5.xlsx" /></Relationships>
</file>

<file path=ppt/charts/_rels/chart16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6.xlsx" /></Relationships>
</file>

<file path=ppt/charts/_rels/chart17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7.xlsx" /></Relationships>
</file>

<file path=ppt/charts/_rels/chart18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8.xlsx" /></Relationships>
</file>

<file path=ppt/charts/_rels/chart19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9.xlsx" /><Relationship Id="rId2" Type="http://schemas.microsoft.com/office/2011/relationships/chartColorStyle" Target="colors5.xml" /><Relationship Id="rId3" Type="http://schemas.microsoft.com/office/2011/relationships/chartStyle" Target="style5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/Relationships>
</file>

<file path=ppt/charts/_rels/chart20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0.xlsx" /><Relationship Id="rId2" Type="http://schemas.microsoft.com/office/2011/relationships/chartColorStyle" Target="colors6.xml" /><Relationship Id="rId3" Type="http://schemas.microsoft.com/office/2011/relationships/chartStyle" Target="style6.xml" /></Relationships>
</file>

<file path=ppt/charts/_rels/chart2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1.xlsx" /></Relationships>
</file>

<file path=ppt/charts/_rels/chart2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2.xlsx" /></Relationships>
</file>

<file path=ppt/charts/_rels/chart2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3.xlsx" /></Relationships>
</file>

<file path=ppt/charts/_rels/chart2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4.xlsx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/Relationships>
</file>

<file path=ppt/charts/_rels/chart6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6.xlsx" /></Relationships>
</file>

<file path=ppt/charts/_rels/chart7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7.xlsx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_rels/chart8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8.xlsx" /><Relationship Id="rId2" Type="http://schemas.microsoft.com/office/2011/relationships/chartColorStyle" Target="colors3.xml" /><Relationship Id="rId3" Type="http://schemas.microsoft.com/office/2011/relationships/chartStyle" Target="style3.xml" /></Relationships>
</file>

<file path=ppt/charts/_rels/chart9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9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222"/>
        <c:overlap/>
        <c:axId val="1190319624"/>
        <c:axId val="1190314376"/>
      </c:barChart>
      <c:catAx>
        <c:axId val="1190319624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c:txPr>
        <c:crossAx val="1190314376"/>
        <c:crosses val="autoZero"/>
        <c:auto val="0"/>
        <c:lblAlgn val="ctr"/>
        <c:lblOffset/>
        <c:noMultiLvlLbl val="0"/>
      </c:catAx>
      <c:valAx>
        <c:axId val="1190314376"/>
        <c:scaling>
          <c:orientation/>
          <c:max val="5"/>
        </c:scaling>
        <c:delete val="0"/>
        <c:axPos val="l"/>
        <c:majorGridlines>
          <c:spPr>
            <a:ln w="9525" cap="flat" cmpd="sng" algn="ctr">
              <a:solidFill>
                <a:schemeClr val="tx2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c:txPr>
        <c:crossAx val="1190319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latin typeface="Microsoft YaHei UI" panose="020b0503020204020204" pitchFamily="34" charset="-122"/>
          <a:ea typeface="Microsoft YaHei UI" panose="020b0503020204020204" pitchFamily="34" charset="-122"/>
          <a:sym typeface="Microsoft YaHei UI" panose="020b0503020204020204" pitchFamily="34" charset="-122"/>
        </a:defRPr>
      </a:pPr>
      <a:endParaRPr lang="zh-CN" smtId="4294967295">
        <a:latin typeface="Microsoft YaHei UI" panose="020b0503020204020204" pitchFamily="34" charset="-122"/>
        <a:ea typeface="Microsoft YaHei UI" panose="020b0503020204020204" pitchFamily="34" charset="-122"/>
        <a:sym typeface="Microsoft YaHei UI" panose="020b0503020204020204" pitchFamily="34" charset="-122"/>
      </a:endParaRPr>
    </a:p>
  </c:txPr>
  <c:externalData r:id="rId1">
    <c:autoUpdate val="0"/>
  </c:externalData>
</c:chartSpace>
</file>

<file path=ppt/charts/chart10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tx2">
                  <a:alpha val="40000"/>
                </a:schemeClr>
              </a:solidFill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1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03699576854706"/>
          <c:y val="0.058975804597139359"/>
          <c:w val="0.57109761238098145"/>
          <c:h val="0.8820483684539794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tx2">
                  <a:alpha val="40000"/>
                </a:schemeClr>
              </a:solidFill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55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1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tx2">
                  <a:alpha val="40000"/>
                </a:schemeClr>
              </a:solidFill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1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222"/>
        <c:overlap/>
        <c:axId val="1190319624"/>
        <c:axId val="1190314376"/>
      </c:barChart>
      <c:catAx>
        <c:axId val="1190319624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c:txPr>
        <c:crossAx val="1190314376"/>
        <c:crosses val="autoZero"/>
        <c:auto val="0"/>
        <c:lblAlgn val="ctr"/>
        <c:lblOffset/>
        <c:noMultiLvlLbl val="0"/>
      </c:catAx>
      <c:valAx>
        <c:axId val="1190314376"/>
        <c:scaling>
          <c:orientation/>
          <c:max val="5"/>
        </c:scaling>
        <c:delete val="0"/>
        <c:axPos val="l"/>
        <c:majorGridlines>
          <c:spPr>
            <a:ln w="9525" cap="flat" cmpd="sng" algn="ctr">
              <a:solidFill>
                <a:schemeClr val="tx2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c:txPr>
        <c:crossAx val="1190319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latin typeface="Microsoft YaHei UI" panose="020b0503020204020204" pitchFamily="34" charset="-122"/>
          <a:ea typeface="Microsoft YaHei UI" panose="020b0503020204020204" pitchFamily="34" charset="-122"/>
          <a:sym typeface="Microsoft YaHei UI" panose="020b0503020204020204" pitchFamily="34" charset="-122"/>
        </a:defRPr>
      </a:pPr>
      <a:endParaRPr lang="zh-CN" smtId="4294967295">
        <a:latin typeface="Microsoft YaHei UI" panose="020b0503020204020204" pitchFamily="34" charset="-122"/>
        <a:ea typeface="Microsoft YaHei UI" panose="020b0503020204020204" pitchFamily="34" charset="-122"/>
        <a:sym typeface="Microsoft YaHei UI" panose="020b0503020204020204" pitchFamily="34" charset="-122"/>
      </a:endParaRPr>
    </a:p>
  </c:txPr>
  <c:externalData r:id="rId1">
    <c:autoUpdate val="0"/>
  </c:externalData>
</c:chartSpace>
</file>

<file path=ppt/charts/chart1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15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16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17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34860561136156321"/>
          <c:y val="0"/>
          <c:w val="0.974435567855835"/>
          <c:h val="0.948437511920929"/>
        </c:manualLayout>
      </c:layout>
      <c:lineChart>
        <c:grouping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ln w="28575" cap="rnd" cmpd="sng" algn="ctr">
              <a:solidFill>
                <a:schemeClr val="tx2"/>
              </a:solidFill>
              <a:prstDash val="solid"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</a:ln>
              <a:effectLst/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3.5</c:v>
                </c:pt>
                <c:pt idx="3">
                  <c:v>4</c:v>
                </c:pt>
                <c:pt idx="4">
                  <c:v>6</c:v>
                </c:pt>
                <c:pt idx="5">
                  <c:v>7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157656671"/>
        <c:axId val="157657327"/>
      </c:lineChart>
      <c:catAx>
        <c:axId val="157656671"/>
        <c:scaling>
          <c:orientation/>
        </c:scaling>
        <c:delete val="1"/>
        <c:axPos val="b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157657327"/>
        <c:auto val="0"/>
        <c:lblAlgn val="ctr"/>
        <c:lblOffset/>
        <c:noMultiLvlLbl val="0"/>
      </c:catAx>
      <c:valAx>
        <c:axId val="157657327"/>
        <c:scaling>
          <c:orientation/>
        </c:scaling>
        <c:delete val="1"/>
        <c:axPos val="l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157656671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18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831351399421692"/>
          <c:y val="0.0119663374498486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1860" b="0" i="0" u="none" strike="noStrike" kern="1200" spc="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 sz="1860" b="0" i="0" u="none" strike="noStrike" kern="1200" spc="0" baseline="0" smtId="4294967295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  <a:cs typeface="+mn-cs"/>
          </a:endParaRPr>
        </a:p>
      </c:txPr>
    </c:title>
    <c:autoTitleDeleted val="0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accent2"/>
              </a:solidFill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bg2"/>
              </a:solidFill>
              <a:ln w="19050">
                <a:noFill/>
              </a:ln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19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2.8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500"/>
        <c:overlap/>
        <c:axId val="1190319624"/>
        <c:axId val="1190314376"/>
      </c:barChart>
      <c:lineChart>
        <c:grouping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2.8</c:v>
                </c:pt>
                <c:pt idx="5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1190319624"/>
        <c:axId val="1190314376"/>
      </c:lineChart>
      <c:catAx>
        <c:axId val="1190319624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6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600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190314376"/>
        <c:crosses val="autoZero"/>
        <c:auto val="0"/>
        <c:lblAlgn val="ctr"/>
        <c:lblOffset/>
        <c:noMultiLvlLbl val="0"/>
      </c:catAx>
      <c:valAx>
        <c:axId val="1190314376"/>
        <c:scaling>
          <c:orientation/>
          <c:max val="5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190319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0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0800000" scaled="1"/>
            </a:gra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2.8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82"/>
        <c:overlap/>
        <c:axId val="1248107888"/>
        <c:axId val="1248108216"/>
      </c:barChart>
      <c:catAx>
        <c:axId val="1248107888"/>
        <c:scaling>
          <c:orientation/>
        </c:scaling>
        <c:delete val="0"/>
        <c:axPos val="l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248108216"/>
        <c:crosses val="autoZero"/>
        <c:auto val="0"/>
        <c:lblAlgn val="ctr"/>
        <c:lblOffset/>
        <c:noMultiLvlLbl val="0"/>
      </c:catAx>
      <c:valAx>
        <c:axId val="1248108216"/>
        <c:scaling>
          <c:orientation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400" b="1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400" b="1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248107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tx2">
                  <a:alpha val="40000"/>
                </a:schemeClr>
              </a:solidFill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tx2">
                  <a:alpha val="40000"/>
                </a:schemeClr>
              </a:solidFill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03699576854706"/>
          <c:y val="0.058975804597139359"/>
          <c:w val="0.57109761238098145"/>
          <c:h val="0.8820483684539794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tx2">
                  <a:alpha val="40000"/>
                </a:schemeClr>
              </a:solidFill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55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tx2">
                  <a:alpha val="40000"/>
                </a:schemeClr>
              </a:solidFill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74435567855835"/>
          <c:h val="0.948437511920929"/>
        </c:manualLayout>
      </c:layout>
      <c:lineChart>
        <c:grouping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ln w="28575" cap="rnd" cmpd="sng" algn="ctr">
              <a:solidFill>
                <a:schemeClr val="tx2"/>
              </a:solidFill>
              <a:prstDash val="solid"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</a:ln>
              <a:effectLst/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3.5</c:v>
                </c:pt>
                <c:pt idx="3">
                  <c:v>4</c:v>
                </c:pt>
                <c:pt idx="4">
                  <c:v>6</c:v>
                </c:pt>
                <c:pt idx="5">
                  <c:v>7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157656671"/>
        <c:axId val="157657327"/>
      </c:lineChart>
      <c:catAx>
        <c:axId val="157656671"/>
        <c:scaling>
          <c:orientation/>
        </c:scaling>
        <c:delete val="1"/>
        <c:axPos val="b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157657327"/>
        <c:auto val="0"/>
        <c:lblAlgn val="ctr"/>
        <c:lblOffset/>
        <c:noMultiLvlLbl val="0"/>
      </c:catAx>
      <c:valAx>
        <c:axId val="157657327"/>
        <c:scaling>
          <c:orientation/>
        </c:scaling>
        <c:delete val="1"/>
        <c:axPos val="l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157656671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6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831351399421692"/>
          <c:y val="0.0119663374498486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1860" b="0" i="0" u="none" strike="noStrike" kern="1200" spc="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 sz="1860" b="0" i="0" u="none" strike="noStrike" kern="1200" spc="0" baseline="0" smtId="4294967295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  <a:cs typeface="+mn-cs"/>
          </a:endParaRPr>
        </a:p>
      </c:txPr>
    </c:title>
    <c:autoTitleDeleted val="0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accent2"/>
              </a:solidFill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bg2"/>
              </a:solidFill>
              <a:ln w="19050">
                <a:noFill/>
              </a:ln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7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2.8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500"/>
        <c:overlap/>
        <c:axId val="1190319624"/>
        <c:axId val="1190314376"/>
      </c:barChart>
      <c:lineChart>
        <c:grouping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2.8</c:v>
                </c:pt>
                <c:pt idx="5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1190319624"/>
        <c:axId val="1190314376"/>
      </c:lineChart>
      <c:catAx>
        <c:axId val="1190319624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6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600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190314376"/>
        <c:crosses val="autoZero"/>
        <c:auto val="0"/>
        <c:lblAlgn val="ctr"/>
        <c:lblOffset/>
        <c:noMultiLvlLbl val="0"/>
      </c:catAx>
      <c:valAx>
        <c:axId val="1190314376"/>
        <c:scaling>
          <c:orientation/>
          <c:max val="5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190319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8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0800000" scaled="1"/>
            </a:gra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2.8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82"/>
        <c:overlap/>
        <c:axId val="1248107888"/>
        <c:axId val="1248108216"/>
      </c:barChart>
      <c:catAx>
        <c:axId val="1248107888"/>
        <c:scaling>
          <c:orientation/>
        </c:scaling>
        <c:delete val="0"/>
        <c:axPos val="l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248108216"/>
        <c:crosses val="autoZero"/>
        <c:auto val="0"/>
        <c:lblAlgn val="ctr"/>
        <c:lblOffset/>
        <c:noMultiLvlLbl val="0"/>
      </c:catAx>
      <c:valAx>
        <c:axId val="1248108216"/>
        <c:scaling>
          <c:orientation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400" b="1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400" b="1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248107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9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tx2">
                  <a:alpha val="40000"/>
                </a:schemeClr>
              </a:solidFill>
              <a:ln w="19050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a="http://schemas.openxmlformats.org/drawingml/2006/main" xmlns:r="http://schemas.openxmlformats.org/officeDocument/2006/relationships" xmlns:cs="http://schemas.microsoft.com/office/drawing/2012/chartStyle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a="http://schemas.openxmlformats.org/drawingml/2006/main" xmlns:r="http://schemas.openxmlformats.org/officeDocument/2006/relationships" xmlns:cs="http://schemas.microsoft.com/office/drawing/2012/chartStyle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87407-2E5D-4029-8E71-058E012A205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9F8DA-1AD6-4846-9DC7-D6A2F8D6613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FA95A-77B0-4719-AAAD-4D119BFCB41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57B77-24BD-44C4-A4CE-F1E742A70E2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jpeg" /><Relationship Id="rId2" Type="http://schemas.openxmlformats.org/officeDocument/2006/relationships/image" Target="../media/image8.png" /><Relationship Id="rId3" Type="http://schemas.microsoft.com/office/2007/relationships/hdphoto" Target="../media/image9.wdp" /><Relationship Id="rId4" Type="http://schemas.openxmlformats.org/officeDocument/2006/relationships/hyperlink" Target="http://www.officeplus.cn/Template/Home.shtml" TargetMode="External" /><Relationship Id="rId5" Type="http://schemas.openxmlformats.org/officeDocument/2006/relationships/image" Target="../media/image10.jpeg" /><Relationship Id="rId6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microsoft.com/office/2007/relationships/hdphoto" Target="../media/image9.wdp" /><Relationship Id="rId3" Type="http://schemas.openxmlformats.org/officeDocument/2006/relationships/hyperlink" Target="http://www.officeplus.cn/Template/Home.shtml" TargetMode="External" /><Relationship Id="rId4" Type="http://schemas.openxmlformats.org/officeDocument/2006/relationships/image" Target="../media/image11.jpeg" /><Relationship Id="rId5" Type="http://schemas.openxmlformats.org/officeDocument/2006/relationships/image" Target="../media/image12.jpeg" /><Relationship Id="rId6" Type="http://schemas.openxmlformats.org/officeDocument/2006/relationships/image" Target="../media/image13.jpeg" /><Relationship Id="rId7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75000"/>
          </a:blip>
          <a:srcRect r="10928"/>
          <a:stretch>
            <a:fillRect/>
          </a:stretch>
        </p:blipFill>
        <p:spPr>
          <a:xfrm flipH="1" flipV="1">
            <a:off x="-636" y="0"/>
            <a:ext cx="12193272" cy="6858330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4619311" y="4862823"/>
            <a:ext cx="2953378" cy="48884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471109" y="3254858"/>
            <a:ext cx="9249782" cy="0"/>
          </a:xfrm>
          <a:prstGeom prst="line">
            <a:avLst/>
          </a:prstGeom>
          <a:ln>
            <a:gradFill flip="none" rotWithShape="1">
              <a:gsLst>
                <a:gs pos="0">
                  <a:srgbClr val="363632">
                    <a:alpha val="0"/>
                  </a:srgbClr>
                </a:gs>
                <a:gs pos="50000">
                  <a:srgbClr val="363632"/>
                </a:gs>
                <a:gs pos="100000">
                  <a:srgbClr val="363632">
                    <a:alpha val="0"/>
                  </a:srgb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6497709"/>
            <a:ext cx="12192000" cy="3602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406270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6284242" y="1721826"/>
            <a:ext cx="381484" cy="338920"/>
            <a:chOff x="5386625" y="1332586"/>
            <a:chExt cx="568410" cy="504991"/>
          </a:xfrm>
        </p:grpSpPr>
        <p:sp>
          <p:nvSpPr>
            <p:cNvPr id="17" name="椭圆 16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3996427" y="858713"/>
            <a:ext cx="1018385" cy="914776"/>
            <a:chOff x="5361651" y="1304562"/>
            <a:chExt cx="593384" cy="533015"/>
          </a:xfrm>
        </p:grpSpPr>
        <p:sp>
          <p:nvSpPr>
            <p:cNvPr id="20" name="椭圆 19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/>
                </a:gs>
                <a:gs pos="74000">
                  <a:schemeClr val="accent1">
                    <a:alpha val="8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7975432" y="3750173"/>
            <a:ext cx="506396" cy="446519"/>
            <a:chOff x="5345632" y="1300230"/>
            <a:chExt cx="609403" cy="537347"/>
          </a:xfrm>
        </p:grpSpPr>
        <p:sp>
          <p:nvSpPr>
            <p:cNvPr id="23" name="椭圆 22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9000">
                  <a:schemeClr val="accent1">
                    <a:alpha val="7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flipH="1">
              <a:off x="5345632" y="1300230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3034824" y="3988052"/>
            <a:ext cx="472332" cy="419632"/>
            <a:chOff x="5386625" y="1332586"/>
            <a:chExt cx="568410" cy="504991"/>
          </a:xfrm>
        </p:grpSpPr>
        <p:sp>
          <p:nvSpPr>
            <p:cNvPr id="26" name="椭圆 25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7290810" y="906327"/>
            <a:ext cx="684622" cy="608236"/>
            <a:chOff x="5386625" y="1332586"/>
            <a:chExt cx="568410" cy="504991"/>
          </a:xfrm>
        </p:grpSpPr>
        <p:sp>
          <p:nvSpPr>
            <p:cNvPr id="29" name="椭圆 28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5507392" y="1561219"/>
            <a:ext cx="246180" cy="224838"/>
            <a:chOff x="5386625" y="1332586"/>
            <a:chExt cx="568410" cy="504991"/>
          </a:xfrm>
        </p:grpSpPr>
        <p:sp>
          <p:nvSpPr>
            <p:cNvPr id="32" name="椭圆 31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3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 userDrawn="1"/>
        </p:nvGrpSpPr>
        <p:grpSpPr>
          <a:xfrm>
            <a:off x="6100206" y="3081777"/>
            <a:ext cx="139670" cy="124086"/>
            <a:chOff x="5386625" y="1332586"/>
            <a:chExt cx="568410" cy="504991"/>
          </a:xfrm>
        </p:grpSpPr>
        <p:sp>
          <p:nvSpPr>
            <p:cNvPr id="35" name="椭圆 34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5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9306975" y="4076011"/>
            <a:ext cx="1820358" cy="1635156"/>
            <a:chOff x="5361651" y="1304562"/>
            <a:chExt cx="593384" cy="533015"/>
          </a:xfrm>
        </p:grpSpPr>
        <p:sp>
          <p:nvSpPr>
            <p:cNvPr id="38" name="椭圆 37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>
                    <a:alpha val="20000"/>
                  </a:schemeClr>
                </a:gs>
                <a:gs pos="7400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占位符 40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87350" y="2148303"/>
            <a:ext cx="11417300" cy="1015663"/>
          </a:xfrm>
        </p:spPr>
        <p:txBody>
          <a:bodyPr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60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微软雅黑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60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互联网行业年度总结模板</a:t>
            </a:r>
            <a:endParaRPr kumimoji="0" lang="zh-CN" altLang="en-US" sz="6000" b="1" i="0" u="none" strike="noStrike" kern="1200" cap="none" spc="60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文本占位符 40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87350" y="3342536"/>
            <a:ext cx="11417300" cy="276999"/>
          </a:xfrm>
        </p:spPr>
        <p:txBody>
          <a:bodyPr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zh-CN" sz="1200" kern="1200" spc="6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60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SIMPLE GENERAL TEMPLATE FOR ANNUAL SUMMARY OF ATMOSPHERE</a:t>
            </a:r>
            <a:endParaRPr kumimoji="0" lang="en-US" altLang="zh-CN" sz="1200" b="0" i="0" u="none" strike="noStrike" kern="1200" cap="none" spc="60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文本占位符 40"/>
          <p:cNvSpPr>
            <a:spLocks noGrp="1"/>
          </p:cNvSpPr>
          <p:nvPr>
            <p:ph type="body" sz="quarter" idx="12" hasCustomPrompt="1"/>
          </p:nvPr>
        </p:nvSpPr>
        <p:spPr>
          <a:xfrm>
            <a:off x="4680951" y="4927697"/>
            <a:ext cx="2830098" cy="369332"/>
          </a:xfr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汇报人：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OfficePLUS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图文版式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911452" y="3872795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3740235" y="3872795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6569018" y="3872795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9397801" y="3872795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cxnSp>
        <p:nvCxnSpPr>
          <p:cNvPr id="16" name="直接连接符 15"/>
          <p:cNvCxnSpPr/>
          <p:nvPr userDrawn="1"/>
        </p:nvCxnSpPr>
        <p:spPr>
          <a:xfrm>
            <a:off x="228600" y="1052203"/>
            <a:ext cx="11963400" cy="0"/>
          </a:xfrm>
          <a:prstGeom prst="line">
            <a:avLst/>
          </a:prstGeom>
          <a:ln w="12700">
            <a:solidFill>
              <a:schemeClr val="tx2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/>
          <p:cNvSpPr/>
          <p:nvPr userDrawn="1"/>
        </p:nvSpPr>
        <p:spPr>
          <a:xfrm>
            <a:off x="0" y="241300"/>
            <a:ext cx="457200" cy="825500"/>
          </a:xfrm>
          <a:custGeom>
            <a:gdLst>
              <a:gd name="connsiteX0" fmla="*/ 0 w 457200"/>
              <a:gd name="connsiteY0" fmla="*/ 0 h 825500"/>
              <a:gd name="connsiteX1" fmla="*/ 319614 w 457200"/>
              <a:gd name="connsiteY1" fmla="*/ 0 h 825500"/>
              <a:gd name="connsiteX2" fmla="*/ 457200 w 457200"/>
              <a:gd name="connsiteY2" fmla="*/ 137586 h 825500"/>
              <a:gd name="connsiteX3" fmla="*/ 457200 w 457200"/>
              <a:gd name="connsiteY3" fmla="*/ 687914 h 825500"/>
              <a:gd name="connsiteX4" fmla="*/ 319614 w 457200"/>
              <a:gd name="connsiteY4" fmla="*/ 825500 h 825500"/>
              <a:gd name="connsiteX5" fmla="*/ 0 w 457200"/>
              <a:gd name="connsiteY5" fmla="*/ 825500 h 825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825500">
                <a:moveTo>
                  <a:pt x="0" y="0"/>
                </a:moveTo>
                <a:lnTo>
                  <a:pt x="319614" y="0"/>
                </a:lnTo>
                <a:cubicBezTo>
                  <a:pt x="395601" y="0"/>
                  <a:pt x="457200" y="61599"/>
                  <a:pt x="457200" y="137586"/>
                </a:cubicBezTo>
                <a:lnTo>
                  <a:pt x="457200" y="687914"/>
                </a:lnTo>
                <a:cubicBezTo>
                  <a:pt x="457200" y="763901"/>
                  <a:pt x="395601" y="825500"/>
                  <a:pt x="319614" y="825500"/>
                </a:cubicBezTo>
                <a:lnTo>
                  <a:pt x="0" y="825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/>
        </p:nvSpPr>
        <p:spPr>
          <a:xfrm>
            <a:off x="-4763" y="370284"/>
            <a:ext cx="319088" cy="567532"/>
          </a:xfrm>
          <a:custGeom>
            <a:gdLst>
              <a:gd name="connsiteX0" fmla="*/ 0 w 319088"/>
              <a:gd name="connsiteY0" fmla="*/ 0 h 567532"/>
              <a:gd name="connsiteX1" fmla="*/ 287204 w 319088"/>
              <a:gd name="connsiteY1" fmla="*/ 0 h 567532"/>
              <a:gd name="connsiteX2" fmla="*/ 319088 w 319088"/>
              <a:gd name="connsiteY2" fmla="*/ 31884 h 567532"/>
              <a:gd name="connsiteX3" fmla="*/ 319088 w 319088"/>
              <a:gd name="connsiteY3" fmla="*/ 535648 h 567532"/>
              <a:gd name="connsiteX4" fmla="*/ 287204 w 319088"/>
              <a:gd name="connsiteY4" fmla="*/ 567532 h 567532"/>
              <a:gd name="connsiteX5" fmla="*/ 0 w 319088"/>
              <a:gd name="connsiteY5" fmla="*/ 567532 h 567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8" h="567532">
                <a:moveTo>
                  <a:pt x="0" y="0"/>
                </a:moveTo>
                <a:lnTo>
                  <a:pt x="287204" y="0"/>
                </a:lnTo>
                <a:cubicBezTo>
                  <a:pt x="304813" y="0"/>
                  <a:pt x="319088" y="14275"/>
                  <a:pt x="319088" y="31884"/>
                </a:cubicBezTo>
                <a:lnTo>
                  <a:pt x="319088" y="535648"/>
                </a:lnTo>
                <a:cubicBezTo>
                  <a:pt x="319088" y="553257"/>
                  <a:pt x="304813" y="567532"/>
                  <a:pt x="287204" y="567532"/>
                </a:cubicBezTo>
                <a:lnTo>
                  <a:pt x="0" y="567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 userDrawn="1"/>
        </p:nvSpPr>
        <p:spPr>
          <a:xfrm>
            <a:off x="228600" y="524843"/>
            <a:ext cx="309563" cy="258415"/>
          </a:xfrm>
          <a:prstGeom prst="roundRect">
            <a:avLst/>
          </a:prstGeom>
          <a:ln>
            <a:noFill/>
          </a:ln>
          <a:effectLst>
            <a:outerShdw blurRad="76200" sx="107000" sy="10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 userDrawn="1"/>
        </p:nvSpPr>
        <p:spPr>
          <a:xfrm>
            <a:off x="304800" y="598392"/>
            <a:ext cx="157163" cy="111316"/>
          </a:xfrm>
          <a:prstGeom prst="roundRect">
            <a:avLst>
              <a:gd name="adj" fmla="val 10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614363" y="361663"/>
            <a:ext cx="10880951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请输入你的标题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75000"/>
          </a:blip>
          <a:srcRect r="10928"/>
          <a:stretch>
            <a:fillRect/>
          </a:stretch>
        </p:blipFill>
        <p:spPr>
          <a:xfrm flipH="1" flipV="1">
            <a:off x="-636" y="0"/>
            <a:ext cx="12193272" cy="6858330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4619311" y="4862823"/>
            <a:ext cx="2953378" cy="48884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6497709"/>
            <a:ext cx="12192000" cy="3602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406270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7416613" y="2279553"/>
            <a:ext cx="381484" cy="338920"/>
            <a:chOff x="5386625" y="1332586"/>
            <a:chExt cx="568410" cy="504991"/>
          </a:xfrm>
        </p:grpSpPr>
        <p:sp>
          <p:nvSpPr>
            <p:cNvPr id="17" name="椭圆 16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857845" y="579765"/>
            <a:ext cx="1724118" cy="1548708"/>
            <a:chOff x="5361651" y="1304562"/>
            <a:chExt cx="593384" cy="533015"/>
          </a:xfrm>
        </p:grpSpPr>
        <p:sp>
          <p:nvSpPr>
            <p:cNvPr id="20" name="椭圆 19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/>
                </a:gs>
                <a:gs pos="74000">
                  <a:schemeClr val="accent1">
                    <a:alpha val="8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7843211" y="3562952"/>
            <a:ext cx="1069606" cy="943136"/>
            <a:chOff x="5345632" y="1300230"/>
            <a:chExt cx="609403" cy="537347"/>
          </a:xfrm>
        </p:grpSpPr>
        <p:sp>
          <p:nvSpPr>
            <p:cNvPr id="23" name="椭圆 22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9000">
                  <a:schemeClr val="accent1">
                    <a:alpha val="7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flipH="1">
              <a:off x="5345632" y="1300230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2149452" y="4303929"/>
            <a:ext cx="472332" cy="419632"/>
            <a:chOff x="5386625" y="1332586"/>
            <a:chExt cx="568410" cy="504991"/>
          </a:xfrm>
        </p:grpSpPr>
        <p:sp>
          <p:nvSpPr>
            <p:cNvPr id="26" name="椭圆 25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8184427" y="1117736"/>
            <a:ext cx="613484" cy="545034"/>
            <a:chOff x="5386625" y="1332586"/>
            <a:chExt cx="568410" cy="504991"/>
          </a:xfrm>
        </p:grpSpPr>
        <p:sp>
          <p:nvSpPr>
            <p:cNvPr id="29" name="椭圆 28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6214441" y="1123212"/>
            <a:ext cx="246180" cy="224838"/>
            <a:chOff x="5386625" y="1332586"/>
            <a:chExt cx="568410" cy="504991"/>
          </a:xfrm>
        </p:grpSpPr>
        <p:sp>
          <p:nvSpPr>
            <p:cNvPr id="32" name="椭圆 31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3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 userDrawn="1"/>
        </p:nvGrpSpPr>
        <p:grpSpPr>
          <a:xfrm>
            <a:off x="5505374" y="2904725"/>
            <a:ext cx="139670" cy="124086"/>
            <a:chOff x="5386625" y="1332586"/>
            <a:chExt cx="568410" cy="504991"/>
          </a:xfrm>
        </p:grpSpPr>
        <p:sp>
          <p:nvSpPr>
            <p:cNvPr id="35" name="椭圆 34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5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9306975" y="4076011"/>
            <a:ext cx="1820358" cy="1635156"/>
            <a:chOff x="5361651" y="1304562"/>
            <a:chExt cx="593384" cy="533015"/>
          </a:xfrm>
        </p:grpSpPr>
        <p:sp>
          <p:nvSpPr>
            <p:cNvPr id="38" name="椭圆 37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>
                    <a:alpha val="20000"/>
                  </a:schemeClr>
                </a:gs>
                <a:gs pos="7400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占位符 40"/>
          <p:cNvSpPr>
            <a:spLocks noGrp="1"/>
          </p:cNvSpPr>
          <p:nvPr>
            <p:ph type="body" sz="quarter" idx="12" hasCustomPrompt="1"/>
          </p:nvPr>
        </p:nvSpPr>
        <p:spPr>
          <a:xfrm>
            <a:off x="4680951" y="4927697"/>
            <a:ext cx="2830098" cy="369332"/>
          </a:xfr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汇报人：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OfficePLUS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3269931" y="3051414"/>
            <a:ext cx="5652139" cy="0"/>
          </a:xfrm>
          <a:prstGeom prst="line">
            <a:avLst/>
          </a:prstGeom>
          <a:ln>
            <a:gradFill flip="none" rotWithShape="1">
              <a:gsLst>
                <a:gs pos="0">
                  <a:srgbClr val="363632">
                    <a:alpha val="0"/>
                  </a:srgbClr>
                </a:gs>
                <a:gs pos="50000">
                  <a:srgbClr val="363632"/>
                </a:gs>
                <a:gs pos="100000">
                  <a:srgbClr val="363632">
                    <a:alpha val="0"/>
                  </a:srgb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3819525" y="1581289"/>
            <a:ext cx="4552950" cy="1446550"/>
          </a:xfrm>
        </p:spPr>
        <p:txBody>
          <a:bodyPr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88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谢谢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3819525" y="3081177"/>
            <a:ext cx="4552950" cy="923330"/>
          </a:xfrm>
        </p:spPr>
        <p:txBody>
          <a:bodyPr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Thank you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75000"/>
          </a:blip>
          <a:srcRect r="10928"/>
          <a:stretch>
            <a:fillRect/>
          </a:stretch>
        </p:blipFill>
        <p:spPr>
          <a:xfrm flipH="1" flipV="1">
            <a:off x="-636" y="0"/>
            <a:ext cx="12193272" cy="6858330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4619311" y="4862823"/>
            <a:ext cx="2953378" cy="48884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471109" y="3254858"/>
            <a:ext cx="9249782" cy="0"/>
          </a:xfrm>
          <a:prstGeom prst="line">
            <a:avLst/>
          </a:prstGeom>
          <a:ln>
            <a:gradFill flip="none" rotWithShape="1">
              <a:gsLst>
                <a:gs pos="0">
                  <a:srgbClr val="363632">
                    <a:alpha val="0"/>
                  </a:srgbClr>
                </a:gs>
                <a:gs pos="50000">
                  <a:srgbClr val="363632"/>
                </a:gs>
                <a:gs pos="100000">
                  <a:srgbClr val="363632">
                    <a:alpha val="0"/>
                  </a:srgb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6497709"/>
            <a:ext cx="12192000" cy="3602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406270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6284242" y="1721826"/>
            <a:ext cx="381484" cy="338920"/>
            <a:chOff x="5386625" y="1332586"/>
            <a:chExt cx="568410" cy="504991"/>
          </a:xfrm>
        </p:grpSpPr>
        <p:sp>
          <p:nvSpPr>
            <p:cNvPr id="17" name="椭圆 16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3996427" y="858713"/>
            <a:ext cx="1018385" cy="914776"/>
            <a:chOff x="5361651" y="1304562"/>
            <a:chExt cx="593384" cy="533015"/>
          </a:xfrm>
        </p:grpSpPr>
        <p:sp>
          <p:nvSpPr>
            <p:cNvPr id="20" name="椭圆 19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/>
                </a:gs>
                <a:gs pos="74000">
                  <a:schemeClr val="accent1">
                    <a:alpha val="8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7975432" y="3750173"/>
            <a:ext cx="506396" cy="446519"/>
            <a:chOff x="5345632" y="1300230"/>
            <a:chExt cx="609403" cy="537347"/>
          </a:xfrm>
        </p:grpSpPr>
        <p:sp>
          <p:nvSpPr>
            <p:cNvPr id="23" name="椭圆 22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9000">
                  <a:schemeClr val="accent1">
                    <a:alpha val="7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flipH="1">
              <a:off x="5345632" y="1300230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3034824" y="3988052"/>
            <a:ext cx="472332" cy="419632"/>
            <a:chOff x="5386625" y="1332586"/>
            <a:chExt cx="568410" cy="504991"/>
          </a:xfrm>
        </p:grpSpPr>
        <p:sp>
          <p:nvSpPr>
            <p:cNvPr id="26" name="椭圆 25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7290810" y="906327"/>
            <a:ext cx="684622" cy="608236"/>
            <a:chOff x="5386625" y="1332586"/>
            <a:chExt cx="568410" cy="504991"/>
          </a:xfrm>
        </p:grpSpPr>
        <p:sp>
          <p:nvSpPr>
            <p:cNvPr id="29" name="椭圆 28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5507392" y="1561219"/>
            <a:ext cx="246180" cy="224838"/>
            <a:chOff x="5386625" y="1332586"/>
            <a:chExt cx="568410" cy="504991"/>
          </a:xfrm>
        </p:grpSpPr>
        <p:sp>
          <p:nvSpPr>
            <p:cNvPr id="32" name="椭圆 31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3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 userDrawn="1"/>
        </p:nvGrpSpPr>
        <p:grpSpPr>
          <a:xfrm>
            <a:off x="6100206" y="3081777"/>
            <a:ext cx="139670" cy="124086"/>
            <a:chOff x="5386625" y="1332586"/>
            <a:chExt cx="568410" cy="504991"/>
          </a:xfrm>
        </p:grpSpPr>
        <p:sp>
          <p:nvSpPr>
            <p:cNvPr id="35" name="椭圆 34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5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9306975" y="4076011"/>
            <a:ext cx="1820358" cy="1635156"/>
            <a:chOff x="5361651" y="1304562"/>
            <a:chExt cx="593384" cy="533015"/>
          </a:xfrm>
        </p:grpSpPr>
        <p:sp>
          <p:nvSpPr>
            <p:cNvPr id="38" name="椭圆 37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>
                    <a:alpha val="20000"/>
                  </a:schemeClr>
                </a:gs>
                <a:gs pos="7400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占位符 40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87350" y="2148303"/>
            <a:ext cx="11417300" cy="1015663"/>
          </a:xfrm>
        </p:spPr>
        <p:txBody>
          <a:bodyPr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60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微软雅黑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60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互联网行业年度总结模板</a:t>
            </a:r>
            <a:endParaRPr kumimoji="0" lang="zh-CN" altLang="en-US" sz="6000" b="1" i="0" u="none" strike="noStrike" kern="1200" cap="none" spc="60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文本占位符 40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87350" y="3342536"/>
            <a:ext cx="11417300" cy="276999"/>
          </a:xfrm>
        </p:spPr>
        <p:txBody>
          <a:bodyPr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zh-CN" sz="1200" kern="1200" spc="6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60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SIMPLE GENERAL TEMPLATE FOR ANNUAL SUMMARY OF ATMOSPHERE</a:t>
            </a:r>
            <a:endParaRPr kumimoji="0" lang="en-US" altLang="zh-CN" sz="1200" b="0" i="0" u="none" strike="noStrike" kern="1200" cap="none" spc="60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文本占位符 40"/>
          <p:cNvSpPr>
            <a:spLocks noGrp="1"/>
          </p:cNvSpPr>
          <p:nvPr>
            <p:ph type="body" sz="quarter" idx="12" hasCustomPrompt="1"/>
          </p:nvPr>
        </p:nvSpPr>
        <p:spPr>
          <a:xfrm>
            <a:off x="4680951" y="4927697"/>
            <a:ext cx="2830098" cy="369332"/>
          </a:xfr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汇报人：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OfficePLUS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三项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60000"/>
          </a:blip>
          <a:srcRect r="10928"/>
          <a:stretch>
            <a:fillRect/>
          </a:stretch>
        </p:blipFill>
        <p:spPr>
          <a:xfrm flipH="1" flipV="1">
            <a:off x="-1272" y="20512"/>
            <a:ext cx="12193272" cy="685833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33401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793958" y="1612900"/>
            <a:ext cx="1015662" cy="36322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609466" y="2173056"/>
            <a:ext cx="352556" cy="2671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514222" y="2081808"/>
            <a:ext cx="3022600" cy="2748508"/>
            <a:chOff x="5722092" y="-1107478"/>
            <a:chExt cx="3022600" cy="2748508"/>
          </a:xfrm>
        </p:grpSpPr>
        <p:sp>
          <p:nvSpPr>
            <p:cNvPr id="12" name="文本框 11"/>
            <p:cNvSpPr txBox="1"/>
            <p:nvPr/>
          </p:nvSpPr>
          <p:spPr>
            <a:xfrm>
              <a:off x="6360266" y="-1107478"/>
              <a:ext cx="101566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目录</a:t>
              </a:r>
              <a:endPara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722092" y="1117810"/>
              <a:ext cx="30226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+mj-ea"/>
                </a:rPr>
                <a:t>CONTENT</a:t>
              </a:r>
              <a:endParaRPr lang="zh-CN" altLang="en-US" sz="2800" b="1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14" name="矩形 13"/>
          <p:cNvSpPr/>
          <p:nvPr userDrawn="1"/>
        </p:nvSpPr>
        <p:spPr>
          <a:xfrm>
            <a:off x="757406" y="2768600"/>
            <a:ext cx="72453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5745491" y="2015210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矩形: 圆角 15"/>
          <p:cNvSpPr/>
          <p:nvPr userDrawn="1"/>
        </p:nvSpPr>
        <p:spPr>
          <a:xfrm>
            <a:off x="5183709" y="1958465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209936" y="1992479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01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5745491" y="3330909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矩形: 圆角 18"/>
          <p:cNvSpPr/>
          <p:nvPr userDrawn="1"/>
        </p:nvSpPr>
        <p:spPr>
          <a:xfrm>
            <a:off x="5183709" y="3274164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5745491" y="4646608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矩形: 圆角 20"/>
          <p:cNvSpPr/>
          <p:nvPr userDrawn="1"/>
        </p:nvSpPr>
        <p:spPr>
          <a:xfrm>
            <a:off x="5183709" y="4589863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5164656" y="4636869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03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5183709" y="3314674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02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3404633" y="0"/>
            <a:ext cx="45719" cy="6878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0" hasCustomPrompt="1"/>
          </p:nvPr>
        </p:nvSpPr>
        <p:spPr>
          <a:xfrm>
            <a:off x="6002856" y="2012709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工作回顾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0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6002856" y="3326328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心得体会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1" name="文本占位符 28"/>
          <p:cNvSpPr>
            <a:spLocks noGrp="1"/>
          </p:cNvSpPr>
          <p:nvPr>
            <p:ph type="body" sz="quarter" idx="12" hasCustomPrompt="1"/>
          </p:nvPr>
        </p:nvSpPr>
        <p:spPr>
          <a:xfrm>
            <a:off x="6002856" y="4660177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新年计划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四项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60000"/>
          </a:blip>
          <a:srcRect r="10928"/>
          <a:stretch>
            <a:fillRect/>
          </a:stretch>
        </p:blipFill>
        <p:spPr>
          <a:xfrm flipH="1" flipV="1">
            <a:off x="-1272" y="20512"/>
            <a:ext cx="12193272" cy="685833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33401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793958" y="1612900"/>
            <a:ext cx="1015662" cy="36322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609466" y="2173056"/>
            <a:ext cx="352556" cy="2671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514222" y="2081808"/>
            <a:ext cx="3022600" cy="2748508"/>
            <a:chOff x="5722092" y="-1107478"/>
            <a:chExt cx="3022600" cy="2748508"/>
          </a:xfrm>
        </p:grpSpPr>
        <p:sp>
          <p:nvSpPr>
            <p:cNvPr id="12" name="文本框 11"/>
            <p:cNvSpPr txBox="1"/>
            <p:nvPr/>
          </p:nvSpPr>
          <p:spPr>
            <a:xfrm>
              <a:off x="6360266" y="-1107478"/>
              <a:ext cx="101566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目录</a:t>
              </a:r>
              <a:endPara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722092" y="1117810"/>
              <a:ext cx="30226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+mj-ea"/>
                </a:rPr>
                <a:t>CONTENT</a:t>
              </a:r>
              <a:endParaRPr lang="zh-CN" altLang="en-US" sz="2800" b="1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14" name="矩形 13"/>
          <p:cNvSpPr/>
          <p:nvPr userDrawn="1"/>
        </p:nvSpPr>
        <p:spPr>
          <a:xfrm>
            <a:off x="757406" y="2768600"/>
            <a:ext cx="72453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5745491" y="1186464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矩形: 圆角 15"/>
          <p:cNvSpPr/>
          <p:nvPr userDrawn="1"/>
        </p:nvSpPr>
        <p:spPr>
          <a:xfrm>
            <a:off x="5183709" y="1129719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209936" y="1163733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01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5745491" y="2502163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矩形: 圆角 18"/>
          <p:cNvSpPr/>
          <p:nvPr userDrawn="1"/>
        </p:nvSpPr>
        <p:spPr>
          <a:xfrm>
            <a:off x="5183709" y="2445418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5745491" y="3817862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矩形: 圆角 20"/>
          <p:cNvSpPr/>
          <p:nvPr userDrawn="1"/>
        </p:nvSpPr>
        <p:spPr>
          <a:xfrm>
            <a:off x="5183709" y="3761117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5164656" y="3808123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03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5183709" y="2485928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02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3404633" y="0"/>
            <a:ext cx="45719" cy="6878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0" hasCustomPrompt="1"/>
          </p:nvPr>
        </p:nvSpPr>
        <p:spPr>
          <a:xfrm>
            <a:off x="6002856" y="1183963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工作回顾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0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6002856" y="2497582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心得体会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1" name="文本占位符 28"/>
          <p:cNvSpPr>
            <a:spLocks noGrp="1"/>
          </p:cNvSpPr>
          <p:nvPr>
            <p:ph type="body" sz="quarter" idx="12" hasCustomPrompt="1"/>
          </p:nvPr>
        </p:nvSpPr>
        <p:spPr>
          <a:xfrm>
            <a:off x="6002856" y="3831431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新年计划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5764545" y="5094810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矩形: 圆角 24"/>
          <p:cNvSpPr/>
          <p:nvPr userDrawn="1"/>
        </p:nvSpPr>
        <p:spPr>
          <a:xfrm>
            <a:off x="5202763" y="5038065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文本框 25"/>
          <p:cNvSpPr txBox="1"/>
          <p:nvPr userDrawn="1"/>
        </p:nvSpPr>
        <p:spPr>
          <a:xfrm>
            <a:off x="5183710" y="5085071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04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8" name="文本占位符 28"/>
          <p:cNvSpPr>
            <a:spLocks noGrp="1"/>
          </p:cNvSpPr>
          <p:nvPr>
            <p:ph type="body" sz="quarter" idx="13" hasCustomPrompt="1"/>
          </p:nvPr>
        </p:nvSpPr>
        <p:spPr>
          <a:xfrm>
            <a:off x="6021910" y="5108379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未来目标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五项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60000"/>
          </a:blip>
          <a:srcRect r="10928"/>
          <a:stretch>
            <a:fillRect/>
          </a:stretch>
        </p:blipFill>
        <p:spPr>
          <a:xfrm flipH="1" flipV="1">
            <a:off x="-1272" y="20512"/>
            <a:ext cx="12193272" cy="685833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33401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793958" y="1612900"/>
            <a:ext cx="1015662" cy="36322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609466" y="2173056"/>
            <a:ext cx="352556" cy="2671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514222" y="2081808"/>
            <a:ext cx="3022600" cy="2748508"/>
            <a:chOff x="5722092" y="-1107478"/>
            <a:chExt cx="3022600" cy="2748508"/>
          </a:xfrm>
        </p:grpSpPr>
        <p:sp>
          <p:nvSpPr>
            <p:cNvPr id="12" name="文本框 11"/>
            <p:cNvSpPr txBox="1"/>
            <p:nvPr/>
          </p:nvSpPr>
          <p:spPr>
            <a:xfrm>
              <a:off x="6360266" y="-1107478"/>
              <a:ext cx="101566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目录</a:t>
              </a:r>
              <a:endPara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722092" y="1117810"/>
              <a:ext cx="30226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+mj-ea"/>
                </a:rPr>
                <a:t>CONTENT</a:t>
              </a:r>
              <a:endParaRPr lang="zh-CN" altLang="en-US" sz="2800" b="1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14" name="矩形 13"/>
          <p:cNvSpPr/>
          <p:nvPr userDrawn="1"/>
        </p:nvSpPr>
        <p:spPr>
          <a:xfrm>
            <a:off x="757406" y="2768600"/>
            <a:ext cx="72453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183709" y="748719"/>
            <a:ext cx="5398824" cy="691322"/>
            <a:chOff x="5183709" y="1129719"/>
            <a:chExt cx="5398824" cy="691322"/>
          </a:xfrm>
        </p:grpSpPr>
        <p:sp>
          <p:nvSpPr>
            <p:cNvPr id="15" name="矩形 14"/>
            <p:cNvSpPr/>
            <p:nvPr userDrawn="1"/>
          </p:nvSpPr>
          <p:spPr>
            <a:xfrm>
              <a:off x="5745491" y="1186464"/>
              <a:ext cx="4837042" cy="57783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矩形: 圆角 15"/>
            <p:cNvSpPr/>
            <p:nvPr userDrawn="1"/>
          </p:nvSpPr>
          <p:spPr>
            <a:xfrm>
              <a:off x="5183709" y="1129719"/>
              <a:ext cx="691322" cy="691322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文本框 16"/>
            <p:cNvSpPr txBox="1"/>
            <p:nvPr userDrawn="1"/>
          </p:nvSpPr>
          <p:spPr>
            <a:xfrm>
              <a:off x="5209936" y="1163733"/>
              <a:ext cx="838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solidFill>
                    <a:srgbClr val="2D3A5C"/>
                  </a:solidFill>
                  <a:latin typeface="+mn-ea"/>
                </a:defRPr>
              </a:lvl1pPr>
            </a:lstStyle>
            <a:p>
              <a:r>
                <a:rPr lang="en-US" altLang="zh-CN">
                  <a:solidFill>
                    <a:prstClr val="white"/>
                  </a:solidFill>
                  <a:latin typeface="微软雅黑" panose="020b0503020204020204" charset="-122"/>
                  <a:ea typeface="微软雅黑"/>
                </a:rPr>
                <a:t>01</a:t>
              </a: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5164656" y="3056793"/>
            <a:ext cx="5417877" cy="693337"/>
            <a:chOff x="5164656" y="3761117"/>
            <a:chExt cx="5417877" cy="693337"/>
          </a:xfrm>
        </p:grpSpPr>
        <p:sp>
          <p:nvSpPr>
            <p:cNvPr id="20" name="矩形 19"/>
            <p:cNvSpPr/>
            <p:nvPr userDrawn="1"/>
          </p:nvSpPr>
          <p:spPr>
            <a:xfrm>
              <a:off x="5745491" y="3817862"/>
              <a:ext cx="4837042" cy="57783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矩形: 圆角 20"/>
            <p:cNvSpPr/>
            <p:nvPr userDrawn="1"/>
          </p:nvSpPr>
          <p:spPr>
            <a:xfrm>
              <a:off x="5183709" y="3761117"/>
              <a:ext cx="691322" cy="691322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文本框 21"/>
            <p:cNvSpPr txBox="1"/>
            <p:nvPr userDrawn="1"/>
          </p:nvSpPr>
          <p:spPr>
            <a:xfrm>
              <a:off x="5164656" y="3808123"/>
              <a:ext cx="838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solidFill>
                    <a:srgbClr val="2D3A5C"/>
                  </a:solidFill>
                  <a:latin typeface="+mn-ea"/>
                </a:defRPr>
              </a:lvl1pPr>
            </a:lstStyle>
            <a:p>
              <a:r>
                <a:rPr lang="en-US" altLang="zh-CN">
                  <a:solidFill>
                    <a:prstClr val="white"/>
                  </a:solidFill>
                  <a:latin typeface="微软雅黑" panose="020b0503020204020204" charset="-122"/>
                  <a:ea typeface="微软雅黑"/>
                </a:rPr>
                <a:t>03</a:t>
              </a: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183709" y="1902756"/>
            <a:ext cx="5398824" cy="691322"/>
            <a:chOff x="5183709" y="2445418"/>
            <a:chExt cx="5398824" cy="691322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5183709" y="2445418"/>
              <a:ext cx="5398824" cy="691322"/>
              <a:chOff x="5183709" y="2445418"/>
              <a:chExt cx="5398824" cy="691322"/>
            </a:xfrm>
          </p:grpSpPr>
          <p:sp>
            <p:nvSpPr>
              <p:cNvPr id="18" name="矩形 17"/>
              <p:cNvSpPr/>
              <p:nvPr userDrawn="1"/>
            </p:nvSpPr>
            <p:spPr>
              <a:xfrm>
                <a:off x="5745491" y="2502163"/>
                <a:ext cx="4837042" cy="577832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" name="矩形: 圆角 18"/>
              <p:cNvSpPr/>
              <p:nvPr userDrawn="1"/>
            </p:nvSpPr>
            <p:spPr>
              <a:xfrm>
                <a:off x="5183709" y="2445418"/>
                <a:ext cx="691322" cy="691322"/>
              </a:xfrm>
              <a:prstGeom prst="round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3" name="文本框 22"/>
            <p:cNvSpPr txBox="1"/>
            <p:nvPr userDrawn="1"/>
          </p:nvSpPr>
          <p:spPr>
            <a:xfrm>
              <a:off x="5183709" y="2485928"/>
              <a:ext cx="838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solidFill>
                    <a:srgbClr val="2D3A5C"/>
                  </a:solidFill>
                  <a:latin typeface="+mn-ea"/>
                </a:defRPr>
              </a:lvl1pPr>
            </a:lstStyle>
            <a:p>
              <a:r>
                <a:rPr lang="en-US" altLang="zh-CN">
                  <a:solidFill>
                    <a:prstClr val="white"/>
                  </a:solidFill>
                  <a:latin typeface="微软雅黑" panose="020b0503020204020204" charset="-122"/>
                  <a:ea typeface="微软雅黑"/>
                </a:rPr>
                <a:t>02</a:t>
              </a: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7" name="矩形 26"/>
          <p:cNvSpPr/>
          <p:nvPr userDrawn="1"/>
        </p:nvSpPr>
        <p:spPr>
          <a:xfrm>
            <a:off x="3404633" y="0"/>
            <a:ext cx="45719" cy="6878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0" hasCustomPrompt="1"/>
          </p:nvPr>
        </p:nvSpPr>
        <p:spPr>
          <a:xfrm>
            <a:off x="6012383" y="816806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工作回顾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0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6012383" y="1966076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心得体会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1" name="文本占位符 28"/>
          <p:cNvSpPr>
            <a:spLocks noGrp="1"/>
          </p:cNvSpPr>
          <p:nvPr>
            <p:ph type="body" sz="quarter" idx="12" hasCustomPrompt="1"/>
          </p:nvPr>
        </p:nvSpPr>
        <p:spPr>
          <a:xfrm>
            <a:off x="6012383" y="3115346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新年计划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39" name="组合 38"/>
          <p:cNvGrpSpPr/>
          <p:nvPr userDrawn="1"/>
        </p:nvGrpSpPr>
        <p:grpSpPr>
          <a:xfrm>
            <a:off x="5183710" y="4212845"/>
            <a:ext cx="5417877" cy="693337"/>
            <a:chOff x="5183710" y="5038065"/>
            <a:chExt cx="5417877" cy="693337"/>
          </a:xfrm>
        </p:grpSpPr>
        <p:sp>
          <p:nvSpPr>
            <p:cNvPr id="24" name="矩形 23"/>
            <p:cNvSpPr/>
            <p:nvPr userDrawn="1"/>
          </p:nvSpPr>
          <p:spPr>
            <a:xfrm>
              <a:off x="5764545" y="5094810"/>
              <a:ext cx="4837042" cy="57783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矩形: 圆角 24"/>
            <p:cNvSpPr/>
            <p:nvPr userDrawn="1"/>
          </p:nvSpPr>
          <p:spPr>
            <a:xfrm>
              <a:off x="5202763" y="5038065"/>
              <a:ext cx="691322" cy="691322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文本框 25"/>
            <p:cNvSpPr txBox="1"/>
            <p:nvPr userDrawn="1"/>
          </p:nvSpPr>
          <p:spPr>
            <a:xfrm>
              <a:off x="5183710" y="5085071"/>
              <a:ext cx="838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solidFill>
                    <a:srgbClr val="2D3A5C"/>
                  </a:solidFill>
                  <a:latin typeface="+mn-ea"/>
                </a:defRPr>
              </a:lvl1pPr>
            </a:lstStyle>
            <a:p>
              <a:r>
                <a:rPr lang="en-US" altLang="zh-CN">
                  <a:solidFill>
                    <a:prstClr val="white"/>
                  </a:solidFill>
                  <a:latin typeface="微软雅黑" panose="020b0503020204020204" charset="-122"/>
                  <a:ea typeface="微软雅黑"/>
                </a:rPr>
                <a:t>04</a:t>
              </a: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8" name="文本占位符 28"/>
          <p:cNvSpPr>
            <a:spLocks noGrp="1"/>
          </p:cNvSpPr>
          <p:nvPr>
            <p:ph type="body" sz="quarter" idx="13" hasCustomPrompt="1"/>
          </p:nvPr>
        </p:nvSpPr>
        <p:spPr>
          <a:xfrm>
            <a:off x="6012383" y="4264616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未来目标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40" name="组合 39"/>
          <p:cNvGrpSpPr/>
          <p:nvPr userDrawn="1"/>
        </p:nvGrpSpPr>
        <p:grpSpPr>
          <a:xfrm>
            <a:off x="5164656" y="5368899"/>
            <a:ext cx="5417877" cy="693337"/>
            <a:chOff x="5164656" y="5749899"/>
            <a:chExt cx="5417877" cy="693337"/>
          </a:xfrm>
        </p:grpSpPr>
        <p:sp>
          <p:nvSpPr>
            <p:cNvPr id="35" name="矩形 34"/>
            <p:cNvSpPr/>
            <p:nvPr userDrawn="1"/>
          </p:nvSpPr>
          <p:spPr>
            <a:xfrm>
              <a:off x="5745491" y="5806644"/>
              <a:ext cx="4837042" cy="57783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矩形: 圆角 35"/>
            <p:cNvSpPr/>
            <p:nvPr userDrawn="1"/>
          </p:nvSpPr>
          <p:spPr>
            <a:xfrm>
              <a:off x="5183709" y="5749899"/>
              <a:ext cx="691322" cy="691322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文本框 36"/>
            <p:cNvSpPr txBox="1"/>
            <p:nvPr userDrawn="1"/>
          </p:nvSpPr>
          <p:spPr>
            <a:xfrm>
              <a:off x="5164656" y="5796905"/>
              <a:ext cx="838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solidFill>
                    <a:srgbClr val="2D3A5C"/>
                  </a:solidFill>
                  <a:latin typeface="+mn-ea"/>
                </a:defRPr>
              </a:lvl1pPr>
            </a:lstStyle>
            <a:p>
              <a:r>
                <a:rPr lang="en-US" altLang="zh-CN">
                  <a:solidFill>
                    <a:prstClr val="white"/>
                  </a:solidFill>
                  <a:latin typeface="微软雅黑" panose="020b0503020204020204" charset="-122"/>
                  <a:ea typeface="微软雅黑"/>
                </a:rPr>
                <a:t>05</a:t>
              </a: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8" name="文本占位符 28"/>
          <p:cNvSpPr>
            <a:spLocks noGrp="1"/>
          </p:cNvSpPr>
          <p:nvPr>
            <p:ph type="body" sz="quarter" idx="14" hasCustomPrompt="1"/>
          </p:nvPr>
        </p:nvSpPr>
        <p:spPr>
          <a:xfrm>
            <a:off x="6012383" y="5413888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会议总结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转场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75000"/>
          </a:blip>
          <a:srcRect r="10928"/>
          <a:stretch>
            <a:fillRect/>
          </a:stretch>
        </p:blipFill>
        <p:spPr>
          <a:xfrm flipH="1" flipV="1">
            <a:off x="-1272" y="-165"/>
            <a:ext cx="12193272" cy="685833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8922881" y="3459700"/>
            <a:ext cx="3082306" cy="2768712"/>
            <a:chOff x="5361651" y="1304562"/>
            <a:chExt cx="593384" cy="533015"/>
          </a:xfrm>
        </p:grpSpPr>
        <p:sp>
          <p:nvSpPr>
            <p:cNvPr id="9" name="椭圆 8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>
                    <a:alpha val="20000"/>
                  </a:schemeClr>
                </a:gs>
                <a:gs pos="7400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0" y="6497709"/>
            <a:ext cx="12192000" cy="3602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406270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10100201" y="2910770"/>
            <a:ext cx="506396" cy="446519"/>
            <a:chOff x="5345632" y="1300230"/>
            <a:chExt cx="609403" cy="537347"/>
          </a:xfrm>
        </p:grpSpPr>
        <p:sp>
          <p:nvSpPr>
            <p:cNvPr id="14" name="椭圆 13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9000">
                  <a:schemeClr val="accent1">
                    <a:alpha val="7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5345632" y="1300230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6821636" y="4801161"/>
            <a:ext cx="488940" cy="468146"/>
            <a:chOff x="5386625" y="1332586"/>
            <a:chExt cx="568410" cy="504991"/>
          </a:xfrm>
        </p:grpSpPr>
        <p:sp>
          <p:nvSpPr>
            <p:cNvPr id="18" name="椭圆 17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9426451" y="706385"/>
            <a:ext cx="1018385" cy="914776"/>
            <a:chOff x="5361651" y="1304562"/>
            <a:chExt cx="593384" cy="533015"/>
          </a:xfrm>
        </p:grpSpPr>
        <p:sp>
          <p:nvSpPr>
            <p:cNvPr id="21" name="椭圆 20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/>
                </a:gs>
                <a:gs pos="74000">
                  <a:schemeClr val="accent1">
                    <a:alpha val="8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1445256" y="4651668"/>
            <a:ext cx="808866" cy="718618"/>
            <a:chOff x="5386625" y="1332586"/>
            <a:chExt cx="568410" cy="504991"/>
          </a:xfrm>
        </p:grpSpPr>
        <p:sp>
          <p:nvSpPr>
            <p:cNvPr id="24" name="椭圆 23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770332" y="1550343"/>
            <a:ext cx="331586" cy="294590"/>
            <a:chOff x="5386625" y="1332586"/>
            <a:chExt cx="568410" cy="504991"/>
          </a:xfrm>
        </p:grpSpPr>
        <p:sp>
          <p:nvSpPr>
            <p:cNvPr id="27" name="椭圆 26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5151824" y="5045145"/>
            <a:ext cx="139670" cy="124086"/>
            <a:chOff x="5386625" y="1332586"/>
            <a:chExt cx="568410" cy="504991"/>
          </a:xfrm>
        </p:grpSpPr>
        <p:sp>
          <p:nvSpPr>
            <p:cNvPr id="30" name="椭圆 29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5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3772743" y="4576323"/>
            <a:ext cx="246180" cy="224838"/>
            <a:chOff x="5386625" y="1332586"/>
            <a:chExt cx="568410" cy="504991"/>
          </a:xfrm>
        </p:grpSpPr>
        <p:sp>
          <p:nvSpPr>
            <p:cNvPr id="34" name="椭圆 33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3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4081432" y="928181"/>
            <a:ext cx="452286" cy="401821"/>
            <a:chOff x="5386625" y="1332586"/>
            <a:chExt cx="568410" cy="504991"/>
          </a:xfrm>
        </p:grpSpPr>
        <p:sp>
          <p:nvSpPr>
            <p:cNvPr id="38" name="椭圆 37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5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0" name="直接连接符 39"/>
          <p:cNvCxnSpPr/>
          <p:nvPr userDrawn="1"/>
        </p:nvCxnSpPr>
        <p:spPr>
          <a:xfrm>
            <a:off x="5841364" y="3443441"/>
            <a:ext cx="389772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 userDrawn="1"/>
        </p:nvGrpSpPr>
        <p:grpSpPr>
          <a:xfrm>
            <a:off x="661024" y="406521"/>
            <a:ext cx="1550268" cy="1392544"/>
            <a:chOff x="5361651" y="1304562"/>
            <a:chExt cx="593384" cy="533015"/>
          </a:xfrm>
        </p:grpSpPr>
        <p:sp>
          <p:nvSpPr>
            <p:cNvPr id="42" name="椭圆 41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>
                    <a:alpha val="20000"/>
                  </a:schemeClr>
                </a:gs>
                <a:gs pos="7400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占位符 44"/>
          <p:cNvSpPr>
            <a:spLocks noGrp="1"/>
          </p:cNvSpPr>
          <p:nvPr>
            <p:ph type="body" sz="quarter" idx="10" hasCustomPrompt="1"/>
          </p:nvPr>
        </p:nvSpPr>
        <p:spPr>
          <a:xfrm>
            <a:off x="2068886" y="1147500"/>
            <a:ext cx="3795574" cy="3770263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3900" b="1" i="1" kern="1200" spc="600" noProof="0">
                <a:solidFill>
                  <a:schemeClr val="accent1"/>
                </a:solidFill>
                <a:effectLst/>
                <a:latin typeface="Arial"/>
                <a:ea typeface="微软雅黑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3900" i="1">
                <a:solidFill>
                  <a:schemeClr val="accent1"/>
                </a:solidFill>
                <a:effectLst/>
                <a:latin typeface="Arial"/>
                <a:ea typeface="微软雅黑"/>
              </a:rPr>
              <a:t>01</a:t>
            </a:r>
            <a:endParaRPr lang="zh-CN" altLang="en-US" sz="23900" i="1">
              <a:solidFill>
                <a:schemeClr val="accent1"/>
              </a:solidFill>
              <a:effectLst/>
              <a:latin typeface="Arial"/>
              <a:ea typeface="微软雅黑"/>
            </a:endParaRPr>
          </a:p>
        </p:txBody>
      </p:sp>
      <p:sp>
        <p:nvSpPr>
          <p:cNvPr id="51" name="文本占位符 50"/>
          <p:cNvSpPr>
            <a:spLocks noGrp="1"/>
          </p:cNvSpPr>
          <p:nvPr>
            <p:ph type="body" sz="quarter" idx="11" hasCustomPrompt="1"/>
          </p:nvPr>
        </p:nvSpPr>
        <p:spPr>
          <a:xfrm>
            <a:off x="5740314" y="2297776"/>
            <a:ext cx="3998772" cy="1015663"/>
          </a:xfrm>
        </p:spPr>
        <p:txBody>
          <a:bodyPr wrap="square">
            <a:spAutoFit/>
          </a:bodyPr>
          <a:lstStyle>
            <a:lvl1pPr marL="0" indent="0" algn="l">
              <a:buFontTx/>
              <a:buNone/>
              <a:defRPr lang="zh-CN" altLang="en-US" sz="6000" b="1" kern="1200" spc="600" noProof="0">
                <a:solidFill>
                  <a:schemeClr val="accent2"/>
                </a:solidFill>
                <a:effectLst/>
                <a:latin typeface="Arial"/>
                <a:ea typeface="微软雅黑"/>
                <a:cs typeface="+mn-cs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>
                <a:solidFill>
                  <a:schemeClr val="accent2"/>
                </a:solidFill>
                <a:effectLst/>
                <a:latin typeface="Arial"/>
                <a:ea typeface="微软雅黑"/>
              </a:rPr>
              <a:t>工作回顾</a:t>
            </a:r>
            <a:endParaRPr lang="zh-CN" altLang="en-US">
              <a:solidFill>
                <a:schemeClr val="accent2"/>
              </a:solidFill>
              <a:effectLst/>
              <a:latin typeface="Arial"/>
              <a:ea typeface="微软雅黑"/>
            </a:endParaRPr>
          </a:p>
        </p:txBody>
      </p:sp>
      <p:sp>
        <p:nvSpPr>
          <p:cNvPr id="53" name="文本占位符 52"/>
          <p:cNvSpPr>
            <a:spLocks noGrp="1"/>
          </p:cNvSpPr>
          <p:nvPr>
            <p:ph type="body" sz="quarter" idx="12" hasCustomPrompt="1"/>
          </p:nvPr>
        </p:nvSpPr>
        <p:spPr>
          <a:xfrm>
            <a:off x="5740314" y="3578337"/>
            <a:ext cx="3998772" cy="48013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FontTx/>
              <a:buNone/>
              <a:defRPr lang="en-US" altLang="zh-CN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altLang="zh-CN" sz="2800"/>
              <a:t>Please Add Text Herea</a:t>
            </a:r>
            <a:endParaRPr lang="en-US" altLang="zh-CN" sz="2800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正文页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">
            <a:alphaModFix amt="60000"/>
          </a:blip>
          <a:srcRect r="10928"/>
          <a:stretch>
            <a:fillRect/>
          </a:stretch>
        </p:blipFill>
        <p:spPr>
          <a:xfrm flipH="1" flipV="1">
            <a:off x="-636" y="0"/>
            <a:ext cx="12193272" cy="68583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/>
        </p:nvCxnSpPr>
        <p:spPr>
          <a:xfrm>
            <a:off x="228600" y="1052203"/>
            <a:ext cx="11963400" cy="0"/>
          </a:xfrm>
          <a:prstGeom prst="line">
            <a:avLst/>
          </a:prstGeom>
          <a:ln w="12700">
            <a:solidFill>
              <a:schemeClr val="tx2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: 形状 9"/>
          <p:cNvSpPr/>
          <p:nvPr userDrawn="1"/>
        </p:nvSpPr>
        <p:spPr>
          <a:xfrm>
            <a:off x="0" y="241300"/>
            <a:ext cx="457200" cy="825500"/>
          </a:xfrm>
          <a:custGeom>
            <a:gdLst>
              <a:gd name="connsiteX0" fmla="*/ 0 w 457200"/>
              <a:gd name="connsiteY0" fmla="*/ 0 h 825500"/>
              <a:gd name="connsiteX1" fmla="*/ 319614 w 457200"/>
              <a:gd name="connsiteY1" fmla="*/ 0 h 825500"/>
              <a:gd name="connsiteX2" fmla="*/ 457200 w 457200"/>
              <a:gd name="connsiteY2" fmla="*/ 137586 h 825500"/>
              <a:gd name="connsiteX3" fmla="*/ 457200 w 457200"/>
              <a:gd name="connsiteY3" fmla="*/ 687914 h 825500"/>
              <a:gd name="connsiteX4" fmla="*/ 319614 w 457200"/>
              <a:gd name="connsiteY4" fmla="*/ 825500 h 825500"/>
              <a:gd name="connsiteX5" fmla="*/ 0 w 457200"/>
              <a:gd name="connsiteY5" fmla="*/ 825500 h 825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825500">
                <a:moveTo>
                  <a:pt x="0" y="0"/>
                </a:moveTo>
                <a:lnTo>
                  <a:pt x="319614" y="0"/>
                </a:lnTo>
                <a:cubicBezTo>
                  <a:pt x="395601" y="0"/>
                  <a:pt x="457200" y="61599"/>
                  <a:pt x="457200" y="137586"/>
                </a:cubicBezTo>
                <a:lnTo>
                  <a:pt x="457200" y="687914"/>
                </a:lnTo>
                <a:cubicBezTo>
                  <a:pt x="457200" y="763901"/>
                  <a:pt x="395601" y="825500"/>
                  <a:pt x="319614" y="825500"/>
                </a:cubicBezTo>
                <a:lnTo>
                  <a:pt x="0" y="825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/>
        </p:nvSpPr>
        <p:spPr>
          <a:xfrm>
            <a:off x="-4763" y="370284"/>
            <a:ext cx="319088" cy="567532"/>
          </a:xfrm>
          <a:custGeom>
            <a:gdLst>
              <a:gd name="connsiteX0" fmla="*/ 0 w 319088"/>
              <a:gd name="connsiteY0" fmla="*/ 0 h 567532"/>
              <a:gd name="connsiteX1" fmla="*/ 287204 w 319088"/>
              <a:gd name="connsiteY1" fmla="*/ 0 h 567532"/>
              <a:gd name="connsiteX2" fmla="*/ 319088 w 319088"/>
              <a:gd name="connsiteY2" fmla="*/ 31884 h 567532"/>
              <a:gd name="connsiteX3" fmla="*/ 319088 w 319088"/>
              <a:gd name="connsiteY3" fmla="*/ 535648 h 567532"/>
              <a:gd name="connsiteX4" fmla="*/ 287204 w 319088"/>
              <a:gd name="connsiteY4" fmla="*/ 567532 h 567532"/>
              <a:gd name="connsiteX5" fmla="*/ 0 w 319088"/>
              <a:gd name="connsiteY5" fmla="*/ 567532 h 567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8" h="567532">
                <a:moveTo>
                  <a:pt x="0" y="0"/>
                </a:moveTo>
                <a:lnTo>
                  <a:pt x="287204" y="0"/>
                </a:lnTo>
                <a:cubicBezTo>
                  <a:pt x="304813" y="0"/>
                  <a:pt x="319088" y="14275"/>
                  <a:pt x="319088" y="31884"/>
                </a:cubicBezTo>
                <a:lnTo>
                  <a:pt x="319088" y="535648"/>
                </a:lnTo>
                <a:cubicBezTo>
                  <a:pt x="319088" y="553257"/>
                  <a:pt x="304813" y="567532"/>
                  <a:pt x="287204" y="567532"/>
                </a:cubicBezTo>
                <a:lnTo>
                  <a:pt x="0" y="567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 userDrawn="1"/>
        </p:nvSpPr>
        <p:spPr>
          <a:xfrm>
            <a:off x="228600" y="524843"/>
            <a:ext cx="309563" cy="258415"/>
          </a:xfrm>
          <a:prstGeom prst="roundRect">
            <a:avLst/>
          </a:prstGeom>
          <a:ln>
            <a:noFill/>
          </a:ln>
          <a:effectLst>
            <a:outerShdw blurRad="76200" sx="107000" sy="10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304800" y="598392"/>
            <a:ext cx="157163" cy="111316"/>
          </a:xfrm>
          <a:prstGeom prst="roundRect">
            <a:avLst>
              <a:gd name="adj" fmla="val 10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614363" y="361663"/>
            <a:ext cx="10880951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请输入你的标题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正文页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228600" y="1052203"/>
            <a:ext cx="11963400" cy="0"/>
          </a:xfrm>
          <a:prstGeom prst="line">
            <a:avLst/>
          </a:prstGeom>
          <a:ln w="12700">
            <a:solidFill>
              <a:schemeClr val="tx2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: 形状 5"/>
          <p:cNvSpPr/>
          <p:nvPr userDrawn="1"/>
        </p:nvSpPr>
        <p:spPr>
          <a:xfrm>
            <a:off x="0" y="241300"/>
            <a:ext cx="457200" cy="825500"/>
          </a:xfrm>
          <a:custGeom>
            <a:gdLst>
              <a:gd name="connsiteX0" fmla="*/ 0 w 457200"/>
              <a:gd name="connsiteY0" fmla="*/ 0 h 825500"/>
              <a:gd name="connsiteX1" fmla="*/ 319614 w 457200"/>
              <a:gd name="connsiteY1" fmla="*/ 0 h 825500"/>
              <a:gd name="connsiteX2" fmla="*/ 457200 w 457200"/>
              <a:gd name="connsiteY2" fmla="*/ 137586 h 825500"/>
              <a:gd name="connsiteX3" fmla="*/ 457200 w 457200"/>
              <a:gd name="connsiteY3" fmla="*/ 687914 h 825500"/>
              <a:gd name="connsiteX4" fmla="*/ 319614 w 457200"/>
              <a:gd name="connsiteY4" fmla="*/ 825500 h 825500"/>
              <a:gd name="connsiteX5" fmla="*/ 0 w 457200"/>
              <a:gd name="connsiteY5" fmla="*/ 825500 h 825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825500">
                <a:moveTo>
                  <a:pt x="0" y="0"/>
                </a:moveTo>
                <a:lnTo>
                  <a:pt x="319614" y="0"/>
                </a:lnTo>
                <a:cubicBezTo>
                  <a:pt x="395601" y="0"/>
                  <a:pt x="457200" y="61599"/>
                  <a:pt x="457200" y="137586"/>
                </a:cubicBezTo>
                <a:lnTo>
                  <a:pt x="457200" y="687914"/>
                </a:lnTo>
                <a:cubicBezTo>
                  <a:pt x="457200" y="763901"/>
                  <a:pt x="395601" y="825500"/>
                  <a:pt x="319614" y="825500"/>
                </a:cubicBezTo>
                <a:lnTo>
                  <a:pt x="0" y="825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-4763" y="370284"/>
            <a:ext cx="319088" cy="567532"/>
          </a:xfrm>
          <a:custGeom>
            <a:gdLst>
              <a:gd name="connsiteX0" fmla="*/ 0 w 319088"/>
              <a:gd name="connsiteY0" fmla="*/ 0 h 567532"/>
              <a:gd name="connsiteX1" fmla="*/ 287204 w 319088"/>
              <a:gd name="connsiteY1" fmla="*/ 0 h 567532"/>
              <a:gd name="connsiteX2" fmla="*/ 319088 w 319088"/>
              <a:gd name="connsiteY2" fmla="*/ 31884 h 567532"/>
              <a:gd name="connsiteX3" fmla="*/ 319088 w 319088"/>
              <a:gd name="connsiteY3" fmla="*/ 535648 h 567532"/>
              <a:gd name="connsiteX4" fmla="*/ 287204 w 319088"/>
              <a:gd name="connsiteY4" fmla="*/ 567532 h 567532"/>
              <a:gd name="connsiteX5" fmla="*/ 0 w 319088"/>
              <a:gd name="connsiteY5" fmla="*/ 567532 h 567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8" h="567532">
                <a:moveTo>
                  <a:pt x="0" y="0"/>
                </a:moveTo>
                <a:lnTo>
                  <a:pt x="287204" y="0"/>
                </a:lnTo>
                <a:cubicBezTo>
                  <a:pt x="304813" y="0"/>
                  <a:pt x="319088" y="14275"/>
                  <a:pt x="319088" y="31884"/>
                </a:cubicBezTo>
                <a:lnTo>
                  <a:pt x="319088" y="535648"/>
                </a:lnTo>
                <a:cubicBezTo>
                  <a:pt x="319088" y="553257"/>
                  <a:pt x="304813" y="567532"/>
                  <a:pt x="287204" y="567532"/>
                </a:cubicBezTo>
                <a:lnTo>
                  <a:pt x="0" y="567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 userDrawn="1"/>
        </p:nvSpPr>
        <p:spPr>
          <a:xfrm>
            <a:off x="228600" y="524843"/>
            <a:ext cx="309563" cy="258415"/>
          </a:xfrm>
          <a:prstGeom prst="roundRect">
            <a:avLst/>
          </a:prstGeom>
          <a:ln>
            <a:noFill/>
          </a:ln>
          <a:effectLst>
            <a:outerShdw blurRad="76200" sx="107000" sy="10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 userDrawn="1"/>
        </p:nvSpPr>
        <p:spPr>
          <a:xfrm>
            <a:off x="304800" y="598392"/>
            <a:ext cx="157163" cy="111316"/>
          </a:xfrm>
          <a:prstGeom prst="roundRect">
            <a:avLst>
              <a:gd name="adj" fmla="val 10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614363" y="361663"/>
            <a:ext cx="10880951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请输入你的标题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文版式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693535" y="1797874"/>
            <a:ext cx="2703401" cy="2019300"/>
          </a:xfrm>
          <a:custGeom>
            <a:gdLst>
              <a:gd name="connsiteX0" fmla="*/ 0 w 2703401"/>
              <a:gd name="connsiteY0" fmla="*/ 0 h 2019300"/>
              <a:gd name="connsiteX1" fmla="*/ 2703401 w 2703401"/>
              <a:gd name="connsiteY1" fmla="*/ 0 h 2019300"/>
              <a:gd name="connsiteX2" fmla="*/ 2703401 w 2703401"/>
              <a:gd name="connsiteY2" fmla="*/ 2019300 h 2019300"/>
              <a:gd name="connsiteX3" fmla="*/ 0 w 2703401"/>
              <a:gd name="connsiteY3" fmla="*/ 2019300 h 2019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3401" h="2019300">
                <a:moveTo>
                  <a:pt x="0" y="0"/>
                </a:moveTo>
                <a:lnTo>
                  <a:pt x="2703401" y="0"/>
                </a:lnTo>
                <a:lnTo>
                  <a:pt x="2703401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3394187" y="3812350"/>
            <a:ext cx="2703401" cy="2019300"/>
          </a:xfrm>
          <a:custGeom>
            <a:gdLst>
              <a:gd name="connsiteX0" fmla="*/ 0 w 2703401"/>
              <a:gd name="connsiteY0" fmla="*/ 0 h 2019300"/>
              <a:gd name="connsiteX1" fmla="*/ 2703401 w 2703401"/>
              <a:gd name="connsiteY1" fmla="*/ 0 h 2019300"/>
              <a:gd name="connsiteX2" fmla="*/ 2703401 w 2703401"/>
              <a:gd name="connsiteY2" fmla="*/ 2019300 h 2019300"/>
              <a:gd name="connsiteX3" fmla="*/ 0 w 2703401"/>
              <a:gd name="connsiteY3" fmla="*/ 2019300 h 2019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3401" h="2019300">
                <a:moveTo>
                  <a:pt x="0" y="0"/>
                </a:moveTo>
                <a:lnTo>
                  <a:pt x="2703401" y="0"/>
                </a:lnTo>
                <a:lnTo>
                  <a:pt x="2703401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096000" y="1797874"/>
            <a:ext cx="2703401" cy="2019300"/>
          </a:xfrm>
          <a:custGeom>
            <a:gdLst>
              <a:gd name="connsiteX0" fmla="*/ 0 w 2703401"/>
              <a:gd name="connsiteY0" fmla="*/ 0 h 2019300"/>
              <a:gd name="connsiteX1" fmla="*/ 2703401 w 2703401"/>
              <a:gd name="connsiteY1" fmla="*/ 0 h 2019300"/>
              <a:gd name="connsiteX2" fmla="*/ 2703401 w 2703401"/>
              <a:gd name="connsiteY2" fmla="*/ 2019300 h 2019300"/>
              <a:gd name="connsiteX3" fmla="*/ 0 w 2703401"/>
              <a:gd name="connsiteY3" fmla="*/ 2019300 h 2019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3401" h="2019300">
                <a:moveTo>
                  <a:pt x="0" y="0"/>
                </a:moveTo>
                <a:lnTo>
                  <a:pt x="2703401" y="0"/>
                </a:lnTo>
                <a:lnTo>
                  <a:pt x="2703401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8798241" y="3812350"/>
            <a:ext cx="2703401" cy="2019300"/>
          </a:xfrm>
          <a:custGeom>
            <a:gdLst>
              <a:gd name="connsiteX0" fmla="*/ 0 w 2703401"/>
              <a:gd name="connsiteY0" fmla="*/ 0 h 2019300"/>
              <a:gd name="connsiteX1" fmla="*/ 2703401 w 2703401"/>
              <a:gd name="connsiteY1" fmla="*/ 0 h 2019300"/>
              <a:gd name="connsiteX2" fmla="*/ 2703401 w 2703401"/>
              <a:gd name="connsiteY2" fmla="*/ 2019300 h 2019300"/>
              <a:gd name="connsiteX3" fmla="*/ 0 w 2703401"/>
              <a:gd name="connsiteY3" fmla="*/ 2019300 h 2019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3401" h="2019300">
                <a:moveTo>
                  <a:pt x="0" y="0"/>
                </a:moveTo>
                <a:lnTo>
                  <a:pt x="2703401" y="0"/>
                </a:lnTo>
                <a:lnTo>
                  <a:pt x="2703401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28600" y="1052203"/>
            <a:ext cx="11963400" cy="0"/>
          </a:xfrm>
          <a:prstGeom prst="line">
            <a:avLst/>
          </a:prstGeom>
          <a:ln w="12700">
            <a:solidFill>
              <a:schemeClr val="tx2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: 形状 6"/>
          <p:cNvSpPr/>
          <p:nvPr userDrawn="1"/>
        </p:nvSpPr>
        <p:spPr>
          <a:xfrm>
            <a:off x="0" y="241300"/>
            <a:ext cx="457200" cy="825500"/>
          </a:xfrm>
          <a:custGeom>
            <a:gdLst>
              <a:gd name="connsiteX0" fmla="*/ 0 w 457200"/>
              <a:gd name="connsiteY0" fmla="*/ 0 h 825500"/>
              <a:gd name="connsiteX1" fmla="*/ 319614 w 457200"/>
              <a:gd name="connsiteY1" fmla="*/ 0 h 825500"/>
              <a:gd name="connsiteX2" fmla="*/ 457200 w 457200"/>
              <a:gd name="connsiteY2" fmla="*/ 137586 h 825500"/>
              <a:gd name="connsiteX3" fmla="*/ 457200 w 457200"/>
              <a:gd name="connsiteY3" fmla="*/ 687914 h 825500"/>
              <a:gd name="connsiteX4" fmla="*/ 319614 w 457200"/>
              <a:gd name="connsiteY4" fmla="*/ 825500 h 825500"/>
              <a:gd name="connsiteX5" fmla="*/ 0 w 457200"/>
              <a:gd name="connsiteY5" fmla="*/ 825500 h 825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825500">
                <a:moveTo>
                  <a:pt x="0" y="0"/>
                </a:moveTo>
                <a:lnTo>
                  <a:pt x="319614" y="0"/>
                </a:lnTo>
                <a:cubicBezTo>
                  <a:pt x="395601" y="0"/>
                  <a:pt x="457200" y="61599"/>
                  <a:pt x="457200" y="137586"/>
                </a:cubicBezTo>
                <a:lnTo>
                  <a:pt x="457200" y="687914"/>
                </a:lnTo>
                <a:cubicBezTo>
                  <a:pt x="457200" y="763901"/>
                  <a:pt x="395601" y="825500"/>
                  <a:pt x="319614" y="825500"/>
                </a:cubicBezTo>
                <a:lnTo>
                  <a:pt x="0" y="825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>
            <a:off x="-4763" y="370284"/>
            <a:ext cx="319088" cy="567532"/>
          </a:xfrm>
          <a:custGeom>
            <a:gdLst>
              <a:gd name="connsiteX0" fmla="*/ 0 w 319088"/>
              <a:gd name="connsiteY0" fmla="*/ 0 h 567532"/>
              <a:gd name="connsiteX1" fmla="*/ 287204 w 319088"/>
              <a:gd name="connsiteY1" fmla="*/ 0 h 567532"/>
              <a:gd name="connsiteX2" fmla="*/ 319088 w 319088"/>
              <a:gd name="connsiteY2" fmla="*/ 31884 h 567532"/>
              <a:gd name="connsiteX3" fmla="*/ 319088 w 319088"/>
              <a:gd name="connsiteY3" fmla="*/ 535648 h 567532"/>
              <a:gd name="connsiteX4" fmla="*/ 287204 w 319088"/>
              <a:gd name="connsiteY4" fmla="*/ 567532 h 567532"/>
              <a:gd name="connsiteX5" fmla="*/ 0 w 319088"/>
              <a:gd name="connsiteY5" fmla="*/ 567532 h 567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8" h="567532">
                <a:moveTo>
                  <a:pt x="0" y="0"/>
                </a:moveTo>
                <a:lnTo>
                  <a:pt x="287204" y="0"/>
                </a:lnTo>
                <a:cubicBezTo>
                  <a:pt x="304813" y="0"/>
                  <a:pt x="319088" y="14275"/>
                  <a:pt x="319088" y="31884"/>
                </a:cubicBezTo>
                <a:lnTo>
                  <a:pt x="319088" y="535648"/>
                </a:lnTo>
                <a:cubicBezTo>
                  <a:pt x="319088" y="553257"/>
                  <a:pt x="304813" y="567532"/>
                  <a:pt x="287204" y="567532"/>
                </a:cubicBezTo>
                <a:lnTo>
                  <a:pt x="0" y="567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228600" y="524843"/>
            <a:ext cx="309563" cy="258415"/>
          </a:xfrm>
          <a:prstGeom prst="roundRect">
            <a:avLst/>
          </a:prstGeom>
          <a:ln>
            <a:noFill/>
          </a:ln>
          <a:effectLst>
            <a:outerShdw blurRad="76200" sx="107000" sy="10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 userDrawn="1"/>
        </p:nvSpPr>
        <p:spPr>
          <a:xfrm>
            <a:off x="304800" y="598392"/>
            <a:ext cx="157163" cy="111316"/>
          </a:xfrm>
          <a:prstGeom prst="roundRect">
            <a:avLst>
              <a:gd name="adj" fmla="val 10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614363" y="361663"/>
            <a:ext cx="10880951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请输入你的标题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三项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60000"/>
          </a:blip>
          <a:srcRect r="10928"/>
          <a:stretch>
            <a:fillRect/>
          </a:stretch>
        </p:blipFill>
        <p:spPr>
          <a:xfrm flipH="1" flipV="1">
            <a:off x="-1272" y="20512"/>
            <a:ext cx="12193272" cy="685833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33401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793958" y="1612900"/>
            <a:ext cx="1015662" cy="36322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609466" y="2173056"/>
            <a:ext cx="352556" cy="2671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514222" y="2081808"/>
            <a:ext cx="3022600" cy="2748508"/>
            <a:chOff x="5722092" y="-1107478"/>
            <a:chExt cx="3022600" cy="2748508"/>
          </a:xfrm>
        </p:grpSpPr>
        <p:sp>
          <p:nvSpPr>
            <p:cNvPr id="12" name="文本框 11"/>
            <p:cNvSpPr txBox="1"/>
            <p:nvPr/>
          </p:nvSpPr>
          <p:spPr>
            <a:xfrm>
              <a:off x="6360266" y="-1107478"/>
              <a:ext cx="101566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目录</a:t>
              </a:r>
              <a:endPara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722092" y="1117810"/>
              <a:ext cx="30226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+mj-ea"/>
                </a:rPr>
                <a:t>CONTENT</a:t>
              </a:r>
              <a:endParaRPr lang="zh-CN" altLang="en-US" sz="2800" b="1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14" name="矩形 13"/>
          <p:cNvSpPr/>
          <p:nvPr userDrawn="1"/>
        </p:nvSpPr>
        <p:spPr>
          <a:xfrm>
            <a:off x="757406" y="2768600"/>
            <a:ext cx="72453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5745491" y="2015210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矩形: 圆角 15"/>
          <p:cNvSpPr/>
          <p:nvPr userDrawn="1"/>
        </p:nvSpPr>
        <p:spPr>
          <a:xfrm>
            <a:off x="5183709" y="1958465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209936" y="1992479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01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5745491" y="3330909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矩形: 圆角 18"/>
          <p:cNvSpPr/>
          <p:nvPr userDrawn="1"/>
        </p:nvSpPr>
        <p:spPr>
          <a:xfrm>
            <a:off x="5183709" y="3274164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5745491" y="4646608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矩形: 圆角 20"/>
          <p:cNvSpPr/>
          <p:nvPr userDrawn="1"/>
        </p:nvSpPr>
        <p:spPr>
          <a:xfrm>
            <a:off x="5183709" y="4589863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5164656" y="4636869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03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5183709" y="3314674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02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3404633" y="0"/>
            <a:ext cx="45719" cy="6878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0" hasCustomPrompt="1"/>
          </p:nvPr>
        </p:nvSpPr>
        <p:spPr>
          <a:xfrm>
            <a:off x="6002856" y="2012709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工作回顾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0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6002856" y="3326328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心得体会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1" name="文本占位符 28"/>
          <p:cNvSpPr>
            <a:spLocks noGrp="1"/>
          </p:cNvSpPr>
          <p:nvPr>
            <p:ph type="body" sz="quarter" idx="12" hasCustomPrompt="1"/>
          </p:nvPr>
        </p:nvSpPr>
        <p:spPr>
          <a:xfrm>
            <a:off x="6002856" y="4660177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新年计划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文版式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886052" y="1783294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3727535" y="1783294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569018" y="1783294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9410501" y="1783294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228600" y="1052203"/>
            <a:ext cx="11963400" cy="0"/>
          </a:xfrm>
          <a:prstGeom prst="line">
            <a:avLst/>
          </a:prstGeom>
          <a:ln w="12700">
            <a:solidFill>
              <a:schemeClr val="tx2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/>
          <p:cNvSpPr/>
          <p:nvPr userDrawn="1"/>
        </p:nvSpPr>
        <p:spPr>
          <a:xfrm>
            <a:off x="0" y="241300"/>
            <a:ext cx="457200" cy="825500"/>
          </a:xfrm>
          <a:custGeom>
            <a:gdLst>
              <a:gd name="connsiteX0" fmla="*/ 0 w 457200"/>
              <a:gd name="connsiteY0" fmla="*/ 0 h 825500"/>
              <a:gd name="connsiteX1" fmla="*/ 319614 w 457200"/>
              <a:gd name="connsiteY1" fmla="*/ 0 h 825500"/>
              <a:gd name="connsiteX2" fmla="*/ 457200 w 457200"/>
              <a:gd name="connsiteY2" fmla="*/ 137586 h 825500"/>
              <a:gd name="connsiteX3" fmla="*/ 457200 w 457200"/>
              <a:gd name="connsiteY3" fmla="*/ 687914 h 825500"/>
              <a:gd name="connsiteX4" fmla="*/ 319614 w 457200"/>
              <a:gd name="connsiteY4" fmla="*/ 825500 h 825500"/>
              <a:gd name="connsiteX5" fmla="*/ 0 w 457200"/>
              <a:gd name="connsiteY5" fmla="*/ 825500 h 825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825500">
                <a:moveTo>
                  <a:pt x="0" y="0"/>
                </a:moveTo>
                <a:lnTo>
                  <a:pt x="319614" y="0"/>
                </a:lnTo>
                <a:cubicBezTo>
                  <a:pt x="395601" y="0"/>
                  <a:pt x="457200" y="61599"/>
                  <a:pt x="457200" y="137586"/>
                </a:cubicBezTo>
                <a:lnTo>
                  <a:pt x="457200" y="687914"/>
                </a:lnTo>
                <a:cubicBezTo>
                  <a:pt x="457200" y="763901"/>
                  <a:pt x="395601" y="825500"/>
                  <a:pt x="319614" y="825500"/>
                </a:cubicBezTo>
                <a:lnTo>
                  <a:pt x="0" y="825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/>
        </p:nvSpPr>
        <p:spPr>
          <a:xfrm>
            <a:off x="-4763" y="370284"/>
            <a:ext cx="319088" cy="567532"/>
          </a:xfrm>
          <a:custGeom>
            <a:gdLst>
              <a:gd name="connsiteX0" fmla="*/ 0 w 319088"/>
              <a:gd name="connsiteY0" fmla="*/ 0 h 567532"/>
              <a:gd name="connsiteX1" fmla="*/ 287204 w 319088"/>
              <a:gd name="connsiteY1" fmla="*/ 0 h 567532"/>
              <a:gd name="connsiteX2" fmla="*/ 319088 w 319088"/>
              <a:gd name="connsiteY2" fmla="*/ 31884 h 567532"/>
              <a:gd name="connsiteX3" fmla="*/ 319088 w 319088"/>
              <a:gd name="connsiteY3" fmla="*/ 535648 h 567532"/>
              <a:gd name="connsiteX4" fmla="*/ 287204 w 319088"/>
              <a:gd name="connsiteY4" fmla="*/ 567532 h 567532"/>
              <a:gd name="connsiteX5" fmla="*/ 0 w 319088"/>
              <a:gd name="connsiteY5" fmla="*/ 567532 h 567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8" h="567532">
                <a:moveTo>
                  <a:pt x="0" y="0"/>
                </a:moveTo>
                <a:lnTo>
                  <a:pt x="287204" y="0"/>
                </a:lnTo>
                <a:cubicBezTo>
                  <a:pt x="304813" y="0"/>
                  <a:pt x="319088" y="14275"/>
                  <a:pt x="319088" y="31884"/>
                </a:cubicBezTo>
                <a:lnTo>
                  <a:pt x="319088" y="535648"/>
                </a:lnTo>
                <a:cubicBezTo>
                  <a:pt x="319088" y="553257"/>
                  <a:pt x="304813" y="567532"/>
                  <a:pt x="287204" y="567532"/>
                </a:cubicBezTo>
                <a:lnTo>
                  <a:pt x="0" y="567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 userDrawn="1"/>
        </p:nvSpPr>
        <p:spPr>
          <a:xfrm>
            <a:off x="228600" y="524843"/>
            <a:ext cx="309563" cy="258415"/>
          </a:xfrm>
          <a:prstGeom prst="roundRect">
            <a:avLst/>
          </a:prstGeom>
          <a:ln>
            <a:noFill/>
          </a:ln>
          <a:effectLst>
            <a:outerShdw blurRad="76200" sx="107000" sy="10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 userDrawn="1"/>
        </p:nvSpPr>
        <p:spPr>
          <a:xfrm>
            <a:off x="304800" y="598392"/>
            <a:ext cx="157163" cy="111316"/>
          </a:xfrm>
          <a:prstGeom prst="roundRect">
            <a:avLst>
              <a:gd name="adj" fmla="val 10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614363" y="361663"/>
            <a:ext cx="10880951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请输入你的标题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文版式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911452" y="3872795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3740235" y="3872795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6569018" y="3872795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9397801" y="3872795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cxnSp>
        <p:nvCxnSpPr>
          <p:cNvPr id="16" name="直接连接符 15"/>
          <p:cNvCxnSpPr/>
          <p:nvPr userDrawn="1"/>
        </p:nvCxnSpPr>
        <p:spPr>
          <a:xfrm>
            <a:off x="228600" y="1052203"/>
            <a:ext cx="11963400" cy="0"/>
          </a:xfrm>
          <a:prstGeom prst="line">
            <a:avLst/>
          </a:prstGeom>
          <a:ln w="12700">
            <a:solidFill>
              <a:schemeClr val="tx2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/>
          <p:cNvSpPr/>
          <p:nvPr userDrawn="1"/>
        </p:nvSpPr>
        <p:spPr>
          <a:xfrm>
            <a:off x="0" y="241300"/>
            <a:ext cx="457200" cy="825500"/>
          </a:xfrm>
          <a:custGeom>
            <a:gdLst>
              <a:gd name="connsiteX0" fmla="*/ 0 w 457200"/>
              <a:gd name="connsiteY0" fmla="*/ 0 h 825500"/>
              <a:gd name="connsiteX1" fmla="*/ 319614 w 457200"/>
              <a:gd name="connsiteY1" fmla="*/ 0 h 825500"/>
              <a:gd name="connsiteX2" fmla="*/ 457200 w 457200"/>
              <a:gd name="connsiteY2" fmla="*/ 137586 h 825500"/>
              <a:gd name="connsiteX3" fmla="*/ 457200 w 457200"/>
              <a:gd name="connsiteY3" fmla="*/ 687914 h 825500"/>
              <a:gd name="connsiteX4" fmla="*/ 319614 w 457200"/>
              <a:gd name="connsiteY4" fmla="*/ 825500 h 825500"/>
              <a:gd name="connsiteX5" fmla="*/ 0 w 457200"/>
              <a:gd name="connsiteY5" fmla="*/ 825500 h 825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825500">
                <a:moveTo>
                  <a:pt x="0" y="0"/>
                </a:moveTo>
                <a:lnTo>
                  <a:pt x="319614" y="0"/>
                </a:lnTo>
                <a:cubicBezTo>
                  <a:pt x="395601" y="0"/>
                  <a:pt x="457200" y="61599"/>
                  <a:pt x="457200" y="137586"/>
                </a:cubicBezTo>
                <a:lnTo>
                  <a:pt x="457200" y="687914"/>
                </a:lnTo>
                <a:cubicBezTo>
                  <a:pt x="457200" y="763901"/>
                  <a:pt x="395601" y="825500"/>
                  <a:pt x="319614" y="825500"/>
                </a:cubicBezTo>
                <a:lnTo>
                  <a:pt x="0" y="825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/>
        </p:nvSpPr>
        <p:spPr>
          <a:xfrm>
            <a:off x="-4763" y="370284"/>
            <a:ext cx="319088" cy="567532"/>
          </a:xfrm>
          <a:custGeom>
            <a:gdLst>
              <a:gd name="connsiteX0" fmla="*/ 0 w 319088"/>
              <a:gd name="connsiteY0" fmla="*/ 0 h 567532"/>
              <a:gd name="connsiteX1" fmla="*/ 287204 w 319088"/>
              <a:gd name="connsiteY1" fmla="*/ 0 h 567532"/>
              <a:gd name="connsiteX2" fmla="*/ 319088 w 319088"/>
              <a:gd name="connsiteY2" fmla="*/ 31884 h 567532"/>
              <a:gd name="connsiteX3" fmla="*/ 319088 w 319088"/>
              <a:gd name="connsiteY3" fmla="*/ 535648 h 567532"/>
              <a:gd name="connsiteX4" fmla="*/ 287204 w 319088"/>
              <a:gd name="connsiteY4" fmla="*/ 567532 h 567532"/>
              <a:gd name="connsiteX5" fmla="*/ 0 w 319088"/>
              <a:gd name="connsiteY5" fmla="*/ 567532 h 567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8" h="567532">
                <a:moveTo>
                  <a:pt x="0" y="0"/>
                </a:moveTo>
                <a:lnTo>
                  <a:pt x="287204" y="0"/>
                </a:lnTo>
                <a:cubicBezTo>
                  <a:pt x="304813" y="0"/>
                  <a:pt x="319088" y="14275"/>
                  <a:pt x="319088" y="31884"/>
                </a:cubicBezTo>
                <a:lnTo>
                  <a:pt x="319088" y="535648"/>
                </a:lnTo>
                <a:cubicBezTo>
                  <a:pt x="319088" y="553257"/>
                  <a:pt x="304813" y="567532"/>
                  <a:pt x="287204" y="567532"/>
                </a:cubicBezTo>
                <a:lnTo>
                  <a:pt x="0" y="567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 userDrawn="1"/>
        </p:nvSpPr>
        <p:spPr>
          <a:xfrm>
            <a:off x="228600" y="524843"/>
            <a:ext cx="309563" cy="258415"/>
          </a:xfrm>
          <a:prstGeom prst="roundRect">
            <a:avLst/>
          </a:prstGeom>
          <a:ln>
            <a:noFill/>
          </a:ln>
          <a:effectLst>
            <a:outerShdw blurRad="76200" sx="107000" sy="10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 userDrawn="1"/>
        </p:nvSpPr>
        <p:spPr>
          <a:xfrm>
            <a:off x="304800" y="598392"/>
            <a:ext cx="157163" cy="111316"/>
          </a:xfrm>
          <a:prstGeom prst="roundRect">
            <a:avLst>
              <a:gd name="adj" fmla="val 10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614363" y="361663"/>
            <a:ext cx="10880951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请输入你的标题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75000"/>
          </a:blip>
          <a:srcRect r="10928"/>
          <a:stretch>
            <a:fillRect/>
          </a:stretch>
        </p:blipFill>
        <p:spPr>
          <a:xfrm flipH="1" flipV="1">
            <a:off x="-636" y="0"/>
            <a:ext cx="12193272" cy="6858330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4619311" y="4862823"/>
            <a:ext cx="2953378" cy="48884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6497709"/>
            <a:ext cx="12192000" cy="3602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406270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7416613" y="2279553"/>
            <a:ext cx="381484" cy="338920"/>
            <a:chOff x="5386625" y="1332586"/>
            <a:chExt cx="568410" cy="504991"/>
          </a:xfrm>
        </p:grpSpPr>
        <p:sp>
          <p:nvSpPr>
            <p:cNvPr id="17" name="椭圆 16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857845" y="579765"/>
            <a:ext cx="1724118" cy="1548708"/>
            <a:chOff x="5361651" y="1304562"/>
            <a:chExt cx="593384" cy="533015"/>
          </a:xfrm>
        </p:grpSpPr>
        <p:sp>
          <p:nvSpPr>
            <p:cNvPr id="20" name="椭圆 19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/>
                </a:gs>
                <a:gs pos="74000">
                  <a:schemeClr val="accent1">
                    <a:alpha val="8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7843211" y="3562952"/>
            <a:ext cx="1069606" cy="943136"/>
            <a:chOff x="5345632" y="1300230"/>
            <a:chExt cx="609403" cy="537347"/>
          </a:xfrm>
        </p:grpSpPr>
        <p:sp>
          <p:nvSpPr>
            <p:cNvPr id="23" name="椭圆 22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9000">
                  <a:schemeClr val="accent1">
                    <a:alpha val="7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flipH="1">
              <a:off x="5345632" y="1300230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2149452" y="4303929"/>
            <a:ext cx="472332" cy="419632"/>
            <a:chOff x="5386625" y="1332586"/>
            <a:chExt cx="568410" cy="504991"/>
          </a:xfrm>
        </p:grpSpPr>
        <p:sp>
          <p:nvSpPr>
            <p:cNvPr id="26" name="椭圆 25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8184427" y="1117736"/>
            <a:ext cx="613484" cy="545034"/>
            <a:chOff x="5386625" y="1332586"/>
            <a:chExt cx="568410" cy="504991"/>
          </a:xfrm>
        </p:grpSpPr>
        <p:sp>
          <p:nvSpPr>
            <p:cNvPr id="29" name="椭圆 28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6214441" y="1123212"/>
            <a:ext cx="246180" cy="224838"/>
            <a:chOff x="5386625" y="1332586"/>
            <a:chExt cx="568410" cy="504991"/>
          </a:xfrm>
        </p:grpSpPr>
        <p:sp>
          <p:nvSpPr>
            <p:cNvPr id="32" name="椭圆 31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3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 userDrawn="1"/>
        </p:nvGrpSpPr>
        <p:grpSpPr>
          <a:xfrm>
            <a:off x="5505374" y="2904725"/>
            <a:ext cx="139670" cy="124086"/>
            <a:chOff x="5386625" y="1332586"/>
            <a:chExt cx="568410" cy="504991"/>
          </a:xfrm>
        </p:grpSpPr>
        <p:sp>
          <p:nvSpPr>
            <p:cNvPr id="35" name="椭圆 34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5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9306975" y="4076011"/>
            <a:ext cx="1820358" cy="1635156"/>
            <a:chOff x="5361651" y="1304562"/>
            <a:chExt cx="593384" cy="533015"/>
          </a:xfrm>
        </p:grpSpPr>
        <p:sp>
          <p:nvSpPr>
            <p:cNvPr id="38" name="椭圆 37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>
                    <a:alpha val="20000"/>
                  </a:schemeClr>
                </a:gs>
                <a:gs pos="7400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占位符 40"/>
          <p:cNvSpPr>
            <a:spLocks noGrp="1"/>
          </p:cNvSpPr>
          <p:nvPr>
            <p:ph type="body" sz="quarter" idx="12" hasCustomPrompt="1"/>
          </p:nvPr>
        </p:nvSpPr>
        <p:spPr>
          <a:xfrm>
            <a:off x="4680951" y="4927697"/>
            <a:ext cx="2830098" cy="369332"/>
          </a:xfr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汇报人：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OfficePLUS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3269931" y="3051414"/>
            <a:ext cx="5652139" cy="0"/>
          </a:xfrm>
          <a:prstGeom prst="line">
            <a:avLst/>
          </a:prstGeom>
          <a:ln>
            <a:gradFill flip="none" rotWithShape="1">
              <a:gsLst>
                <a:gs pos="0">
                  <a:srgbClr val="363632">
                    <a:alpha val="0"/>
                  </a:srgbClr>
                </a:gs>
                <a:gs pos="50000">
                  <a:srgbClr val="363632"/>
                </a:gs>
                <a:gs pos="100000">
                  <a:srgbClr val="363632">
                    <a:alpha val="0"/>
                  </a:srgb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3819525" y="1581289"/>
            <a:ext cx="4552950" cy="1446550"/>
          </a:xfrm>
        </p:spPr>
        <p:txBody>
          <a:bodyPr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88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谢谢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3819525" y="3081177"/>
            <a:ext cx="4552950" cy="923330"/>
          </a:xfrm>
        </p:spPr>
        <p:txBody>
          <a:bodyPr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Thank you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CBCE-5B83-4B4F-8C88-629D54051E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8A10A-DC33-404A-BCE2-BBE1DECB4B87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831850" y="609600"/>
            <a:ext cx="3937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7423150" y="609600"/>
            <a:ext cx="3937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4786944" y="309890"/>
            <a:ext cx="2618112" cy="523220"/>
          </a:xfr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132B8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132B8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标注</a:t>
            </a:r>
            <a:endParaRPr lang="zh-CN" altLang="en-US" sz="18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字体使用 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行距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背景图片出处</a:t>
            </a: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声明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英文 </a:t>
            </a: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Arial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中文 微软雅黑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正文 </a:t>
            </a: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1.3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400" err="1">
                <a:solidFill>
                  <a:srgbClr val="FFFFFF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cn.bing.com</a:t>
            </a: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PPT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Word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Excel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微软雅黑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prstClr val="white"/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选择“设计”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“变体”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“颜色”；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选择你喜欢的颜色搭配，模板一秒调整为你选颜色。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选择“开始”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“新建幻灯片”；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charset="-122"/>
                <a:ea typeface="微软雅黑"/>
              </a:rPr>
              <a:t>…</a:t>
            </a:r>
            <a:endParaRPr lang="en-US" sz="1200" spc="15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: 圆角 3"/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 descr="图片包含 纵横字谜, 文字&#10;&#10;已生成极高可信度的说明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pic>
        <p:nvPicPr>
          <p:cNvPr id="7" name="图片 6">
            <a:hlinkClick r:id="rId4"/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: 圆角 7"/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矩形: 圆角 8"/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charset="-122"/>
                <a:ea typeface="微软雅黑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/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OneDrive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微软听听文档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+mn-ea"/>
                <a:sym typeface="+mn-lt"/>
              </a:rPr>
              <a:t>识图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 flipH="1"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3"/>
          </p:cNvPr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四项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60000"/>
          </a:blip>
          <a:srcRect r="10928"/>
          <a:stretch>
            <a:fillRect/>
          </a:stretch>
        </p:blipFill>
        <p:spPr>
          <a:xfrm flipH="1" flipV="1">
            <a:off x="-1272" y="20512"/>
            <a:ext cx="12193272" cy="685833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33401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793958" y="1612900"/>
            <a:ext cx="1015662" cy="36322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609466" y="2173056"/>
            <a:ext cx="352556" cy="2671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514222" y="2081808"/>
            <a:ext cx="3022600" cy="2748508"/>
            <a:chOff x="5722092" y="-1107478"/>
            <a:chExt cx="3022600" cy="2748508"/>
          </a:xfrm>
        </p:grpSpPr>
        <p:sp>
          <p:nvSpPr>
            <p:cNvPr id="12" name="文本框 11"/>
            <p:cNvSpPr txBox="1"/>
            <p:nvPr/>
          </p:nvSpPr>
          <p:spPr>
            <a:xfrm>
              <a:off x="6360266" y="-1107478"/>
              <a:ext cx="101566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目录</a:t>
              </a:r>
              <a:endPara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722092" y="1117810"/>
              <a:ext cx="30226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+mj-ea"/>
                </a:rPr>
                <a:t>CONTENT</a:t>
              </a:r>
              <a:endParaRPr lang="zh-CN" altLang="en-US" sz="2800" b="1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14" name="矩形 13"/>
          <p:cNvSpPr/>
          <p:nvPr userDrawn="1"/>
        </p:nvSpPr>
        <p:spPr>
          <a:xfrm>
            <a:off x="757406" y="2768600"/>
            <a:ext cx="72453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5745491" y="1186464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矩形: 圆角 15"/>
          <p:cNvSpPr/>
          <p:nvPr userDrawn="1"/>
        </p:nvSpPr>
        <p:spPr>
          <a:xfrm>
            <a:off x="5183709" y="1129719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209936" y="1163733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01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5745491" y="2502163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矩形: 圆角 18"/>
          <p:cNvSpPr/>
          <p:nvPr userDrawn="1"/>
        </p:nvSpPr>
        <p:spPr>
          <a:xfrm>
            <a:off x="5183709" y="2445418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5745491" y="3817862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矩形: 圆角 20"/>
          <p:cNvSpPr/>
          <p:nvPr userDrawn="1"/>
        </p:nvSpPr>
        <p:spPr>
          <a:xfrm>
            <a:off x="5183709" y="3761117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5164656" y="3808123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03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5183709" y="2485928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02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3404633" y="0"/>
            <a:ext cx="45719" cy="6878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0" hasCustomPrompt="1"/>
          </p:nvPr>
        </p:nvSpPr>
        <p:spPr>
          <a:xfrm>
            <a:off x="6002856" y="1183963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工作回顾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0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6002856" y="2497582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心得体会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1" name="文本占位符 28"/>
          <p:cNvSpPr>
            <a:spLocks noGrp="1"/>
          </p:cNvSpPr>
          <p:nvPr>
            <p:ph type="body" sz="quarter" idx="12" hasCustomPrompt="1"/>
          </p:nvPr>
        </p:nvSpPr>
        <p:spPr>
          <a:xfrm>
            <a:off x="6002856" y="3831431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新年计划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5764545" y="5094810"/>
            <a:ext cx="4837042" cy="577832"/>
          </a:xfrm>
          <a:prstGeom prst="rect">
            <a:avLst/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矩形: 圆角 24"/>
          <p:cNvSpPr/>
          <p:nvPr userDrawn="1"/>
        </p:nvSpPr>
        <p:spPr>
          <a:xfrm>
            <a:off x="5202763" y="5038065"/>
            <a:ext cx="691322" cy="69132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文本框 25"/>
          <p:cNvSpPr txBox="1"/>
          <p:nvPr userDrawn="1"/>
        </p:nvSpPr>
        <p:spPr>
          <a:xfrm>
            <a:off x="5183710" y="5085071"/>
            <a:ext cx="838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solidFill>
                  <a:srgbClr val="2D3A5C"/>
                </a:solidFill>
                <a:latin typeface="+mn-ea"/>
              </a:defRPr>
            </a:lvl1pPr>
          </a:lstStyle>
          <a:p>
            <a:r>
              <a:rPr lang="en-US" altLang="zh-CN">
                <a:solidFill>
                  <a:prstClr val="white"/>
                </a:solidFill>
                <a:latin typeface="微软雅黑" panose="020b0503020204020204" charset="-122"/>
                <a:ea typeface="微软雅黑"/>
              </a:rPr>
              <a:t>04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8" name="文本占位符 28"/>
          <p:cNvSpPr>
            <a:spLocks noGrp="1"/>
          </p:cNvSpPr>
          <p:nvPr>
            <p:ph type="body" sz="quarter" idx="13" hasCustomPrompt="1"/>
          </p:nvPr>
        </p:nvSpPr>
        <p:spPr>
          <a:xfrm>
            <a:off x="6021910" y="5108379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未来目标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五项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60000"/>
          </a:blip>
          <a:srcRect r="10928"/>
          <a:stretch>
            <a:fillRect/>
          </a:stretch>
        </p:blipFill>
        <p:spPr>
          <a:xfrm flipH="1" flipV="1">
            <a:off x="-1272" y="20512"/>
            <a:ext cx="12193272" cy="685833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33401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793958" y="1612900"/>
            <a:ext cx="1015662" cy="36322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609466" y="2173056"/>
            <a:ext cx="352556" cy="2671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514222" y="2081808"/>
            <a:ext cx="3022600" cy="2748508"/>
            <a:chOff x="5722092" y="-1107478"/>
            <a:chExt cx="3022600" cy="2748508"/>
          </a:xfrm>
        </p:grpSpPr>
        <p:sp>
          <p:nvSpPr>
            <p:cNvPr id="12" name="文本框 11"/>
            <p:cNvSpPr txBox="1"/>
            <p:nvPr/>
          </p:nvSpPr>
          <p:spPr>
            <a:xfrm>
              <a:off x="6360266" y="-1107478"/>
              <a:ext cx="101566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目录</a:t>
              </a:r>
              <a:endPara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722092" y="1117810"/>
              <a:ext cx="30226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+mj-ea"/>
                </a:rPr>
                <a:t>CONTENT</a:t>
              </a:r>
              <a:endParaRPr lang="zh-CN" altLang="en-US" sz="2800" b="1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14" name="矩形 13"/>
          <p:cNvSpPr/>
          <p:nvPr userDrawn="1"/>
        </p:nvSpPr>
        <p:spPr>
          <a:xfrm>
            <a:off x="757406" y="2768600"/>
            <a:ext cx="72453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183709" y="748719"/>
            <a:ext cx="5398824" cy="691322"/>
            <a:chOff x="5183709" y="1129719"/>
            <a:chExt cx="5398824" cy="691322"/>
          </a:xfrm>
        </p:grpSpPr>
        <p:sp>
          <p:nvSpPr>
            <p:cNvPr id="15" name="矩形 14"/>
            <p:cNvSpPr/>
            <p:nvPr userDrawn="1"/>
          </p:nvSpPr>
          <p:spPr>
            <a:xfrm>
              <a:off x="5745491" y="1186464"/>
              <a:ext cx="4837042" cy="57783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矩形: 圆角 15"/>
            <p:cNvSpPr/>
            <p:nvPr userDrawn="1"/>
          </p:nvSpPr>
          <p:spPr>
            <a:xfrm>
              <a:off x="5183709" y="1129719"/>
              <a:ext cx="691322" cy="691322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文本框 16"/>
            <p:cNvSpPr txBox="1"/>
            <p:nvPr userDrawn="1"/>
          </p:nvSpPr>
          <p:spPr>
            <a:xfrm>
              <a:off x="5209936" y="1163733"/>
              <a:ext cx="838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solidFill>
                    <a:srgbClr val="2D3A5C"/>
                  </a:solidFill>
                  <a:latin typeface="+mn-ea"/>
                </a:defRPr>
              </a:lvl1pPr>
            </a:lstStyle>
            <a:p>
              <a:r>
                <a:rPr lang="en-US" altLang="zh-CN">
                  <a:solidFill>
                    <a:prstClr val="white"/>
                  </a:solidFill>
                  <a:latin typeface="微软雅黑" panose="020b0503020204020204" charset="-122"/>
                  <a:ea typeface="微软雅黑"/>
                </a:rPr>
                <a:t>01</a:t>
              </a: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5164656" y="3056793"/>
            <a:ext cx="5417877" cy="693337"/>
            <a:chOff x="5164656" y="3761117"/>
            <a:chExt cx="5417877" cy="693337"/>
          </a:xfrm>
        </p:grpSpPr>
        <p:sp>
          <p:nvSpPr>
            <p:cNvPr id="20" name="矩形 19"/>
            <p:cNvSpPr/>
            <p:nvPr userDrawn="1"/>
          </p:nvSpPr>
          <p:spPr>
            <a:xfrm>
              <a:off x="5745491" y="3817862"/>
              <a:ext cx="4837042" cy="57783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矩形: 圆角 20"/>
            <p:cNvSpPr/>
            <p:nvPr userDrawn="1"/>
          </p:nvSpPr>
          <p:spPr>
            <a:xfrm>
              <a:off x="5183709" y="3761117"/>
              <a:ext cx="691322" cy="691322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文本框 21"/>
            <p:cNvSpPr txBox="1"/>
            <p:nvPr userDrawn="1"/>
          </p:nvSpPr>
          <p:spPr>
            <a:xfrm>
              <a:off x="5164656" y="3808123"/>
              <a:ext cx="838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solidFill>
                    <a:srgbClr val="2D3A5C"/>
                  </a:solidFill>
                  <a:latin typeface="+mn-ea"/>
                </a:defRPr>
              </a:lvl1pPr>
            </a:lstStyle>
            <a:p>
              <a:r>
                <a:rPr lang="en-US" altLang="zh-CN">
                  <a:solidFill>
                    <a:prstClr val="white"/>
                  </a:solidFill>
                  <a:latin typeface="微软雅黑" panose="020b0503020204020204" charset="-122"/>
                  <a:ea typeface="微软雅黑"/>
                </a:rPr>
                <a:t>03</a:t>
              </a: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183709" y="1902756"/>
            <a:ext cx="5398824" cy="691322"/>
            <a:chOff x="5183709" y="2445418"/>
            <a:chExt cx="5398824" cy="691322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5183709" y="2445418"/>
              <a:ext cx="5398824" cy="691322"/>
              <a:chOff x="5183709" y="2445418"/>
              <a:chExt cx="5398824" cy="691322"/>
            </a:xfrm>
          </p:grpSpPr>
          <p:sp>
            <p:nvSpPr>
              <p:cNvPr id="18" name="矩形 17"/>
              <p:cNvSpPr/>
              <p:nvPr userDrawn="1"/>
            </p:nvSpPr>
            <p:spPr>
              <a:xfrm>
                <a:off x="5745491" y="2502163"/>
                <a:ext cx="4837042" cy="577832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" name="矩形: 圆角 18"/>
              <p:cNvSpPr/>
              <p:nvPr userDrawn="1"/>
            </p:nvSpPr>
            <p:spPr>
              <a:xfrm>
                <a:off x="5183709" y="2445418"/>
                <a:ext cx="691322" cy="691322"/>
              </a:xfrm>
              <a:prstGeom prst="round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3" name="文本框 22"/>
            <p:cNvSpPr txBox="1"/>
            <p:nvPr userDrawn="1"/>
          </p:nvSpPr>
          <p:spPr>
            <a:xfrm>
              <a:off x="5183709" y="2485928"/>
              <a:ext cx="838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solidFill>
                    <a:srgbClr val="2D3A5C"/>
                  </a:solidFill>
                  <a:latin typeface="+mn-ea"/>
                </a:defRPr>
              </a:lvl1pPr>
            </a:lstStyle>
            <a:p>
              <a:r>
                <a:rPr lang="en-US" altLang="zh-CN">
                  <a:solidFill>
                    <a:prstClr val="white"/>
                  </a:solidFill>
                  <a:latin typeface="微软雅黑" panose="020b0503020204020204" charset="-122"/>
                  <a:ea typeface="微软雅黑"/>
                </a:rPr>
                <a:t>02</a:t>
              </a: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7" name="矩形 26"/>
          <p:cNvSpPr/>
          <p:nvPr userDrawn="1"/>
        </p:nvSpPr>
        <p:spPr>
          <a:xfrm>
            <a:off x="3404633" y="0"/>
            <a:ext cx="45719" cy="6878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0" hasCustomPrompt="1"/>
          </p:nvPr>
        </p:nvSpPr>
        <p:spPr>
          <a:xfrm>
            <a:off x="6012383" y="816806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工作回顾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0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6012383" y="1966076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心得体会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1" name="文本占位符 28"/>
          <p:cNvSpPr>
            <a:spLocks noGrp="1"/>
          </p:cNvSpPr>
          <p:nvPr>
            <p:ph type="body" sz="quarter" idx="12" hasCustomPrompt="1"/>
          </p:nvPr>
        </p:nvSpPr>
        <p:spPr>
          <a:xfrm>
            <a:off x="6012383" y="3115346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新年计划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39" name="组合 38"/>
          <p:cNvGrpSpPr/>
          <p:nvPr userDrawn="1"/>
        </p:nvGrpSpPr>
        <p:grpSpPr>
          <a:xfrm>
            <a:off x="5183710" y="4212845"/>
            <a:ext cx="5417877" cy="693337"/>
            <a:chOff x="5183710" y="5038065"/>
            <a:chExt cx="5417877" cy="693337"/>
          </a:xfrm>
        </p:grpSpPr>
        <p:sp>
          <p:nvSpPr>
            <p:cNvPr id="24" name="矩形 23"/>
            <p:cNvSpPr/>
            <p:nvPr userDrawn="1"/>
          </p:nvSpPr>
          <p:spPr>
            <a:xfrm>
              <a:off x="5764545" y="5094810"/>
              <a:ext cx="4837042" cy="57783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矩形: 圆角 24"/>
            <p:cNvSpPr/>
            <p:nvPr userDrawn="1"/>
          </p:nvSpPr>
          <p:spPr>
            <a:xfrm>
              <a:off x="5202763" y="5038065"/>
              <a:ext cx="691322" cy="691322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文本框 25"/>
            <p:cNvSpPr txBox="1"/>
            <p:nvPr userDrawn="1"/>
          </p:nvSpPr>
          <p:spPr>
            <a:xfrm>
              <a:off x="5183710" y="5085071"/>
              <a:ext cx="838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solidFill>
                    <a:srgbClr val="2D3A5C"/>
                  </a:solidFill>
                  <a:latin typeface="+mn-ea"/>
                </a:defRPr>
              </a:lvl1pPr>
            </a:lstStyle>
            <a:p>
              <a:r>
                <a:rPr lang="en-US" altLang="zh-CN">
                  <a:solidFill>
                    <a:prstClr val="white"/>
                  </a:solidFill>
                  <a:latin typeface="微软雅黑" panose="020b0503020204020204" charset="-122"/>
                  <a:ea typeface="微软雅黑"/>
                </a:rPr>
                <a:t>04</a:t>
              </a: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8" name="文本占位符 28"/>
          <p:cNvSpPr>
            <a:spLocks noGrp="1"/>
          </p:cNvSpPr>
          <p:nvPr>
            <p:ph type="body" sz="quarter" idx="13" hasCustomPrompt="1"/>
          </p:nvPr>
        </p:nvSpPr>
        <p:spPr>
          <a:xfrm>
            <a:off x="6012383" y="4264616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未来目标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40" name="组合 39"/>
          <p:cNvGrpSpPr/>
          <p:nvPr userDrawn="1"/>
        </p:nvGrpSpPr>
        <p:grpSpPr>
          <a:xfrm>
            <a:off x="5164656" y="5368899"/>
            <a:ext cx="5417877" cy="693337"/>
            <a:chOff x="5164656" y="5749899"/>
            <a:chExt cx="5417877" cy="693337"/>
          </a:xfrm>
        </p:grpSpPr>
        <p:sp>
          <p:nvSpPr>
            <p:cNvPr id="35" name="矩形 34"/>
            <p:cNvSpPr/>
            <p:nvPr userDrawn="1"/>
          </p:nvSpPr>
          <p:spPr>
            <a:xfrm>
              <a:off x="5745491" y="5806644"/>
              <a:ext cx="4837042" cy="57783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矩形: 圆角 35"/>
            <p:cNvSpPr/>
            <p:nvPr userDrawn="1"/>
          </p:nvSpPr>
          <p:spPr>
            <a:xfrm>
              <a:off x="5183709" y="5749899"/>
              <a:ext cx="691322" cy="691322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文本框 36"/>
            <p:cNvSpPr txBox="1"/>
            <p:nvPr userDrawn="1"/>
          </p:nvSpPr>
          <p:spPr>
            <a:xfrm>
              <a:off x="5164656" y="5796905"/>
              <a:ext cx="838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600">
                  <a:solidFill>
                    <a:srgbClr val="2D3A5C"/>
                  </a:solidFill>
                  <a:latin typeface="+mn-ea"/>
                </a:defRPr>
              </a:lvl1pPr>
            </a:lstStyle>
            <a:p>
              <a:r>
                <a:rPr lang="en-US" altLang="zh-CN">
                  <a:solidFill>
                    <a:prstClr val="white"/>
                  </a:solidFill>
                  <a:latin typeface="微软雅黑" panose="020b0503020204020204" charset="-122"/>
                  <a:ea typeface="微软雅黑"/>
                </a:rPr>
                <a:t>05</a:t>
              </a:r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8" name="文本占位符 28"/>
          <p:cNvSpPr>
            <a:spLocks noGrp="1"/>
          </p:cNvSpPr>
          <p:nvPr>
            <p:ph type="body" sz="quarter" idx="14" hasCustomPrompt="1"/>
          </p:nvPr>
        </p:nvSpPr>
        <p:spPr>
          <a:xfrm>
            <a:off x="6012383" y="5413888"/>
            <a:ext cx="4432913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会议总结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转场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alphaModFix amt="75000"/>
          </a:blip>
          <a:srcRect r="10928"/>
          <a:stretch>
            <a:fillRect/>
          </a:stretch>
        </p:blipFill>
        <p:spPr>
          <a:xfrm flipH="1" flipV="1">
            <a:off x="-1272" y="-165"/>
            <a:ext cx="12193272" cy="685833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8922881" y="3459700"/>
            <a:ext cx="3082306" cy="2768712"/>
            <a:chOff x="5361651" y="1304562"/>
            <a:chExt cx="593384" cy="533015"/>
          </a:xfrm>
        </p:grpSpPr>
        <p:sp>
          <p:nvSpPr>
            <p:cNvPr id="9" name="椭圆 8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>
                    <a:alpha val="20000"/>
                  </a:schemeClr>
                </a:gs>
                <a:gs pos="7400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0" y="6497709"/>
            <a:ext cx="12192000" cy="3602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406270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10100201" y="2910770"/>
            <a:ext cx="506396" cy="446519"/>
            <a:chOff x="5345632" y="1300230"/>
            <a:chExt cx="609403" cy="537347"/>
          </a:xfrm>
        </p:grpSpPr>
        <p:sp>
          <p:nvSpPr>
            <p:cNvPr id="14" name="椭圆 13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9000">
                  <a:schemeClr val="accent1">
                    <a:alpha val="7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5345632" y="1300230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6821636" y="4801161"/>
            <a:ext cx="488940" cy="468146"/>
            <a:chOff x="5386625" y="1332586"/>
            <a:chExt cx="568410" cy="504991"/>
          </a:xfrm>
        </p:grpSpPr>
        <p:sp>
          <p:nvSpPr>
            <p:cNvPr id="18" name="椭圆 17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9426451" y="706385"/>
            <a:ext cx="1018385" cy="914776"/>
            <a:chOff x="5361651" y="1304562"/>
            <a:chExt cx="593384" cy="533015"/>
          </a:xfrm>
        </p:grpSpPr>
        <p:sp>
          <p:nvSpPr>
            <p:cNvPr id="21" name="椭圆 20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/>
                </a:gs>
                <a:gs pos="74000">
                  <a:schemeClr val="accent1">
                    <a:alpha val="8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1445256" y="4651668"/>
            <a:ext cx="808866" cy="718618"/>
            <a:chOff x="5386625" y="1332586"/>
            <a:chExt cx="568410" cy="504991"/>
          </a:xfrm>
        </p:grpSpPr>
        <p:sp>
          <p:nvSpPr>
            <p:cNvPr id="24" name="椭圆 23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770332" y="1550343"/>
            <a:ext cx="331586" cy="294590"/>
            <a:chOff x="5386625" y="1332586"/>
            <a:chExt cx="568410" cy="504991"/>
          </a:xfrm>
        </p:grpSpPr>
        <p:sp>
          <p:nvSpPr>
            <p:cNvPr id="27" name="椭圆 26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8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5151824" y="5045145"/>
            <a:ext cx="139670" cy="124086"/>
            <a:chOff x="5386625" y="1332586"/>
            <a:chExt cx="568410" cy="504991"/>
          </a:xfrm>
        </p:grpSpPr>
        <p:sp>
          <p:nvSpPr>
            <p:cNvPr id="30" name="椭圆 29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5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3772743" y="4576323"/>
            <a:ext cx="246180" cy="224838"/>
            <a:chOff x="5386625" y="1332586"/>
            <a:chExt cx="568410" cy="504991"/>
          </a:xfrm>
        </p:grpSpPr>
        <p:sp>
          <p:nvSpPr>
            <p:cNvPr id="34" name="椭圆 33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3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4081432" y="928181"/>
            <a:ext cx="452286" cy="401821"/>
            <a:chOff x="5386625" y="1332586"/>
            <a:chExt cx="568410" cy="504991"/>
          </a:xfrm>
        </p:grpSpPr>
        <p:sp>
          <p:nvSpPr>
            <p:cNvPr id="38" name="椭圆 37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67000">
                  <a:schemeClr val="accent1">
                    <a:alpha val="5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5386625" y="1332586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0" name="直接连接符 39"/>
          <p:cNvCxnSpPr/>
          <p:nvPr userDrawn="1"/>
        </p:nvCxnSpPr>
        <p:spPr>
          <a:xfrm>
            <a:off x="5841364" y="3443441"/>
            <a:ext cx="389772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 userDrawn="1"/>
        </p:nvGrpSpPr>
        <p:grpSpPr>
          <a:xfrm>
            <a:off x="661024" y="406521"/>
            <a:ext cx="1550268" cy="1392544"/>
            <a:chOff x="5361651" y="1304562"/>
            <a:chExt cx="593384" cy="533015"/>
          </a:xfrm>
        </p:grpSpPr>
        <p:sp>
          <p:nvSpPr>
            <p:cNvPr id="42" name="椭圆 41"/>
            <p:cNvSpPr/>
            <p:nvPr/>
          </p:nvSpPr>
          <p:spPr>
            <a:xfrm>
              <a:off x="5474571" y="1378857"/>
              <a:ext cx="480464" cy="458720"/>
            </a:xfrm>
            <a:prstGeom prst="ellipse">
              <a:avLst/>
            </a:prstGeom>
            <a:gradFill flip="none" rotWithShape="1">
              <a:gsLst>
                <a:gs pos="56000">
                  <a:schemeClr val="accent1">
                    <a:alpha val="20000"/>
                  </a:schemeClr>
                </a:gs>
                <a:gs pos="7400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flipH="1">
              <a:off x="5361651" y="1304562"/>
              <a:ext cx="464900" cy="4263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占位符 44"/>
          <p:cNvSpPr>
            <a:spLocks noGrp="1"/>
          </p:cNvSpPr>
          <p:nvPr>
            <p:ph type="body" sz="quarter" idx="10" hasCustomPrompt="1"/>
          </p:nvPr>
        </p:nvSpPr>
        <p:spPr>
          <a:xfrm>
            <a:off x="2068886" y="1147500"/>
            <a:ext cx="3795574" cy="3770263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3900" b="1" i="1" kern="1200" spc="600" noProof="0">
                <a:solidFill>
                  <a:schemeClr val="accent1"/>
                </a:solidFill>
                <a:effectLst/>
                <a:latin typeface="Arial"/>
                <a:ea typeface="微软雅黑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3900" i="1">
                <a:solidFill>
                  <a:schemeClr val="accent1"/>
                </a:solidFill>
                <a:effectLst/>
                <a:latin typeface="Arial"/>
                <a:ea typeface="微软雅黑"/>
              </a:rPr>
              <a:t>01</a:t>
            </a:r>
            <a:endParaRPr lang="zh-CN" altLang="en-US" sz="23900" i="1">
              <a:solidFill>
                <a:schemeClr val="accent1"/>
              </a:solidFill>
              <a:effectLst/>
              <a:latin typeface="Arial"/>
              <a:ea typeface="微软雅黑"/>
            </a:endParaRPr>
          </a:p>
        </p:txBody>
      </p:sp>
      <p:sp>
        <p:nvSpPr>
          <p:cNvPr id="51" name="文本占位符 50"/>
          <p:cNvSpPr>
            <a:spLocks noGrp="1"/>
          </p:cNvSpPr>
          <p:nvPr>
            <p:ph type="body" sz="quarter" idx="11" hasCustomPrompt="1"/>
          </p:nvPr>
        </p:nvSpPr>
        <p:spPr>
          <a:xfrm>
            <a:off x="5740314" y="2297776"/>
            <a:ext cx="3998772" cy="1015663"/>
          </a:xfrm>
        </p:spPr>
        <p:txBody>
          <a:bodyPr wrap="square">
            <a:spAutoFit/>
          </a:bodyPr>
          <a:lstStyle>
            <a:lvl1pPr marL="0" indent="0" algn="l">
              <a:buFontTx/>
              <a:buNone/>
              <a:defRPr lang="zh-CN" altLang="en-US" sz="6000" b="1" kern="1200" spc="600" noProof="0">
                <a:solidFill>
                  <a:schemeClr val="accent2"/>
                </a:solidFill>
                <a:effectLst/>
                <a:latin typeface="Arial"/>
                <a:ea typeface="微软雅黑"/>
                <a:cs typeface="+mn-cs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>
                <a:solidFill>
                  <a:schemeClr val="accent2"/>
                </a:solidFill>
                <a:effectLst/>
                <a:latin typeface="Arial"/>
                <a:ea typeface="微软雅黑"/>
              </a:rPr>
              <a:t>工作回顾</a:t>
            </a:r>
            <a:endParaRPr lang="zh-CN" altLang="en-US">
              <a:solidFill>
                <a:schemeClr val="accent2"/>
              </a:solidFill>
              <a:effectLst/>
              <a:latin typeface="Arial"/>
              <a:ea typeface="微软雅黑"/>
            </a:endParaRPr>
          </a:p>
        </p:txBody>
      </p:sp>
      <p:sp>
        <p:nvSpPr>
          <p:cNvPr id="53" name="文本占位符 52"/>
          <p:cNvSpPr>
            <a:spLocks noGrp="1"/>
          </p:cNvSpPr>
          <p:nvPr>
            <p:ph type="body" sz="quarter" idx="12" hasCustomPrompt="1"/>
          </p:nvPr>
        </p:nvSpPr>
        <p:spPr>
          <a:xfrm>
            <a:off x="5740314" y="3578337"/>
            <a:ext cx="3998772" cy="480131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FontTx/>
              <a:buNone/>
              <a:defRPr lang="en-US" altLang="zh-CN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altLang="zh-CN" sz="2800"/>
              <a:t>Please Add Text Herea</a:t>
            </a:r>
            <a:endParaRPr lang="en-US" altLang="zh-CN" sz="2800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正文页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">
            <a:alphaModFix amt="60000"/>
          </a:blip>
          <a:srcRect r="10928"/>
          <a:stretch>
            <a:fillRect/>
          </a:stretch>
        </p:blipFill>
        <p:spPr>
          <a:xfrm flipH="1" flipV="1">
            <a:off x="-636" y="0"/>
            <a:ext cx="12193272" cy="6858330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/>
        </p:nvCxnSpPr>
        <p:spPr>
          <a:xfrm>
            <a:off x="228600" y="1052203"/>
            <a:ext cx="11963400" cy="0"/>
          </a:xfrm>
          <a:prstGeom prst="line">
            <a:avLst/>
          </a:prstGeom>
          <a:ln w="12700">
            <a:solidFill>
              <a:schemeClr val="tx2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: 形状 9"/>
          <p:cNvSpPr/>
          <p:nvPr userDrawn="1"/>
        </p:nvSpPr>
        <p:spPr>
          <a:xfrm>
            <a:off x="0" y="241300"/>
            <a:ext cx="457200" cy="825500"/>
          </a:xfrm>
          <a:custGeom>
            <a:gdLst>
              <a:gd name="connsiteX0" fmla="*/ 0 w 457200"/>
              <a:gd name="connsiteY0" fmla="*/ 0 h 825500"/>
              <a:gd name="connsiteX1" fmla="*/ 319614 w 457200"/>
              <a:gd name="connsiteY1" fmla="*/ 0 h 825500"/>
              <a:gd name="connsiteX2" fmla="*/ 457200 w 457200"/>
              <a:gd name="connsiteY2" fmla="*/ 137586 h 825500"/>
              <a:gd name="connsiteX3" fmla="*/ 457200 w 457200"/>
              <a:gd name="connsiteY3" fmla="*/ 687914 h 825500"/>
              <a:gd name="connsiteX4" fmla="*/ 319614 w 457200"/>
              <a:gd name="connsiteY4" fmla="*/ 825500 h 825500"/>
              <a:gd name="connsiteX5" fmla="*/ 0 w 457200"/>
              <a:gd name="connsiteY5" fmla="*/ 825500 h 825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825500">
                <a:moveTo>
                  <a:pt x="0" y="0"/>
                </a:moveTo>
                <a:lnTo>
                  <a:pt x="319614" y="0"/>
                </a:lnTo>
                <a:cubicBezTo>
                  <a:pt x="395601" y="0"/>
                  <a:pt x="457200" y="61599"/>
                  <a:pt x="457200" y="137586"/>
                </a:cubicBezTo>
                <a:lnTo>
                  <a:pt x="457200" y="687914"/>
                </a:lnTo>
                <a:cubicBezTo>
                  <a:pt x="457200" y="763901"/>
                  <a:pt x="395601" y="825500"/>
                  <a:pt x="319614" y="825500"/>
                </a:cubicBezTo>
                <a:lnTo>
                  <a:pt x="0" y="825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/>
        </p:nvSpPr>
        <p:spPr>
          <a:xfrm>
            <a:off x="-4763" y="370284"/>
            <a:ext cx="319088" cy="567532"/>
          </a:xfrm>
          <a:custGeom>
            <a:gdLst>
              <a:gd name="connsiteX0" fmla="*/ 0 w 319088"/>
              <a:gd name="connsiteY0" fmla="*/ 0 h 567532"/>
              <a:gd name="connsiteX1" fmla="*/ 287204 w 319088"/>
              <a:gd name="connsiteY1" fmla="*/ 0 h 567532"/>
              <a:gd name="connsiteX2" fmla="*/ 319088 w 319088"/>
              <a:gd name="connsiteY2" fmla="*/ 31884 h 567532"/>
              <a:gd name="connsiteX3" fmla="*/ 319088 w 319088"/>
              <a:gd name="connsiteY3" fmla="*/ 535648 h 567532"/>
              <a:gd name="connsiteX4" fmla="*/ 287204 w 319088"/>
              <a:gd name="connsiteY4" fmla="*/ 567532 h 567532"/>
              <a:gd name="connsiteX5" fmla="*/ 0 w 319088"/>
              <a:gd name="connsiteY5" fmla="*/ 567532 h 567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8" h="567532">
                <a:moveTo>
                  <a:pt x="0" y="0"/>
                </a:moveTo>
                <a:lnTo>
                  <a:pt x="287204" y="0"/>
                </a:lnTo>
                <a:cubicBezTo>
                  <a:pt x="304813" y="0"/>
                  <a:pt x="319088" y="14275"/>
                  <a:pt x="319088" y="31884"/>
                </a:cubicBezTo>
                <a:lnTo>
                  <a:pt x="319088" y="535648"/>
                </a:lnTo>
                <a:cubicBezTo>
                  <a:pt x="319088" y="553257"/>
                  <a:pt x="304813" y="567532"/>
                  <a:pt x="287204" y="567532"/>
                </a:cubicBezTo>
                <a:lnTo>
                  <a:pt x="0" y="567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 userDrawn="1"/>
        </p:nvSpPr>
        <p:spPr>
          <a:xfrm>
            <a:off x="228600" y="524843"/>
            <a:ext cx="309563" cy="258415"/>
          </a:xfrm>
          <a:prstGeom prst="roundRect">
            <a:avLst/>
          </a:prstGeom>
          <a:ln>
            <a:noFill/>
          </a:ln>
          <a:effectLst>
            <a:outerShdw blurRad="76200" sx="107000" sy="10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304800" y="598392"/>
            <a:ext cx="157163" cy="111316"/>
          </a:xfrm>
          <a:prstGeom prst="roundRect">
            <a:avLst>
              <a:gd name="adj" fmla="val 10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614363" y="361663"/>
            <a:ext cx="10880951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请输入你的标题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正文页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228600" y="1052203"/>
            <a:ext cx="11963400" cy="0"/>
          </a:xfrm>
          <a:prstGeom prst="line">
            <a:avLst/>
          </a:prstGeom>
          <a:ln w="12700">
            <a:solidFill>
              <a:schemeClr val="tx2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: 形状 5"/>
          <p:cNvSpPr/>
          <p:nvPr userDrawn="1"/>
        </p:nvSpPr>
        <p:spPr>
          <a:xfrm>
            <a:off x="0" y="241300"/>
            <a:ext cx="457200" cy="825500"/>
          </a:xfrm>
          <a:custGeom>
            <a:gdLst>
              <a:gd name="connsiteX0" fmla="*/ 0 w 457200"/>
              <a:gd name="connsiteY0" fmla="*/ 0 h 825500"/>
              <a:gd name="connsiteX1" fmla="*/ 319614 w 457200"/>
              <a:gd name="connsiteY1" fmla="*/ 0 h 825500"/>
              <a:gd name="connsiteX2" fmla="*/ 457200 w 457200"/>
              <a:gd name="connsiteY2" fmla="*/ 137586 h 825500"/>
              <a:gd name="connsiteX3" fmla="*/ 457200 w 457200"/>
              <a:gd name="connsiteY3" fmla="*/ 687914 h 825500"/>
              <a:gd name="connsiteX4" fmla="*/ 319614 w 457200"/>
              <a:gd name="connsiteY4" fmla="*/ 825500 h 825500"/>
              <a:gd name="connsiteX5" fmla="*/ 0 w 457200"/>
              <a:gd name="connsiteY5" fmla="*/ 825500 h 825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825500">
                <a:moveTo>
                  <a:pt x="0" y="0"/>
                </a:moveTo>
                <a:lnTo>
                  <a:pt x="319614" y="0"/>
                </a:lnTo>
                <a:cubicBezTo>
                  <a:pt x="395601" y="0"/>
                  <a:pt x="457200" y="61599"/>
                  <a:pt x="457200" y="137586"/>
                </a:cubicBezTo>
                <a:lnTo>
                  <a:pt x="457200" y="687914"/>
                </a:lnTo>
                <a:cubicBezTo>
                  <a:pt x="457200" y="763901"/>
                  <a:pt x="395601" y="825500"/>
                  <a:pt x="319614" y="825500"/>
                </a:cubicBezTo>
                <a:lnTo>
                  <a:pt x="0" y="825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-4763" y="370284"/>
            <a:ext cx="319088" cy="567532"/>
          </a:xfrm>
          <a:custGeom>
            <a:gdLst>
              <a:gd name="connsiteX0" fmla="*/ 0 w 319088"/>
              <a:gd name="connsiteY0" fmla="*/ 0 h 567532"/>
              <a:gd name="connsiteX1" fmla="*/ 287204 w 319088"/>
              <a:gd name="connsiteY1" fmla="*/ 0 h 567532"/>
              <a:gd name="connsiteX2" fmla="*/ 319088 w 319088"/>
              <a:gd name="connsiteY2" fmla="*/ 31884 h 567532"/>
              <a:gd name="connsiteX3" fmla="*/ 319088 w 319088"/>
              <a:gd name="connsiteY3" fmla="*/ 535648 h 567532"/>
              <a:gd name="connsiteX4" fmla="*/ 287204 w 319088"/>
              <a:gd name="connsiteY4" fmla="*/ 567532 h 567532"/>
              <a:gd name="connsiteX5" fmla="*/ 0 w 319088"/>
              <a:gd name="connsiteY5" fmla="*/ 567532 h 567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8" h="567532">
                <a:moveTo>
                  <a:pt x="0" y="0"/>
                </a:moveTo>
                <a:lnTo>
                  <a:pt x="287204" y="0"/>
                </a:lnTo>
                <a:cubicBezTo>
                  <a:pt x="304813" y="0"/>
                  <a:pt x="319088" y="14275"/>
                  <a:pt x="319088" y="31884"/>
                </a:cubicBezTo>
                <a:lnTo>
                  <a:pt x="319088" y="535648"/>
                </a:lnTo>
                <a:cubicBezTo>
                  <a:pt x="319088" y="553257"/>
                  <a:pt x="304813" y="567532"/>
                  <a:pt x="287204" y="567532"/>
                </a:cubicBezTo>
                <a:lnTo>
                  <a:pt x="0" y="567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 userDrawn="1"/>
        </p:nvSpPr>
        <p:spPr>
          <a:xfrm>
            <a:off x="228600" y="524843"/>
            <a:ext cx="309563" cy="258415"/>
          </a:xfrm>
          <a:prstGeom prst="roundRect">
            <a:avLst/>
          </a:prstGeom>
          <a:ln>
            <a:noFill/>
          </a:ln>
          <a:effectLst>
            <a:outerShdw blurRad="76200" sx="107000" sy="10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 userDrawn="1"/>
        </p:nvSpPr>
        <p:spPr>
          <a:xfrm>
            <a:off x="304800" y="598392"/>
            <a:ext cx="157163" cy="111316"/>
          </a:xfrm>
          <a:prstGeom prst="roundRect">
            <a:avLst>
              <a:gd name="adj" fmla="val 10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614363" y="361663"/>
            <a:ext cx="10880951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请输入你的标题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文版式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693535" y="1797874"/>
            <a:ext cx="2703401" cy="2019300"/>
          </a:xfrm>
          <a:custGeom>
            <a:gdLst>
              <a:gd name="connsiteX0" fmla="*/ 0 w 2703401"/>
              <a:gd name="connsiteY0" fmla="*/ 0 h 2019300"/>
              <a:gd name="connsiteX1" fmla="*/ 2703401 w 2703401"/>
              <a:gd name="connsiteY1" fmla="*/ 0 h 2019300"/>
              <a:gd name="connsiteX2" fmla="*/ 2703401 w 2703401"/>
              <a:gd name="connsiteY2" fmla="*/ 2019300 h 2019300"/>
              <a:gd name="connsiteX3" fmla="*/ 0 w 2703401"/>
              <a:gd name="connsiteY3" fmla="*/ 2019300 h 2019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3401" h="2019300">
                <a:moveTo>
                  <a:pt x="0" y="0"/>
                </a:moveTo>
                <a:lnTo>
                  <a:pt x="2703401" y="0"/>
                </a:lnTo>
                <a:lnTo>
                  <a:pt x="2703401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3394187" y="3812350"/>
            <a:ext cx="2703401" cy="2019300"/>
          </a:xfrm>
          <a:custGeom>
            <a:gdLst>
              <a:gd name="connsiteX0" fmla="*/ 0 w 2703401"/>
              <a:gd name="connsiteY0" fmla="*/ 0 h 2019300"/>
              <a:gd name="connsiteX1" fmla="*/ 2703401 w 2703401"/>
              <a:gd name="connsiteY1" fmla="*/ 0 h 2019300"/>
              <a:gd name="connsiteX2" fmla="*/ 2703401 w 2703401"/>
              <a:gd name="connsiteY2" fmla="*/ 2019300 h 2019300"/>
              <a:gd name="connsiteX3" fmla="*/ 0 w 2703401"/>
              <a:gd name="connsiteY3" fmla="*/ 2019300 h 2019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3401" h="2019300">
                <a:moveTo>
                  <a:pt x="0" y="0"/>
                </a:moveTo>
                <a:lnTo>
                  <a:pt x="2703401" y="0"/>
                </a:lnTo>
                <a:lnTo>
                  <a:pt x="2703401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096000" y="1797874"/>
            <a:ext cx="2703401" cy="2019300"/>
          </a:xfrm>
          <a:custGeom>
            <a:gdLst>
              <a:gd name="connsiteX0" fmla="*/ 0 w 2703401"/>
              <a:gd name="connsiteY0" fmla="*/ 0 h 2019300"/>
              <a:gd name="connsiteX1" fmla="*/ 2703401 w 2703401"/>
              <a:gd name="connsiteY1" fmla="*/ 0 h 2019300"/>
              <a:gd name="connsiteX2" fmla="*/ 2703401 w 2703401"/>
              <a:gd name="connsiteY2" fmla="*/ 2019300 h 2019300"/>
              <a:gd name="connsiteX3" fmla="*/ 0 w 2703401"/>
              <a:gd name="connsiteY3" fmla="*/ 2019300 h 2019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3401" h="2019300">
                <a:moveTo>
                  <a:pt x="0" y="0"/>
                </a:moveTo>
                <a:lnTo>
                  <a:pt x="2703401" y="0"/>
                </a:lnTo>
                <a:lnTo>
                  <a:pt x="2703401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8798241" y="3812350"/>
            <a:ext cx="2703401" cy="2019300"/>
          </a:xfrm>
          <a:custGeom>
            <a:gdLst>
              <a:gd name="connsiteX0" fmla="*/ 0 w 2703401"/>
              <a:gd name="connsiteY0" fmla="*/ 0 h 2019300"/>
              <a:gd name="connsiteX1" fmla="*/ 2703401 w 2703401"/>
              <a:gd name="connsiteY1" fmla="*/ 0 h 2019300"/>
              <a:gd name="connsiteX2" fmla="*/ 2703401 w 2703401"/>
              <a:gd name="connsiteY2" fmla="*/ 2019300 h 2019300"/>
              <a:gd name="connsiteX3" fmla="*/ 0 w 2703401"/>
              <a:gd name="connsiteY3" fmla="*/ 2019300 h 2019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3401" h="2019300">
                <a:moveTo>
                  <a:pt x="0" y="0"/>
                </a:moveTo>
                <a:lnTo>
                  <a:pt x="2703401" y="0"/>
                </a:lnTo>
                <a:lnTo>
                  <a:pt x="2703401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28600" y="1052203"/>
            <a:ext cx="11963400" cy="0"/>
          </a:xfrm>
          <a:prstGeom prst="line">
            <a:avLst/>
          </a:prstGeom>
          <a:ln w="12700">
            <a:solidFill>
              <a:schemeClr val="tx2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: 形状 6"/>
          <p:cNvSpPr/>
          <p:nvPr userDrawn="1"/>
        </p:nvSpPr>
        <p:spPr>
          <a:xfrm>
            <a:off x="0" y="241300"/>
            <a:ext cx="457200" cy="825500"/>
          </a:xfrm>
          <a:custGeom>
            <a:gdLst>
              <a:gd name="connsiteX0" fmla="*/ 0 w 457200"/>
              <a:gd name="connsiteY0" fmla="*/ 0 h 825500"/>
              <a:gd name="connsiteX1" fmla="*/ 319614 w 457200"/>
              <a:gd name="connsiteY1" fmla="*/ 0 h 825500"/>
              <a:gd name="connsiteX2" fmla="*/ 457200 w 457200"/>
              <a:gd name="connsiteY2" fmla="*/ 137586 h 825500"/>
              <a:gd name="connsiteX3" fmla="*/ 457200 w 457200"/>
              <a:gd name="connsiteY3" fmla="*/ 687914 h 825500"/>
              <a:gd name="connsiteX4" fmla="*/ 319614 w 457200"/>
              <a:gd name="connsiteY4" fmla="*/ 825500 h 825500"/>
              <a:gd name="connsiteX5" fmla="*/ 0 w 457200"/>
              <a:gd name="connsiteY5" fmla="*/ 825500 h 825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825500">
                <a:moveTo>
                  <a:pt x="0" y="0"/>
                </a:moveTo>
                <a:lnTo>
                  <a:pt x="319614" y="0"/>
                </a:lnTo>
                <a:cubicBezTo>
                  <a:pt x="395601" y="0"/>
                  <a:pt x="457200" y="61599"/>
                  <a:pt x="457200" y="137586"/>
                </a:cubicBezTo>
                <a:lnTo>
                  <a:pt x="457200" y="687914"/>
                </a:lnTo>
                <a:cubicBezTo>
                  <a:pt x="457200" y="763901"/>
                  <a:pt x="395601" y="825500"/>
                  <a:pt x="319614" y="825500"/>
                </a:cubicBezTo>
                <a:lnTo>
                  <a:pt x="0" y="825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>
            <a:off x="-4763" y="370284"/>
            <a:ext cx="319088" cy="567532"/>
          </a:xfrm>
          <a:custGeom>
            <a:gdLst>
              <a:gd name="connsiteX0" fmla="*/ 0 w 319088"/>
              <a:gd name="connsiteY0" fmla="*/ 0 h 567532"/>
              <a:gd name="connsiteX1" fmla="*/ 287204 w 319088"/>
              <a:gd name="connsiteY1" fmla="*/ 0 h 567532"/>
              <a:gd name="connsiteX2" fmla="*/ 319088 w 319088"/>
              <a:gd name="connsiteY2" fmla="*/ 31884 h 567532"/>
              <a:gd name="connsiteX3" fmla="*/ 319088 w 319088"/>
              <a:gd name="connsiteY3" fmla="*/ 535648 h 567532"/>
              <a:gd name="connsiteX4" fmla="*/ 287204 w 319088"/>
              <a:gd name="connsiteY4" fmla="*/ 567532 h 567532"/>
              <a:gd name="connsiteX5" fmla="*/ 0 w 319088"/>
              <a:gd name="connsiteY5" fmla="*/ 567532 h 567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8" h="567532">
                <a:moveTo>
                  <a:pt x="0" y="0"/>
                </a:moveTo>
                <a:lnTo>
                  <a:pt x="287204" y="0"/>
                </a:lnTo>
                <a:cubicBezTo>
                  <a:pt x="304813" y="0"/>
                  <a:pt x="319088" y="14275"/>
                  <a:pt x="319088" y="31884"/>
                </a:cubicBezTo>
                <a:lnTo>
                  <a:pt x="319088" y="535648"/>
                </a:lnTo>
                <a:cubicBezTo>
                  <a:pt x="319088" y="553257"/>
                  <a:pt x="304813" y="567532"/>
                  <a:pt x="287204" y="567532"/>
                </a:cubicBezTo>
                <a:lnTo>
                  <a:pt x="0" y="567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228600" y="524843"/>
            <a:ext cx="309563" cy="258415"/>
          </a:xfrm>
          <a:prstGeom prst="roundRect">
            <a:avLst/>
          </a:prstGeom>
          <a:ln>
            <a:noFill/>
          </a:ln>
          <a:effectLst>
            <a:outerShdw blurRad="76200" sx="107000" sy="10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 userDrawn="1"/>
        </p:nvSpPr>
        <p:spPr>
          <a:xfrm>
            <a:off x="304800" y="598392"/>
            <a:ext cx="157163" cy="111316"/>
          </a:xfrm>
          <a:prstGeom prst="roundRect">
            <a:avLst>
              <a:gd name="adj" fmla="val 10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614363" y="361663"/>
            <a:ext cx="10880951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请输入你的标题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图文版式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886052" y="1783294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3727535" y="1783294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569018" y="1783294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9410501" y="1783294"/>
            <a:ext cx="1895444" cy="1895444"/>
          </a:xfrm>
          <a:custGeom>
            <a:gdLst>
              <a:gd name="connsiteX0" fmla="*/ 947722 w 1895444"/>
              <a:gd name="connsiteY0" fmla="*/ 0 h 1895444"/>
              <a:gd name="connsiteX1" fmla="*/ 1895444 w 1895444"/>
              <a:gd name="connsiteY1" fmla="*/ 947722 h 1895444"/>
              <a:gd name="connsiteX2" fmla="*/ 947722 w 1895444"/>
              <a:gd name="connsiteY2" fmla="*/ 1895444 h 1895444"/>
              <a:gd name="connsiteX3" fmla="*/ 0 w 1895444"/>
              <a:gd name="connsiteY3" fmla="*/ 947722 h 1895444"/>
              <a:gd name="connsiteX4" fmla="*/ 947722 w 1895444"/>
              <a:gd name="connsiteY4" fmla="*/ 0 h 18954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44" h="1895444">
                <a:moveTo>
                  <a:pt x="947722" y="0"/>
                </a:moveTo>
                <a:cubicBezTo>
                  <a:pt x="1471134" y="0"/>
                  <a:pt x="1895444" y="424310"/>
                  <a:pt x="1895444" y="947722"/>
                </a:cubicBezTo>
                <a:cubicBezTo>
                  <a:pt x="1895444" y="1471134"/>
                  <a:pt x="1471134" y="1895444"/>
                  <a:pt x="947722" y="1895444"/>
                </a:cubicBezTo>
                <a:cubicBezTo>
                  <a:pt x="424310" y="1895444"/>
                  <a:pt x="0" y="1471134"/>
                  <a:pt x="0" y="947722"/>
                </a:cubicBezTo>
                <a:cubicBezTo>
                  <a:pt x="0" y="424310"/>
                  <a:pt x="424310" y="0"/>
                  <a:pt x="947722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228600" y="1052203"/>
            <a:ext cx="11963400" cy="0"/>
          </a:xfrm>
          <a:prstGeom prst="line">
            <a:avLst/>
          </a:prstGeom>
          <a:ln w="12700">
            <a:solidFill>
              <a:schemeClr val="tx2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/>
          <p:cNvSpPr/>
          <p:nvPr userDrawn="1"/>
        </p:nvSpPr>
        <p:spPr>
          <a:xfrm>
            <a:off x="0" y="241300"/>
            <a:ext cx="457200" cy="825500"/>
          </a:xfrm>
          <a:custGeom>
            <a:gdLst>
              <a:gd name="connsiteX0" fmla="*/ 0 w 457200"/>
              <a:gd name="connsiteY0" fmla="*/ 0 h 825500"/>
              <a:gd name="connsiteX1" fmla="*/ 319614 w 457200"/>
              <a:gd name="connsiteY1" fmla="*/ 0 h 825500"/>
              <a:gd name="connsiteX2" fmla="*/ 457200 w 457200"/>
              <a:gd name="connsiteY2" fmla="*/ 137586 h 825500"/>
              <a:gd name="connsiteX3" fmla="*/ 457200 w 457200"/>
              <a:gd name="connsiteY3" fmla="*/ 687914 h 825500"/>
              <a:gd name="connsiteX4" fmla="*/ 319614 w 457200"/>
              <a:gd name="connsiteY4" fmla="*/ 825500 h 825500"/>
              <a:gd name="connsiteX5" fmla="*/ 0 w 457200"/>
              <a:gd name="connsiteY5" fmla="*/ 825500 h 825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825500">
                <a:moveTo>
                  <a:pt x="0" y="0"/>
                </a:moveTo>
                <a:lnTo>
                  <a:pt x="319614" y="0"/>
                </a:lnTo>
                <a:cubicBezTo>
                  <a:pt x="395601" y="0"/>
                  <a:pt x="457200" y="61599"/>
                  <a:pt x="457200" y="137586"/>
                </a:cubicBezTo>
                <a:lnTo>
                  <a:pt x="457200" y="687914"/>
                </a:lnTo>
                <a:cubicBezTo>
                  <a:pt x="457200" y="763901"/>
                  <a:pt x="395601" y="825500"/>
                  <a:pt x="319614" y="825500"/>
                </a:cubicBezTo>
                <a:lnTo>
                  <a:pt x="0" y="825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/>
        </p:nvSpPr>
        <p:spPr>
          <a:xfrm>
            <a:off x="-4763" y="370284"/>
            <a:ext cx="319088" cy="567532"/>
          </a:xfrm>
          <a:custGeom>
            <a:gdLst>
              <a:gd name="connsiteX0" fmla="*/ 0 w 319088"/>
              <a:gd name="connsiteY0" fmla="*/ 0 h 567532"/>
              <a:gd name="connsiteX1" fmla="*/ 287204 w 319088"/>
              <a:gd name="connsiteY1" fmla="*/ 0 h 567532"/>
              <a:gd name="connsiteX2" fmla="*/ 319088 w 319088"/>
              <a:gd name="connsiteY2" fmla="*/ 31884 h 567532"/>
              <a:gd name="connsiteX3" fmla="*/ 319088 w 319088"/>
              <a:gd name="connsiteY3" fmla="*/ 535648 h 567532"/>
              <a:gd name="connsiteX4" fmla="*/ 287204 w 319088"/>
              <a:gd name="connsiteY4" fmla="*/ 567532 h 567532"/>
              <a:gd name="connsiteX5" fmla="*/ 0 w 319088"/>
              <a:gd name="connsiteY5" fmla="*/ 567532 h 567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088" h="567532">
                <a:moveTo>
                  <a:pt x="0" y="0"/>
                </a:moveTo>
                <a:lnTo>
                  <a:pt x="287204" y="0"/>
                </a:lnTo>
                <a:cubicBezTo>
                  <a:pt x="304813" y="0"/>
                  <a:pt x="319088" y="14275"/>
                  <a:pt x="319088" y="31884"/>
                </a:cubicBezTo>
                <a:lnTo>
                  <a:pt x="319088" y="535648"/>
                </a:lnTo>
                <a:cubicBezTo>
                  <a:pt x="319088" y="553257"/>
                  <a:pt x="304813" y="567532"/>
                  <a:pt x="287204" y="567532"/>
                </a:cubicBezTo>
                <a:lnTo>
                  <a:pt x="0" y="567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 userDrawn="1"/>
        </p:nvSpPr>
        <p:spPr>
          <a:xfrm>
            <a:off x="228600" y="524843"/>
            <a:ext cx="309563" cy="258415"/>
          </a:xfrm>
          <a:prstGeom prst="roundRect">
            <a:avLst/>
          </a:prstGeom>
          <a:ln>
            <a:noFill/>
          </a:ln>
          <a:effectLst>
            <a:outerShdw blurRad="76200" sx="107000" sy="10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 userDrawn="1"/>
        </p:nvSpPr>
        <p:spPr>
          <a:xfrm>
            <a:off x="304800" y="598392"/>
            <a:ext cx="157163" cy="111316"/>
          </a:xfrm>
          <a:prstGeom prst="roundRect">
            <a:avLst>
              <a:gd name="adj" fmla="val 103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614363" y="361663"/>
            <a:ext cx="10880951" cy="584775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kern="1200" noProof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6363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请输入你的标题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6363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theme" Target="../theme/theme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4A7A4-1FE5-419A-B848-F22D7B4600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5CE7E-9A1D-45F9-9098-FB9F2FBD6AE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4A7A4-1FE5-419A-B848-F22D7B4600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5CE7E-9A1D-45F9-9098-FB9F2FBD6AE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2.xml" /><Relationship Id="rId3" Type="http://schemas.openxmlformats.org/officeDocument/2006/relationships/chart" Target="../charts/chart3.xml" /><Relationship Id="rId4" Type="http://schemas.openxmlformats.org/officeDocument/2006/relationships/chart" Target="../charts/chart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9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9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9.xml" /><Relationship Id="rId3" Type="http://schemas.openxmlformats.org/officeDocument/2006/relationships/chart" Target="../charts/chart10.xml" /><Relationship Id="rId4" Type="http://schemas.openxmlformats.org/officeDocument/2006/relationships/chart" Target="../charts/chart11.xml" /><Relationship Id="rId5" Type="http://schemas.openxmlformats.org/officeDocument/2006/relationships/chart" Target="../charts/chart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chart" Target="../charts/chart1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image" Target="../media/image15.png" /><Relationship Id="rId3" Type="http://schemas.openxmlformats.org/officeDocument/2006/relationships/image" Target="../media/image16.svg" /><Relationship Id="rId4" Type="http://schemas.openxmlformats.org/officeDocument/2006/relationships/image" Target="../media/image17.png" /><Relationship Id="rId5" Type="http://schemas.openxmlformats.org/officeDocument/2006/relationships/image" Target="../media/image18.sv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9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chart" Target="../charts/chart14.xml" /><Relationship Id="rId3" Type="http://schemas.openxmlformats.org/officeDocument/2006/relationships/chart" Target="../charts/chart15.xml" /><Relationship Id="rId4" Type="http://schemas.openxmlformats.org/officeDocument/2006/relationships/chart" Target="../charts/chart16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chart" Target="../charts/chart1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chart" Target="../charts/chart18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1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chart" Target="../charts/chart19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chart" Target="../charts/chart20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9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19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chart" Target="../charts/chart21.xml" /><Relationship Id="rId3" Type="http://schemas.openxmlformats.org/officeDocument/2006/relationships/chart" Target="../charts/chart22.xml" /><Relationship Id="rId4" Type="http://schemas.openxmlformats.org/officeDocument/2006/relationships/chart" Target="../charts/chart23.xml" /><Relationship Id="rId5" Type="http://schemas.openxmlformats.org/officeDocument/2006/relationships/chart" Target="../charts/chart2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16.svg" /><Relationship Id="rId4" Type="http://schemas.openxmlformats.org/officeDocument/2006/relationships/image" Target="../media/image17.png" /><Relationship Id="rId5" Type="http://schemas.openxmlformats.org/officeDocument/2006/relationships/image" Target="../media/image18.sv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9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互联网行业年度总结模板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General template for annual summary of Internet industry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4680951" y="4927697"/>
            <a:ext cx="2830098" cy="368300"/>
          </a:xfrm>
        </p:spPr>
        <p:txBody>
          <a:bodyPr/>
          <a:lstStyle/>
          <a:p>
            <a:pPr lvl="0"/>
            <a:r>
              <a:rPr lang="zh-CN" altLang="en-US"/>
              <a:t>汇报人：</a:t>
            </a:r>
            <a:r>
              <a:rPr lang="en-US" altLang="zh-CN"/>
              <a:t>PPT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文本占位符 1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064000" y="1803400"/>
            <a:ext cx="4064000" cy="4064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35559" y="2004375"/>
            <a:ext cx="4822021" cy="3532192"/>
            <a:chOff x="3684990" y="1896743"/>
            <a:chExt cx="4822021" cy="3532192"/>
          </a:xfrm>
          <a:solidFill>
            <a:srgbClr val="0B115C"/>
          </a:solidFill>
        </p:grpSpPr>
        <p:sp>
          <p:nvSpPr>
            <p:cNvPr id="13" name="椭圆 12"/>
            <p:cNvSpPr/>
            <p:nvPr/>
          </p:nvSpPr>
          <p:spPr>
            <a:xfrm>
              <a:off x="3684990" y="335280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846611" y="335280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296579" y="4768535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7235021" y="4768535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296579" y="1896743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235021" y="1896743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35559" y="2004375"/>
            <a:ext cx="4822021" cy="3532192"/>
            <a:chOff x="3684990" y="1896743"/>
            <a:chExt cx="4822021" cy="3532192"/>
          </a:xfrm>
          <a:solidFill>
            <a:schemeClr val="accent1"/>
          </a:solidFill>
        </p:grpSpPr>
        <p:sp>
          <p:nvSpPr>
            <p:cNvPr id="7" name="椭圆 6"/>
            <p:cNvSpPr/>
            <p:nvPr/>
          </p:nvSpPr>
          <p:spPr>
            <a:xfrm>
              <a:off x="3684990" y="3352800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7846611" y="3352800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296579" y="4768535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7235021" y="4768535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296579" y="1896743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7235021" y="1896743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435359" y="2090083"/>
            <a:ext cx="640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02703" y="3562971"/>
            <a:ext cx="544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409618" y="4964576"/>
            <a:ext cx="59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03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355552" y="4964576"/>
            <a:ext cx="602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06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58029" y="3562971"/>
            <a:ext cx="599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05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53686" y="2090083"/>
            <a:ext cx="543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04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77177" y="1886521"/>
            <a:ext cx="3048921" cy="808623"/>
            <a:chOff x="782710" y="4175277"/>
            <a:chExt cx="3048921" cy="808623"/>
          </a:xfrm>
        </p:grpSpPr>
        <p:sp>
          <p:nvSpPr>
            <p:cNvPr id="49" name="文本框 48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76439" y="1886521"/>
            <a:ext cx="2714776" cy="808623"/>
            <a:chOff x="1296729" y="5049691"/>
            <a:chExt cx="2714776" cy="808623"/>
          </a:xfrm>
        </p:grpSpPr>
        <p:sp>
          <p:nvSpPr>
            <p:cNvPr id="52" name="文本框 51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48231" y="3383072"/>
            <a:ext cx="3048921" cy="808623"/>
            <a:chOff x="782710" y="4175277"/>
            <a:chExt cx="3048921" cy="808623"/>
          </a:xfrm>
        </p:grpSpPr>
        <p:sp>
          <p:nvSpPr>
            <p:cNvPr id="55" name="文本框 54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877177" y="4797877"/>
            <a:ext cx="3048921" cy="808623"/>
            <a:chOff x="782710" y="4175277"/>
            <a:chExt cx="3048921" cy="808623"/>
          </a:xfrm>
        </p:grpSpPr>
        <p:sp>
          <p:nvSpPr>
            <p:cNvPr id="58" name="文本框 57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94848" y="3383072"/>
            <a:ext cx="2714776" cy="808623"/>
            <a:chOff x="1296729" y="5049691"/>
            <a:chExt cx="2714776" cy="808623"/>
          </a:xfrm>
        </p:grpSpPr>
        <p:sp>
          <p:nvSpPr>
            <p:cNvPr id="61" name="文本框 60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476439" y="4797877"/>
            <a:ext cx="2714776" cy="808623"/>
            <a:chOff x="1296729" y="5049691"/>
            <a:chExt cx="2714776" cy="808623"/>
          </a:xfrm>
        </p:grpSpPr>
        <p:sp>
          <p:nvSpPr>
            <p:cNvPr id="64" name="文本框 63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29200" y="2705665"/>
            <a:ext cx="2133600" cy="2133600"/>
            <a:chOff x="5033006" y="2705665"/>
            <a:chExt cx="2133600" cy="2133600"/>
          </a:xfrm>
        </p:grpSpPr>
        <p:sp>
          <p:nvSpPr>
            <p:cNvPr id="68" name="椭圆 67"/>
            <p:cNvSpPr/>
            <p:nvPr/>
          </p:nvSpPr>
          <p:spPr>
            <a:xfrm>
              <a:off x="5033006" y="2705665"/>
              <a:ext cx="2133600" cy="2133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5046399" y="3233856"/>
              <a:ext cx="210681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</a:t>
              </a:r>
              <a:endPara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 HERE</a:t>
              </a:r>
              <a:endPara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文本占位符 4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6" name="Oval 8"/>
          <p:cNvSpPr/>
          <p:nvPr/>
        </p:nvSpPr>
        <p:spPr>
          <a:xfrm>
            <a:off x="7522139" y="3122595"/>
            <a:ext cx="1152128" cy="11521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7" name="Straight Connector 10"/>
          <p:cNvCxnSpPr/>
          <p:nvPr/>
        </p:nvCxnSpPr>
        <p:spPr>
          <a:xfrm>
            <a:off x="1928455" y="2775295"/>
            <a:ext cx="1182624" cy="6705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1"/>
          <p:cNvCxnSpPr/>
          <p:nvPr/>
        </p:nvCxnSpPr>
        <p:spPr>
          <a:xfrm>
            <a:off x="6389707" y="2772417"/>
            <a:ext cx="1182624" cy="6705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2"/>
          <p:cNvCxnSpPr/>
          <p:nvPr/>
        </p:nvCxnSpPr>
        <p:spPr>
          <a:xfrm flipH="1">
            <a:off x="4143873" y="2772417"/>
            <a:ext cx="1182624" cy="6705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13"/>
          <p:cNvSpPr/>
          <p:nvPr/>
        </p:nvSpPr>
        <p:spPr>
          <a:xfrm>
            <a:off x="7277731" y="2302095"/>
            <a:ext cx="678108" cy="67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Oval 14"/>
          <p:cNvSpPr/>
          <p:nvPr/>
        </p:nvSpPr>
        <p:spPr>
          <a:xfrm>
            <a:off x="486565" y="3240821"/>
            <a:ext cx="678108" cy="67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Oval 15"/>
          <p:cNvSpPr/>
          <p:nvPr/>
        </p:nvSpPr>
        <p:spPr>
          <a:xfrm>
            <a:off x="2721239" y="2329699"/>
            <a:ext cx="678108" cy="67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Oval 16"/>
          <p:cNvSpPr/>
          <p:nvPr/>
        </p:nvSpPr>
        <p:spPr>
          <a:xfrm>
            <a:off x="4976146" y="3240229"/>
            <a:ext cx="678108" cy="67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Rectangle 19"/>
          <p:cNvSpPr/>
          <p:nvPr/>
        </p:nvSpPr>
        <p:spPr>
          <a:xfrm>
            <a:off x="3390692" y="2313427"/>
            <a:ext cx="2092747" cy="44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35%</a:t>
            </a:r>
            <a:endParaRPr kumimoji="0" lang="en-US" sz="2665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Rectangle 20"/>
          <p:cNvSpPr/>
          <p:nvPr/>
        </p:nvSpPr>
        <p:spPr>
          <a:xfrm>
            <a:off x="5656844" y="3237937"/>
            <a:ext cx="2092747" cy="44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10%</a:t>
            </a:r>
            <a:endParaRPr kumimoji="0" lang="en-US" sz="2665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Rectangle 21"/>
          <p:cNvSpPr/>
          <p:nvPr/>
        </p:nvSpPr>
        <p:spPr>
          <a:xfrm>
            <a:off x="7971249" y="2300181"/>
            <a:ext cx="2092747" cy="44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50%</a:t>
            </a:r>
            <a:endParaRPr kumimoji="0" lang="en-US" sz="2665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7" name="Straight Connector 61"/>
          <p:cNvCxnSpPr/>
          <p:nvPr/>
        </p:nvCxnSpPr>
        <p:spPr>
          <a:xfrm flipV="1">
            <a:off x="5480923" y="3070184"/>
            <a:ext cx="121920" cy="23184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5"/>
          <p:cNvCxnSpPr/>
          <p:nvPr/>
        </p:nvCxnSpPr>
        <p:spPr>
          <a:xfrm flipV="1">
            <a:off x="1007075" y="3070184"/>
            <a:ext cx="121920" cy="23184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/>
          <p:cNvCxnSpPr/>
          <p:nvPr/>
        </p:nvCxnSpPr>
        <p:spPr>
          <a:xfrm flipH="1" flipV="1">
            <a:off x="3227739" y="2948947"/>
            <a:ext cx="121920" cy="23184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7"/>
          <p:cNvCxnSpPr/>
          <p:nvPr/>
        </p:nvCxnSpPr>
        <p:spPr>
          <a:xfrm flipH="1" flipV="1">
            <a:off x="7745905" y="2948947"/>
            <a:ext cx="121920" cy="23184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75"/>
          <p:cNvCxnSpPr/>
          <p:nvPr/>
        </p:nvCxnSpPr>
        <p:spPr>
          <a:xfrm flipH="1">
            <a:off x="8645044" y="2772417"/>
            <a:ext cx="1182624" cy="6705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76"/>
          <p:cNvSpPr/>
          <p:nvPr/>
        </p:nvSpPr>
        <p:spPr>
          <a:xfrm>
            <a:off x="9477317" y="3240229"/>
            <a:ext cx="678108" cy="67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Rectangle 77"/>
          <p:cNvSpPr/>
          <p:nvPr/>
        </p:nvSpPr>
        <p:spPr>
          <a:xfrm>
            <a:off x="10158015" y="3237937"/>
            <a:ext cx="2092747" cy="44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10%</a:t>
            </a:r>
            <a:endParaRPr kumimoji="0" lang="en-US" sz="2665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25" name="Straight Connector 79"/>
          <p:cNvCxnSpPr/>
          <p:nvPr/>
        </p:nvCxnSpPr>
        <p:spPr>
          <a:xfrm flipV="1">
            <a:off x="9982093" y="3070184"/>
            <a:ext cx="121920" cy="23184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18"/>
          <p:cNvSpPr/>
          <p:nvPr/>
        </p:nvSpPr>
        <p:spPr>
          <a:xfrm>
            <a:off x="1218674" y="3318843"/>
            <a:ext cx="2092747" cy="44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3%</a:t>
            </a:r>
            <a:endParaRPr kumimoji="0" lang="en-US" sz="2665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31445" y="3623792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93224" y="2622986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20699" y="356755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88315" y="261383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218417" y="360843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4745" y="50132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82895" y="50132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211044" y="50132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39194" y="50132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67344" y="50132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7" name="rocket" title="Icon of a rocket"/>
          <p:cNvSpPr>
            <a:spLocks noChangeAspect="1" noEditPoints="1"/>
          </p:cNvSpPr>
          <p:nvPr/>
        </p:nvSpPr>
        <p:spPr bwMode="auto">
          <a:xfrm>
            <a:off x="677449" y="3434610"/>
            <a:ext cx="296340" cy="29053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2909119" y="2523488"/>
            <a:ext cx="302348" cy="290530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12700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9671174" y="3434018"/>
            <a:ext cx="290394" cy="29053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5170168" y="3434018"/>
            <a:ext cx="290064" cy="29053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speedometer" title="Icon of a spedometer showing medium speed"/>
          <p:cNvSpPr>
            <a:spLocks noChangeAspect="1" noEditPoints="1"/>
          </p:cNvSpPr>
          <p:nvPr/>
        </p:nvSpPr>
        <p:spPr bwMode="auto">
          <a:xfrm>
            <a:off x="7472785" y="2497149"/>
            <a:ext cx="288000" cy="288000"/>
          </a:xfrm>
          <a:custGeom>
            <a:gdLst>
              <a:gd name="T0" fmla="*/ 161 w 281"/>
              <a:gd name="T1" fmla="*/ 141 h 281"/>
              <a:gd name="T2" fmla="*/ 140 w 281"/>
              <a:gd name="T3" fmla="*/ 162 h 281"/>
              <a:gd name="T4" fmla="*/ 120 w 281"/>
              <a:gd name="T5" fmla="*/ 141 h 281"/>
              <a:gd name="T6" fmla="*/ 140 w 281"/>
              <a:gd name="T7" fmla="*/ 120 h 281"/>
              <a:gd name="T8" fmla="*/ 161 w 281"/>
              <a:gd name="T9" fmla="*/ 141 h 281"/>
              <a:gd name="T10" fmla="*/ 140 w 281"/>
              <a:gd name="T11" fmla="*/ 0 h 281"/>
              <a:gd name="T12" fmla="*/ 0 w 281"/>
              <a:gd name="T13" fmla="*/ 141 h 281"/>
              <a:gd name="T14" fmla="*/ 140 w 281"/>
              <a:gd name="T15" fmla="*/ 281 h 281"/>
              <a:gd name="T16" fmla="*/ 281 w 281"/>
              <a:gd name="T17" fmla="*/ 141 h 281"/>
              <a:gd name="T18" fmla="*/ 140 w 281"/>
              <a:gd name="T19" fmla="*/ 0 h 281"/>
              <a:gd name="T20" fmla="*/ 214 w 281"/>
              <a:gd name="T21" fmla="*/ 210 h 281"/>
              <a:gd name="T22" fmla="*/ 241 w 281"/>
              <a:gd name="T23" fmla="*/ 141 h 281"/>
              <a:gd name="T24" fmla="*/ 177 w 281"/>
              <a:gd name="T25" fmla="*/ 46 h 281"/>
              <a:gd name="T26" fmla="*/ 104 w 281"/>
              <a:gd name="T27" fmla="*/ 46 h 281"/>
              <a:gd name="T28" fmla="*/ 40 w 281"/>
              <a:gd name="T29" fmla="*/ 141 h 281"/>
              <a:gd name="T30" fmla="*/ 67 w 281"/>
              <a:gd name="T31" fmla="*/ 210 h 281"/>
              <a:gd name="T32" fmla="*/ 140 w 281"/>
              <a:gd name="T33" fmla="*/ 39 h 281"/>
              <a:gd name="T34" fmla="*/ 140 w 281"/>
              <a:gd name="T35" fmla="*/ 117 h 2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281">
                <a:moveTo>
                  <a:pt x="161" y="141"/>
                </a:moveTo>
                <a:cubicBezTo>
                  <a:pt x="161" y="152"/>
                  <a:pt x="152" y="162"/>
                  <a:pt x="140" y="162"/>
                </a:cubicBezTo>
                <a:cubicBezTo>
                  <a:pt x="129" y="162"/>
                  <a:pt x="120" y="152"/>
                  <a:pt x="120" y="141"/>
                </a:cubicBezTo>
                <a:cubicBezTo>
                  <a:pt x="120" y="129"/>
                  <a:pt x="129" y="120"/>
                  <a:pt x="140" y="120"/>
                </a:cubicBezTo>
                <a:cubicBezTo>
                  <a:pt x="152" y="120"/>
                  <a:pt x="161" y="129"/>
                  <a:pt x="161" y="141"/>
                </a:cubicBezTo>
                <a:close/>
                <a:moveTo>
                  <a:pt x="140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18"/>
                  <a:pt x="63" y="281"/>
                  <a:pt x="140" y="281"/>
                </a:cubicBezTo>
                <a:cubicBezTo>
                  <a:pt x="218" y="281"/>
                  <a:pt x="281" y="218"/>
                  <a:pt x="281" y="141"/>
                </a:cubicBezTo>
                <a:cubicBezTo>
                  <a:pt x="281" y="63"/>
                  <a:pt x="218" y="0"/>
                  <a:pt x="140" y="0"/>
                </a:cubicBezTo>
                <a:close/>
                <a:moveTo>
                  <a:pt x="214" y="210"/>
                </a:moveTo>
                <a:cubicBezTo>
                  <a:pt x="231" y="192"/>
                  <a:pt x="241" y="168"/>
                  <a:pt x="241" y="141"/>
                </a:cubicBezTo>
                <a:cubicBezTo>
                  <a:pt x="241" y="98"/>
                  <a:pt x="215" y="61"/>
                  <a:pt x="177" y="46"/>
                </a:cubicBezTo>
                <a:moveTo>
                  <a:pt x="104" y="46"/>
                </a:moveTo>
                <a:cubicBezTo>
                  <a:pt x="66" y="61"/>
                  <a:pt x="40" y="98"/>
                  <a:pt x="40" y="141"/>
                </a:cubicBezTo>
                <a:cubicBezTo>
                  <a:pt x="40" y="168"/>
                  <a:pt x="50" y="192"/>
                  <a:pt x="67" y="210"/>
                </a:cubicBezTo>
                <a:moveTo>
                  <a:pt x="140" y="39"/>
                </a:moveTo>
                <a:cubicBezTo>
                  <a:pt x="140" y="117"/>
                  <a:pt x="140" y="117"/>
                  <a:pt x="140" y="117"/>
                </a:cubicBezTo>
              </a:path>
            </a:pathLst>
          </a:custGeom>
          <a:noFill/>
          <a:ln w="9525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Oval 7"/>
          <p:cNvSpPr/>
          <p:nvPr/>
        </p:nvSpPr>
        <p:spPr>
          <a:xfrm>
            <a:off x="5290265" y="1970467"/>
            <a:ext cx="1152128" cy="11521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03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Oval 74"/>
          <p:cNvSpPr/>
          <p:nvPr/>
        </p:nvSpPr>
        <p:spPr>
          <a:xfrm>
            <a:off x="9791436" y="1970467"/>
            <a:ext cx="1152128" cy="11521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05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Oval 6"/>
          <p:cNvSpPr/>
          <p:nvPr/>
        </p:nvSpPr>
        <p:spPr>
          <a:xfrm>
            <a:off x="3058392" y="3122595"/>
            <a:ext cx="1152128" cy="11521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02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Oval 5"/>
          <p:cNvSpPr/>
          <p:nvPr/>
        </p:nvSpPr>
        <p:spPr>
          <a:xfrm>
            <a:off x="826519" y="1970467"/>
            <a:ext cx="1152128" cy="11521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01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Please Add Text Here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059316" y="2187295"/>
            <a:ext cx="2088377" cy="2088377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9244506" y="2349776"/>
            <a:ext cx="1717996" cy="171799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255164" y="2824054"/>
            <a:ext cx="169668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40%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671538" y="1784497"/>
            <a:ext cx="2848555" cy="284855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924138" y="2037097"/>
            <a:ext cx="2343354" cy="234335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38675" y="2700943"/>
            <a:ext cx="2314281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60%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44309" y="2164586"/>
            <a:ext cx="2088377" cy="2088377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229499" y="2349776"/>
            <a:ext cx="1717996" cy="171799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40157" y="2824054"/>
            <a:ext cx="169668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30%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042408" y="4757016"/>
            <a:ext cx="2106815" cy="1049988"/>
            <a:chOff x="1082129" y="4310998"/>
            <a:chExt cx="2106815" cy="1049988"/>
          </a:xfrm>
        </p:grpSpPr>
        <p:sp>
          <p:nvSpPr>
            <p:cNvPr id="43" name="文本框 42"/>
            <p:cNvSpPr txBox="1"/>
            <p:nvPr/>
          </p:nvSpPr>
          <p:spPr>
            <a:xfrm>
              <a:off x="1082129" y="431099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82129" y="4687981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35090" y="4757016"/>
            <a:ext cx="2106815" cy="1049988"/>
            <a:chOff x="1082129" y="4310998"/>
            <a:chExt cx="2106815" cy="1049988"/>
          </a:xfrm>
        </p:grpSpPr>
        <p:sp>
          <p:nvSpPr>
            <p:cNvPr id="46" name="文本框 45"/>
            <p:cNvSpPr txBox="1"/>
            <p:nvPr/>
          </p:nvSpPr>
          <p:spPr>
            <a:xfrm>
              <a:off x="1082129" y="431099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82129" y="4687981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050097" y="4757016"/>
            <a:ext cx="2106815" cy="1049988"/>
            <a:chOff x="1082129" y="4310998"/>
            <a:chExt cx="2106815" cy="1049988"/>
          </a:xfrm>
        </p:grpSpPr>
        <p:sp>
          <p:nvSpPr>
            <p:cNvPr id="49" name="文本框 48"/>
            <p:cNvSpPr txBox="1"/>
            <p:nvPr/>
          </p:nvSpPr>
          <p:spPr>
            <a:xfrm>
              <a:off x="1082129" y="431099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82129" y="4687981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aphicFrame>
        <p:nvGraphicFramePr>
          <p:cNvPr id="27" name="图表 26"/>
          <p:cNvGraphicFramePr/>
          <p:nvPr/>
        </p:nvGraphicFramePr>
        <p:xfrm>
          <a:off x="8122401" y="1948783"/>
          <a:ext cx="3962206" cy="25654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28" name="图表 27"/>
          <p:cNvGraphicFramePr/>
          <p:nvPr/>
        </p:nvGraphicFramePr>
        <p:xfrm>
          <a:off x="3880077" y="1509966"/>
          <a:ext cx="4431476" cy="3443034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29" name="图表 28"/>
          <p:cNvGraphicFramePr/>
          <p:nvPr/>
        </p:nvGraphicFramePr>
        <p:xfrm>
          <a:off x="107394" y="1948783"/>
          <a:ext cx="3962206" cy="2565400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1159976" y="1720035"/>
            <a:ext cx="2666999" cy="4092310"/>
          </a:xfrm>
          <a:prstGeom prst="roundRect">
            <a:avLst>
              <a:gd name="adj" fmla="val 3988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539404" y="3422974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165085" y="2966896"/>
            <a:ext cx="2656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68190" y="3531037"/>
            <a:ext cx="1850571" cy="2073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65085" y="2165281"/>
            <a:ext cx="2656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$1500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2100612" y="5508359"/>
            <a:ext cx="785727" cy="15565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4762501" y="1720035"/>
            <a:ext cx="2666999" cy="4092310"/>
          </a:xfrm>
          <a:prstGeom prst="roundRect">
            <a:avLst>
              <a:gd name="adj" fmla="val 3988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141929" y="3422974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4767610" y="2966896"/>
            <a:ext cx="2656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70715" y="3531037"/>
            <a:ext cx="1850571" cy="2073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67610" y="2165281"/>
            <a:ext cx="2656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$2680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5703137" y="5508359"/>
            <a:ext cx="785727" cy="155651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8365026" y="1720035"/>
            <a:ext cx="2666999" cy="4092310"/>
          </a:xfrm>
          <a:prstGeom prst="roundRect">
            <a:avLst>
              <a:gd name="adj" fmla="val 3988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8744454" y="3422974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8370135" y="2966896"/>
            <a:ext cx="2656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73240" y="3531037"/>
            <a:ext cx="1850571" cy="2073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370135" y="2165281"/>
            <a:ext cx="2656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$3650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9305662" y="5508359"/>
            <a:ext cx="785727" cy="15565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1" name="图表 30"/>
          <p:cNvGraphicFramePr/>
          <p:nvPr/>
        </p:nvGraphicFramePr>
        <p:xfrm>
          <a:off x="566058" y="1439333"/>
          <a:ext cx="10929256" cy="5418667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46" name="文本占位符 4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259879" y="2678820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5141234" y="2933374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6840693" y="2678819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8690941" y="2803920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718067" y="2990686"/>
            <a:ext cx="1940906" cy="946914"/>
            <a:chOff x="8481991" y="2267445"/>
            <a:chExt cx="2258844" cy="946914"/>
          </a:xfrm>
        </p:grpSpPr>
        <p:sp>
          <p:nvSpPr>
            <p:cNvPr id="8" name="文本框 7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528342" y="1634347"/>
            <a:ext cx="1940906" cy="946914"/>
            <a:chOff x="8481991" y="2267445"/>
            <a:chExt cx="2258844" cy="946914"/>
          </a:xfrm>
        </p:grpSpPr>
        <p:sp>
          <p:nvSpPr>
            <p:cNvPr id="12" name="文本框 11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51211" y="1945139"/>
            <a:ext cx="1940906" cy="946914"/>
            <a:chOff x="8481991" y="2267445"/>
            <a:chExt cx="2258844" cy="946914"/>
          </a:xfrm>
        </p:grpSpPr>
        <p:sp>
          <p:nvSpPr>
            <p:cNvPr id="16" name="文本框 15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72131" y="1435476"/>
            <a:ext cx="1940906" cy="946914"/>
            <a:chOff x="8481991" y="2267445"/>
            <a:chExt cx="2258844" cy="946914"/>
          </a:xfrm>
        </p:grpSpPr>
        <p:sp>
          <p:nvSpPr>
            <p:cNvPr id="20" name="文本框 19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84339" y="4229133"/>
            <a:ext cx="2065787" cy="946914"/>
            <a:chOff x="8481991" y="2267445"/>
            <a:chExt cx="2258844" cy="946914"/>
          </a:xfrm>
        </p:grpSpPr>
        <p:sp>
          <p:nvSpPr>
            <p:cNvPr id="24" name="文本框 23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844652" y="3620773"/>
            <a:ext cx="1926751" cy="946914"/>
            <a:chOff x="8481991" y="2267445"/>
            <a:chExt cx="2258844" cy="946914"/>
          </a:xfrm>
        </p:grpSpPr>
        <p:sp>
          <p:nvSpPr>
            <p:cNvPr id="28" name="文本框 27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 flipH="1" flipV="1">
            <a:off x="10346639" y="2246394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1270381" y="5167414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005497" y="3751127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868708" y="4005681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561292" y="3751127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411540" y="2342910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0067238" y="1785384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 flipV="1">
            <a:off x="1549782" y="4096771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229191" y="5286724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10%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969496" y="3850977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20%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832281" y="4124991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15%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22752" y="3885330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25%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84639" y="2464696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40%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033196" y="1904695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60%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093" y="1516929"/>
            <a:ext cx="6367862" cy="4245242"/>
            <a:chOff x="2873827" y="1842176"/>
            <a:chExt cx="8128000" cy="5418667"/>
          </a:xfrm>
        </p:grpSpPr>
        <p:graphicFrame>
          <p:nvGraphicFramePr>
            <p:cNvPr id="4" name="图表 3"/>
            <p:cNvGraphicFramePr/>
            <p:nvPr/>
          </p:nvGraphicFramePr>
          <p:xfrm>
            <a:off x="2873827" y="1842176"/>
            <a:ext cx="8128000" cy="5418667"/>
          </p:xfrm>
          <a:graphic>
            <a:graphicData uri="http://schemas.openxmlformats.org/drawingml/2006/chart">
              <c:chart xmlns:c="http://schemas.openxmlformats.org/drawingml/2006/chart" r:id="rId2"/>
            </a:graphicData>
          </a:graphic>
        </p:graphicFrame>
        <p:sp>
          <p:nvSpPr>
            <p:cNvPr id="5" name="椭圆 4"/>
            <p:cNvSpPr/>
            <p:nvPr/>
          </p:nvSpPr>
          <p:spPr>
            <a:xfrm>
              <a:off x="5330302" y="3257353"/>
              <a:ext cx="3215049" cy="32150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0E6C5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239294" y="3265776"/>
            <a:ext cx="23371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60%</a:t>
            </a:r>
            <a:endParaRPr kumimoji="0" lang="zh-CN" altLang="en-US" sz="72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6367858" y="1915886"/>
            <a:ext cx="0" cy="3846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7093337" y="2198758"/>
            <a:ext cx="3770583" cy="853776"/>
            <a:chOff x="7093337" y="2301887"/>
            <a:chExt cx="3770583" cy="853776"/>
          </a:xfrm>
        </p:grpSpPr>
        <p:sp>
          <p:nvSpPr>
            <p:cNvPr id="23" name="文本框 22"/>
            <p:cNvSpPr txBox="1"/>
            <p:nvPr/>
          </p:nvSpPr>
          <p:spPr>
            <a:xfrm>
              <a:off x="7093337" y="2301887"/>
              <a:ext cx="35529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119972" y="2682392"/>
              <a:ext cx="3743948" cy="473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Lorem ipsum dolor sit amet, consectetuer adipiscing elit. Maecenas porttitor congue massa. Fusce posuere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7204370" y="2640574"/>
              <a:ext cx="925101" cy="4947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3337" y="3406606"/>
            <a:ext cx="3770583" cy="853776"/>
            <a:chOff x="7093337" y="3248801"/>
            <a:chExt cx="3770583" cy="853776"/>
          </a:xfrm>
        </p:grpSpPr>
        <p:sp>
          <p:nvSpPr>
            <p:cNvPr id="26" name="文本框 25"/>
            <p:cNvSpPr txBox="1"/>
            <p:nvPr/>
          </p:nvSpPr>
          <p:spPr>
            <a:xfrm>
              <a:off x="7093337" y="3248801"/>
              <a:ext cx="35529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19972" y="3629306"/>
              <a:ext cx="3743948" cy="473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Lorem ipsum dolor sit amet, consectetuer adipiscing elit. Maecenas porttitor congue massa. Fusce posuere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7204370" y="3587488"/>
              <a:ext cx="925101" cy="4947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93337" y="4614453"/>
            <a:ext cx="3770583" cy="853776"/>
            <a:chOff x="7093337" y="4195715"/>
            <a:chExt cx="3770583" cy="853776"/>
          </a:xfrm>
        </p:grpSpPr>
        <p:sp>
          <p:nvSpPr>
            <p:cNvPr id="29" name="文本框 28"/>
            <p:cNvSpPr txBox="1"/>
            <p:nvPr/>
          </p:nvSpPr>
          <p:spPr>
            <a:xfrm>
              <a:off x="7093337" y="4195715"/>
              <a:ext cx="35529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119972" y="4576220"/>
              <a:ext cx="3743948" cy="473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Lorem ipsum dolor sit amet, consectetuer adipiscing elit. Maecenas porttitor congue massa. Fusce posuere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31" name="矩形: 圆角 30"/>
            <p:cNvSpPr/>
            <p:nvPr/>
          </p:nvSpPr>
          <p:spPr>
            <a:xfrm>
              <a:off x="7204370" y="4534402"/>
              <a:ext cx="925101" cy="4947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970994" y="4846547"/>
            <a:ext cx="2247224" cy="102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 elit. Maecenas porttitor congue massa. Fusce posuere 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252869" y="4408337"/>
            <a:ext cx="168347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970994" y="2056765"/>
            <a:ext cx="2247224" cy="2005604"/>
            <a:chOff x="8964795" y="2056765"/>
            <a:chExt cx="2247224" cy="2005604"/>
          </a:xfrm>
        </p:grpSpPr>
        <p:sp>
          <p:nvSpPr>
            <p:cNvPr id="34" name="矩形: 圆角 33"/>
            <p:cNvSpPr/>
            <p:nvPr/>
          </p:nvSpPr>
          <p:spPr>
            <a:xfrm>
              <a:off x="8964795" y="2056765"/>
              <a:ext cx="2247224" cy="2005604"/>
            </a:xfrm>
            <a:prstGeom prst="roundRect">
              <a:avLst>
                <a:gd name="adj" fmla="val 770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55600" sx="95000" sy="9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等线"/>
                <a:ea typeface="等线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305090" y="3155904"/>
              <a:ext cx="15666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accent1"/>
                  </a:solidFill>
                </a:rPr>
                <a:t>80%</a:t>
              </a:r>
              <a:endParaRPr lang="zh-CN" altLang="en-US" sz="4400">
                <a:solidFill>
                  <a:schemeClr val="accent1"/>
                </a:solidFill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9244485" y="3058022"/>
              <a:ext cx="16878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Broadcasting_F1B5" title="Icon of a communication dish with signal lines"/>
            <p:cNvSpPr>
              <a:spLocks noChangeAspect="1" noEditPoints="1"/>
            </p:cNvSpPr>
            <p:nvPr/>
          </p:nvSpPr>
          <p:spPr bwMode="auto">
            <a:xfrm flipH="1">
              <a:off x="9872509" y="2429923"/>
              <a:ext cx="431796" cy="432000"/>
            </a:xfrm>
            <a:custGeom>
              <a:gdLst>
                <a:gd name="T0" fmla="*/ 1786 w 3913"/>
                <a:gd name="T1" fmla="*/ 2127 h 3913"/>
                <a:gd name="T2" fmla="*/ 2198 w 3913"/>
                <a:gd name="T3" fmla="*/ 1715 h 3913"/>
                <a:gd name="T4" fmla="*/ 2286 w 3913"/>
                <a:gd name="T5" fmla="*/ 1502 h 3913"/>
                <a:gd name="T6" fmla="*/ 2161 w 3913"/>
                <a:gd name="T7" fmla="*/ 1627 h 3913"/>
                <a:gd name="T8" fmla="*/ 2286 w 3913"/>
                <a:gd name="T9" fmla="*/ 1752 h 3913"/>
                <a:gd name="T10" fmla="*/ 2411 w 3913"/>
                <a:gd name="T11" fmla="*/ 1627 h 3913"/>
                <a:gd name="T12" fmla="*/ 2286 w 3913"/>
                <a:gd name="T13" fmla="*/ 1502 h 3913"/>
                <a:gd name="T14" fmla="*/ 3162 w 3913"/>
                <a:gd name="T15" fmla="*/ 1877 h 3913"/>
                <a:gd name="T16" fmla="*/ 2036 w 3913"/>
                <a:gd name="T17" fmla="*/ 751 h 3913"/>
                <a:gd name="T18" fmla="*/ 3913 w 3913"/>
                <a:gd name="T19" fmla="*/ 1877 h 3913"/>
                <a:gd name="T20" fmla="*/ 2036 w 3913"/>
                <a:gd name="T21" fmla="*/ 0 h 3913"/>
                <a:gd name="T22" fmla="*/ 636 w 3913"/>
                <a:gd name="T23" fmla="*/ 977 h 3913"/>
                <a:gd name="T24" fmla="*/ 636 w 3913"/>
                <a:gd name="T25" fmla="*/ 3277 h 3913"/>
                <a:gd name="T26" fmla="*/ 2936 w 3913"/>
                <a:gd name="T27" fmla="*/ 3277 h 3913"/>
                <a:gd name="T28" fmla="*/ 636 w 3913"/>
                <a:gd name="T29" fmla="*/ 977 h 39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13" h="3913">
                  <a:moveTo>
                    <a:pt x="1786" y="2127"/>
                  </a:moveTo>
                  <a:cubicBezTo>
                    <a:pt x="2198" y="1715"/>
                    <a:pt x="2198" y="1715"/>
                    <a:pt x="2198" y="1715"/>
                  </a:cubicBezTo>
                  <a:moveTo>
                    <a:pt x="2286" y="1502"/>
                  </a:moveTo>
                  <a:cubicBezTo>
                    <a:pt x="2217" y="1502"/>
                    <a:pt x="2161" y="1558"/>
                    <a:pt x="2161" y="1627"/>
                  </a:cubicBezTo>
                  <a:cubicBezTo>
                    <a:pt x="2161" y="1696"/>
                    <a:pt x="2217" y="1752"/>
                    <a:pt x="2286" y="1752"/>
                  </a:cubicBezTo>
                  <a:cubicBezTo>
                    <a:pt x="2355" y="1752"/>
                    <a:pt x="2411" y="1696"/>
                    <a:pt x="2411" y="1627"/>
                  </a:cubicBezTo>
                  <a:cubicBezTo>
                    <a:pt x="2411" y="1558"/>
                    <a:pt x="2355" y="1502"/>
                    <a:pt x="2286" y="1502"/>
                  </a:cubicBezTo>
                  <a:close/>
                  <a:moveTo>
                    <a:pt x="3162" y="1877"/>
                  </a:moveTo>
                  <a:cubicBezTo>
                    <a:pt x="3162" y="1255"/>
                    <a:pt x="2658" y="751"/>
                    <a:pt x="2036" y="751"/>
                  </a:cubicBezTo>
                  <a:moveTo>
                    <a:pt x="3913" y="1877"/>
                  </a:moveTo>
                  <a:cubicBezTo>
                    <a:pt x="3913" y="840"/>
                    <a:pt x="3073" y="0"/>
                    <a:pt x="2036" y="0"/>
                  </a:cubicBezTo>
                  <a:moveTo>
                    <a:pt x="636" y="977"/>
                  </a:moveTo>
                  <a:cubicBezTo>
                    <a:pt x="0" y="1612"/>
                    <a:pt x="0" y="2642"/>
                    <a:pt x="636" y="3277"/>
                  </a:cubicBezTo>
                  <a:cubicBezTo>
                    <a:pt x="1271" y="3913"/>
                    <a:pt x="2301" y="3913"/>
                    <a:pt x="2936" y="3277"/>
                  </a:cubicBezTo>
                  <a:lnTo>
                    <a:pt x="636" y="977"/>
                  </a:ln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973783" y="4846547"/>
            <a:ext cx="2247224" cy="102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 elit. Maecenas porttitor congue massa. Fusce posuere 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55658" y="4408337"/>
            <a:ext cx="168347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973783" y="2056765"/>
            <a:ext cx="2247224" cy="2005604"/>
            <a:chOff x="1043866" y="2056765"/>
            <a:chExt cx="2247224" cy="2005604"/>
          </a:xfrm>
        </p:grpSpPr>
        <p:sp>
          <p:nvSpPr>
            <p:cNvPr id="31" name="矩形: 圆角 30"/>
            <p:cNvSpPr/>
            <p:nvPr/>
          </p:nvSpPr>
          <p:spPr>
            <a:xfrm>
              <a:off x="1043866" y="2056765"/>
              <a:ext cx="2247224" cy="2005604"/>
            </a:xfrm>
            <a:prstGeom prst="roundRect">
              <a:avLst>
                <a:gd name="adj" fmla="val 7707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355600" sx="95000" sy="9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等线"/>
                <a:ea typeface="等线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384161" y="3155904"/>
              <a:ext cx="15666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</a:rPr>
                <a:t>50%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1323556" y="3063171"/>
              <a:ext cx="16878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ocket" title="Icon of a rocket"/>
            <p:cNvSpPr>
              <a:spLocks noChangeAspect="1" noEditPoints="1"/>
            </p:cNvSpPr>
            <p:nvPr/>
          </p:nvSpPr>
          <p:spPr bwMode="auto">
            <a:xfrm>
              <a:off x="1947158" y="2429923"/>
              <a:ext cx="440640" cy="432000"/>
            </a:xfrm>
            <a:custGeom>
              <a:gdLst>
                <a:gd name="T0" fmla="*/ 352 w 352"/>
                <a:gd name="T1" fmla="*/ 3 h 346"/>
                <a:gd name="T2" fmla="*/ 305 w 352"/>
                <a:gd name="T3" fmla="*/ 142 h 346"/>
                <a:gd name="T4" fmla="*/ 118 w 352"/>
                <a:gd name="T5" fmla="*/ 326 h 346"/>
                <a:gd name="T6" fmla="*/ 50 w 352"/>
                <a:gd name="T7" fmla="*/ 346 h 346"/>
                <a:gd name="T8" fmla="*/ 0 w 352"/>
                <a:gd name="T9" fmla="*/ 295 h 346"/>
                <a:gd name="T10" fmla="*/ 30 w 352"/>
                <a:gd name="T11" fmla="*/ 227 h 346"/>
                <a:gd name="T12" fmla="*/ 203 w 352"/>
                <a:gd name="T13" fmla="*/ 54 h 346"/>
                <a:gd name="T14" fmla="*/ 352 w 352"/>
                <a:gd name="T15" fmla="*/ 3 h 346"/>
                <a:gd name="T16" fmla="*/ 203 w 352"/>
                <a:gd name="T17" fmla="*/ 55 h 346"/>
                <a:gd name="T18" fmla="*/ 301 w 352"/>
                <a:gd name="T19" fmla="*/ 146 h 346"/>
                <a:gd name="T20" fmla="*/ 144 w 352"/>
                <a:gd name="T21" fmla="*/ 113 h 346"/>
                <a:gd name="T22" fmla="*/ 0 w 352"/>
                <a:gd name="T23" fmla="*/ 113 h 346"/>
                <a:gd name="T24" fmla="*/ 0 w 352"/>
                <a:gd name="T25" fmla="*/ 197 h 346"/>
                <a:gd name="T26" fmla="*/ 30 w 352"/>
                <a:gd name="T27" fmla="*/ 227 h 346"/>
                <a:gd name="T28" fmla="*/ 30 w 352"/>
                <a:gd name="T29" fmla="*/ 227 h 346"/>
                <a:gd name="T30" fmla="*/ 120 w 352"/>
                <a:gd name="T31" fmla="*/ 324 h 346"/>
                <a:gd name="T32" fmla="*/ 141 w 352"/>
                <a:gd name="T33" fmla="*/ 346 h 346"/>
                <a:gd name="T34" fmla="*/ 232 w 352"/>
                <a:gd name="T35" fmla="*/ 346 h 346"/>
                <a:gd name="T36" fmla="*/ 232 w 352"/>
                <a:gd name="T37" fmla="*/ 214 h 346"/>
                <a:gd name="T38" fmla="*/ 176 w 352"/>
                <a:gd name="T39" fmla="*/ 159 h 346"/>
                <a:gd name="T40" fmla="*/ 194 w 352"/>
                <a:gd name="T41" fmla="*/ 177 h 346"/>
                <a:gd name="T42" fmla="*/ 211 w 352"/>
                <a:gd name="T43" fmla="*/ 159 h 346"/>
                <a:gd name="T44" fmla="*/ 194 w 352"/>
                <a:gd name="T45" fmla="*/ 141 h 346"/>
                <a:gd name="T46" fmla="*/ 176 w 352"/>
                <a:gd name="T47" fmla="*/ 159 h 3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2" h="346">
                  <a:moveTo>
                    <a:pt x="352" y="3"/>
                  </a:moveTo>
                  <a:cubicBezTo>
                    <a:pt x="346" y="85"/>
                    <a:pt x="305" y="142"/>
                    <a:pt x="305" y="142"/>
                  </a:cubicBezTo>
                  <a:cubicBezTo>
                    <a:pt x="305" y="142"/>
                    <a:pt x="305" y="142"/>
                    <a:pt x="118" y="326"/>
                  </a:cubicBezTo>
                  <a:cubicBezTo>
                    <a:pt x="118" y="326"/>
                    <a:pt x="118" y="326"/>
                    <a:pt x="50" y="346"/>
                  </a:cubicBezTo>
                  <a:cubicBezTo>
                    <a:pt x="50" y="346"/>
                    <a:pt x="50" y="346"/>
                    <a:pt x="0" y="295"/>
                  </a:cubicBezTo>
                  <a:cubicBezTo>
                    <a:pt x="0" y="295"/>
                    <a:pt x="0" y="295"/>
                    <a:pt x="30" y="227"/>
                  </a:cubicBezTo>
                  <a:cubicBezTo>
                    <a:pt x="30" y="227"/>
                    <a:pt x="149" y="109"/>
                    <a:pt x="203" y="54"/>
                  </a:cubicBezTo>
                  <a:cubicBezTo>
                    <a:pt x="257" y="0"/>
                    <a:pt x="352" y="3"/>
                    <a:pt x="352" y="3"/>
                  </a:cubicBezTo>
                  <a:close/>
                  <a:moveTo>
                    <a:pt x="203" y="55"/>
                  </a:moveTo>
                  <a:cubicBezTo>
                    <a:pt x="301" y="146"/>
                    <a:pt x="301" y="146"/>
                    <a:pt x="301" y="146"/>
                  </a:cubicBezTo>
                  <a:moveTo>
                    <a:pt x="144" y="113"/>
                  </a:moveTo>
                  <a:cubicBezTo>
                    <a:pt x="0" y="113"/>
                    <a:pt x="0" y="113"/>
                    <a:pt x="0" y="11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30" y="227"/>
                    <a:pt x="30" y="227"/>
                    <a:pt x="30" y="227"/>
                  </a:cubicBezTo>
                  <a:moveTo>
                    <a:pt x="30" y="227"/>
                  </a:moveTo>
                  <a:cubicBezTo>
                    <a:pt x="120" y="324"/>
                    <a:pt x="120" y="324"/>
                    <a:pt x="120" y="324"/>
                  </a:cubicBezTo>
                  <a:cubicBezTo>
                    <a:pt x="141" y="346"/>
                    <a:pt x="141" y="346"/>
                    <a:pt x="141" y="346"/>
                  </a:cubicBezTo>
                  <a:cubicBezTo>
                    <a:pt x="232" y="346"/>
                    <a:pt x="232" y="346"/>
                    <a:pt x="232" y="346"/>
                  </a:cubicBezTo>
                  <a:cubicBezTo>
                    <a:pt x="232" y="214"/>
                    <a:pt x="232" y="214"/>
                    <a:pt x="232" y="214"/>
                  </a:cubicBezTo>
                  <a:moveTo>
                    <a:pt x="176" y="159"/>
                  </a:moveTo>
                  <a:cubicBezTo>
                    <a:pt x="176" y="169"/>
                    <a:pt x="184" y="177"/>
                    <a:pt x="194" y="177"/>
                  </a:cubicBezTo>
                  <a:cubicBezTo>
                    <a:pt x="203" y="177"/>
                    <a:pt x="211" y="169"/>
                    <a:pt x="211" y="159"/>
                  </a:cubicBezTo>
                  <a:cubicBezTo>
                    <a:pt x="211" y="149"/>
                    <a:pt x="203" y="141"/>
                    <a:pt x="194" y="141"/>
                  </a:cubicBezTo>
                  <a:cubicBezTo>
                    <a:pt x="184" y="141"/>
                    <a:pt x="176" y="149"/>
                    <a:pt x="176" y="159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6305257" y="4846547"/>
            <a:ext cx="2247224" cy="102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 elit. Maecenas porttitor congue massa. Fusce posuere 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587132" y="4408337"/>
            <a:ext cx="168347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305257" y="2056765"/>
            <a:ext cx="2247224" cy="2005604"/>
            <a:chOff x="6325996" y="2056765"/>
            <a:chExt cx="2247224" cy="2005604"/>
          </a:xfrm>
        </p:grpSpPr>
        <p:sp>
          <p:nvSpPr>
            <p:cNvPr id="33" name="矩形: 圆角 32"/>
            <p:cNvSpPr/>
            <p:nvPr/>
          </p:nvSpPr>
          <p:spPr>
            <a:xfrm>
              <a:off x="6325996" y="2056765"/>
              <a:ext cx="2247224" cy="2005604"/>
            </a:xfrm>
            <a:prstGeom prst="roundRect">
              <a:avLst>
                <a:gd name="adj" fmla="val 7707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355600" sx="95000" sy="9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等线"/>
                <a:ea typeface="等线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666291" y="3155904"/>
              <a:ext cx="15666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</a:rPr>
                <a:t>60%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6605686" y="3058022"/>
              <a:ext cx="16878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Intelligence" title="Icon of circles connected by crossing lines"/>
            <p:cNvSpPr>
              <a:spLocks noChangeAspect="1" noEditPoints="1"/>
            </p:cNvSpPr>
            <p:nvPr/>
          </p:nvSpPr>
          <p:spPr bwMode="auto">
            <a:xfrm>
              <a:off x="7224824" y="2429923"/>
              <a:ext cx="449568" cy="432000"/>
            </a:xfrm>
            <a:custGeom>
              <a:gdLst>
                <a:gd name="T0" fmla="*/ 90 w 347"/>
                <a:gd name="T1" fmla="*/ 24 h 333"/>
                <a:gd name="T2" fmla="*/ 114 w 347"/>
                <a:gd name="T3" fmla="*/ 0 h 333"/>
                <a:gd name="T4" fmla="*/ 138 w 347"/>
                <a:gd name="T5" fmla="*/ 24 h 333"/>
                <a:gd name="T6" fmla="*/ 114 w 347"/>
                <a:gd name="T7" fmla="*/ 49 h 333"/>
                <a:gd name="T8" fmla="*/ 90 w 347"/>
                <a:gd name="T9" fmla="*/ 24 h 333"/>
                <a:gd name="T10" fmla="*/ 0 w 347"/>
                <a:gd name="T11" fmla="*/ 146 h 333"/>
                <a:gd name="T12" fmla="*/ 37 w 347"/>
                <a:gd name="T13" fmla="*/ 183 h 333"/>
                <a:gd name="T14" fmla="*/ 75 w 347"/>
                <a:gd name="T15" fmla="*/ 146 h 333"/>
                <a:gd name="T16" fmla="*/ 37 w 347"/>
                <a:gd name="T17" fmla="*/ 108 h 333"/>
                <a:gd name="T18" fmla="*/ 0 w 347"/>
                <a:gd name="T19" fmla="*/ 146 h 333"/>
                <a:gd name="T20" fmla="*/ 60 w 347"/>
                <a:gd name="T21" fmla="*/ 273 h 333"/>
                <a:gd name="T22" fmla="*/ 119 w 347"/>
                <a:gd name="T23" fmla="*/ 333 h 333"/>
                <a:gd name="T24" fmla="*/ 179 w 347"/>
                <a:gd name="T25" fmla="*/ 273 h 333"/>
                <a:gd name="T26" fmla="*/ 119 w 347"/>
                <a:gd name="T27" fmla="*/ 213 h 333"/>
                <a:gd name="T28" fmla="*/ 60 w 347"/>
                <a:gd name="T29" fmla="*/ 273 h 333"/>
                <a:gd name="T30" fmla="*/ 134 w 347"/>
                <a:gd name="T31" fmla="*/ 110 h 333"/>
                <a:gd name="T32" fmla="*/ 174 w 347"/>
                <a:gd name="T33" fmla="*/ 149 h 333"/>
                <a:gd name="T34" fmla="*/ 213 w 347"/>
                <a:gd name="T35" fmla="*/ 110 h 333"/>
                <a:gd name="T36" fmla="*/ 174 w 347"/>
                <a:gd name="T37" fmla="*/ 71 h 333"/>
                <a:gd name="T38" fmla="*/ 134 w 347"/>
                <a:gd name="T39" fmla="*/ 110 h 333"/>
                <a:gd name="T40" fmla="*/ 228 w 347"/>
                <a:gd name="T41" fmla="*/ 241 h 333"/>
                <a:gd name="T42" fmla="*/ 287 w 347"/>
                <a:gd name="T43" fmla="*/ 303 h 333"/>
                <a:gd name="T44" fmla="*/ 347 w 347"/>
                <a:gd name="T45" fmla="*/ 241 h 333"/>
                <a:gd name="T46" fmla="*/ 287 w 347"/>
                <a:gd name="T47" fmla="*/ 179 h 333"/>
                <a:gd name="T48" fmla="*/ 228 w 347"/>
                <a:gd name="T49" fmla="*/ 241 h 333"/>
                <a:gd name="T50" fmla="*/ 228 w 347"/>
                <a:gd name="T51" fmla="*/ 250 h 333"/>
                <a:gd name="T52" fmla="*/ 178 w 347"/>
                <a:gd name="T53" fmla="*/ 262 h 333"/>
                <a:gd name="T54" fmla="*/ 74 w 347"/>
                <a:gd name="T55" fmla="*/ 139 h 333"/>
                <a:gd name="T56" fmla="*/ 136 w 347"/>
                <a:gd name="T57" fmla="*/ 120 h 333"/>
                <a:gd name="T58" fmla="*/ 137 w 347"/>
                <a:gd name="T59" fmla="*/ 216 h 333"/>
                <a:gd name="T60" fmla="*/ 162 w 347"/>
                <a:gd name="T61" fmla="*/ 148 h 333"/>
                <a:gd name="T62" fmla="*/ 86 w 347"/>
                <a:gd name="T63" fmla="*/ 223 h 333"/>
                <a:gd name="T64" fmla="*/ 57 w 347"/>
                <a:gd name="T65" fmla="*/ 177 h 333"/>
                <a:gd name="T66" fmla="*/ 232 w 347"/>
                <a:gd name="T67" fmla="*/ 217 h 333"/>
                <a:gd name="T68" fmla="*/ 71 w 347"/>
                <a:gd name="T69" fmla="*/ 161 h 333"/>
                <a:gd name="T70" fmla="*/ 102 w 347"/>
                <a:gd name="T71" fmla="*/ 46 h 333"/>
                <a:gd name="T72" fmla="*/ 58 w 347"/>
                <a:gd name="T73" fmla="*/ 115 h 333"/>
                <a:gd name="T74" fmla="*/ 249 w 347"/>
                <a:gd name="T75" fmla="*/ 194 h 333"/>
                <a:gd name="T76" fmla="*/ 200 w 347"/>
                <a:gd name="T77" fmla="*/ 139 h 333"/>
                <a:gd name="T78" fmla="*/ 112 w 347"/>
                <a:gd name="T79" fmla="*/ 213 h 333"/>
                <a:gd name="T80" fmla="*/ 114 w 347"/>
                <a:gd name="T81" fmla="*/ 49 h 333"/>
                <a:gd name="T82" fmla="*/ 126 w 347"/>
                <a:gd name="T83" fmla="*/ 45 h 333"/>
                <a:gd name="T84" fmla="*/ 151 w 347"/>
                <a:gd name="T85" fmla="*/ 78 h 3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7" h="333">
                  <a:moveTo>
                    <a:pt x="90" y="24"/>
                  </a:moveTo>
                  <a:cubicBezTo>
                    <a:pt x="90" y="11"/>
                    <a:pt x="100" y="0"/>
                    <a:pt x="114" y="0"/>
                  </a:cubicBezTo>
                  <a:cubicBezTo>
                    <a:pt x="127" y="0"/>
                    <a:pt x="138" y="11"/>
                    <a:pt x="138" y="24"/>
                  </a:cubicBezTo>
                  <a:cubicBezTo>
                    <a:pt x="138" y="38"/>
                    <a:pt x="127" y="49"/>
                    <a:pt x="114" y="49"/>
                  </a:cubicBezTo>
                  <a:cubicBezTo>
                    <a:pt x="100" y="49"/>
                    <a:pt x="90" y="38"/>
                    <a:pt x="90" y="24"/>
                  </a:cubicBezTo>
                  <a:close/>
                  <a:moveTo>
                    <a:pt x="0" y="146"/>
                  </a:moveTo>
                  <a:cubicBezTo>
                    <a:pt x="0" y="166"/>
                    <a:pt x="17" y="183"/>
                    <a:pt x="37" y="183"/>
                  </a:cubicBezTo>
                  <a:cubicBezTo>
                    <a:pt x="58" y="183"/>
                    <a:pt x="75" y="166"/>
                    <a:pt x="75" y="146"/>
                  </a:cubicBezTo>
                  <a:cubicBezTo>
                    <a:pt x="75" y="125"/>
                    <a:pt x="58" y="108"/>
                    <a:pt x="37" y="108"/>
                  </a:cubicBezTo>
                  <a:cubicBezTo>
                    <a:pt x="17" y="108"/>
                    <a:pt x="0" y="125"/>
                    <a:pt x="0" y="146"/>
                  </a:cubicBezTo>
                  <a:close/>
                  <a:moveTo>
                    <a:pt x="60" y="273"/>
                  </a:moveTo>
                  <a:cubicBezTo>
                    <a:pt x="60" y="306"/>
                    <a:pt x="86" y="333"/>
                    <a:pt x="119" y="333"/>
                  </a:cubicBezTo>
                  <a:cubicBezTo>
                    <a:pt x="152" y="333"/>
                    <a:pt x="179" y="306"/>
                    <a:pt x="179" y="273"/>
                  </a:cubicBezTo>
                  <a:cubicBezTo>
                    <a:pt x="179" y="240"/>
                    <a:pt x="152" y="213"/>
                    <a:pt x="119" y="213"/>
                  </a:cubicBezTo>
                  <a:cubicBezTo>
                    <a:pt x="86" y="213"/>
                    <a:pt x="60" y="240"/>
                    <a:pt x="60" y="273"/>
                  </a:cubicBezTo>
                  <a:close/>
                  <a:moveTo>
                    <a:pt x="134" y="110"/>
                  </a:moveTo>
                  <a:cubicBezTo>
                    <a:pt x="134" y="132"/>
                    <a:pt x="152" y="149"/>
                    <a:pt x="174" y="149"/>
                  </a:cubicBezTo>
                  <a:cubicBezTo>
                    <a:pt x="195" y="149"/>
                    <a:pt x="213" y="132"/>
                    <a:pt x="213" y="110"/>
                  </a:cubicBezTo>
                  <a:cubicBezTo>
                    <a:pt x="213" y="89"/>
                    <a:pt x="195" y="71"/>
                    <a:pt x="174" y="71"/>
                  </a:cubicBezTo>
                  <a:cubicBezTo>
                    <a:pt x="152" y="71"/>
                    <a:pt x="134" y="89"/>
                    <a:pt x="134" y="110"/>
                  </a:cubicBezTo>
                  <a:close/>
                  <a:moveTo>
                    <a:pt x="228" y="241"/>
                  </a:moveTo>
                  <a:cubicBezTo>
                    <a:pt x="228" y="275"/>
                    <a:pt x="254" y="303"/>
                    <a:pt x="287" y="303"/>
                  </a:cubicBezTo>
                  <a:cubicBezTo>
                    <a:pt x="320" y="303"/>
                    <a:pt x="347" y="275"/>
                    <a:pt x="347" y="241"/>
                  </a:cubicBezTo>
                  <a:cubicBezTo>
                    <a:pt x="347" y="207"/>
                    <a:pt x="320" y="179"/>
                    <a:pt x="287" y="179"/>
                  </a:cubicBezTo>
                  <a:cubicBezTo>
                    <a:pt x="254" y="179"/>
                    <a:pt x="228" y="207"/>
                    <a:pt x="228" y="241"/>
                  </a:cubicBezTo>
                  <a:close/>
                  <a:moveTo>
                    <a:pt x="228" y="250"/>
                  </a:moveTo>
                  <a:cubicBezTo>
                    <a:pt x="178" y="262"/>
                    <a:pt x="178" y="262"/>
                    <a:pt x="178" y="262"/>
                  </a:cubicBezTo>
                  <a:moveTo>
                    <a:pt x="74" y="139"/>
                  </a:moveTo>
                  <a:cubicBezTo>
                    <a:pt x="136" y="120"/>
                    <a:pt x="136" y="120"/>
                    <a:pt x="136" y="120"/>
                  </a:cubicBezTo>
                  <a:moveTo>
                    <a:pt x="137" y="216"/>
                  </a:moveTo>
                  <a:cubicBezTo>
                    <a:pt x="162" y="148"/>
                    <a:pt x="162" y="148"/>
                    <a:pt x="162" y="148"/>
                  </a:cubicBezTo>
                  <a:moveTo>
                    <a:pt x="86" y="223"/>
                  </a:moveTo>
                  <a:cubicBezTo>
                    <a:pt x="57" y="177"/>
                    <a:pt x="57" y="177"/>
                    <a:pt x="57" y="177"/>
                  </a:cubicBezTo>
                  <a:moveTo>
                    <a:pt x="232" y="217"/>
                  </a:moveTo>
                  <a:cubicBezTo>
                    <a:pt x="71" y="161"/>
                    <a:pt x="71" y="161"/>
                    <a:pt x="71" y="161"/>
                  </a:cubicBezTo>
                  <a:moveTo>
                    <a:pt x="102" y="46"/>
                  </a:moveTo>
                  <a:cubicBezTo>
                    <a:pt x="58" y="115"/>
                    <a:pt x="58" y="115"/>
                    <a:pt x="58" y="115"/>
                  </a:cubicBezTo>
                  <a:moveTo>
                    <a:pt x="249" y="194"/>
                  </a:moveTo>
                  <a:cubicBezTo>
                    <a:pt x="200" y="139"/>
                    <a:pt x="200" y="139"/>
                    <a:pt x="200" y="139"/>
                  </a:cubicBezTo>
                  <a:moveTo>
                    <a:pt x="112" y="213"/>
                  </a:moveTo>
                  <a:cubicBezTo>
                    <a:pt x="114" y="49"/>
                    <a:pt x="114" y="49"/>
                    <a:pt x="114" y="49"/>
                  </a:cubicBezTo>
                  <a:moveTo>
                    <a:pt x="126" y="45"/>
                  </a:moveTo>
                  <a:cubicBezTo>
                    <a:pt x="151" y="78"/>
                    <a:pt x="151" y="78"/>
                    <a:pt x="151" y="78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639520" y="4846547"/>
            <a:ext cx="2247224" cy="102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 elit. Maecenas porttitor congue massa. Fusce posuere 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921395" y="4408337"/>
            <a:ext cx="168347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639520" y="2056765"/>
            <a:ext cx="2247224" cy="2005604"/>
            <a:chOff x="3687198" y="2056765"/>
            <a:chExt cx="2247224" cy="2005604"/>
          </a:xfrm>
        </p:grpSpPr>
        <p:sp>
          <p:nvSpPr>
            <p:cNvPr id="32" name="矩形: 圆角 31"/>
            <p:cNvSpPr/>
            <p:nvPr/>
          </p:nvSpPr>
          <p:spPr>
            <a:xfrm>
              <a:off x="3687198" y="2056765"/>
              <a:ext cx="2247224" cy="2005604"/>
            </a:xfrm>
            <a:prstGeom prst="roundRect">
              <a:avLst>
                <a:gd name="adj" fmla="val 770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55600" sx="95000" sy="9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等线"/>
                <a:ea typeface="等线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027493" y="3155904"/>
              <a:ext cx="15666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accent1"/>
                  </a:solidFill>
                </a:rPr>
                <a:t>70%</a:t>
              </a:r>
              <a:endParaRPr lang="zh-CN" altLang="en-US" sz="4400">
                <a:solidFill>
                  <a:schemeClr val="accent1"/>
                </a:solidFill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3966888" y="3063171"/>
              <a:ext cx="16878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IoT" title="Icon of five circles that all connect to a center circle"/>
            <p:cNvSpPr>
              <a:spLocks noChangeAspect="1" noEditPoints="1"/>
            </p:cNvSpPr>
            <p:nvPr/>
          </p:nvSpPr>
          <p:spPr bwMode="auto">
            <a:xfrm>
              <a:off x="4595158" y="2429923"/>
              <a:ext cx="431304" cy="432000"/>
            </a:xfrm>
            <a:custGeom>
              <a:gdLst>
                <a:gd name="T0" fmla="*/ 235 w 352"/>
                <a:gd name="T1" fmla="*/ 176 h 352"/>
                <a:gd name="T2" fmla="*/ 176 w 352"/>
                <a:gd name="T3" fmla="*/ 235 h 352"/>
                <a:gd name="T4" fmla="*/ 117 w 352"/>
                <a:gd name="T5" fmla="*/ 176 h 352"/>
                <a:gd name="T6" fmla="*/ 176 w 352"/>
                <a:gd name="T7" fmla="*/ 117 h 352"/>
                <a:gd name="T8" fmla="*/ 235 w 352"/>
                <a:gd name="T9" fmla="*/ 176 h 352"/>
                <a:gd name="T10" fmla="*/ 270 w 352"/>
                <a:gd name="T11" fmla="*/ 0 h 352"/>
                <a:gd name="T12" fmla="*/ 235 w 352"/>
                <a:gd name="T13" fmla="*/ 35 h 352"/>
                <a:gd name="T14" fmla="*/ 270 w 352"/>
                <a:gd name="T15" fmla="*/ 70 h 352"/>
                <a:gd name="T16" fmla="*/ 305 w 352"/>
                <a:gd name="T17" fmla="*/ 35 h 352"/>
                <a:gd name="T18" fmla="*/ 270 w 352"/>
                <a:gd name="T19" fmla="*/ 0 h 352"/>
                <a:gd name="T20" fmla="*/ 82 w 352"/>
                <a:gd name="T21" fmla="*/ 23 h 352"/>
                <a:gd name="T22" fmla="*/ 47 w 352"/>
                <a:gd name="T23" fmla="*/ 59 h 352"/>
                <a:gd name="T24" fmla="*/ 82 w 352"/>
                <a:gd name="T25" fmla="*/ 94 h 352"/>
                <a:gd name="T26" fmla="*/ 117 w 352"/>
                <a:gd name="T27" fmla="*/ 59 h 352"/>
                <a:gd name="T28" fmla="*/ 82 w 352"/>
                <a:gd name="T29" fmla="*/ 23 h 352"/>
                <a:gd name="T30" fmla="*/ 35 w 352"/>
                <a:gd name="T31" fmla="*/ 211 h 352"/>
                <a:gd name="T32" fmla="*/ 0 w 352"/>
                <a:gd name="T33" fmla="*/ 246 h 352"/>
                <a:gd name="T34" fmla="*/ 35 w 352"/>
                <a:gd name="T35" fmla="*/ 282 h 352"/>
                <a:gd name="T36" fmla="*/ 70 w 352"/>
                <a:gd name="T37" fmla="*/ 246 h 352"/>
                <a:gd name="T38" fmla="*/ 35 w 352"/>
                <a:gd name="T39" fmla="*/ 211 h 352"/>
                <a:gd name="T40" fmla="*/ 223 w 352"/>
                <a:gd name="T41" fmla="*/ 282 h 352"/>
                <a:gd name="T42" fmla="*/ 188 w 352"/>
                <a:gd name="T43" fmla="*/ 317 h 352"/>
                <a:gd name="T44" fmla="*/ 223 w 352"/>
                <a:gd name="T45" fmla="*/ 352 h 352"/>
                <a:gd name="T46" fmla="*/ 258 w 352"/>
                <a:gd name="T47" fmla="*/ 317 h 352"/>
                <a:gd name="T48" fmla="*/ 223 w 352"/>
                <a:gd name="T49" fmla="*/ 282 h 352"/>
                <a:gd name="T50" fmla="*/ 317 w 352"/>
                <a:gd name="T51" fmla="*/ 164 h 352"/>
                <a:gd name="T52" fmla="*/ 282 w 352"/>
                <a:gd name="T53" fmla="*/ 199 h 352"/>
                <a:gd name="T54" fmla="*/ 317 w 352"/>
                <a:gd name="T55" fmla="*/ 235 h 352"/>
                <a:gd name="T56" fmla="*/ 352 w 352"/>
                <a:gd name="T57" fmla="*/ 199 h 352"/>
                <a:gd name="T58" fmla="*/ 317 w 352"/>
                <a:gd name="T59" fmla="*/ 164 h 352"/>
                <a:gd name="T60" fmla="*/ 250 w 352"/>
                <a:gd name="T61" fmla="*/ 64 h 352"/>
                <a:gd name="T62" fmla="*/ 209 w 352"/>
                <a:gd name="T63" fmla="*/ 127 h 352"/>
                <a:gd name="T64" fmla="*/ 139 w 352"/>
                <a:gd name="T65" fmla="*/ 130 h 352"/>
                <a:gd name="T66" fmla="*/ 104 w 352"/>
                <a:gd name="T67" fmla="*/ 86 h 352"/>
                <a:gd name="T68" fmla="*/ 67 w 352"/>
                <a:gd name="T69" fmla="*/ 231 h 352"/>
                <a:gd name="T70" fmla="*/ 124 w 352"/>
                <a:gd name="T71" fmla="*/ 202 h 352"/>
                <a:gd name="T72" fmla="*/ 212 w 352"/>
                <a:gd name="T73" fmla="*/ 283 h 352"/>
                <a:gd name="T74" fmla="*/ 195 w 352"/>
                <a:gd name="T75" fmla="*/ 232 h 352"/>
                <a:gd name="T76" fmla="*/ 234 w 352"/>
                <a:gd name="T77" fmla="*/ 186 h 352"/>
                <a:gd name="T78" fmla="*/ 282 w 352"/>
                <a:gd name="T79" fmla="*/ 194 h 3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2" h="352">
                  <a:moveTo>
                    <a:pt x="235" y="176"/>
                  </a:moveTo>
                  <a:cubicBezTo>
                    <a:pt x="235" y="208"/>
                    <a:pt x="208" y="235"/>
                    <a:pt x="176" y="235"/>
                  </a:cubicBezTo>
                  <a:cubicBezTo>
                    <a:pt x="144" y="235"/>
                    <a:pt x="117" y="208"/>
                    <a:pt x="117" y="176"/>
                  </a:cubicBezTo>
                  <a:cubicBezTo>
                    <a:pt x="117" y="144"/>
                    <a:pt x="144" y="117"/>
                    <a:pt x="176" y="117"/>
                  </a:cubicBezTo>
                  <a:cubicBezTo>
                    <a:pt x="208" y="117"/>
                    <a:pt x="235" y="144"/>
                    <a:pt x="235" y="176"/>
                  </a:cubicBezTo>
                  <a:close/>
                  <a:moveTo>
                    <a:pt x="270" y="0"/>
                  </a:moveTo>
                  <a:cubicBezTo>
                    <a:pt x="250" y="0"/>
                    <a:pt x="235" y="16"/>
                    <a:pt x="235" y="35"/>
                  </a:cubicBezTo>
                  <a:cubicBezTo>
                    <a:pt x="235" y="55"/>
                    <a:pt x="250" y="70"/>
                    <a:pt x="270" y="70"/>
                  </a:cubicBezTo>
                  <a:cubicBezTo>
                    <a:pt x="289" y="70"/>
                    <a:pt x="305" y="55"/>
                    <a:pt x="305" y="35"/>
                  </a:cubicBezTo>
                  <a:cubicBezTo>
                    <a:pt x="305" y="16"/>
                    <a:pt x="289" y="0"/>
                    <a:pt x="270" y="0"/>
                  </a:cubicBezTo>
                  <a:close/>
                  <a:moveTo>
                    <a:pt x="82" y="23"/>
                  </a:moveTo>
                  <a:cubicBezTo>
                    <a:pt x="63" y="23"/>
                    <a:pt x="47" y="39"/>
                    <a:pt x="47" y="59"/>
                  </a:cubicBezTo>
                  <a:cubicBezTo>
                    <a:pt x="47" y="78"/>
                    <a:pt x="63" y="94"/>
                    <a:pt x="82" y="94"/>
                  </a:cubicBezTo>
                  <a:cubicBezTo>
                    <a:pt x="102" y="94"/>
                    <a:pt x="117" y="78"/>
                    <a:pt x="117" y="59"/>
                  </a:cubicBezTo>
                  <a:cubicBezTo>
                    <a:pt x="117" y="39"/>
                    <a:pt x="102" y="23"/>
                    <a:pt x="82" y="23"/>
                  </a:cubicBezTo>
                  <a:close/>
                  <a:moveTo>
                    <a:pt x="35" y="211"/>
                  </a:moveTo>
                  <a:cubicBezTo>
                    <a:pt x="16" y="211"/>
                    <a:pt x="0" y="227"/>
                    <a:pt x="0" y="246"/>
                  </a:cubicBezTo>
                  <a:cubicBezTo>
                    <a:pt x="0" y="266"/>
                    <a:pt x="16" y="282"/>
                    <a:pt x="35" y="282"/>
                  </a:cubicBezTo>
                  <a:cubicBezTo>
                    <a:pt x="55" y="282"/>
                    <a:pt x="70" y="266"/>
                    <a:pt x="70" y="246"/>
                  </a:cubicBezTo>
                  <a:cubicBezTo>
                    <a:pt x="70" y="227"/>
                    <a:pt x="55" y="211"/>
                    <a:pt x="35" y="211"/>
                  </a:cubicBezTo>
                  <a:close/>
                  <a:moveTo>
                    <a:pt x="223" y="282"/>
                  </a:moveTo>
                  <a:cubicBezTo>
                    <a:pt x="203" y="282"/>
                    <a:pt x="188" y="297"/>
                    <a:pt x="188" y="317"/>
                  </a:cubicBezTo>
                  <a:cubicBezTo>
                    <a:pt x="188" y="336"/>
                    <a:pt x="203" y="352"/>
                    <a:pt x="223" y="352"/>
                  </a:cubicBezTo>
                  <a:cubicBezTo>
                    <a:pt x="242" y="352"/>
                    <a:pt x="258" y="336"/>
                    <a:pt x="258" y="317"/>
                  </a:cubicBezTo>
                  <a:cubicBezTo>
                    <a:pt x="258" y="297"/>
                    <a:pt x="242" y="282"/>
                    <a:pt x="223" y="282"/>
                  </a:cubicBezTo>
                  <a:close/>
                  <a:moveTo>
                    <a:pt x="317" y="164"/>
                  </a:moveTo>
                  <a:cubicBezTo>
                    <a:pt x="297" y="164"/>
                    <a:pt x="282" y="180"/>
                    <a:pt x="282" y="199"/>
                  </a:cubicBezTo>
                  <a:cubicBezTo>
                    <a:pt x="282" y="219"/>
                    <a:pt x="297" y="235"/>
                    <a:pt x="317" y="235"/>
                  </a:cubicBezTo>
                  <a:cubicBezTo>
                    <a:pt x="336" y="235"/>
                    <a:pt x="352" y="219"/>
                    <a:pt x="352" y="199"/>
                  </a:cubicBezTo>
                  <a:cubicBezTo>
                    <a:pt x="352" y="180"/>
                    <a:pt x="336" y="164"/>
                    <a:pt x="317" y="164"/>
                  </a:cubicBezTo>
                  <a:close/>
                  <a:moveTo>
                    <a:pt x="250" y="64"/>
                  </a:moveTo>
                  <a:cubicBezTo>
                    <a:pt x="209" y="127"/>
                    <a:pt x="209" y="127"/>
                    <a:pt x="209" y="127"/>
                  </a:cubicBezTo>
                  <a:moveTo>
                    <a:pt x="139" y="130"/>
                  </a:moveTo>
                  <a:cubicBezTo>
                    <a:pt x="104" y="86"/>
                    <a:pt x="104" y="86"/>
                    <a:pt x="104" y="86"/>
                  </a:cubicBezTo>
                  <a:moveTo>
                    <a:pt x="67" y="231"/>
                  </a:moveTo>
                  <a:cubicBezTo>
                    <a:pt x="124" y="202"/>
                    <a:pt x="124" y="202"/>
                    <a:pt x="124" y="202"/>
                  </a:cubicBezTo>
                  <a:moveTo>
                    <a:pt x="212" y="283"/>
                  </a:moveTo>
                  <a:cubicBezTo>
                    <a:pt x="195" y="232"/>
                    <a:pt x="195" y="232"/>
                    <a:pt x="195" y="232"/>
                  </a:cubicBezTo>
                  <a:moveTo>
                    <a:pt x="234" y="186"/>
                  </a:moveTo>
                  <a:cubicBezTo>
                    <a:pt x="282" y="194"/>
                    <a:pt x="282" y="194"/>
                    <a:pt x="282" y="194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文本占位符 3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9692354">
            <a:off x="576434" y="3780300"/>
            <a:ext cx="1463336" cy="146333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 rot="9900000">
            <a:off x="2420344" y="2716176"/>
            <a:ext cx="1904471" cy="190446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 rot="10800000">
            <a:off x="4705391" y="1654655"/>
            <a:ext cx="2781220" cy="278121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 rot="11907646" flipH="1">
            <a:off x="10152230" y="3802045"/>
            <a:ext cx="1463336" cy="146333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 rot="11700000" flipH="1">
            <a:off x="7867183" y="2693754"/>
            <a:ext cx="1904471" cy="190446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55876" y="2352743"/>
            <a:ext cx="2330399" cy="1110203"/>
            <a:chOff x="4955876" y="2664800"/>
            <a:chExt cx="2330399" cy="1110203"/>
          </a:xfrm>
        </p:grpSpPr>
        <p:sp>
          <p:nvSpPr>
            <p:cNvPr id="9" name="文本框 8"/>
            <p:cNvSpPr txBox="1"/>
            <p:nvPr/>
          </p:nvSpPr>
          <p:spPr>
            <a:xfrm>
              <a:off x="5063723" y="2664800"/>
              <a:ext cx="2064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148154" y="3166005"/>
              <a:ext cx="186436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4955876" y="3267172"/>
              <a:ext cx="2330399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498549" y="3276488"/>
            <a:ext cx="1728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569241" y="3627956"/>
            <a:ext cx="1560983" cy="0"/>
          </a:xfrm>
          <a:prstGeom prst="line">
            <a:avLst/>
          </a:prstGeom>
          <a:ln>
            <a:gradFill flip="none" rotWithShape="1">
              <a:gsLst>
                <a:gs pos="50400">
                  <a:schemeClr val="tx2"/>
                </a:gs>
                <a:gs pos="0">
                  <a:schemeClr val="tx2">
                    <a:alpha val="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511456" y="3640871"/>
            <a:ext cx="1648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0769" y="4217654"/>
            <a:ext cx="12071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49296" y="4515574"/>
            <a:ext cx="1090141" cy="0"/>
          </a:xfrm>
          <a:prstGeom prst="line">
            <a:avLst/>
          </a:prstGeom>
          <a:ln>
            <a:gradFill flip="none" rotWithShape="1">
              <a:gsLst>
                <a:gs pos="50400">
                  <a:schemeClr val="tx2"/>
                </a:gs>
                <a:gs pos="0">
                  <a:schemeClr val="tx2">
                    <a:alpha val="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18801" y="4536495"/>
            <a:ext cx="1151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4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85965" y="3246763"/>
            <a:ext cx="1728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056657" y="3598231"/>
            <a:ext cx="1560983" cy="0"/>
          </a:xfrm>
          <a:prstGeom prst="line">
            <a:avLst/>
          </a:prstGeom>
          <a:ln>
            <a:gradFill flip="none" rotWithShape="1">
              <a:gsLst>
                <a:gs pos="50400">
                  <a:schemeClr val="tx2"/>
                </a:gs>
                <a:gs pos="0">
                  <a:schemeClr val="tx2">
                    <a:alpha val="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998872" y="3611146"/>
            <a:ext cx="1648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94035" y="4157942"/>
            <a:ext cx="12071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0352562" y="4455862"/>
            <a:ext cx="1090141" cy="0"/>
          </a:xfrm>
          <a:prstGeom prst="line">
            <a:avLst/>
          </a:prstGeom>
          <a:ln>
            <a:gradFill flip="none" rotWithShape="1">
              <a:gsLst>
                <a:gs pos="50400">
                  <a:schemeClr val="tx2"/>
                </a:gs>
                <a:gs pos="0">
                  <a:schemeClr val="tx2">
                    <a:alpha val="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0322067" y="4476783"/>
            <a:ext cx="1151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4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397826" y="4931156"/>
            <a:ext cx="5396349" cy="1219254"/>
            <a:chOff x="5063723" y="2690334"/>
            <a:chExt cx="2064554" cy="1219254"/>
          </a:xfrm>
        </p:grpSpPr>
        <p:sp>
          <p:nvSpPr>
            <p:cNvPr id="25" name="文本框 24"/>
            <p:cNvSpPr txBox="1"/>
            <p:nvPr/>
          </p:nvSpPr>
          <p:spPr>
            <a:xfrm>
              <a:off x="5063723" y="2690334"/>
              <a:ext cx="2064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/>
                  <a:cs typeface="+mn-cs"/>
                </a:rPr>
                <a:t>TITLE HERE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148154" y="3191539"/>
              <a:ext cx="186436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5079139" y="3263257"/>
              <a:ext cx="19686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Light" panose="020b0304030504040204" pitchFamily="34" charset="-120"/>
                  <a:ea typeface="Microsoft JhengHei Light" panose="020b0304030504040204" pitchFamily="34" charset="-120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+mn-cs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-117263" y="4295195"/>
            <a:ext cx="12395200" cy="4727248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50226" y="5083556"/>
            <a:ext cx="5396349" cy="942255"/>
            <a:chOff x="5063723" y="2690334"/>
            <a:chExt cx="2064554" cy="942255"/>
          </a:xfrm>
        </p:grpSpPr>
        <p:sp>
          <p:nvSpPr>
            <p:cNvPr id="30" name="文本框 29"/>
            <p:cNvSpPr txBox="1"/>
            <p:nvPr/>
          </p:nvSpPr>
          <p:spPr>
            <a:xfrm>
              <a:off x="5063723" y="2690334"/>
              <a:ext cx="2064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5148154" y="3191539"/>
              <a:ext cx="186436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5079139" y="3263257"/>
              <a:ext cx="1968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占位符 2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cxnSp>
        <p:nvCxnSpPr>
          <p:cNvPr id="3" name="直接连接符 2"/>
          <p:cNvCxnSpPr>
            <a:endCxn id="8" idx="2"/>
          </p:cNvCxnSpPr>
          <p:nvPr/>
        </p:nvCxnSpPr>
        <p:spPr>
          <a:xfrm>
            <a:off x="0" y="3886200"/>
            <a:ext cx="9985500" cy="15620"/>
          </a:xfrm>
          <a:prstGeom prst="line">
            <a:avLst/>
          </a:prstGeom>
          <a:ln w="31750">
            <a:solidFill>
              <a:schemeClr val="tx2">
                <a:lumMod val="75000"/>
                <a:alpha val="5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17"/>
          <p:cNvSpPr>
            <a:spLocks noChangeArrowheads="1"/>
          </p:cNvSpPr>
          <p:nvPr/>
        </p:nvSpPr>
        <p:spPr bwMode="auto">
          <a:xfrm>
            <a:off x="5529200" y="3366896"/>
            <a:ext cx="1069848" cy="106984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May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26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5" name="Oval 18"/>
          <p:cNvSpPr>
            <a:spLocks noChangeArrowheads="1"/>
          </p:cNvSpPr>
          <p:nvPr/>
        </p:nvSpPr>
        <p:spPr bwMode="auto">
          <a:xfrm>
            <a:off x="3301051" y="3368297"/>
            <a:ext cx="1069848" cy="106984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May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14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6" name="Oval 16"/>
          <p:cNvSpPr>
            <a:spLocks noChangeArrowheads="1"/>
          </p:cNvSpPr>
          <p:nvPr/>
        </p:nvSpPr>
        <p:spPr bwMode="auto">
          <a:xfrm>
            <a:off x="7757350" y="3368297"/>
            <a:ext cx="1069848" cy="1069848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等线"/>
                <a:ea typeface="等线"/>
              </a:rPr>
              <a:t>Jun</a:t>
            </a:r>
            <a:endParaRPr lang="en-US" sz="2000" b="1">
              <a:solidFill>
                <a:schemeClr val="bg1"/>
              </a:solidFill>
              <a:latin typeface="等线"/>
              <a:ea typeface="等线"/>
            </a:endParaRPr>
          </a:p>
          <a:p>
            <a:pPr algn="ctr"/>
            <a:r>
              <a:rPr lang="en-US" sz="2000" b="1">
                <a:solidFill>
                  <a:schemeClr val="bg1"/>
                </a:solidFill>
                <a:latin typeface="等线"/>
                <a:ea typeface="等线"/>
              </a:rPr>
              <a:t>04</a:t>
            </a:r>
            <a:endParaRPr lang="en-US" sz="2000" b="1">
              <a:solidFill>
                <a:schemeClr val="bg1"/>
              </a:solidFill>
              <a:latin typeface="等线"/>
              <a:ea typeface="等线"/>
            </a:endParaRPr>
          </a:p>
        </p:txBody>
      </p:sp>
      <p:sp>
        <p:nvSpPr>
          <p:cNvPr id="7" name="Oval 14"/>
          <p:cNvSpPr>
            <a:spLocks noChangeArrowheads="1"/>
          </p:cNvSpPr>
          <p:nvPr/>
        </p:nvSpPr>
        <p:spPr bwMode="auto">
          <a:xfrm>
            <a:off x="1072901" y="3368297"/>
            <a:ext cx="1069848" cy="106984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Apr</a:t>
            </a:r>
            <a:b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</a:br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27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9985500" y="3366896"/>
            <a:ext cx="1069848" cy="106984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Jun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09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9" name="Freeform 96"/>
          <p:cNvSpPr/>
          <p:nvPr/>
        </p:nvSpPr>
        <p:spPr>
          <a:xfrm>
            <a:off x="693281" y="2069108"/>
            <a:ext cx="1829088" cy="1297787"/>
          </a:xfrm>
          <a:custGeom>
            <a:gdLst>
              <a:gd name="connsiteX0" fmla="*/ 0 w 1523552"/>
              <a:gd name="connsiteY0" fmla="*/ 0 h 1373865"/>
              <a:gd name="connsiteX1" fmla="*/ 1523552 w 1523552"/>
              <a:gd name="connsiteY1" fmla="*/ 0 h 1373865"/>
              <a:gd name="connsiteX2" fmla="*/ 1523552 w 1523552"/>
              <a:gd name="connsiteY2" fmla="*/ 750975 h 1373865"/>
              <a:gd name="connsiteX3" fmla="*/ 885310 w 1523552"/>
              <a:gd name="connsiteY3" fmla="*/ 750975 h 1373865"/>
              <a:gd name="connsiteX4" fmla="*/ 761777 w 1523552"/>
              <a:gd name="connsiteY4" fmla="*/ 1373865 h 1373865"/>
              <a:gd name="connsiteX5" fmla="*/ 638244 w 1523552"/>
              <a:gd name="connsiteY5" fmla="*/ 750975 h 1373865"/>
              <a:gd name="connsiteX6" fmla="*/ 0 w 1523552"/>
              <a:gd name="connsiteY6" fmla="*/ 750975 h 13738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3552" h="1373865">
                <a:moveTo>
                  <a:pt x="0" y="0"/>
                </a:moveTo>
                <a:lnTo>
                  <a:pt x="1523552" y="0"/>
                </a:lnTo>
                <a:lnTo>
                  <a:pt x="1523552" y="750975"/>
                </a:lnTo>
                <a:lnTo>
                  <a:pt x="885310" y="750975"/>
                </a:lnTo>
                <a:lnTo>
                  <a:pt x="761777" y="1373865"/>
                </a:lnTo>
                <a:lnTo>
                  <a:pt x="638244" y="750975"/>
                </a:lnTo>
                <a:lnTo>
                  <a:pt x="0" y="75097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0" name="Freeform 97"/>
          <p:cNvSpPr/>
          <p:nvPr/>
        </p:nvSpPr>
        <p:spPr>
          <a:xfrm>
            <a:off x="2921431" y="2069107"/>
            <a:ext cx="1829088" cy="1297786"/>
          </a:xfrm>
          <a:custGeom>
            <a:gdLst>
              <a:gd name="connsiteX0" fmla="*/ 0 w 1523552"/>
              <a:gd name="connsiteY0" fmla="*/ 0 h 1373864"/>
              <a:gd name="connsiteX1" fmla="*/ 1523552 w 1523552"/>
              <a:gd name="connsiteY1" fmla="*/ 0 h 1373864"/>
              <a:gd name="connsiteX2" fmla="*/ 1523552 w 1523552"/>
              <a:gd name="connsiteY2" fmla="*/ 750975 h 1373864"/>
              <a:gd name="connsiteX3" fmla="*/ 885310 w 1523552"/>
              <a:gd name="connsiteY3" fmla="*/ 750975 h 1373864"/>
              <a:gd name="connsiteX4" fmla="*/ 761777 w 1523552"/>
              <a:gd name="connsiteY4" fmla="*/ 1373864 h 1373864"/>
              <a:gd name="connsiteX5" fmla="*/ 638245 w 1523552"/>
              <a:gd name="connsiteY5" fmla="*/ 750975 h 1373864"/>
              <a:gd name="connsiteX6" fmla="*/ 0 w 1523552"/>
              <a:gd name="connsiteY6" fmla="*/ 750975 h 13738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3552" h="1373864">
                <a:moveTo>
                  <a:pt x="0" y="0"/>
                </a:moveTo>
                <a:lnTo>
                  <a:pt x="1523552" y="0"/>
                </a:lnTo>
                <a:lnTo>
                  <a:pt x="1523552" y="750975"/>
                </a:lnTo>
                <a:lnTo>
                  <a:pt x="885310" y="750975"/>
                </a:lnTo>
                <a:lnTo>
                  <a:pt x="761777" y="1373864"/>
                </a:lnTo>
                <a:lnTo>
                  <a:pt x="638245" y="750975"/>
                </a:lnTo>
                <a:lnTo>
                  <a:pt x="0" y="75097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1" name="Freeform 99"/>
          <p:cNvSpPr/>
          <p:nvPr/>
        </p:nvSpPr>
        <p:spPr>
          <a:xfrm>
            <a:off x="5149580" y="2069107"/>
            <a:ext cx="1829088" cy="1297786"/>
          </a:xfrm>
          <a:custGeom>
            <a:gdLst>
              <a:gd name="connsiteX0" fmla="*/ 0 w 1523552"/>
              <a:gd name="connsiteY0" fmla="*/ 0 h 1373864"/>
              <a:gd name="connsiteX1" fmla="*/ 1523552 w 1523552"/>
              <a:gd name="connsiteY1" fmla="*/ 0 h 1373864"/>
              <a:gd name="connsiteX2" fmla="*/ 1523552 w 1523552"/>
              <a:gd name="connsiteY2" fmla="*/ 750975 h 1373864"/>
              <a:gd name="connsiteX3" fmla="*/ 885310 w 1523552"/>
              <a:gd name="connsiteY3" fmla="*/ 750975 h 1373864"/>
              <a:gd name="connsiteX4" fmla="*/ 761777 w 1523552"/>
              <a:gd name="connsiteY4" fmla="*/ 1373864 h 1373864"/>
              <a:gd name="connsiteX5" fmla="*/ 638245 w 1523552"/>
              <a:gd name="connsiteY5" fmla="*/ 750975 h 1373864"/>
              <a:gd name="connsiteX6" fmla="*/ 0 w 1523552"/>
              <a:gd name="connsiteY6" fmla="*/ 750975 h 13738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3552" h="1373864">
                <a:moveTo>
                  <a:pt x="0" y="0"/>
                </a:moveTo>
                <a:lnTo>
                  <a:pt x="1523552" y="0"/>
                </a:lnTo>
                <a:lnTo>
                  <a:pt x="1523552" y="750975"/>
                </a:lnTo>
                <a:lnTo>
                  <a:pt x="885310" y="750975"/>
                </a:lnTo>
                <a:lnTo>
                  <a:pt x="761777" y="1373864"/>
                </a:lnTo>
                <a:lnTo>
                  <a:pt x="638245" y="750975"/>
                </a:lnTo>
                <a:lnTo>
                  <a:pt x="0" y="75097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2" name="Freeform 100"/>
          <p:cNvSpPr/>
          <p:nvPr/>
        </p:nvSpPr>
        <p:spPr>
          <a:xfrm>
            <a:off x="7377730" y="2069108"/>
            <a:ext cx="1829088" cy="1297787"/>
          </a:xfrm>
          <a:custGeom>
            <a:gdLst>
              <a:gd name="connsiteX0" fmla="*/ 0 w 1523552"/>
              <a:gd name="connsiteY0" fmla="*/ 0 h 1373865"/>
              <a:gd name="connsiteX1" fmla="*/ 1523552 w 1523552"/>
              <a:gd name="connsiteY1" fmla="*/ 0 h 1373865"/>
              <a:gd name="connsiteX2" fmla="*/ 1523552 w 1523552"/>
              <a:gd name="connsiteY2" fmla="*/ 750975 h 1373865"/>
              <a:gd name="connsiteX3" fmla="*/ 885310 w 1523552"/>
              <a:gd name="connsiteY3" fmla="*/ 750975 h 1373865"/>
              <a:gd name="connsiteX4" fmla="*/ 761777 w 1523552"/>
              <a:gd name="connsiteY4" fmla="*/ 1373865 h 1373865"/>
              <a:gd name="connsiteX5" fmla="*/ 638245 w 1523552"/>
              <a:gd name="connsiteY5" fmla="*/ 750975 h 1373865"/>
              <a:gd name="connsiteX6" fmla="*/ 0 w 1523552"/>
              <a:gd name="connsiteY6" fmla="*/ 750975 h 13738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3552" h="1373865">
                <a:moveTo>
                  <a:pt x="0" y="0"/>
                </a:moveTo>
                <a:lnTo>
                  <a:pt x="1523552" y="0"/>
                </a:lnTo>
                <a:lnTo>
                  <a:pt x="1523552" y="750975"/>
                </a:lnTo>
                <a:lnTo>
                  <a:pt x="885310" y="750975"/>
                </a:lnTo>
                <a:lnTo>
                  <a:pt x="761777" y="1373865"/>
                </a:lnTo>
                <a:lnTo>
                  <a:pt x="638245" y="750975"/>
                </a:lnTo>
                <a:lnTo>
                  <a:pt x="0" y="75097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3" name="Freeform 102"/>
          <p:cNvSpPr/>
          <p:nvPr/>
        </p:nvSpPr>
        <p:spPr>
          <a:xfrm>
            <a:off x="9605880" y="2069108"/>
            <a:ext cx="1829088" cy="1297787"/>
          </a:xfrm>
          <a:custGeom>
            <a:gdLst>
              <a:gd name="connsiteX0" fmla="*/ 0 w 1523552"/>
              <a:gd name="connsiteY0" fmla="*/ 0 h 1373865"/>
              <a:gd name="connsiteX1" fmla="*/ 1523552 w 1523552"/>
              <a:gd name="connsiteY1" fmla="*/ 0 h 1373865"/>
              <a:gd name="connsiteX2" fmla="*/ 1523552 w 1523552"/>
              <a:gd name="connsiteY2" fmla="*/ 750975 h 1373865"/>
              <a:gd name="connsiteX3" fmla="*/ 885310 w 1523552"/>
              <a:gd name="connsiteY3" fmla="*/ 750975 h 1373865"/>
              <a:gd name="connsiteX4" fmla="*/ 761777 w 1523552"/>
              <a:gd name="connsiteY4" fmla="*/ 1373865 h 1373865"/>
              <a:gd name="connsiteX5" fmla="*/ 638244 w 1523552"/>
              <a:gd name="connsiteY5" fmla="*/ 750975 h 1373865"/>
              <a:gd name="connsiteX6" fmla="*/ 0 w 1523552"/>
              <a:gd name="connsiteY6" fmla="*/ 750975 h 13738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3552" h="1373865">
                <a:moveTo>
                  <a:pt x="0" y="0"/>
                </a:moveTo>
                <a:lnTo>
                  <a:pt x="1523552" y="0"/>
                </a:lnTo>
                <a:lnTo>
                  <a:pt x="1523552" y="750975"/>
                </a:lnTo>
                <a:lnTo>
                  <a:pt x="885310" y="750975"/>
                </a:lnTo>
                <a:lnTo>
                  <a:pt x="761777" y="1373865"/>
                </a:lnTo>
                <a:lnTo>
                  <a:pt x="638244" y="750975"/>
                </a:lnTo>
                <a:lnTo>
                  <a:pt x="0" y="75097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643" y="2228316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76793" y="2250523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04942" y="227273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33092" y="2294937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61242" y="2317144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4745" y="46195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82895" y="46195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11044" y="46195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39194" y="46195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67344" y="46195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" name="文本占位符 3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>
            <a:off x="-657225" y="1793876"/>
            <a:ext cx="13315950" cy="3674862"/>
          </a:xfrm>
          <a:custGeom>
            <a:gdLst>
              <a:gd name="connsiteX0" fmla="*/ 0 w 13315950"/>
              <a:gd name="connsiteY0" fmla="*/ 0 h 3674862"/>
              <a:gd name="connsiteX1" fmla="*/ 1600200 w 13315950"/>
              <a:gd name="connsiteY1" fmla="*/ 628649 h 3674862"/>
              <a:gd name="connsiteX2" fmla="*/ 2771775 w 13315950"/>
              <a:gd name="connsiteY2" fmla="*/ 3565525 h 3674862"/>
              <a:gd name="connsiteX3" fmla="*/ 4899025 w 13315950"/>
              <a:gd name="connsiteY3" fmla="*/ 1212850 h 3674862"/>
              <a:gd name="connsiteX4" fmla="*/ 6308725 w 13315950"/>
              <a:gd name="connsiteY4" fmla="*/ 3457575 h 3674862"/>
              <a:gd name="connsiteX5" fmla="*/ 8718550 w 13315950"/>
              <a:gd name="connsiteY5" fmla="*/ 1168400 h 3674862"/>
              <a:gd name="connsiteX6" fmla="*/ 9785350 w 13315950"/>
              <a:gd name="connsiteY6" fmla="*/ 3673475 h 3674862"/>
              <a:gd name="connsiteX7" fmla="*/ 12033250 w 13315950"/>
              <a:gd name="connsiteY7" fmla="*/ 752475 h 3674862"/>
              <a:gd name="connsiteX8" fmla="*/ 13315950 w 13315950"/>
              <a:gd name="connsiteY8" fmla="*/ 231775 h 36748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15950" h="3674862">
                <a:moveTo>
                  <a:pt x="0" y="0"/>
                </a:moveTo>
                <a:cubicBezTo>
                  <a:pt x="48154" y="98954"/>
                  <a:pt x="1138238" y="34395"/>
                  <a:pt x="1600200" y="628649"/>
                </a:cubicBezTo>
                <a:cubicBezTo>
                  <a:pt x="2062163" y="1222903"/>
                  <a:pt x="1955271" y="3582458"/>
                  <a:pt x="2771775" y="3565525"/>
                </a:cubicBezTo>
                <a:cubicBezTo>
                  <a:pt x="3588279" y="3548592"/>
                  <a:pt x="4195233" y="1205442"/>
                  <a:pt x="4899025" y="1212850"/>
                </a:cubicBezTo>
                <a:cubicBezTo>
                  <a:pt x="5602817" y="1220258"/>
                  <a:pt x="5672138" y="3464983"/>
                  <a:pt x="6308725" y="3457575"/>
                </a:cubicBezTo>
                <a:cubicBezTo>
                  <a:pt x="6945312" y="3450167"/>
                  <a:pt x="7986712" y="1145117"/>
                  <a:pt x="8718550" y="1168400"/>
                </a:cubicBezTo>
                <a:cubicBezTo>
                  <a:pt x="9450388" y="1191683"/>
                  <a:pt x="9093200" y="3742796"/>
                  <a:pt x="9785350" y="3673475"/>
                </a:cubicBezTo>
                <a:cubicBezTo>
                  <a:pt x="10477500" y="3604154"/>
                  <a:pt x="11444817" y="1326092"/>
                  <a:pt x="12033250" y="752475"/>
                </a:cubicBezTo>
                <a:cubicBezTo>
                  <a:pt x="12621683" y="178858"/>
                  <a:pt x="12998450" y="11642"/>
                  <a:pt x="13315950" y="231775"/>
                </a:cubicBezTo>
              </a:path>
            </a:pathLst>
          </a:custGeom>
          <a:noFill/>
          <a:ln w="3175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00983" y="2102795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10633" y="4998395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22713" y="2674295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06118" y="4894380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757945" y="2674295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778485" y="5106768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81222" y="1939769"/>
            <a:ext cx="2258844" cy="946914"/>
            <a:chOff x="8481991" y="2267445"/>
            <a:chExt cx="2258844" cy="946914"/>
          </a:xfrm>
        </p:grpSpPr>
        <p:sp>
          <p:nvSpPr>
            <p:cNvPr id="11" name="文本框 10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1575" y="4837548"/>
            <a:ext cx="2258844" cy="946914"/>
            <a:chOff x="8481991" y="2267445"/>
            <a:chExt cx="2258844" cy="946914"/>
          </a:xfrm>
        </p:grpSpPr>
        <p:sp>
          <p:nvSpPr>
            <p:cNvPr id="15" name="文本框 14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7" name="矩形: 圆角 16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54390" y="2441642"/>
            <a:ext cx="2258844" cy="946914"/>
            <a:chOff x="8481991" y="2267445"/>
            <a:chExt cx="2258844" cy="946914"/>
          </a:xfrm>
        </p:grpSpPr>
        <p:sp>
          <p:nvSpPr>
            <p:cNvPr id="19" name="文本框 18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51726" y="4800600"/>
            <a:ext cx="2258844" cy="946914"/>
            <a:chOff x="8481991" y="2267445"/>
            <a:chExt cx="2258844" cy="946914"/>
          </a:xfrm>
        </p:grpSpPr>
        <p:sp>
          <p:nvSpPr>
            <p:cNvPr id="23" name="文本框 22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487468" y="2608241"/>
            <a:ext cx="2258844" cy="946914"/>
            <a:chOff x="8481991" y="2267445"/>
            <a:chExt cx="2258844" cy="946914"/>
          </a:xfrm>
        </p:grpSpPr>
        <p:sp>
          <p:nvSpPr>
            <p:cNvPr id="27" name="文本框 26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16890" y="4933737"/>
            <a:ext cx="2106815" cy="946914"/>
            <a:chOff x="8481991" y="2267445"/>
            <a:chExt cx="2258844" cy="946914"/>
          </a:xfrm>
        </p:grpSpPr>
        <p:sp>
          <p:nvSpPr>
            <p:cNvPr id="31" name="文本框 30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sp>
        <p:nvSpPr>
          <p:cNvPr id="34" name="rocket" title="Icon of a rocket"/>
          <p:cNvSpPr>
            <a:spLocks noChangeAspect="1" noEditPoints="1"/>
          </p:cNvSpPr>
          <p:nvPr/>
        </p:nvSpPr>
        <p:spPr bwMode="auto">
          <a:xfrm>
            <a:off x="925998" y="2330042"/>
            <a:ext cx="227663" cy="22320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5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9005784" y="5335871"/>
            <a:ext cx="223095" cy="22320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6" name="signal_3" title="Icon of a communication tower with signal lines"/>
          <p:cNvSpPr>
            <a:spLocks noChangeAspect="1" noEditPoints="1"/>
          </p:cNvSpPr>
          <p:nvPr/>
        </p:nvSpPr>
        <p:spPr bwMode="auto">
          <a:xfrm>
            <a:off x="1968115" y="5225712"/>
            <a:ext cx="162730" cy="223200"/>
          </a:xfrm>
          <a:custGeom>
            <a:gdLst>
              <a:gd name="T0" fmla="*/ 96 w 253"/>
              <a:gd name="T1" fmla="*/ 87 h 347"/>
              <a:gd name="T2" fmla="*/ 126 w 253"/>
              <a:gd name="T3" fmla="*/ 57 h 347"/>
              <a:gd name="T4" fmla="*/ 156 w 253"/>
              <a:gd name="T5" fmla="*/ 87 h 347"/>
              <a:gd name="T6" fmla="*/ 126 w 253"/>
              <a:gd name="T7" fmla="*/ 117 h 347"/>
              <a:gd name="T8" fmla="*/ 96 w 253"/>
              <a:gd name="T9" fmla="*/ 87 h 347"/>
              <a:gd name="T10" fmla="*/ 38 w 253"/>
              <a:gd name="T11" fmla="*/ 347 h 347"/>
              <a:gd name="T12" fmla="*/ 116 w 253"/>
              <a:gd name="T13" fmla="*/ 115 h 347"/>
              <a:gd name="T14" fmla="*/ 213 w 253"/>
              <a:gd name="T15" fmla="*/ 347 h 347"/>
              <a:gd name="T16" fmla="*/ 135 w 253"/>
              <a:gd name="T17" fmla="*/ 116 h 347"/>
              <a:gd name="T18" fmla="*/ 85 w 253"/>
              <a:gd name="T19" fmla="*/ 209 h 347"/>
              <a:gd name="T20" fmla="*/ 167 w 253"/>
              <a:gd name="T21" fmla="*/ 209 h 347"/>
              <a:gd name="T22" fmla="*/ 59 w 253"/>
              <a:gd name="T23" fmla="*/ 283 h 347"/>
              <a:gd name="T24" fmla="*/ 192 w 253"/>
              <a:gd name="T25" fmla="*/ 283 h 347"/>
              <a:gd name="T26" fmla="*/ 35 w 253"/>
              <a:gd name="T27" fmla="*/ 0 h 347"/>
              <a:gd name="T28" fmla="*/ 0 w 253"/>
              <a:gd name="T29" fmla="*/ 86 h 347"/>
              <a:gd name="T30" fmla="*/ 36 w 253"/>
              <a:gd name="T31" fmla="*/ 173 h 347"/>
              <a:gd name="T32" fmla="*/ 72 w 253"/>
              <a:gd name="T33" fmla="*/ 38 h 347"/>
              <a:gd name="T34" fmla="*/ 52 w 253"/>
              <a:gd name="T35" fmla="*/ 87 h 347"/>
              <a:gd name="T36" fmla="*/ 72 w 253"/>
              <a:gd name="T37" fmla="*/ 135 h 347"/>
              <a:gd name="T38" fmla="*/ 216 w 253"/>
              <a:gd name="T39" fmla="*/ 173 h 347"/>
              <a:gd name="T40" fmla="*/ 253 w 253"/>
              <a:gd name="T41" fmla="*/ 86 h 347"/>
              <a:gd name="T42" fmla="*/ 217 w 253"/>
              <a:gd name="T43" fmla="*/ 0 h 347"/>
              <a:gd name="T44" fmla="*/ 180 w 253"/>
              <a:gd name="T45" fmla="*/ 135 h 347"/>
              <a:gd name="T46" fmla="*/ 200 w 253"/>
              <a:gd name="T47" fmla="*/ 87 h 347"/>
              <a:gd name="T48" fmla="*/ 180 w 253"/>
              <a:gd name="T49" fmla="*/ 38 h 3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3" h="347">
                <a:moveTo>
                  <a:pt x="96" y="87"/>
                </a:moveTo>
                <a:cubicBezTo>
                  <a:pt x="96" y="70"/>
                  <a:pt x="109" y="57"/>
                  <a:pt x="126" y="57"/>
                </a:cubicBezTo>
                <a:cubicBezTo>
                  <a:pt x="143" y="57"/>
                  <a:pt x="156" y="70"/>
                  <a:pt x="156" y="87"/>
                </a:cubicBezTo>
                <a:cubicBezTo>
                  <a:pt x="156" y="104"/>
                  <a:pt x="143" y="117"/>
                  <a:pt x="126" y="117"/>
                </a:cubicBezTo>
                <a:cubicBezTo>
                  <a:pt x="109" y="117"/>
                  <a:pt x="96" y="104"/>
                  <a:pt x="96" y="87"/>
                </a:cubicBezTo>
                <a:close/>
                <a:moveTo>
                  <a:pt x="38" y="347"/>
                </a:moveTo>
                <a:cubicBezTo>
                  <a:pt x="116" y="115"/>
                  <a:pt x="116" y="115"/>
                  <a:pt x="116" y="115"/>
                </a:cubicBezTo>
                <a:moveTo>
                  <a:pt x="213" y="347"/>
                </a:moveTo>
                <a:cubicBezTo>
                  <a:pt x="135" y="116"/>
                  <a:pt x="135" y="116"/>
                  <a:pt x="135" y="116"/>
                </a:cubicBezTo>
                <a:moveTo>
                  <a:pt x="85" y="209"/>
                </a:moveTo>
                <a:cubicBezTo>
                  <a:pt x="167" y="209"/>
                  <a:pt x="167" y="209"/>
                  <a:pt x="167" y="209"/>
                </a:cubicBezTo>
                <a:moveTo>
                  <a:pt x="59" y="283"/>
                </a:moveTo>
                <a:cubicBezTo>
                  <a:pt x="192" y="283"/>
                  <a:pt x="192" y="283"/>
                  <a:pt x="192" y="283"/>
                </a:cubicBezTo>
                <a:moveTo>
                  <a:pt x="35" y="0"/>
                </a:moveTo>
                <a:cubicBezTo>
                  <a:pt x="13" y="22"/>
                  <a:pt x="0" y="52"/>
                  <a:pt x="0" y="86"/>
                </a:cubicBezTo>
                <a:cubicBezTo>
                  <a:pt x="0" y="120"/>
                  <a:pt x="13" y="151"/>
                  <a:pt x="36" y="173"/>
                </a:cubicBezTo>
                <a:moveTo>
                  <a:pt x="72" y="38"/>
                </a:moveTo>
                <a:cubicBezTo>
                  <a:pt x="60" y="50"/>
                  <a:pt x="52" y="68"/>
                  <a:pt x="52" y="87"/>
                </a:cubicBezTo>
                <a:cubicBezTo>
                  <a:pt x="52" y="105"/>
                  <a:pt x="60" y="122"/>
                  <a:pt x="72" y="135"/>
                </a:cubicBezTo>
                <a:moveTo>
                  <a:pt x="216" y="173"/>
                </a:moveTo>
                <a:cubicBezTo>
                  <a:pt x="239" y="151"/>
                  <a:pt x="253" y="120"/>
                  <a:pt x="253" y="86"/>
                </a:cubicBezTo>
                <a:cubicBezTo>
                  <a:pt x="253" y="52"/>
                  <a:pt x="239" y="22"/>
                  <a:pt x="217" y="0"/>
                </a:cubicBezTo>
                <a:moveTo>
                  <a:pt x="180" y="135"/>
                </a:moveTo>
                <a:cubicBezTo>
                  <a:pt x="192" y="122"/>
                  <a:pt x="200" y="105"/>
                  <a:pt x="200" y="87"/>
                </a:cubicBezTo>
                <a:cubicBezTo>
                  <a:pt x="200" y="68"/>
                  <a:pt x="192" y="50"/>
                  <a:pt x="180" y="38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7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7976553" y="2886914"/>
            <a:ext cx="222842" cy="22320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8" name="speedometer" title="Icon of a spedometer showing medium speed"/>
          <p:cNvSpPr>
            <a:spLocks noChangeAspect="1" noEditPoints="1"/>
          </p:cNvSpPr>
          <p:nvPr/>
        </p:nvSpPr>
        <p:spPr bwMode="auto">
          <a:xfrm>
            <a:off x="5532909" y="5121627"/>
            <a:ext cx="223200" cy="223200"/>
          </a:xfrm>
          <a:custGeom>
            <a:gdLst>
              <a:gd name="T0" fmla="*/ 161 w 281"/>
              <a:gd name="T1" fmla="*/ 141 h 281"/>
              <a:gd name="T2" fmla="*/ 140 w 281"/>
              <a:gd name="T3" fmla="*/ 162 h 281"/>
              <a:gd name="T4" fmla="*/ 120 w 281"/>
              <a:gd name="T5" fmla="*/ 141 h 281"/>
              <a:gd name="T6" fmla="*/ 140 w 281"/>
              <a:gd name="T7" fmla="*/ 120 h 281"/>
              <a:gd name="T8" fmla="*/ 161 w 281"/>
              <a:gd name="T9" fmla="*/ 141 h 281"/>
              <a:gd name="T10" fmla="*/ 140 w 281"/>
              <a:gd name="T11" fmla="*/ 0 h 281"/>
              <a:gd name="T12" fmla="*/ 0 w 281"/>
              <a:gd name="T13" fmla="*/ 141 h 281"/>
              <a:gd name="T14" fmla="*/ 140 w 281"/>
              <a:gd name="T15" fmla="*/ 281 h 281"/>
              <a:gd name="T16" fmla="*/ 281 w 281"/>
              <a:gd name="T17" fmla="*/ 141 h 281"/>
              <a:gd name="T18" fmla="*/ 140 w 281"/>
              <a:gd name="T19" fmla="*/ 0 h 281"/>
              <a:gd name="T20" fmla="*/ 214 w 281"/>
              <a:gd name="T21" fmla="*/ 210 h 281"/>
              <a:gd name="T22" fmla="*/ 241 w 281"/>
              <a:gd name="T23" fmla="*/ 141 h 281"/>
              <a:gd name="T24" fmla="*/ 177 w 281"/>
              <a:gd name="T25" fmla="*/ 46 h 281"/>
              <a:gd name="T26" fmla="*/ 104 w 281"/>
              <a:gd name="T27" fmla="*/ 46 h 281"/>
              <a:gd name="T28" fmla="*/ 40 w 281"/>
              <a:gd name="T29" fmla="*/ 141 h 281"/>
              <a:gd name="T30" fmla="*/ 67 w 281"/>
              <a:gd name="T31" fmla="*/ 210 h 281"/>
              <a:gd name="T32" fmla="*/ 140 w 281"/>
              <a:gd name="T33" fmla="*/ 39 h 281"/>
              <a:gd name="T34" fmla="*/ 140 w 281"/>
              <a:gd name="T35" fmla="*/ 117 h 2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281">
                <a:moveTo>
                  <a:pt x="161" y="141"/>
                </a:moveTo>
                <a:cubicBezTo>
                  <a:pt x="161" y="152"/>
                  <a:pt x="152" y="162"/>
                  <a:pt x="140" y="162"/>
                </a:cubicBezTo>
                <a:cubicBezTo>
                  <a:pt x="129" y="162"/>
                  <a:pt x="120" y="152"/>
                  <a:pt x="120" y="141"/>
                </a:cubicBezTo>
                <a:cubicBezTo>
                  <a:pt x="120" y="129"/>
                  <a:pt x="129" y="120"/>
                  <a:pt x="140" y="120"/>
                </a:cubicBezTo>
                <a:cubicBezTo>
                  <a:pt x="152" y="120"/>
                  <a:pt x="161" y="129"/>
                  <a:pt x="161" y="141"/>
                </a:cubicBezTo>
                <a:close/>
                <a:moveTo>
                  <a:pt x="140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18"/>
                  <a:pt x="63" y="281"/>
                  <a:pt x="140" y="281"/>
                </a:cubicBezTo>
                <a:cubicBezTo>
                  <a:pt x="218" y="281"/>
                  <a:pt x="281" y="218"/>
                  <a:pt x="281" y="141"/>
                </a:cubicBezTo>
                <a:cubicBezTo>
                  <a:pt x="281" y="63"/>
                  <a:pt x="218" y="0"/>
                  <a:pt x="140" y="0"/>
                </a:cubicBezTo>
                <a:close/>
                <a:moveTo>
                  <a:pt x="214" y="210"/>
                </a:moveTo>
                <a:cubicBezTo>
                  <a:pt x="231" y="192"/>
                  <a:pt x="241" y="168"/>
                  <a:pt x="241" y="141"/>
                </a:cubicBezTo>
                <a:cubicBezTo>
                  <a:pt x="241" y="98"/>
                  <a:pt x="215" y="61"/>
                  <a:pt x="177" y="46"/>
                </a:cubicBezTo>
                <a:moveTo>
                  <a:pt x="104" y="46"/>
                </a:moveTo>
                <a:cubicBezTo>
                  <a:pt x="66" y="61"/>
                  <a:pt x="40" y="98"/>
                  <a:pt x="40" y="141"/>
                </a:cubicBezTo>
                <a:cubicBezTo>
                  <a:pt x="40" y="168"/>
                  <a:pt x="50" y="192"/>
                  <a:pt x="67" y="210"/>
                </a:cubicBezTo>
                <a:moveTo>
                  <a:pt x="140" y="39"/>
                </a:moveTo>
                <a:cubicBezTo>
                  <a:pt x="140" y="117"/>
                  <a:pt x="140" y="117"/>
                  <a:pt x="140" y="117"/>
                </a:cubicBezTo>
              </a:path>
            </a:pathLst>
          </a:custGeom>
          <a:noFill/>
          <a:ln w="9525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9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4152854" y="2901542"/>
            <a:ext cx="232279" cy="223200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9525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Please Add Text Here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" name="文本占位符 4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cxnSp>
        <p:nvCxnSpPr>
          <p:cNvPr id="3" name="Straight Connector 26"/>
          <p:cNvCxnSpPr/>
          <p:nvPr/>
        </p:nvCxnSpPr>
        <p:spPr>
          <a:xfrm flipV="1">
            <a:off x="5026679" y="419922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8"/>
          <p:cNvCxnSpPr/>
          <p:nvPr/>
        </p:nvCxnSpPr>
        <p:spPr>
          <a:xfrm>
            <a:off x="5026679" y="315530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39"/>
          <p:cNvCxnSpPr/>
          <p:nvPr/>
        </p:nvCxnSpPr>
        <p:spPr>
          <a:xfrm flipH="1" flipV="1">
            <a:off x="6747850" y="419922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40"/>
          <p:cNvCxnSpPr/>
          <p:nvPr/>
        </p:nvCxnSpPr>
        <p:spPr>
          <a:xfrm flipH="1">
            <a:off x="6747850" y="315530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19"/>
          <p:cNvSpPr>
            <a:spLocks noChangeArrowheads="1"/>
          </p:cNvSpPr>
          <p:nvPr/>
        </p:nvSpPr>
        <p:spPr bwMode="auto">
          <a:xfrm>
            <a:off x="5560736" y="1631744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Oval 20"/>
          <p:cNvSpPr>
            <a:spLocks noChangeArrowheads="1"/>
          </p:cNvSpPr>
          <p:nvPr/>
        </p:nvSpPr>
        <p:spPr bwMode="auto">
          <a:xfrm>
            <a:off x="5560736" y="4937925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4045185" y="2400006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Oval 18"/>
          <p:cNvSpPr>
            <a:spLocks noChangeArrowheads="1"/>
          </p:cNvSpPr>
          <p:nvPr/>
        </p:nvSpPr>
        <p:spPr bwMode="auto">
          <a:xfrm>
            <a:off x="7076288" y="4169664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4045185" y="4169664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Oval 45"/>
          <p:cNvSpPr>
            <a:spLocks noChangeArrowheads="1"/>
          </p:cNvSpPr>
          <p:nvPr/>
        </p:nvSpPr>
        <p:spPr bwMode="auto">
          <a:xfrm>
            <a:off x="7076288" y="2400006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Oval 24"/>
          <p:cNvSpPr/>
          <p:nvPr/>
        </p:nvSpPr>
        <p:spPr>
          <a:xfrm>
            <a:off x="5309630" y="3035587"/>
            <a:ext cx="1572740" cy="1569023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4" name="Straight Connector 41"/>
          <p:cNvCxnSpPr>
            <a:stCxn id="8" idx="0"/>
            <a:endCxn id="13" idx="4"/>
          </p:cNvCxnSpPr>
          <p:nvPr/>
        </p:nvCxnSpPr>
        <p:spPr>
          <a:xfrm flipH="1" flipV="1">
            <a:off x="6096000" y="4604610"/>
            <a:ext cx="0" cy="333315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4"/>
          <p:cNvCxnSpPr>
            <a:stCxn id="7" idx="4"/>
            <a:endCxn id="13" idx="0"/>
          </p:cNvCxnSpPr>
          <p:nvPr/>
        </p:nvCxnSpPr>
        <p:spPr>
          <a:xfrm flipH="1">
            <a:off x="6096000" y="2702271"/>
            <a:ext cx="0" cy="333316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52289" y="3401402"/>
            <a:ext cx="2106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HERE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437381" y="1481565"/>
            <a:ext cx="3048921" cy="808623"/>
            <a:chOff x="782710" y="4175277"/>
            <a:chExt cx="3048921" cy="808623"/>
          </a:xfrm>
        </p:grpSpPr>
        <p:sp>
          <p:nvSpPr>
            <p:cNvPr id="18" name="文本框 17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61841" y="2531635"/>
            <a:ext cx="3048921" cy="808623"/>
            <a:chOff x="782710" y="4175277"/>
            <a:chExt cx="3048921" cy="808623"/>
          </a:xfrm>
        </p:grpSpPr>
        <p:sp>
          <p:nvSpPr>
            <p:cNvPr id="21" name="文本框 20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26225" y="4318097"/>
            <a:ext cx="3048921" cy="808623"/>
            <a:chOff x="782710" y="4175277"/>
            <a:chExt cx="3048921" cy="808623"/>
          </a:xfrm>
        </p:grpSpPr>
        <p:sp>
          <p:nvSpPr>
            <p:cNvPr id="24" name="文本框 23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08365" y="4318097"/>
            <a:ext cx="2714776" cy="808623"/>
            <a:chOff x="1296729" y="5049691"/>
            <a:chExt cx="2714776" cy="808623"/>
          </a:xfrm>
        </p:grpSpPr>
        <p:sp>
          <p:nvSpPr>
            <p:cNvPr id="27" name="文本框 26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33141" y="2531635"/>
            <a:ext cx="2714776" cy="808623"/>
            <a:chOff x="1296729" y="5049691"/>
            <a:chExt cx="2714776" cy="808623"/>
          </a:xfrm>
        </p:grpSpPr>
        <p:sp>
          <p:nvSpPr>
            <p:cNvPr id="30" name="文本框 29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81612" y="5473188"/>
            <a:ext cx="2714776" cy="808623"/>
            <a:chOff x="1296729" y="5049691"/>
            <a:chExt cx="2714776" cy="808623"/>
          </a:xfrm>
        </p:grpSpPr>
        <p:sp>
          <p:nvSpPr>
            <p:cNvPr id="33" name="文本框 32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sp>
        <p:nvSpPr>
          <p:cNvPr id="35" name="rocket" title="Icon of a rocket"/>
          <p:cNvSpPr>
            <a:spLocks noChangeAspect="1" noEditPoints="1"/>
          </p:cNvSpPr>
          <p:nvPr/>
        </p:nvSpPr>
        <p:spPr bwMode="auto">
          <a:xfrm>
            <a:off x="4357243" y="2716439"/>
            <a:ext cx="446410" cy="43766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7392824" y="2716439"/>
            <a:ext cx="437454" cy="43766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signal_3" title="Icon of a communication tower with signal lines"/>
          <p:cNvSpPr>
            <a:spLocks noChangeAspect="1" noEditPoints="1"/>
          </p:cNvSpPr>
          <p:nvPr/>
        </p:nvSpPr>
        <p:spPr bwMode="auto">
          <a:xfrm>
            <a:off x="5936455" y="5254358"/>
            <a:ext cx="319088" cy="437660"/>
          </a:xfrm>
          <a:custGeom>
            <a:gdLst>
              <a:gd name="T0" fmla="*/ 96 w 253"/>
              <a:gd name="T1" fmla="*/ 87 h 347"/>
              <a:gd name="T2" fmla="*/ 126 w 253"/>
              <a:gd name="T3" fmla="*/ 57 h 347"/>
              <a:gd name="T4" fmla="*/ 156 w 253"/>
              <a:gd name="T5" fmla="*/ 87 h 347"/>
              <a:gd name="T6" fmla="*/ 126 w 253"/>
              <a:gd name="T7" fmla="*/ 117 h 347"/>
              <a:gd name="T8" fmla="*/ 96 w 253"/>
              <a:gd name="T9" fmla="*/ 87 h 347"/>
              <a:gd name="T10" fmla="*/ 38 w 253"/>
              <a:gd name="T11" fmla="*/ 347 h 347"/>
              <a:gd name="T12" fmla="*/ 116 w 253"/>
              <a:gd name="T13" fmla="*/ 115 h 347"/>
              <a:gd name="T14" fmla="*/ 213 w 253"/>
              <a:gd name="T15" fmla="*/ 347 h 347"/>
              <a:gd name="T16" fmla="*/ 135 w 253"/>
              <a:gd name="T17" fmla="*/ 116 h 347"/>
              <a:gd name="T18" fmla="*/ 85 w 253"/>
              <a:gd name="T19" fmla="*/ 209 h 347"/>
              <a:gd name="T20" fmla="*/ 167 w 253"/>
              <a:gd name="T21" fmla="*/ 209 h 347"/>
              <a:gd name="T22" fmla="*/ 59 w 253"/>
              <a:gd name="T23" fmla="*/ 283 h 347"/>
              <a:gd name="T24" fmla="*/ 192 w 253"/>
              <a:gd name="T25" fmla="*/ 283 h 347"/>
              <a:gd name="T26" fmla="*/ 35 w 253"/>
              <a:gd name="T27" fmla="*/ 0 h 347"/>
              <a:gd name="T28" fmla="*/ 0 w 253"/>
              <a:gd name="T29" fmla="*/ 86 h 347"/>
              <a:gd name="T30" fmla="*/ 36 w 253"/>
              <a:gd name="T31" fmla="*/ 173 h 347"/>
              <a:gd name="T32" fmla="*/ 72 w 253"/>
              <a:gd name="T33" fmla="*/ 38 h 347"/>
              <a:gd name="T34" fmla="*/ 52 w 253"/>
              <a:gd name="T35" fmla="*/ 87 h 347"/>
              <a:gd name="T36" fmla="*/ 72 w 253"/>
              <a:gd name="T37" fmla="*/ 135 h 347"/>
              <a:gd name="T38" fmla="*/ 216 w 253"/>
              <a:gd name="T39" fmla="*/ 173 h 347"/>
              <a:gd name="T40" fmla="*/ 253 w 253"/>
              <a:gd name="T41" fmla="*/ 86 h 347"/>
              <a:gd name="T42" fmla="*/ 217 w 253"/>
              <a:gd name="T43" fmla="*/ 0 h 347"/>
              <a:gd name="T44" fmla="*/ 180 w 253"/>
              <a:gd name="T45" fmla="*/ 135 h 347"/>
              <a:gd name="T46" fmla="*/ 200 w 253"/>
              <a:gd name="T47" fmla="*/ 87 h 347"/>
              <a:gd name="T48" fmla="*/ 180 w 253"/>
              <a:gd name="T49" fmla="*/ 38 h 3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3" h="347">
                <a:moveTo>
                  <a:pt x="96" y="87"/>
                </a:moveTo>
                <a:cubicBezTo>
                  <a:pt x="96" y="70"/>
                  <a:pt x="109" y="57"/>
                  <a:pt x="126" y="57"/>
                </a:cubicBezTo>
                <a:cubicBezTo>
                  <a:pt x="143" y="57"/>
                  <a:pt x="156" y="70"/>
                  <a:pt x="156" y="87"/>
                </a:cubicBezTo>
                <a:cubicBezTo>
                  <a:pt x="156" y="104"/>
                  <a:pt x="143" y="117"/>
                  <a:pt x="126" y="117"/>
                </a:cubicBezTo>
                <a:cubicBezTo>
                  <a:pt x="109" y="117"/>
                  <a:pt x="96" y="104"/>
                  <a:pt x="96" y="87"/>
                </a:cubicBezTo>
                <a:close/>
                <a:moveTo>
                  <a:pt x="38" y="347"/>
                </a:moveTo>
                <a:cubicBezTo>
                  <a:pt x="116" y="115"/>
                  <a:pt x="116" y="115"/>
                  <a:pt x="116" y="115"/>
                </a:cubicBezTo>
                <a:moveTo>
                  <a:pt x="213" y="347"/>
                </a:moveTo>
                <a:cubicBezTo>
                  <a:pt x="135" y="116"/>
                  <a:pt x="135" y="116"/>
                  <a:pt x="135" y="116"/>
                </a:cubicBezTo>
                <a:moveTo>
                  <a:pt x="85" y="209"/>
                </a:moveTo>
                <a:cubicBezTo>
                  <a:pt x="167" y="209"/>
                  <a:pt x="167" y="209"/>
                  <a:pt x="167" y="209"/>
                </a:cubicBezTo>
                <a:moveTo>
                  <a:pt x="59" y="283"/>
                </a:moveTo>
                <a:cubicBezTo>
                  <a:pt x="192" y="283"/>
                  <a:pt x="192" y="283"/>
                  <a:pt x="192" y="283"/>
                </a:cubicBezTo>
                <a:moveTo>
                  <a:pt x="35" y="0"/>
                </a:moveTo>
                <a:cubicBezTo>
                  <a:pt x="13" y="22"/>
                  <a:pt x="0" y="52"/>
                  <a:pt x="0" y="86"/>
                </a:cubicBezTo>
                <a:cubicBezTo>
                  <a:pt x="0" y="120"/>
                  <a:pt x="13" y="151"/>
                  <a:pt x="36" y="173"/>
                </a:cubicBezTo>
                <a:moveTo>
                  <a:pt x="72" y="38"/>
                </a:moveTo>
                <a:cubicBezTo>
                  <a:pt x="60" y="50"/>
                  <a:pt x="52" y="68"/>
                  <a:pt x="52" y="87"/>
                </a:cubicBezTo>
                <a:cubicBezTo>
                  <a:pt x="52" y="105"/>
                  <a:pt x="60" y="122"/>
                  <a:pt x="72" y="135"/>
                </a:cubicBezTo>
                <a:moveTo>
                  <a:pt x="216" y="173"/>
                </a:moveTo>
                <a:cubicBezTo>
                  <a:pt x="239" y="151"/>
                  <a:pt x="253" y="120"/>
                  <a:pt x="253" y="86"/>
                </a:cubicBezTo>
                <a:cubicBezTo>
                  <a:pt x="253" y="52"/>
                  <a:pt x="239" y="22"/>
                  <a:pt x="217" y="0"/>
                </a:cubicBezTo>
                <a:moveTo>
                  <a:pt x="180" y="135"/>
                </a:moveTo>
                <a:cubicBezTo>
                  <a:pt x="192" y="122"/>
                  <a:pt x="200" y="105"/>
                  <a:pt x="200" y="87"/>
                </a:cubicBezTo>
                <a:cubicBezTo>
                  <a:pt x="200" y="68"/>
                  <a:pt x="192" y="50"/>
                  <a:pt x="180" y="38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5877520" y="1948177"/>
            <a:ext cx="436958" cy="43766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speedometer" title="Icon of a spedometer showing medium speed"/>
          <p:cNvSpPr>
            <a:spLocks noChangeAspect="1" noEditPoints="1"/>
          </p:cNvSpPr>
          <p:nvPr/>
        </p:nvSpPr>
        <p:spPr bwMode="auto">
          <a:xfrm>
            <a:off x="4361618" y="4486097"/>
            <a:ext cx="437660" cy="437660"/>
          </a:xfrm>
          <a:custGeom>
            <a:gdLst>
              <a:gd name="T0" fmla="*/ 161 w 281"/>
              <a:gd name="T1" fmla="*/ 141 h 281"/>
              <a:gd name="T2" fmla="*/ 140 w 281"/>
              <a:gd name="T3" fmla="*/ 162 h 281"/>
              <a:gd name="T4" fmla="*/ 120 w 281"/>
              <a:gd name="T5" fmla="*/ 141 h 281"/>
              <a:gd name="T6" fmla="*/ 140 w 281"/>
              <a:gd name="T7" fmla="*/ 120 h 281"/>
              <a:gd name="T8" fmla="*/ 161 w 281"/>
              <a:gd name="T9" fmla="*/ 141 h 281"/>
              <a:gd name="T10" fmla="*/ 140 w 281"/>
              <a:gd name="T11" fmla="*/ 0 h 281"/>
              <a:gd name="T12" fmla="*/ 0 w 281"/>
              <a:gd name="T13" fmla="*/ 141 h 281"/>
              <a:gd name="T14" fmla="*/ 140 w 281"/>
              <a:gd name="T15" fmla="*/ 281 h 281"/>
              <a:gd name="T16" fmla="*/ 281 w 281"/>
              <a:gd name="T17" fmla="*/ 141 h 281"/>
              <a:gd name="T18" fmla="*/ 140 w 281"/>
              <a:gd name="T19" fmla="*/ 0 h 281"/>
              <a:gd name="T20" fmla="*/ 214 w 281"/>
              <a:gd name="T21" fmla="*/ 210 h 281"/>
              <a:gd name="T22" fmla="*/ 241 w 281"/>
              <a:gd name="T23" fmla="*/ 141 h 281"/>
              <a:gd name="T24" fmla="*/ 177 w 281"/>
              <a:gd name="T25" fmla="*/ 46 h 281"/>
              <a:gd name="T26" fmla="*/ 104 w 281"/>
              <a:gd name="T27" fmla="*/ 46 h 281"/>
              <a:gd name="T28" fmla="*/ 40 w 281"/>
              <a:gd name="T29" fmla="*/ 141 h 281"/>
              <a:gd name="T30" fmla="*/ 67 w 281"/>
              <a:gd name="T31" fmla="*/ 210 h 281"/>
              <a:gd name="T32" fmla="*/ 140 w 281"/>
              <a:gd name="T33" fmla="*/ 39 h 281"/>
              <a:gd name="T34" fmla="*/ 140 w 281"/>
              <a:gd name="T35" fmla="*/ 117 h 2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281">
                <a:moveTo>
                  <a:pt x="161" y="141"/>
                </a:moveTo>
                <a:cubicBezTo>
                  <a:pt x="161" y="152"/>
                  <a:pt x="152" y="162"/>
                  <a:pt x="140" y="162"/>
                </a:cubicBezTo>
                <a:cubicBezTo>
                  <a:pt x="129" y="162"/>
                  <a:pt x="120" y="152"/>
                  <a:pt x="120" y="141"/>
                </a:cubicBezTo>
                <a:cubicBezTo>
                  <a:pt x="120" y="129"/>
                  <a:pt x="129" y="120"/>
                  <a:pt x="140" y="120"/>
                </a:cubicBezTo>
                <a:cubicBezTo>
                  <a:pt x="152" y="120"/>
                  <a:pt x="161" y="129"/>
                  <a:pt x="161" y="141"/>
                </a:cubicBezTo>
                <a:close/>
                <a:moveTo>
                  <a:pt x="140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18"/>
                  <a:pt x="63" y="281"/>
                  <a:pt x="140" y="281"/>
                </a:cubicBezTo>
                <a:cubicBezTo>
                  <a:pt x="218" y="281"/>
                  <a:pt x="281" y="218"/>
                  <a:pt x="281" y="141"/>
                </a:cubicBezTo>
                <a:cubicBezTo>
                  <a:pt x="281" y="63"/>
                  <a:pt x="218" y="0"/>
                  <a:pt x="140" y="0"/>
                </a:cubicBezTo>
                <a:close/>
                <a:moveTo>
                  <a:pt x="214" y="210"/>
                </a:moveTo>
                <a:cubicBezTo>
                  <a:pt x="231" y="192"/>
                  <a:pt x="241" y="168"/>
                  <a:pt x="241" y="141"/>
                </a:cubicBezTo>
                <a:cubicBezTo>
                  <a:pt x="241" y="98"/>
                  <a:pt x="215" y="61"/>
                  <a:pt x="177" y="46"/>
                </a:cubicBezTo>
                <a:moveTo>
                  <a:pt x="104" y="46"/>
                </a:moveTo>
                <a:cubicBezTo>
                  <a:pt x="66" y="61"/>
                  <a:pt x="40" y="98"/>
                  <a:pt x="40" y="141"/>
                </a:cubicBezTo>
                <a:cubicBezTo>
                  <a:pt x="40" y="168"/>
                  <a:pt x="50" y="192"/>
                  <a:pt x="67" y="210"/>
                </a:cubicBezTo>
                <a:moveTo>
                  <a:pt x="140" y="39"/>
                </a:moveTo>
                <a:cubicBezTo>
                  <a:pt x="140" y="117"/>
                  <a:pt x="140" y="117"/>
                  <a:pt x="140" y="117"/>
                </a:cubicBezTo>
              </a:path>
            </a:pathLst>
          </a:custGeom>
          <a:noFill/>
          <a:ln w="9525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7417634" y="4470707"/>
            <a:ext cx="455464" cy="437660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9525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664595" y="1231901"/>
          <a:ext cx="10780485" cy="5081814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507999" y="1320800"/>
          <a:ext cx="10988675" cy="487331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占位符 40" descr="图片包含 蓝色, 物体, 户外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1" r="8161"/>
          <a:stretch>
            <a:fillRect/>
          </a:stretch>
        </p:blipFill>
        <p:spPr/>
      </p:pic>
      <p:pic>
        <p:nvPicPr>
          <p:cNvPr id="43" name="图片占位符 42" descr="图片包含 蓝色, 物体, 户外&#10;&#10;描述已自动生成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1" r="8161"/>
          <a:stretch>
            <a:fillRect/>
          </a:stretch>
        </p:blipFill>
        <p:spPr/>
      </p:pic>
      <p:pic>
        <p:nvPicPr>
          <p:cNvPr id="45" name="图片占位符 44" descr="图片包含 蓝色, 物体, 户外&#10;&#10;描述已自动生成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1" r="8161"/>
          <a:stretch>
            <a:fillRect/>
          </a:stretch>
        </p:blipFill>
        <p:spPr/>
      </p:pic>
      <p:pic>
        <p:nvPicPr>
          <p:cNvPr id="55" name="图片占位符 54" descr="图片包含 蓝色, 物体, 户外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1" r="8161"/>
          <a:stretch>
            <a:fillRect/>
          </a:stretch>
        </p:blipFill>
        <p:spPr/>
      </p:pic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sp>
        <p:nvSpPr>
          <p:cNvPr id="34" name="矩形: 圆角 33"/>
          <p:cNvSpPr/>
          <p:nvPr/>
        </p:nvSpPr>
        <p:spPr>
          <a:xfrm>
            <a:off x="692199" y="3811649"/>
            <a:ext cx="2703401" cy="20193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3393939" y="1800286"/>
            <a:ext cx="2703401" cy="20193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6096780" y="3810000"/>
            <a:ext cx="2703401" cy="20193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8796399" y="1797048"/>
            <a:ext cx="2703401" cy="20193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21420" y="4232321"/>
            <a:ext cx="2081318" cy="1049988"/>
            <a:chOff x="1082129" y="4310998"/>
            <a:chExt cx="2106815" cy="1049988"/>
          </a:xfrm>
        </p:grpSpPr>
        <p:sp>
          <p:nvSpPr>
            <p:cNvPr id="31" name="文本框 30"/>
            <p:cNvSpPr txBox="1"/>
            <p:nvPr/>
          </p:nvSpPr>
          <p:spPr>
            <a:xfrm>
              <a:off x="1082129" y="431099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82129" y="4687981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967429" y="4615161"/>
            <a:ext cx="198930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387982" y="4232321"/>
            <a:ext cx="2081318" cy="1049988"/>
            <a:chOff x="1082129" y="4310998"/>
            <a:chExt cx="2106815" cy="1049988"/>
          </a:xfrm>
        </p:grpSpPr>
        <p:sp>
          <p:nvSpPr>
            <p:cNvPr id="52" name="文本框 51"/>
            <p:cNvSpPr txBox="1"/>
            <p:nvPr/>
          </p:nvSpPr>
          <p:spPr>
            <a:xfrm>
              <a:off x="1082129" y="431099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082129" y="4687981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6433991" y="4615161"/>
            <a:ext cx="198930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686231" y="2324749"/>
            <a:ext cx="2081318" cy="1049988"/>
            <a:chOff x="3686231" y="2324749"/>
            <a:chExt cx="2081318" cy="1049988"/>
          </a:xfrm>
        </p:grpSpPr>
        <p:grpSp>
          <p:nvGrpSpPr>
            <p:cNvPr id="38" name="组合 37"/>
            <p:cNvGrpSpPr/>
            <p:nvPr/>
          </p:nvGrpSpPr>
          <p:grpSpPr>
            <a:xfrm>
              <a:off x="3686231" y="2324749"/>
              <a:ext cx="2081318" cy="1049988"/>
              <a:chOff x="1082129" y="4310998"/>
              <a:chExt cx="2106815" cy="1049988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1082129" y="4310998"/>
                <a:ext cx="21068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</a:rPr>
                  <a:t>TITLE HERE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082129" y="4687981"/>
                <a:ext cx="2106815" cy="673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</a:rPr>
                  <a:t>Lorem ipsum dolor sit amet, consectetuer adipiscing elit. Maecenas</a:t>
                </a:r>
                <a:endPara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>
              <a:off x="3732240" y="2707589"/>
              <a:ext cx="198930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152793" y="2324749"/>
            <a:ext cx="2081318" cy="1049988"/>
            <a:chOff x="9152793" y="2324749"/>
            <a:chExt cx="2081318" cy="1049988"/>
          </a:xfrm>
        </p:grpSpPr>
        <p:grpSp>
          <p:nvGrpSpPr>
            <p:cNvPr id="47" name="组合 46"/>
            <p:cNvGrpSpPr/>
            <p:nvPr/>
          </p:nvGrpSpPr>
          <p:grpSpPr>
            <a:xfrm>
              <a:off x="9152793" y="2324749"/>
              <a:ext cx="2081318" cy="1049988"/>
              <a:chOff x="1082129" y="4310998"/>
              <a:chExt cx="2106815" cy="1049988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082129" y="4310998"/>
                <a:ext cx="21068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</a:rPr>
                  <a:t>TITLE HERE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082129" y="4687981"/>
                <a:ext cx="2106815" cy="673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</a:rPr>
                  <a:t>Lorem ipsum dolor sit amet, consectetuer adipiscing elit. Maecenas</a:t>
                </a:r>
                <a:endPara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</p:grpSp>
        <p:cxnSp>
          <p:nvCxnSpPr>
            <p:cNvPr id="27" name="直接连接符 26"/>
            <p:cNvCxnSpPr/>
            <p:nvPr/>
          </p:nvCxnSpPr>
          <p:spPr>
            <a:xfrm>
              <a:off x="9198802" y="2707589"/>
              <a:ext cx="198930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任意多边形: 形状 11"/>
          <p:cNvSpPr/>
          <p:nvPr/>
        </p:nvSpPr>
        <p:spPr>
          <a:xfrm>
            <a:off x="775955" y="1582913"/>
            <a:ext cx="2160000" cy="4320000"/>
          </a:xfrm>
          <a:custGeom>
            <a:gdLst>
              <a:gd name="connsiteX0" fmla="*/ 0 w 2160000"/>
              <a:gd name="connsiteY0" fmla="*/ 0 h 4320000"/>
              <a:gd name="connsiteX1" fmla="*/ 2160000 w 2160000"/>
              <a:gd name="connsiteY1" fmla="*/ 0 h 4320000"/>
              <a:gd name="connsiteX2" fmla="*/ 2160000 w 2160000"/>
              <a:gd name="connsiteY2" fmla="*/ 3240000 h 4320000"/>
              <a:gd name="connsiteX3" fmla="*/ 1080000 w 2160000"/>
              <a:gd name="connsiteY3" fmla="*/ 4320000 h 4320000"/>
              <a:gd name="connsiteX4" fmla="*/ 0 w 2160000"/>
              <a:gd name="connsiteY4" fmla="*/ 3240000 h 4320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4320000">
                <a:moveTo>
                  <a:pt x="0" y="0"/>
                </a:moveTo>
                <a:lnTo>
                  <a:pt x="2160000" y="0"/>
                </a:lnTo>
                <a:lnTo>
                  <a:pt x="2160000" y="3240000"/>
                </a:lnTo>
                <a:cubicBezTo>
                  <a:pt x="2160000" y="3836468"/>
                  <a:pt x="1676468" y="4320000"/>
                  <a:pt x="1080000" y="4320000"/>
                </a:cubicBezTo>
                <a:cubicBezTo>
                  <a:pt x="483532" y="4320000"/>
                  <a:pt x="0" y="3836468"/>
                  <a:pt x="0" y="324000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2548" y="2509600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2548" y="2940965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01884" y="2940965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cket" title="Icon of a rocket"/>
          <p:cNvSpPr>
            <a:spLocks noChangeAspect="1" noEditPoints="1"/>
          </p:cNvSpPr>
          <p:nvPr/>
        </p:nvSpPr>
        <p:spPr bwMode="auto">
          <a:xfrm>
            <a:off x="1718256" y="1892220"/>
            <a:ext cx="367199" cy="36000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3602652" y="1582913"/>
            <a:ext cx="2160000" cy="4320000"/>
          </a:xfrm>
          <a:custGeom>
            <a:gdLst>
              <a:gd name="connsiteX0" fmla="*/ 0 w 2160000"/>
              <a:gd name="connsiteY0" fmla="*/ 0 h 4320000"/>
              <a:gd name="connsiteX1" fmla="*/ 2160000 w 2160000"/>
              <a:gd name="connsiteY1" fmla="*/ 0 h 4320000"/>
              <a:gd name="connsiteX2" fmla="*/ 2160000 w 2160000"/>
              <a:gd name="connsiteY2" fmla="*/ 3240000 h 4320000"/>
              <a:gd name="connsiteX3" fmla="*/ 1080000 w 2160000"/>
              <a:gd name="connsiteY3" fmla="*/ 4320000 h 4320000"/>
              <a:gd name="connsiteX4" fmla="*/ 0 w 2160000"/>
              <a:gd name="connsiteY4" fmla="*/ 3240000 h 4320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4320000">
                <a:moveTo>
                  <a:pt x="0" y="0"/>
                </a:moveTo>
                <a:lnTo>
                  <a:pt x="2160000" y="0"/>
                </a:lnTo>
                <a:lnTo>
                  <a:pt x="2160000" y="3240000"/>
                </a:lnTo>
                <a:cubicBezTo>
                  <a:pt x="2160000" y="3836468"/>
                  <a:pt x="1676468" y="4320000"/>
                  <a:pt x="1080000" y="4320000"/>
                </a:cubicBezTo>
                <a:cubicBezTo>
                  <a:pt x="483532" y="4320000"/>
                  <a:pt x="0" y="3836468"/>
                  <a:pt x="0" y="324000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6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4542160" y="1892220"/>
            <a:ext cx="374644" cy="360000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12700" cap="sq">
            <a:solidFill>
              <a:schemeClr val="tx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29245" y="2541480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629245" y="2972845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728581" y="2972845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: 形状 14"/>
          <p:cNvSpPr/>
          <p:nvPr/>
        </p:nvSpPr>
        <p:spPr>
          <a:xfrm>
            <a:off x="6429349" y="1582913"/>
            <a:ext cx="2160000" cy="4320000"/>
          </a:xfrm>
          <a:custGeom>
            <a:gdLst>
              <a:gd name="connsiteX0" fmla="*/ 0 w 2160000"/>
              <a:gd name="connsiteY0" fmla="*/ 0 h 4320000"/>
              <a:gd name="connsiteX1" fmla="*/ 2160000 w 2160000"/>
              <a:gd name="connsiteY1" fmla="*/ 0 h 4320000"/>
              <a:gd name="connsiteX2" fmla="*/ 2160000 w 2160000"/>
              <a:gd name="connsiteY2" fmla="*/ 3240000 h 4320000"/>
              <a:gd name="connsiteX3" fmla="*/ 1080000 w 2160000"/>
              <a:gd name="connsiteY3" fmla="*/ 4320000 h 4320000"/>
              <a:gd name="connsiteX4" fmla="*/ 0 w 2160000"/>
              <a:gd name="connsiteY4" fmla="*/ 3240000 h 4320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4320000">
                <a:moveTo>
                  <a:pt x="0" y="0"/>
                </a:moveTo>
                <a:lnTo>
                  <a:pt x="2160000" y="0"/>
                </a:lnTo>
                <a:lnTo>
                  <a:pt x="2160000" y="3240000"/>
                </a:lnTo>
                <a:cubicBezTo>
                  <a:pt x="2160000" y="3836468"/>
                  <a:pt x="1676468" y="4320000"/>
                  <a:pt x="1080000" y="4320000"/>
                </a:cubicBezTo>
                <a:cubicBezTo>
                  <a:pt x="483532" y="4320000"/>
                  <a:pt x="0" y="3836468"/>
                  <a:pt x="0" y="324000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3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7374566" y="1892220"/>
            <a:ext cx="359423" cy="36000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455942" y="2573360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455942" y="3004725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555278" y="3004725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/>
          <p:cNvSpPr/>
          <p:nvPr/>
        </p:nvSpPr>
        <p:spPr>
          <a:xfrm>
            <a:off x="9256046" y="1582913"/>
            <a:ext cx="2160000" cy="4320000"/>
          </a:xfrm>
          <a:custGeom>
            <a:gdLst>
              <a:gd name="connsiteX0" fmla="*/ 0 w 2160000"/>
              <a:gd name="connsiteY0" fmla="*/ 0 h 4320000"/>
              <a:gd name="connsiteX1" fmla="*/ 2160000 w 2160000"/>
              <a:gd name="connsiteY1" fmla="*/ 0 h 4320000"/>
              <a:gd name="connsiteX2" fmla="*/ 2160000 w 2160000"/>
              <a:gd name="connsiteY2" fmla="*/ 3240000 h 4320000"/>
              <a:gd name="connsiteX3" fmla="*/ 1080000 w 2160000"/>
              <a:gd name="connsiteY3" fmla="*/ 4320000 h 4320000"/>
              <a:gd name="connsiteX4" fmla="*/ 0 w 2160000"/>
              <a:gd name="connsiteY4" fmla="*/ 3240000 h 4320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4320000">
                <a:moveTo>
                  <a:pt x="0" y="0"/>
                </a:moveTo>
                <a:lnTo>
                  <a:pt x="2160000" y="0"/>
                </a:lnTo>
                <a:lnTo>
                  <a:pt x="2160000" y="3240000"/>
                </a:lnTo>
                <a:cubicBezTo>
                  <a:pt x="2160000" y="3836468"/>
                  <a:pt x="1676468" y="4320000"/>
                  <a:pt x="1080000" y="4320000"/>
                </a:cubicBezTo>
                <a:cubicBezTo>
                  <a:pt x="483532" y="4320000"/>
                  <a:pt x="0" y="3836468"/>
                  <a:pt x="0" y="324000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9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10201110" y="1892220"/>
            <a:ext cx="359831" cy="36000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282639" y="2605240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282639" y="3036605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9381975" y="3036605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图片占位符 73" descr="图片包含 蓝色, 物体, 户外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76" name="图片占位符 75" descr="图片包含 蓝色, 物体, 户外&#10;&#10;描述已自动生成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78" name="图片占位符 77" descr="图片包含 蓝色, 物体, 户外&#10;&#10;描述已自动生成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80" name="图片占位符 79" descr="图片包含 蓝色, 物体, 户外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sp>
        <p:nvSpPr>
          <p:cNvPr id="28" name="空心弧 27"/>
          <p:cNvSpPr/>
          <p:nvPr/>
        </p:nvSpPr>
        <p:spPr>
          <a:xfrm rot="10800000">
            <a:off x="4505549" y="2139950"/>
            <a:ext cx="3213100" cy="3213100"/>
          </a:xfrm>
          <a:prstGeom prst="blockArc">
            <a:avLst>
              <a:gd name="adj1" fmla="val 10797665"/>
              <a:gd name="adj2" fmla="val 16200000"/>
              <a:gd name="adj3" fmla="val 1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9" name="空心弧 28"/>
          <p:cNvSpPr/>
          <p:nvPr/>
        </p:nvSpPr>
        <p:spPr>
          <a:xfrm>
            <a:off x="4505549" y="2139950"/>
            <a:ext cx="3213100" cy="3213100"/>
          </a:xfrm>
          <a:prstGeom prst="blockArc">
            <a:avLst>
              <a:gd name="adj1" fmla="val 10797665"/>
              <a:gd name="adj2" fmla="val 16200000"/>
              <a:gd name="adj3" fmla="val 1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0" name="空心弧 29"/>
          <p:cNvSpPr/>
          <p:nvPr/>
        </p:nvSpPr>
        <p:spPr>
          <a:xfrm rot="16200000">
            <a:off x="4505549" y="2139950"/>
            <a:ext cx="3213100" cy="3213100"/>
          </a:xfrm>
          <a:prstGeom prst="blockArc">
            <a:avLst>
              <a:gd name="adj1" fmla="val 10797665"/>
              <a:gd name="adj2" fmla="val 16199994"/>
              <a:gd name="adj3" fmla="val 1593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5" name="空心弧 44"/>
          <p:cNvSpPr/>
          <p:nvPr/>
        </p:nvSpPr>
        <p:spPr>
          <a:xfrm rot="5400000">
            <a:off x="4505549" y="2139950"/>
            <a:ext cx="3213100" cy="3213100"/>
          </a:xfrm>
          <a:prstGeom prst="blockArc">
            <a:avLst>
              <a:gd name="adj1" fmla="val 10797665"/>
              <a:gd name="adj2" fmla="val 16240347"/>
              <a:gd name="adj3" fmla="val 16322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264236" y="2238586"/>
            <a:ext cx="660400" cy="660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244094" y="2238586"/>
            <a:ext cx="660400" cy="660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292811" y="4643771"/>
            <a:ext cx="660400" cy="660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7244094" y="4643771"/>
            <a:ext cx="660400" cy="660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344313" y="3076024"/>
            <a:ext cx="1535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Arial" panose="020b0604020202020204" pitchFamily="34" charset="0"/>
              </a:rPr>
              <a:t>添加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Arial" panose="020b0604020202020204" pitchFamily="34" charset="0"/>
              </a:rPr>
              <a:t>标题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481991" y="2207914"/>
            <a:ext cx="3078637" cy="1122566"/>
            <a:chOff x="8481991" y="2207914"/>
            <a:chExt cx="3078637" cy="1122566"/>
          </a:xfrm>
        </p:grpSpPr>
        <p:sp>
          <p:nvSpPr>
            <p:cNvPr id="73" name="文本框 72"/>
            <p:cNvSpPr txBox="1"/>
            <p:nvPr/>
          </p:nvSpPr>
          <p:spPr>
            <a:xfrm>
              <a:off x="8481991" y="2207914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8520792" y="2657475"/>
              <a:ext cx="3039836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75" name="矩形: 圆角 74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8515362" y="4589650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554163" y="5039211"/>
            <a:ext cx="3039836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79" name="矩形: 圆角 78"/>
          <p:cNvSpPr/>
          <p:nvPr/>
        </p:nvSpPr>
        <p:spPr>
          <a:xfrm>
            <a:off x="8649112" y="4991626"/>
            <a:ext cx="548556" cy="457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389733" y="2093542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35281" y="2543103"/>
            <a:ext cx="3039836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2" name="矩形: 圆角 81"/>
          <p:cNvSpPr/>
          <p:nvPr/>
        </p:nvSpPr>
        <p:spPr>
          <a:xfrm>
            <a:off x="2843931" y="2495518"/>
            <a:ext cx="548556" cy="457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370109" y="4540199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15657" y="4989760"/>
            <a:ext cx="3039836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5" name="矩形: 圆角 84"/>
          <p:cNvSpPr/>
          <p:nvPr/>
        </p:nvSpPr>
        <p:spPr>
          <a:xfrm>
            <a:off x="2824307" y="4942175"/>
            <a:ext cx="548556" cy="457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1" name="rocket" title="Icon of a rocket"/>
          <p:cNvSpPr>
            <a:spLocks noChangeAspect="1" noEditPoints="1"/>
          </p:cNvSpPr>
          <p:nvPr/>
        </p:nvSpPr>
        <p:spPr bwMode="auto">
          <a:xfrm>
            <a:off x="4442535" y="2406061"/>
            <a:ext cx="275760" cy="270352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2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7422910" y="2406061"/>
            <a:ext cx="281350" cy="270352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12700" cap="sq">
            <a:solidFill>
              <a:schemeClr val="tx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3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4488051" y="4852718"/>
            <a:ext cx="269920" cy="270352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4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7406236" y="4843026"/>
            <a:ext cx="270224" cy="270352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flipH="1">
            <a:off x="1362909" y="2149307"/>
            <a:ext cx="1483672" cy="14836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 flipH="1">
            <a:off x="1202977" y="1989375"/>
            <a:ext cx="1803535" cy="1803535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弧形 5"/>
          <p:cNvSpPr/>
          <p:nvPr/>
        </p:nvSpPr>
        <p:spPr>
          <a:xfrm flipH="1">
            <a:off x="1196060" y="1982458"/>
            <a:ext cx="1817370" cy="1817370"/>
          </a:xfrm>
          <a:prstGeom prst="arc">
            <a:avLst>
              <a:gd name="adj1" fmla="val 12571704"/>
              <a:gd name="adj2" fmla="val 16503485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 flipH="1" flipV="1">
            <a:off x="4141277" y="3959760"/>
            <a:ext cx="1483672" cy="14836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 flipH="1" flipV="1">
            <a:off x="3981345" y="3799828"/>
            <a:ext cx="1803535" cy="1803535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弧形 9"/>
          <p:cNvSpPr/>
          <p:nvPr/>
        </p:nvSpPr>
        <p:spPr>
          <a:xfrm flipH="1" flipV="1">
            <a:off x="3974428" y="3792911"/>
            <a:ext cx="1817370" cy="1817370"/>
          </a:xfrm>
          <a:prstGeom prst="arc">
            <a:avLst>
              <a:gd name="adj1" fmla="val 12571704"/>
              <a:gd name="adj2" fmla="val 16503485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6628889" y="2142390"/>
            <a:ext cx="1483672" cy="14836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6468957" y="1982458"/>
            <a:ext cx="1803535" cy="1803535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弧形 13"/>
          <p:cNvSpPr/>
          <p:nvPr/>
        </p:nvSpPr>
        <p:spPr>
          <a:xfrm flipH="1">
            <a:off x="6462040" y="1975541"/>
            <a:ext cx="1817370" cy="1817370"/>
          </a:xfrm>
          <a:prstGeom prst="arc">
            <a:avLst>
              <a:gd name="adj1" fmla="val 12571704"/>
              <a:gd name="adj2" fmla="val 16503485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 flipH="1" flipV="1">
            <a:off x="9345418" y="3904627"/>
            <a:ext cx="1483672" cy="14836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 flipH="1" flipV="1">
            <a:off x="9185486" y="3744695"/>
            <a:ext cx="1803535" cy="1803535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弧形 17"/>
          <p:cNvSpPr/>
          <p:nvPr/>
        </p:nvSpPr>
        <p:spPr>
          <a:xfrm flipH="1" flipV="1">
            <a:off x="9178569" y="3737778"/>
            <a:ext cx="1817370" cy="1817370"/>
          </a:xfrm>
          <a:prstGeom prst="arc">
            <a:avLst>
              <a:gd name="adj1" fmla="val 12571704"/>
              <a:gd name="adj2" fmla="val 16503485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34845" y="2475645"/>
            <a:ext cx="93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01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13213" y="4286098"/>
            <a:ext cx="93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02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00825" y="2468728"/>
            <a:ext cx="93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03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17354" y="4230965"/>
            <a:ext cx="93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51336" y="4138131"/>
            <a:ext cx="2106815" cy="1187012"/>
            <a:chOff x="660847" y="4138131"/>
            <a:chExt cx="2106815" cy="1187012"/>
          </a:xfrm>
        </p:grpSpPr>
        <p:sp>
          <p:nvSpPr>
            <p:cNvPr id="24" name="文本框 23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829704" y="2142390"/>
            <a:ext cx="2106815" cy="1187012"/>
            <a:chOff x="660847" y="4138131"/>
            <a:chExt cx="2106815" cy="1187012"/>
          </a:xfrm>
        </p:grpSpPr>
        <p:sp>
          <p:nvSpPr>
            <p:cNvPr id="28" name="文本框 27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6400204" y="4058632"/>
            <a:ext cx="2106815" cy="1187012"/>
            <a:chOff x="660847" y="4138131"/>
            <a:chExt cx="2106815" cy="1187012"/>
          </a:xfrm>
        </p:grpSpPr>
        <p:sp>
          <p:nvSpPr>
            <p:cNvPr id="32" name="文本框 31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8949652" y="2142390"/>
            <a:ext cx="2106815" cy="1187012"/>
            <a:chOff x="660847" y="4138131"/>
            <a:chExt cx="2106815" cy="1187012"/>
          </a:xfrm>
        </p:grpSpPr>
        <p:sp>
          <p:nvSpPr>
            <p:cNvPr id="36" name="文本框 35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-143882" y="1918683"/>
          <a:ext cx="4750500" cy="3075794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2641268" y="3112626"/>
          <a:ext cx="4331589" cy="2804563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5192474" y="2257404"/>
          <a:ext cx="3658513" cy="2368768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7021730" y="2336746"/>
          <a:ext cx="5299717" cy="3431394"/>
        </p:xfrm>
        <a:graphic>
          <a:graphicData uri="http://schemas.openxmlformats.org/drawingml/2006/chart">
            <c:chart xmlns:c="http://schemas.openxmlformats.org/drawingml/2006/chart" r:id="rId5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448051" y="2498987"/>
            <a:ext cx="1566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30%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23745" y="3656718"/>
            <a:ext cx="1566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50%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8413" y="2758322"/>
            <a:ext cx="1566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70%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88271" y="3010387"/>
            <a:ext cx="1566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90%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33616" y="3152249"/>
            <a:ext cx="2106815" cy="1187012"/>
            <a:chOff x="660847" y="4138131"/>
            <a:chExt cx="2106815" cy="1187012"/>
          </a:xfrm>
        </p:grpSpPr>
        <p:sp>
          <p:nvSpPr>
            <p:cNvPr id="36" name="文本框 35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3753654" y="4153113"/>
            <a:ext cx="2106815" cy="1187012"/>
            <a:chOff x="660847" y="4138131"/>
            <a:chExt cx="2106815" cy="1187012"/>
          </a:xfrm>
        </p:grpSpPr>
        <p:sp>
          <p:nvSpPr>
            <p:cNvPr id="40" name="文本框 39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8618180" y="3703808"/>
            <a:ext cx="2106815" cy="1187012"/>
            <a:chOff x="660847" y="4138131"/>
            <a:chExt cx="2106815" cy="1187012"/>
          </a:xfrm>
        </p:grpSpPr>
        <p:sp>
          <p:nvSpPr>
            <p:cNvPr id="44" name="文本框 43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5919447" y="3110302"/>
            <a:ext cx="2106815" cy="986957"/>
            <a:chOff x="660847" y="4138131"/>
            <a:chExt cx="2106815" cy="986957"/>
          </a:xfrm>
        </p:grpSpPr>
        <p:sp>
          <p:nvSpPr>
            <p:cNvPr id="48" name="文本框 47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26528" y="4652138"/>
              <a:ext cx="185002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Please Add Text Here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zh-CN" altLang="en-US"/>
              <a:t>汇报人：</a:t>
            </a:r>
            <a:r>
              <a:rPr lang="en-US" altLang="zh-CN"/>
              <a:t>文库</a:t>
            </a:r>
            <a:endParaRPr lang="en-US" alt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互联网行业年度总结模板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General template for annual summary of Internet industry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zh-CN" altLang="en-US"/>
              <a:t>汇报人：</a:t>
            </a:r>
            <a:r>
              <a:rPr lang="en-US" altLang="zh-CN"/>
              <a:t>文库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Please Add Text Here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占位符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 rot="2700000">
            <a:off x="7396895" y="2171700"/>
            <a:ext cx="2819400" cy="2819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6" name="矩形: 圆角 15"/>
          <p:cNvSpPr/>
          <p:nvPr/>
        </p:nvSpPr>
        <p:spPr>
          <a:xfrm rot="2700000">
            <a:off x="1975707" y="2171700"/>
            <a:ext cx="2819400" cy="2819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89313" y="3851579"/>
            <a:ext cx="2054540" cy="54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74847" y="3387969"/>
            <a:ext cx="1683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46477" y="3851579"/>
            <a:ext cx="2057884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33683" y="3387969"/>
            <a:ext cx="1683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en-US" altLang="zh-CN" sz="2000" b="1">
                <a:solidFill>
                  <a:schemeClr val="accent1"/>
                </a:solidFill>
                <a:ea typeface="微软雅黑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15" name="矩形: 圆角 14"/>
          <p:cNvSpPr/>
          <p:nvPr/>
        </p:nvSpPr>
        <p:spPr>
          <a:xfrm rot="2700000">
            <a:off x="4686301" y="2171700"/>
            <a:ext cx="2819400" cy="28194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68731" y="3851579"/>
            <a:ext cx="2054540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bg1"/>
                </a:solidFill>
                <a:ea typeface="微软雅黑"/>
                <a:sym typeface="Arial" panose="020b0604020202020204" pitchFamily="34" charset="0"/>
              </a:rPr>
              <a:t>Lorem ipsum dolor sit amet, consectetuer adipiscing</a:t>
            </a:r>
            <a:endParaRPr lang="en-US" altLang="zh-CN" sz="1200">
              <a:solidFill>
                <a:schemeClr val="bg1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72937" y="3387969"/>
            <a:ext cx="1683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bg1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6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7982658" y="-1357051"/>
            <a:ext cx="449789" cy="45000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7" name="speedometer" title="Icon of a spedometer showing medium speed"/>
          <p:cNvSpPr>
            <a:spLocks noChangeAspect="1" noEditPoints="1"/>
          </p:cNvSpPr>
          <p:nvPr/>
        </p:nvSpPr>
        <p:spPr bwMode="auto">
          <a:xfrm>
            <a:off x="5532080" y="-1412194"/>
            <a:ext cx="450000" cy="450000"/>
          </a:xfrm>
          <a:custGeom>
            <a:gdLst>
              <a:gd name="T0" fmla="*/ 161 w 281"/>
              <a:gd name="T1" fmla="*/ 141 h 281"/>
              <a:gd name="T2" fmla="*/ 140 w 281"/>
              <a:gd name="T3" fmla="*/ 162 h 281"/>
              <a:gd name="T4" fmla="*/ 120 w 281"/>
              <a:gd name="T5" fmla="*/ 141 h 281"/>
              <a:gd name="T6" fmla="*/ 140 w 281"/>
              <a:gd name="T7" fmla="*/ 120 h 281"/>
              <a:gd name="T8" fmla="*/ 161 w 281"/>
              <a:gd name="T9" fmla="*/ 141 h 281"/>
              <a:gd name="T10" fmla="*/ 140 w 281"/>
              <a:gd name="T11" fmla="*/ 0 h 281"/>
              <a:gd name="T12" fmla="*/ 0 w 281"/>
              <a:gd name="T13" fmla="*/ 141 h 281"/>
              <a:gd name="T14" fmla="*/ 140 w 281"/>
              <a:gd name="T15" fmla="*/ 281 h 281"/>
              <a:gd name="T16" fmla="*/ 281 w 281"/>
              <a:gd name="T17" fmla="*/ 141 h 281"/>
              <a:gd name="T18" fmla="*/ 140 w 281"/>
              <a:gd name="T19" fmla="*/ 0 h 281"/>
              <a:gd name="T20" fmla="*/ 214 w 281"/>
              <a:gd name="T21" fmla="*/ 210 h 281"/>
              <a:gd name="T22" fmla="*/ 241 w 281"/>
              <a:gd name="T23" fmla="*/ 141 h 281"/>
              <a:gd name="T24" fmla="*/ 177 w 281"/>
              <a:gd name="T25" fmla="*/ 46 h 281"/>
              <a:gd name="T26" fmla="*/ 104 w 281"/>
              <a:gd name="T27" fmla="*/ 46 h 281"/>
              <a:gd name="T28" fmla="*/ 40 w 281"/>
              <a:gd name="T29" fmla="*/ 141 h 281"/>
              <a:gd name="T30" fmla="*/ 67 w 281"/>
              <a:gd name="T31" fmla="*/ 210 h 281"/>
              <a:gd name="T32" fmla="*/ 140 w 281"/>
              <a:gd name="T33" fmla="*/ 39 h 281"/>
              <a:gd name="T34" fmla="*/ 140 w 281"/>
              <a:gd name="T35" fmla="*/ 117 h 2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281">
                <a:moveTo>
                  <a:pt x="161" y="141"/>
                </a:moveTo>
                <a:cubicBezTo>
                  <a:pt x="161" y="152"/>
                  <a:pt x="152" y="162"/>
                  <a:pt x="140" y="162"/>
                </a:cubicBezTo>
                <a:cubicBezTo>
                  <a:pt x="129" y="162"/>
                  <a:pt x="120" y="152"/>
                  <a:pt x="120" y="141"/>
                </a:cubicBezTo>
                <a:cubicBezTo>
                  <a:pt x="120" y="129"/>
                  <a:pt x="129" y="120"/>
                  <a:pt x="140" y="120"/>
                </a:cubicBezTo>
                <a:cubicBezTo>
                  <a:pt x="152" y="120"/>
                  <a:pt x="161" y="129"/>
                  <a:pt x="161" y="141"/>
                </a:cubicBezTo>
                <a:close/>
                <a:moveTo>
                  <a:pt x="140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18"/>
                  <a:pt x="63" y="281"/>
                  <a:pt x="140" y="281"/>
                </a:cubicBezTo>
                <a:cubicBezTo>
                  <a:pt x="218" y="281"/>
                  <a:pt x="281" y="218"/>
                  <a:pt x="281" y="141"/>
                </a:cubicBezTo>
                <a:cubicBezTo>
                  <a:pt x="281" y="63"/>
                  <a:pt x="218" y="0"/>
                  <a:pt x="140" y="0"/>
                </a:cubicBezTo>
                <a:close/>
                <a:moveTo>
                  <a:pt x="214" y="210"/>
                </a:moveTo>
                <a:cubicBezTo>
                  <a:pt x="231" y="192"/>
                  <a:pt x="241" y="168"/>
                  <a:pt x="241" y="141"/>
                </a:cubicBezTo>
                <a:cubicBezTo>
                  <a:pt x="241" y="98"/>
                  <a:pt x="215" y="61"/>
                  <a:pt x="177" y="46"/>
                </a:cubicBezTo>
                <a:moveTo>
                  <a:pt x="104" y="46"/>
                </a:moveTo>
                <a:cubicBezTo>
                  <a:pt x="66" y="61"/>
                  <a:pt x="40" y="98"/>
                  <a:pt x="40" y="141"/>
                </a:cubicBezTo>
                <a:cubicBezTo>
                  <a:pt x="40" y="168"/>
                  <a:pt x="50" y="192"/>
                  <a:pt x="67" y="210"/>
                </a:cubicBezTo>
                <a:moveTo>
                  <a:pt x="140" y="39"/>
                </a:moveTo>
                <a:cubicBezTo>
                  <a:pt x="140" y="117"/>
                  <a:pt x="140" y="117"/>
                  <a:pt x="140" y="117"/>
                </a:cubicBezTo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8" name="rocket" title="Icon of a rocket"/>
          <p:cNvSpPr>
            <a:spLocks noChangeAspect="1" noEditPoints="1"/>
          </p:cNvSpPr>
          <p:nvPr/>
        </p:nvSpPr>
        <p:spPr bwMode="auto">
          <a:xfrm>
            <a:off x="3954229" y="-1412194"/>
            <a:ext cx="458998" cy="45000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9" name="globe_4" title="Icon of the earth"/>
          <p:cNvSpPr>
            <a:spLocks noChangeAspect="1" noEditPoints="1"/>
          </p:cNvSpPr>
          <p:nvPr/>
        </p:nvSpPr>
        <p:spPr bwMode="auto">
          <a:xfrm>
            <a:off x="6411990" y="-1357051"/>
            <a:ext cx="444421" cy="450000"/>
          </a:xfrm>
          <a:custGeom>
            <a:gdLst>
              <a:gd name="T0" fmla="*/ 0 w 332"/>
              <a:gd name="T1" fmla="*/ 167 h 333"/>
              <a:gd name="T2" fmla="*/ 36 w 332"/>
              <a:gd name="T3" fmla="*/ 63 h 333"/>
              <a:gd name="T4" fmla="*/ 166 w 332"/>
              <a:gd name="T5" fmla="*/ 0 h 333"/>
              <a:gd name="T6" fmla="*/ 332 w 332"/>
              <a:gd name="T7" fmla="*/ 167 h 333"/>
              <a:gd name="T8" fmla="*/ 166 w 332"/>
              <a:gd name="T9" fmla="*/ 333 h 333"/>
              <a:gd name="T10" fmla="*/ 0 w 332"/>
              <a:gd name="T11" fmla="*/ 167 h 333"/>
              <a:gd name="T12" fmla="*/ 89 w 332"/>
              <a:gd name="T13" fmla="*/ 314 h 333"/>
              <a:gd name="T14" fmla="*/ 102 w 332"/>
              <a:gd name="T15" fmla="*/ 299 h 333"/>
              <a:gd name="T16" fmla="*/ 98 w 332"/>
              <a:gd name="T17" fmla="*/ 272 h 333"/>
              <a:gd name="T18" fmla="*/ 72 w 332"/>
              <a:gd name="T19" fmla="*/ 255 h 333"/>
              <a:gd name="T20" fmla="*/ 38 w 332"/>
              <a:gd name="T21" fmla="*/ 255 h 333"/>
              <a:gd name="T22" fmla="*/ 21 w 332"/>
              <a:gd name="T23" fmla="*/ 217 h 333"/>
              <a:gd name="T24" fmla="*/ 38 w 332"/>
              <a:gd name="T25" fmla="*/ 168 h 333"/>
              <a:gd name="T26" fmla="*/ 58 w 332"/>
              <a:gd name="T27" fmla="*/ 167 h 333"/>
              <a:gd name="T28" fmla="*/ 80 w 332"/>
              <a:gd name="T29" fmla="*/ 193 h 333"/>
              <a:gd name="T30" fmla="*/ 102 w 332"/>
              <a:gd name="T31" fmla="*/ 182 h 333"/>
              <a:gd name="T32" fmla="*/ 93 w 332"/>
              <a:gd name="T33" fmla="*/ 156 h 333"/>
              <a:gd name="T34" fmla="*/ 101 w 332"/>
              <a:gd name="T35" fmla="*/ 124 h 333"/>
              <a:gd name="T36" fmla="*/ 145 w 332"/>
              <a:gd name="T37" fmla="*/ 80 h 333"/>
              <a:gd name="T38" fmla="*/ 119 w 332"/>
              <a:gd name="T39" fmla="*/ 47 h 333"/>
              <a:gd name="T40" fmla="*/ 101 w 332"/>
              <a:gd name="T41" fmla="*/ 68 h 333"/>
              <a:gd name="T42" fmla="*/ 32 w 332"/>
              <a:gd name="T43" fmla="*/ 68 h 333"/>
              <a:gd name="T44" fmla="*/ 251 w 332"/>
              <a:gd name="T45" fmla="*/ 24 h 333"/>
              <a:gd name="T46" fmla="*/ 187 w 332"/>
              <a:gd name="T47" fmla="*/ 56 h 333"/>
              <a:gd name="T48" fmla="*/ 201 w 332"/>
              <a:gd name="T49" fmla="*/ 92 h 333"/>
              <a:gd name="T50" fmla="*/ 235 w 332"/>
              <a:gd name="T51" fmla="*/ 92 h 333"/>
              <a:gd name="T52" fmla="*/ 219 w 332"/>
              <a:gd name="T53" fmla="*/ 115 h 333"/>
              <a:gd name="T54" fmla="*/ 187 w 332"/>
              <a:gd name="T55" fmla="*/ 130 h 333"/>
              <a:gd name="T56" fmla="*/ 161 w 332"/>
              <a:gd name="T57" fmla="*/ 168 h 333"/>
              <a:gd name="T58" fmla="*/ 169 w 332"/>
              <a:gd name="T59" fmla="*/ 204 h 333"/>
              <a:gd name="T60" fmla="*/ 206 w 332"/>
              <a:gd name="T61" fmla="*/ 225 h 333"/>
              <a:gd name="T62" fmla="*/ 218 w 332"/>
              <a:gd name="T63" fmla="*/ 212 h 333"/>
              <a:gd name="T64" fmla="*/ 229 w 332"/>
              <a:gd name="T65" fmla="*/ 244 h 333"/>
              <a:gd name="T66" fmla="*/ 217 w 332"/>
              <a:gd name="T67" fmla="*/ 289 h 333"/>
              <a:gd name="T68" fmla="*/ 245 w 332"/>
              <a:gd name="T69" fmla="*/ 276 h 333"/>
              <a:gd name="T70" fmla="*/ 259 w 332"/>
              <a:gd name="T71" fmla="*/ 256 h 333"/>
              <a:gd name="T72" fmla="*/ 259 w 332"/>
              <a:gd name="T73" fmla="*/ 168 h 333"/>
              <a:gd name="T74" fmla="*/ 239 w 332"/>
              <a:gd name="T75" fmla="*/ 137 h 333"/>
              <a:gd name="T76" fmla="*/ 259 w 332"/>
              <a:gd name="T77" fmla="*/ 124 h 333"/>
              <a:gd name="T78" fmla="*/ 284 w 332"/>
              <a:gd name="T79" fmla="*/ 137 h 333"/>
              <a:gd name="T80" fmla="*/ 306 w 332"/>
              <a:gd name="T81" fmla="*/ 170 h 333"/>
              <a:gd name="T82" fmla="*/ 306 w 332"/>
              <a:gd name="T83" fmla="*/ 186 h 333"/>
              <a:gd name="T84" fmla="*/ 332 w 332"/>
              <a:gd name="T85" fmla="*/ 181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2" h="333">
                <a:moveTo>
                  <a:pt x="0" y="167"/>
                </a:moveTo>
                <a:cubicBezTo>
                  <a:pt x="0" y="128"/>
                  <a:pt x="13" y="92"/>
                  <a:pt x="36" y="63"/>
                </a:cubicBezTo>
                <a:cubicBezTo>
                  <a:pt x="66" y="25"/>
                  <a:pt x="113" y="0"/>
                  <a:pt x="166" y="0"/>
                </a:cubicBezTo>
                <a:cubicBezTo>
                  <a:pt x="258" y="0"/>
                  <a:pt x="332" y="75"/>
                  <a:pt x="332" y="167"/>
                </a:cubicBezTo>
                <a:cubicBezTo>
                  <a:pt x="332" y="258"/>
                  <a:pt x="258" y="333"/>
                  <a:pt x="166" y="333"/>
                </a:cubicBezTo>
                <a:cubicBezTo>
                  <a:pt x="74" y="333"/>
                  <a:pt x="0" y="258"/>
                  <a:pt x="0" y="167"/>
                </a:cubicBezTo>
                <a:close/>
                <a:moveTo>
                  <a:pt x="89" y="314"/>
                </a:moveTo>
                <a:cubicBezTo>
                  <a:pt x="102" y="299"/>
                  <a:pt x="102" y="299"/>
                  <a:pt x="102" y="299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72" y="255"/>
                  <a:pt x="72" y="255"/>
                  <a:pt x="72" y="255"/>
                </a:cubicBezTo>
                <a:cubicBezTo>
                  <a:pt x="38" y="255"/>
                  <a:pt x="38" y="255"/>
                  <a:pt x="38" y="255"/>
                </a:cubicBezTo>
                <a:cubicBezTo>
                  <a:pt x="21" y="217"/>
                  <a:pt x="21" y="217"/>
                  <a:pt x="21" y="217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80" y="193"/>
                  <a:pt x="80" y="193"/>
                  <a:pt x="80" y="193"/>
                </a:cubicBezTo>
                <a:cubicBezTo>
                  <a:pt x="102" y="182"/>
                  <a:pt x="102" y="182"/>
                  <a:pt x="102" y="182"/>
                </a:cubicBezTo>
                <a:cubicBezTo>
                  <a:pt x="93" y="156"/>
                  <a:pt x="93" y="156"/>
                  <a:pt x="93" y="156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32" y="68"/>
                  <a:pt x="32" y="68"/>
                  <a:pt x="32" y="68"/>
                </a:cubicBezTo>
                <a:moveTo>
                  <a:pt x="251" y="24"/>
                </a:moveTo>
                <a:cubicBezTo>
                  <a:pt x="187" y="56"/>
                  <a:pt x="187" y="56"/>
                  <a:pt x="187" y="56"/>
                </a:cubicBezTo>
                <a:cubicBezTo>
                  <a:pt x="201" y="92"/>
                  <a:pt x="201" y="92"/>
                  <a:pt x="201" y="92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19" y="115"/>
                  <a:pt x="219" y="115"/>
                  <a:pt x="219" y="115"/>
                </a:cubicBezTo>
                <a:cubicBezTo>
                  <a:pt x="187" y="130"/>
                  <a:pt x="187" y="130"/>
                  <a:pt x="187" y="130"/>
                </a:cubicBezTo>
                <a:cubicBezTo>
                  <a:pt x="161" y="168"/>
                  <a:pt x="161" y="168"/>
                  <a:pt x="161" y="168"/>
                </a:cubicBezTo>
                <a:cubicBezTo>
                  <a:pt x="169" y="204"/>
                  <a:pt x="169" y="204"/>
                  <a:pt x="169" y="204"/>
                </a:cubicBezTo>
                <a:cubicBezTo>
                  <a:pt x="206" y="225"/>
                  <a:pt x="206" y="225"/>
                  <a:pt x="206" y="225"/>
                </a:cubicBezTo>
                <a:cubicBezTo>
                  <a:pt x="218" y="212"/>
                  <a:pt x="218" y="212"/>
                  <a:pt x="218" y="212"/>
                </a:cubicBezTo>
                <a:cubicBezTo>
                  <a:pt x="229" y="244"/>
                  <a:pt x="229" y="244"/>
                  <a:pt x="229" y="244"/>
                </a:cubicBezTo>
                <a:cubicBezTo>
                  <a:pt x="217" y="289"/>
                  <a:pt x="217" y="289"/>
                  <a:pt x="217" y="289"/>
                </a:cubicBezTo>
                <a:cubicBezTo>
                  <a:pt x="245" y="276"/>
                  <a:pt x="245" y="276"/>
                  <a:pt x="245" y="276"/>
                </a:cubicBezTo>
                <a:cubicBezTo>
                  <a:pt x="259" y="256"/>
                  <a:pt x="259" y="256"/>
                  <a:pt x="259" y="256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39" y="137"/>
                  <a:pt x="239" y="137"/>
                  <a:pt x="239" y="137"/>
                </a:cubicBezTo>
                <a:cubicBezTo>
                  <a:pt x="259" y="124"/>
                  <a:pt x="259" y="124"/>
                  <a:pt x="259" y="124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306" y="170"/>
                  <a:pt x="306" y="170"/>
                  <a:pt x="306" y="170"/>
                </a:cubicBezTo>
                <a:cubicBezTo>
                  <a:pt x="306" y="186"/>
                  <a:pt x="306" y="186"/>
                  <a:pt x="306" y="186"/>
                </a:cubicBezTo>
                <a:cubicBezTo>
                  <a:pt x="332" y="181"/>
                  <a:pt x="332" y="181"/>
                  <a:pt x="332" y="181"/>
                </a:cubicBezTo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0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4788064" y="-1412194"/>
            <a:ext cx="468305" cy="450000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1" name="chip" title="Icon of a computer chip"/>
          <p:cNvSpPr>
            <a:spLocks noChangeAspect="1" noEditPoints="1"/>
          </p:cNvSpPr>
          <p:nvPr/>
        </p:nvSpPr>
        <p:spPr bwMode="auto">
          <a:xfrm>
            <a:off x="7252158" y="-1357051"/>
            <a:ext cx="441061" cy="450000"/>
          </a:xfrm>
          <a:custGeom>
            <a:gdLst>
              <a:gd name="T0" fmla="*/ 267 w 334"/>
              <a:gd name="T1" fmla="*/ 298 h 341"/>
              <a:gd name="T2" fmla="*/ 60 w 334"/>
              <a:gd name="T3" fmla="*/ 298 h 341"/>
              <a:gd name="T4" fmla="*/ 36 w 334"/>
              <a:gd name="T5" fmla="*/ 273 h 341"/>
              <a:gd name="T6" fmla="*/ 36 w 334"/>
              <a:gd name="T7" fmla="*/ 61 h 341"/>
              <a:gd name="T8" fmla="*/ 60 w 334"/>
              <a:gd name="T9" fmla="*/ 36 h 341"/>
              <a:gd name="T10" fmla="*/ 267 w 334"/>
              <a:gd name="T11" fmla="*/ 36 h 341"/>
              <a:gd name="T12" fmla="*/ 291 w 334"/>
              <a:gd name="T13" fmla="*/ 61 h 341"/>
              <a:gd name="T14" fmla="*/ 291 w 334"/>
              <a:gd name="T15" fmla="*/ 273 h 341"/>
              <a:gd name="T16" fmla="*/ 267 w 334"/>
              <a:gd name="T17" fmla="*/ 298 h 341"/>
              <a:gd name="T18" fmla="*/ 78 w 334"/>
              <a:gd name="T19" fmla="*/ 36 h 341"/>
              <a:gd name="T20" fmla="*/ 78 w 334"/>
              <a:gd name="T21" fmla="*/ 0 h 341"/>
              <a:gd name="T22" fmla="*/ 121 w 334"/>
              <a:gd name="T23" fmla="*/ 36 h 341"/>
              <a:gd name="T24" fmla="*/ 121 w 334"/>
              <a:gd name="T25" fmla="*/ 0 h 341"/>
              <a:gd name="T26" fmla="*/ 163 w 334"/>
              <a:gd name="T27" fmla="*/ 0 h 341"/>
              <a:gd name="T28" fmla="*/ 163 w 334"/>
              <a:gd name="T29" fmla="*/ 36 h 341"/>
              <a:gd name="T30" fmla="*/ 206 w 334"/>
              <a:gd name="T31" fmla="*/ 0 h 341"/>
              <a:gd name="T32" fmla="*/ 206 w 334"/>
              <a:gd name="T33" fmla="*/ 36 h 341"/>
              <a:gd name="T34" fmla="*/ 256 w 334"/>
              <a:gd name="T35" fmla="*/ 0 h 341"/>
              <a:gd name="T36" fmla="*/ 256 w 334"/>
              <a:gd name="T37" fmla="*/ 36 h 341"/>
              <a:gd name="T38" fmla="*/ 334 w 334"/>
              <a:gd name="T39" fmla="*/ 78 h 341"/>
              <a:gd name="T40" fmla="*/ 291 w 334"/>
              <a:gd name="T41" fmla="*/ 78 h 341"/>
              <a:gd name="T42" fmla="*/ 334 w 334"/>
              <a:gd name="T43" fmla="*/ 121 h 341"/>
              <a:gd name="T44" fmla="*/ 291 w 334"/>
              <a:gd name="T45" fmla="*/ 121 h 341"/>
              <a:gd name="T46" fmla="*/ 334 w 334"/>
              <a:gd name="T47" fmla="*/ 163 h 341"/>
              <a:gd name="T48" fmla="*/ 291 w 334"/>
              <a:gd name="T49" fmla="*/ 163 h 341"/>
              <a:gd name="T50" fmla="*/ 334 w 334"/>
              <a:gd name="T51" fmla="*/ 213 h 341"/>
              <a:gd name="T52" fmla="*/ 291 w 334"/>
              <a:gd name="T53" fmla="*/ 213 h 341"/>
              <a:gd name="T54" fmla="*/ 334 w 334"/>
              <a:gd name="T55" fmla="*/ 256 h 341"/>
              <a:gd name="T56" fmla="*/ 291 w 334"/>
              <a:gd name="T57" fmla="*/ 256 h 341"/>
              <a:gd name="T58" fmla="*/ 36 w 334"/>
              <a:gd name="T59" fmla="*/ 78 h 341"/>
              <a:gd name="T60" fmla="*/ 0 w 334"/>
              <a:gd name="T61" fmla="*/ 78 h 341"/>
              <a:gd name="T62" fmla="*/ 36 w 334"/>
              <a:gd name="T63" fmla="*/ 121 h 341"/>
              <a:gd name="T64" fmla="*/ 0 w 334"/>
              <a:gd name="T65" fmla="*/ 121 h 341"/>
              <a:gd name="T66" fmla="*/ 36 w 334"/>
              <a:gd name="T67" fmla="*/ 163 h 341"/>
              <a:gd name="T68" fmla="*/ 0 w 334"/>
              <a:gd name="T69" fmla="*/ 163 h 341"/>
              <a:gd name="T70" fmla="*/ 36 w 334"/>
              <a:gd name="T71" fmla="*/ 213 h 341"/>
              <a:gd name="T72" fmla="*/ 0 w 334"/>
              <a:gd name="T73" fmla="*/ 213 h 341"/>
              <a:gd name="T74" fmla="*/ 36 w 334"/>
              <a:gd name="T75" fmla="*/ 256 h 341"/>
              <a:gd name="T76" fmla="*/ 0 w 334"/>
              <a:gd name="T77" fmla="*/ 256 h 341"/>
              <a:gd name="T78" fmla="*/ 78 w 334"/>
              <a:gd name="T79" fmla="*/ 298 h 341"/>
              <a:gd name="T80" fmla="*/ 78 w 334"/>
              <a:gd name="T81" fmla="*/ 341 h 341"/>
              <a:gd name="T82" fmla="*/ 121 w 334"/>
              <a:gd name="T83" fmla="*/ 298 h 341"/>
              <a:gd name="T84" fmla="*/ 121 w 334"/>
              <a:gd name="T85" fmla="*/ 341 h 341"/>
              <a:gd name="T86" fmla="*/ 163 w 334"/>
              <a:gd name="T87" fmla="*/ 341 h 341"/>
              <a:gd name="T88" fmla="*/ 163 w 334"/>
              <a:gd name="T89" fmla="*/ 298 h 341"/>
              <a:gd name="T90" fmla="*/ 206 w 334"/>
              <a:gd name="T91" fmla="*/ 298 h 341"/>
              <a:gd name="T92" fmla="*/ 206 w 334"/>
              <a:gd name="T93" fmla="*/ 341 h 341"/>
              <a:gd name="T94" fmla="*/ 256 w 334"/>
              <a:gd name="T95" fmla="*/ 298 h 341"/>
              <a:gd name="T96" fmla="*/ 256 w 334"/>
              <a:gd name="T97" fmla="*/ 341 h 34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4" h="341">
                <a:moveTo>
                  <a:pt x="267" y="298"/>
                </a:moveTo>
                <a:cubicBezTo>
                  <a:pt x="60" y="298"/>
                  <a:pt x="60" y="298"/>
                  <a:pt x="60" y="298"/>
                </a:cubicBezTo>
                <a:cubicBezTo>
                  <a:pt x="48" y="298"/>
                  <a:pt x="36" y="286"/>
                  <a:pt x="36" y="273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45"/>
                  <a:pt x="48" y="36"/>
                  <a:pt x="60" y="36"/>
                </a:cubicBezTo>
                <a:cubicBezTo>
                  <a:pt x="267" y="36"/>
                  <a:pt x="267" y="36"/>
                  <a:pt x="267" y="36"/>
                </a:cubicBezTo>
                <a:cubicBezTo>
                  <a:pt x="282" y="36"/>
                  <a:pt x="291" y="45"/>
                  <a:pt x="291" y="61"/>
                </a:cubicBezTo>
                <a:cubicBezTo>
                  <a:pt x="291" y="273"/>
                  <a:pt x="291" y="273"/>
                  <a:pt x="291" y="273"/>
                </a:cubicBezTo>
                <a:cubicBezTo>
                  <a:pt x="291" y="286"/>
                  <a:pt x="282" y="298"/>
                  <a:pt x="267" y="298"/>
                </a:cubicBezTo>
                <a:close/>
                <a:moveTo>
                  <a:pt x="78" y="36"/>
                </a:moveTo>
                <a:cubicBezTo>
                  <a:pt x="78" y="0"/>
                  <a:pt x="78" y="0"/>
                  <a:pt x="78" y="0"/>
                </a:cubicBezTo>
                <a:moveTo>
                  <a:pt x="121" y="36"/>
                </a:moveTo>
                <a:cubicBezTo>
                  <a:pt x="121" y="0"/>
                  <a:pt x="121" y="0"/>
                  <a:pt x="121" y="0"/>
                </a:cubicBezTo>
                <a:moveTo>
                  <a:pt x="163" y="0"/>
                </a:moveTo>
                <a:cubicBezTo>
                  <a:pt x="163" y="36"/>
                  <a:pt x="163" y="36"/>
                  <a:pt x="163" y="36"/>
                </a:cubicBezTo>
                <a:moveTo>
                  <a:pt x="206" y="0"/>
                </a:moveTo>
                <a:cubicBezTo>
                  <a:pt x="206" y="36"/>
                  <a:pt x="206" y="36"/>
                  <a:pt x="206" y="36"/>
                </a:cubicBezTo>
                <a:moveTo>
                  <a:pt x="256" y="0"/>
                </a:moveTo>
                <a:cubicBezTo>
                  <a:pt x="256" y="36"/>
                  <a:pt x="256" y="36"/>
                  <a:pt x="256" y="36"/>
                </a:cubicBezTo>
                <a:moveTo>
                  <a:pt x="334" y="78"/>
                </a:moveTo>
                <a:cubicBezTo>
                  <a:pt x="291" y="78"/>
                  <a:pt x="291" y="78"/>
                  <a:pt x="291" y="78"/>
                </a:cubicBezTo>
                <a:moveTo>
                  <a:pt x="334" y="121"/>
                </a:moveTo>
                <a:cubicBezTo>
                  <a:pt x="291" y="121"/>
                  <a:pt x="291" y="121"/>
                  <a:pt x="291" y="121"/>
                </a:cubicBezTo>
                <a:moveTo>
                  <a:pt x="334" y="163"/>
                </a:moveTo>
                <a:cubicBezTo>
                  <a:pt x="291" y="163"/>
                  <a:pt x="291" y="163"/>
                  <a:pt x="291" y="163"/>
                </a:cubicBezTo>
                <a:moveTo>
                  <a:pt x="334" y="213"/>
                </a:moveTo>
                <a:cubicBezTo>
                  <a:pt x="291" y="213"/>
                  <a:pt x="291" y="213"/>
                  <a:pt x="291" y="213"/>
                </a:cubicBezTo>
                <a:moveTo>
                  <a:pt x="334" y="256"/>
                </a:moveTo>
                <a:cubicBezTo>
                  <a:pt x="291" y="256"/>
                  <a:pt x="291" y="256"/>
                  <a:pt x="291" y="256"/>
                </a:cubicBezTo>
                <a:moveTo>
                  <a:pt x="36" y="78"/>
                </a:moveTo>
                <a:cubicBezTo>
                  <a:pt x="0" y="78"/>
                  <a:pt x="0" y="78"/>
                  <a:pt x="0" y="78"/>
                </a:cubicBezTo>
                <a:moveTo>
                  <a:pt x="36" y="121"/>
                </a:moveTo>
                <a:cubicBezTo>
                  <a:pt x="0" y="121"/>
                  <a:pt x="0" y="121"/>
                  <a:pt x="0" y="121"/>
                </a:cubicBezTo>
                <a:moveTo>
                  <a:pt x="36" y="163"/>
                </a:moveTo>
                <a:cubicBezTo>
                  <a:pt x="0" y="163"/>
                  <a:pt x="0" y="163"/>
                  <a:pt x="0" y="163"/>
                </a:cubicBezTo>
                <a:moveTo>
                  <a:pt x="36" y="213"/>
                </a:moveTo>
                <a:cubicBezTo>
                  <a:pt x="0" y="213"/>
                  <a:pt x="0" y="213"/>
                  <a:pt x="0" y="213"/>
                </a:cubicBezTo>
                <a:moveTo>
                  <a:pt x="36" y="256"/>
                </a:moveTo>
                <a:cubicBezTo>
                  <a:pt x="0" y="256"/>
                  <a:pt x="0" y="256"/>
                  <a:pt x="0" y="256"/>
                </a:cubicBezTo>
                <a:moveTo>
                  <a:pt x="78" y="298"/>
                </a:moveTo>
                <a:cubicBezTo>
                  <a:pt x="78" y="341"/>
                  <a:pt x="78" y="341"/>
                  <a:pt x="78" y="341"/>
                </a:cubicBezTo>
                <a:moveTo>
                  <a:pt x="121" y="298"/>
                </a:moveTo>
                <a:cubicBezTo>
                  <a:pt x="121" y="341"/>
                  <a:pt x="121" y="341"/>
                  <a:pt x="121" y="341"/>
                </a:cubicBezTo>
                <a:moveTo>
                  <a:pt x="163" y="341"/>
                </a:moveTo>
                <a:cubicBezTo>
                  <a:pt x="163" y="298"/>
                  <a:pt x="163" y="298"/>
                  <a:pt x="163" y="298"/>
                </a:cubicBezTo>
                <a:moveTo>
                  <a:pt x="206" y="298"/>
                </a:moveTo>
                <a:cubicBezTo>
                  <a:pt x="206" y="341"/>
                  <a:pt x="206" y="341"/>
                  <a:pt x="206" y="341"/>
                </a:cubicBezTo>
                <a:moveTo>
                  <a:pt x="256" y="298"/>
                </a:moveTo>
                <a:cubicBezTo>
                  <a:pt x="256" y="341"/>
                  <a:pt x="256" y="341"/>
                  <a:pt x="256" y="341"/>
                </a:cubicBezTo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2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8569212" y="2576453"/>
            <a:ext cx="474766" cy="47499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15875" cap="flat">
            <a:solidFill>
              <a:schemeClr val="accent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3" name="rocket" title="Icon of a rocket"/>
          <p:cNvSpPr>
            <a:spLocks noChangeAspect="1" noEditPoints="1"/>
          </p:cNvSpPr>
          <p:nvPr/>
        </p:nvSpPr>
        <p:spPr bwMode="auto">
          <a:xfrm>
            <a:off x="3167423" y="2576454"/>
            <a:ext cx="484486" cy="474988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15875" cap="flat">
            <a:solidFill>
              <a:schemeClr val="accent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4" name="globe_4" title="Icon of the earth"/>
          <p:cNvSpPr>
            <a:spLocks noChangeAspect="1" noEditPoints="1"/>
          </p:cNvSpPr>
          <p:nvPr/>
        </p:nvSpPr>
        <p:spPr bwMode="auto">
          <a:xfrm>
            <a:off x="5876010" y="2576453"/>
            <a:ext cx="469102" cy="474990"/>
          </a:xfrm>
          <a:custGeom>
            <a:gdLst>
              <a:gd name="T0" fmla="*/ 0 w 332"/>
              <a:gd name="T1" fmla="*/ 167 h 333"/>
              <a:gd name="T2" fmla="*/ 36 w 332"/>
              <a:gd name="T3" fmla="*/ 63 h 333"/>
              <a:gd name="T4" fmla="*/ 166 w 332"/>
              <a:gd name="T5" fmla="*/ 0 h 333"/>
              <a:gd name="T6" fmla="*/ 332 w 332"/>
              <a:gd name="T7" fmla="*/ 167 h 333"/>
              <a:gd name="T8" fmla="*/ 166 w 332"/>
              <a:gd name="T9" fmla="*/ 333 h 333"/>
              <a:gd name="T10" fmla="*/ 0 w 332"/>
              <a:gd name="T11" fmla="*/ 167 h 333"/>
              <a:gd name="T12" fmla="*/ 89 w 332"/>
              <a:gd name="T13" fmla="*/ 314 h 333"/>
              <a:gd name="T14" fmla="*/ 102 w 332"/>
              <a:gd name="T15" fmla="*/ 299 h 333"/>
              <a:gd name="T16" fmla="*/ 98 w 332"/>
              <a:gd name="T17" fmla="*/ 272 h 333"/>
              <a:gd name="T18" fmla="*/ 72 w 332"/>
              <a:gd name="T19" fmla="*/ 255 h 333"/>
              <a:gd name="T20" fmla="*/ 38 w 332"/>
              <a:gd name="T21" fmla="*/ 255 h 333"/>
              <a:gd name="T22" fmla="*/ 21 w 332"/>
              <a:gd name="T23" fmla="*/ 217 h 333"/>
              <a:gd name="T24" fmla="*/ 38 w 332"/>
              <a:gd name="T25" fmla="*/ 168 h 333"/>
              <a:gd name="T26" fmla="*/ 58 w 332"/>
              <a:gd name="T27" fmla="*/ 167 h 333"/>
              <a:gd name="T28" fmla="*/ 80 w 332"/>
              <a:gd name="T29" fmla="*/ 193 h 333"/>
              <a:gd name="T30" fmla="*/ 102 w 332"/>
              <a:gd name="T31" fmla="*/ 182 h 333"/>
              <a:gd name="T32" fmla="*/ 93 w 332"/>
              <a:gd name="T33" fmla="*/ 156 h 333"/>
              <a:gd name="T34" fmla="*/ 101 w 332"/>
              <a:gd name="T35" fmla="*/ 124 h 333"/>
              <a:gd name="T36" fmla="*/ 145 w 332"/>
              <a:gd name="T37" fmla="*/ 80 h 333"/>
              <a:gd name="T38" fmla="*/ 119 w 332"/>
              <a:gd name="T39" fmla="*/ 47 h 333"/>
              <a:gd name="T40" fmla="*/ 101 w 332"/>
              <a:gd name="T41" fmla="*/ 68 h 333"/>
              <a:gd name="T42" fmla="*/ 32 w 332"/>
              <a:gd name="T43" fmla="*/ 68 h 333"/>
              <a:gd name="T44" fmla="*/ 251 w 332"/>
              <a:gd name="T45" fmla="*/ 24 h 333"/>
              <a:gd name="T46" fmla="*/ 187 w 332"/>
              <a:gd name="T47" fmla="*/ 56 h 333"/>
              <a:gd name="T48" fmla="*/ 201 w 332"/>
              <a:gd name="T49" fmla="*/ 92 h 333"/>
              <a:gd name="T50" fmla="*/ 235 w 332"/>
              <a:gd name="T51" fmla="*/ 92 h 333"/>
              <a:gd name="T52" fmla="*/ 219 w 332"/>
              <a:gd name="T53" fmla="*/ 115 h 333"/>
              <a:gd name="T54" fmla="*/ 187 w 332"/>
              <a:gd name="T55" fmla="*/ 130 h 333"/>
              <a:gd name="T56" fmla="*/ 161 w 332"/>
              <a:gd name="T57" fmla="*/ 168 h 333"/>
              <a:gd name="T58" fmla="*/ 169 w 332"/>
              <a:gd name="T59" fmla="*/ 204 h 333"/>
              <a:gd name="T60" fmla="*/ 206 w 332"/>
              <a:gd name="T61" fmla="*/ 225 h 333"/>
              <a:gd name="T62" fmla="*/ 218 w 332"/>
              <a:gd name="T63" fmla="*/ 212 h 333"/>
              <a:gd name="T64" fmla="*/ 229 w 332"/>
              <a:gd name="T65" fmla="*/ 244 h 333"/>
              <a:gd name="T66" fmla="*/ 217 w 332"/>
              <a:gd name="T67" fmla="*/ 289 h 333"/>
              <a:gd name="T68" fmla="*/ 245 w 332"/>
              <a:gd name="T69" fmla="*/ 276 h 333"/>
              <a:gd name="T70" fmla="*/ 259 w 332"/>
              <a:gd name="T71" fmla="*/ 256 h 333"/>
              <a:gd name="T72" fmla="*/ 259 w 332"/>
              <a:gd name="T73" fmla="*/ 168 h 333"/>
              <a:gd name="T74" fmla="*/ 239 w 332"/>
              <a:gd name="T75" fmla="*/ 137 h 333"/>
              <a:gd name="T76" fmla="*/ 259 w 332"/>
              <a:gd name="T77" fmla="*/ 124 h 333"/>
              <a:gd name="T78" fmla="*/ 284 w 332"/>
              <a:gd name="T79" fmla="*/ 137 h 333"/>
              <a:gd name="T80" fmla="*/ 306 w 332"/>
              <a:gd name="T81" fmla="*/ 170 h 333"/>
              <a:gd name="T82" fmla="*/ 306 w 332"/>
              <a:gd name="T83" fmla="*/ 186 h 333"/>
              <a:gd name="T84" fmla="*/ 332 w 332"/>
              <a:gd name="T85" fmla="*/ 181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2" h="333">
                <a:moveTo>
                  <a:pt x="0" y="167"/>
                </a:moveTo>
                <a:cubicBezTo>
                  <a:pt x="0" y="128"/>
                  <a:pt x="13" y="92"/>
                  <a:pt x="36" y="63"/>
                </a:cubicBezTo>
                <a:cubicBezTo>
                  <a:pt x="66" y="25"/>
                  <a:pt x="113" y="0"/>
                  <a:pt x="166" y="0"/>
                </a:cubicBezTo>
                <a:cubicBezTo>
                  <a:pt x="258" y="0"/>
                  <a:pt x="332" y="75"/>
                  <a:pt x="332" y="167"/>
                </a:cubicBezTo>
                <a:cubicBezTo>
                  <a:pt x="332" y="258"/>
                  <a:pt x="258" y="333"/>
                  <a:pt x="166" y="333"/>
                </a:cubicBezTo>
                <a:cubicBezTo>
                  <a:pt x="74" y="333"/>
                  <a:pt x="0" y="258"/>
                  <a:pt x="0" y="167"/>
                </a:cubicBezTo>
                <a:close/>
                <a:moveTo>
                  <a:pt x="89" y="314"/>
                </a:moveTo>
                <a:cubicBezTo>
                  <a:pt x="102" y="299"/>
                  <a:pt x="102" y="299"/>
                  <a:pt x="102" y="299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72" y="255"/>
                  <a:pt x="72" y="255"/>
                  <a:pt x="72" y="255"/>
                </a:cubicBezTo>
                <a:cubicBezTo>
                  <a:pt x="38" y="255"/>
                  <a:pt x="38" y="255"/>
                  <a:pt x="38" y="255"/>
                </a:cubicBezTo>
                <a:cubicBezTo>
                  <a:pt x="21" y="217"/>
                  <a:pt x="21" y="217"/>
                  <a:pt x="21" y="217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80" y="193"/>
                  <a:pt x="80" y="193"/>
                  <a:pt x="80" y="193"/>
                </a:cubicBezTo>
                <a:cubicBezTo>
                  <a:pt x="102" y="182"/>
                  <a:pt x="102" y="182"/>
                  <a:pt x="102" y="182"/>
                </a:cubicBezTo>
                <a:cubicBezTo>
                  <a:pt x="93" y="156"/>
                  <a:pt x="93" y="156"/>
                  <a:pt x="93" y="156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32" y="68"/>
                  <a:pt x="32" y="68"/>
                  <a:pt x="32" y="68"/>
                </a:cubicBezTo>
                <a:moveTo>
                  <a:pt x="251" y="24"/>
                </a:moveTo>
                <a:cubicBezTo>
                  <a:pt x="187" y="56"/>
                  <a:pt x="187" y="56"/>
                  <a:pt x="187" y="56"/>
                </a:cubicBezTo>
                <a:cubicBezTo>
                  <a:pt x="201" y="92"/>
                  <a:pt x="201" y="92"/>
                  <a:pt x="201" y="92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19" y="115"/>
                  <a:pt x="219" y="115"/>
                  <a:pt x="219" y="115"/>
                </a:cubicBezTo>
                <a:cubicBezTo>
                  <a:pt x="187" y="130"/>
                  <a:pt x="187" y="130"/>
                  <a:pt x="187" y="130"/>
                </a:cubicBezTo>
                <a:cubicBezTo>
                  <a:pt x="161" y="168"/>
                  <a:pt x="161" y="168"/>
                  <a:pt x="161" y="168"/>
                </a:cubicBezTo>
                <a:cubicBezTo>
                  <a:pt x="169" y="204"/>
                  <a:pt x="169" y="204"/>
                  <a:pt x="169" y="204"/>
                </a:cubicBezTo>
                <a:cubicBezTo>
                  <a:pt x="206" y="225"/>
                  <a:pt x="206" y="225"/>
                  <a:pt x="206" y="225"/>
                </a:cubicBezTo>
                <a:cubicBezTo>
                  <a:pt x="218" y="212"/>
                  <a:pt x="218" y="212"/>
                  <a:pt x="218" y="212"/>
                </a:cubicBezTo>
                <a:cubicBezTo>
                  <a:pt x="229" y="244"/>
                  <a:pt x="229" y="244"/>
                  <a:pt x="229" y="244"/>
                </a:cubicBezTo>
                <a:cubicBezTo>
                  <a:pt x="217" y="289"/>
                  <a:pt x="217" y="289"/>
                  <a:pt x="217" y="289"/>
                </a:cubicBezTo>
                <a:cubicBezTo>
                  <a:pt x="245" y="276"/>
                  <a:pt x="245" y="276"/>
                  <a:pt x="245" y="276"/>
                </a:cubicBezTo>
                <a:cubicBezTo>
                  <a:pt x="259" y="256"/>
                  <a:pt x="259" y="256"/>
                  <a:pt x="259" y="256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39" y="137"/>
                  <a:pt x="239" y="137"/>
                  <a:pt x="239" y="137"/>
                </a:cubicBezTo>
                <a:cubicBezTo>
                  <a:pt x="259" y="124"/>
                  <a:pt x="259" y="124"/>
                  <a:pt x="259" y="124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306" y="170"/>
                  <a:pt x="306" y="170"/>
                  <a:pt x="306" y="170"/>
                </a:cubicBezTo>
                <a:cubicBezTo>
                  <a:pt x="306" y="186"/>
                  <a:pt x="306" y="186"/>
                  <a:pt x="306" y="186"/>
                </a:cubicBezTo>
                <a:cubicBezTo>
                  <a:pt x="332" y="181"/>
                  <a:pt x="332" y="181"/>
                  <a:pt x="332" y="181"/>
                </a:cubicBezTo>
              </a:path>
            </a:pathLst>
          </a:custGeom>
          <a:noFill/>
          <a:ln w="1587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5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4624023" y="-911761"/>
            <a:ext cx="222842" cy="22320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文本占位符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776515" y="1600200"/>
          <a:ext cx="5871935" cy="4655741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cxnSp>
        <p:nvCxnSpPr>
          <p:cNvPr id="4" name="直接连接符 3"/>
          <p:cNvCxnSpPr/>
          <p:nvPr/>
        </p:nvCxnSpPr>
        <p:spPr>
          <a:xfrm flipH="1">
            <a:off x="7393020" y="1612795"/>
            <a:ext cx="0" cy="44899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850397" y="2194605"/>
            <a:ext cx="3552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77032" y="2575110"/>
            <a:ext cx="3743948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7961430" y="2533292"/>
            <a:ext cx="925101" cy="494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50397" y="3141519"/>
            <a:ext cx="3552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77032" y="3522024"/>
            <a:ext cx="3743948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7961430" y="3480206"/>
            <a:ext cx="925101" cy="494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50397" y="4088433"/>
            <a:ext cx="3552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77032" y="4468938"/>
            <a:ext cx="3743948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7961430" y="4427120"/>
            <a:ext cx="925101" cy="494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50397" y="5035347"/>
            <a:ext cx="3552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77032" y="5415852"/>
            <a:ext cx="3743948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7961430" y="5374034"/>
            <a:ext cx="925101" cy="494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>
            <a:off x="1694240" y="2854244"/>
            <a:ext cx="8743950" cy="1905081"/>
          </a:xfrm>
          <a:custGeom>
            <a:gdLst>
              <a:gd name="connsiteX0" fmla="*/ 0 w 8743950"/>
              <a:gd name="connsiteY0" fmla="*/ 1886031 h 1905081"/>
              <a:gd name="connsiteX1" fmla="*/ 2171700 w 8743950"/>
              <a:gd name="connsiteY1" fmla="*/ 81 h 1905081"/>
              <a:gd name="connsiteX2" fmla="*/ 4400550 w 8743950"/>
              <a:gd name="connsiteY2" fmla="*/ 1886031 h 1905081"/>
              <a:gd name="connsiteX3" fmla="*/ 6619875 w 8743950"/>
              <a:gd name="connsiteY3" fmla="*/ 81 h 1905081"/>
              <a:gd name="connsiteX4" fmla="*/ 8743950 w 8743950"/>
              <a:gd name="connsiteY4" fmla="*/ 1905081 h 190508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3950" h="1905081">
                <a:moveTo>
                  <a:pt x="0" y="1886031"/>
                </a:moveTo>
                <a:cubicBezTo>
                  <a:pt x="762000" y="1438356"/>
                  <a:pt x="1438275" y="81"/>
                  <a:pt x="2171700" y="81"/>
                </a:cubicBezTo>
                <a:cubicBezTo>
                  <a:pt x="2905125" y="81"/>
                  <a:pt x="3765550" y="1886031"/>
                  <a:pt x="4400550" y="1886031"/>
                </a:cubicBezTo>
                <a:cubicBezTo>
                  <a:pt x="5035550" y="1886031"/>
                  <a:pt x="6064250" y="12781"/>
                  <a:pt x="6619875" y="81"/>
                </a:cubicBezTo>
                <a:cubicBezTo>
                  <a:pt x="7175500" y="-12619"/>
                  <a:pt x="8074025" y="1489156"/>
                  <a:pt x="8743950" y="1905081"/>
                </a:cubicBezTo>
              </a:path>
            </a:pathLst>
          </a:custGeom>
          <a:noFill/>
          <a:ln w="31750">
            <a:solidFill>
              <a:schemeClr val="tx2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477420" y="3399393"/>
            <a:ext cx="689506" cy="623869"/>
          </a:xfrm>
          <a:prstGeom prst="line">
            <a:avLst/>
          </a:prstGeom>
          <a:ln w="12700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581119" y="3399393"/>
            <a:ext cx="689506" cy="623869"/>
          </a:xfrm>
          <a:prstGeom prst="line">
            <a:avLst/>
          </a:prstGeom>
          <a:ln w="12700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871401" y="3399393"/>
            <a:ext cx="689506" cy="623869"/>
          </a:xfrm>
          <a:prstGeom prst="line">
            <a:avLst/>
          </a:prstGeom>
          <a:ln w="12700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975100" y="3399393"/>
            <a:ext cx="689506" cy="623869"/>
          </a:xfrm>
          <a:prstGeom prst="line">
            <a:avLst/>
          </a:prstGeom>
          <a:ln w="12700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626844" y="2601963"/>
            <a:ext cx="465326" cy="4653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59310" y="2601963"/>
            <a:ext cx="465326" cy="4653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84691" y="4499424"/>
            <a:ext cx="465326" cy="4653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843078" y="4499424"/>
            <a:ext cx="465326" cy="4653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201464" y="4499424"/>
            <a:ext cx="465326" cy="4653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37951" y="2156387"/>
            <a:ext cx="1353202" cy="13532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88051" y="2006488"/>
            <a:ext cx="1653000" cy="1653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28676" y="4133033"/>
            <a:ext cx="1353202" cy="13532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78776" y="3983134"/>
            <a:ext cx="1653000" cy="1653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419401" y="2156387"/>
            <a:ext cx="1353202" cy="13532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269501" y="2006488"/>
            <a:ext cx="1653000" cy="1653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610126" y="4133033"/>
            <a:ext cx="1353202" cy="13532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460226" y="3983134"/>
            <a:ext cx="1653000" cy="1653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800849" y="2156387"/>
            <a:ext cx="1353202" cy="13532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650949" y="2006488"/>
            <a:ext cx="1653000" cy="1653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3" name="rocket" title="Icon of a rocket"/>
          <p:cNvSpPr>
            <a:spLocks noChangeAspect="1" noEditPoints="1"/>
          </p:cNvSpPr>
          <p:nvPr/>
        </p:nvSpPr>
        <p:spPr bwMode="auto">
          <a:xfrm>
            <a:off x="1603523" y="4620487"/>
            <a:ext cx="227663" cy="22320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31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4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10322580" y="4620487"/>
            <a:ext cx="223095" cy="22320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31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5" name="signal_3" title="Icon of a communication tower with signal lines"/>
          <p:cNvSpPr>
            <a:spLocks noChangeAspect="1" noEditPoints="1"/>
          </p:cNvSpPr>
          <p:nvPr/>
        </p:nvSpPr>
        <p:spPr bwMode="auto">
          <a:xfrm>
            <a:off x="3778142" y="2723026"/>
            <a:ext cx="162730" cy="223200"/>
          </a:xfrm>
          <a:custGeom>
            <a:gdLst>
              <a:gd name="T0" fmla="*/ 96 w 253"/>
              <a:gd name="T1" fmla="*/ 87 h 347"/>
              <a:gd name="T2" fmla="*/ 126 w 253"/>
              <a:gd name="T3" fmla="*/ 57 h 347"/>
              <a:gd name="T4" fmla="*/ 156 w 253"/>
              <a:gd name="T5" fmla="*/ 87 h 347"/>
              <a:gd name="T6" fmla="*/ 126 w 253"/>
              <a:gd name="T7" fmla="*/ 117 h 347"/>
              <a:gd name="T8" fmla="*/ 96 w 253"/>
              <a:gd name="T9" fmla="*/ 87 h 347"/>
              <a:gd name="T10" fmla="*/ 38 w 253"/>
              <a:gd name="T11" fmla="*/ 347 h 347"/>
              <a:gd name="T12" fmla="*/ 116 w 253"/>
              <a:gd name="T13" fmla="*/ 115 h 347"/>
              <a:gd name="T14" fmla="*/ 213 w 253"/>
              <a:gd name="T15" fmla="*/ 347 h 347"/>
              <a:gd name="T16" fmla="*/ 135 w 253"/>
              <a:gd name="T17" fmla="*/ 116 h 347"/>
              <a:gd name="T18" fmla="*/ 85 w 253"/>
              <a:gd name="T19" fmla="*/ 209 h 347"/>
              <a:gd name="T20" fmla="*/ 167 w 253"/>
              <a:gd name="T21" fmla="*/ 209 h 347"/>
              <a:gd name="T22" fmla="*/ 59 w 253"/>
              <a:gd name="T23" fmla="*/ 283 h 347"/>
              <a:gd name="T24" fmla="*/ 192 w 253"/>
              <a:gd name="T25" fmla="*/ 283 h 347"/>
              <a:gd name="T26" fmla="*/ 35 w 253"/>
              <a:gd name="T27" fmla="*/ 0 h 347"/>
              <a:gd name="T28" fmla="*/ 0 w 253"/>
              <a:gd name="T29" fmla="*/ 86 h 347"/>
              <a:gd name="T30" fmla="*/ 36 w 253"/>
              <a:gd name="T31" fmla="*/ 173 h 347"/>
              <a:gd name="T32" fmla="*/ 72 w 253"/>
              <a:gd name="T33" fmla="*/ 38 h 347"/>
              <a:gd name="T34" fmla="*/ 52 w 253"/>
              <a:gd name="T35" fmla="*/ 87 h 347"/>
              <a:gd name="T36" fmla="*/ 72 w 253"/>
              <a:gd name="T37" fmla="*/ 135 h 347"/>
              <a:gd name="T38" fmla="*/ 216 w 253"/>
              <a:gd name="T39" fmla="*/ 173 h 347"/>
              <a:gd name="T40" fmla="*/ 253 w 253"/>
              <a:gd name="T41" fmla="*/ 86 h 347"/>
              <a:gd name="T42" fmla="*/ 217 w 253"/>
              <a:gd name="T43" fmla="*/ 0 h 347"/>
              <a:gd name="T44" fmla="*/ 180 w 253"/>
              <a:gd name="T45" fmla="*/ 135 h 347"/>
              <a:gd name="T46" fmla="*/ 200 w 253"/>
              <a:gd name="T47" fmla="*/ 87 h 347"/>
              <a:gd name="T48" fmla="*/ 180 w 253"/>
              <a:gd name="T49" fmla="*/ 38 h 3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3" h="347">
                <a:moveTo>
                  <a:pt x="96" y="87"/>
                </a:moveTo>
                <a:cubicBezTo>
                  <a:pt x="96" y="70"/>
                  <a:pt x="109" y="57"/>
                  <a:pt x="126" y="57"/>
                </a:cubicBezTo>
                <a:cubicBezTo>
                  <a:pt x="143" y="57"/>
                  <a:pt x="156" y="70"/>
                  <a:pt x="156" y="87"/>
                </a:cubicBezTo>
                <a:cubicBezTo>
                  <a:pt x="156" y="104"/>
                  <a:pt x="143" y="117"/>
                  <a:pt x="126" y="117"/>
                </a:cubicBezTo>
                <a:cubicBezTo>
                  <a:pt x="109" y="117"/>
                  <a:pt x="96" y="104"/>
                  <a:pt x="96" y="87"/>
                </a:cubicBezTo>
                <a:close/>
                <a:moveTo>
                  <a:pt x="38" y="347"/>
                </a:moveTo>
                <a:cubicBezTo>
                  <a:pt x="116" y="115"/>
                  <a:pt x="116" y="115"/>
                  <a:pt x="116" y="115"/>
                </a:cubicBezTo>
                <a:moveTo>
                  <a:pt x="213" y="347"/>
                </a:moveTo>
                <a:cubicBezTo>
                  <a:pt x="135" y="116"/>
                  <a:pt x="135" y="116"/>
                  <a:pt x="135" y="116"/>
                </a:cubicBezTo>
                <a:moveTo>
                  <a:pt x="85" y="209"/>
                </a:moveTo>
                <a:cubicBezTo>
                  <a:pt x="167" y="209"/>
                  <a:pt x="167" y="209"/>
                  <a:pt x="167" y="209"/>
                </a:cubicBezTo>
                <a:moveTo>
                  <a:pt x="59" y="283"/>
                </a:moveTo>
                <a:cubicBezTo>
                  <a:pt x="192" y="283"/>
                  <a:pt x="192" y="283"/>
                  <a:pt x="192" y="283"/>
                </a:cubicBezTo>
                <a:moveTo>
                  <a:pt x="35" y="0"/>
                </a:moveTo>
                <a:cubicBezTo>
                  <a:pt x="13" y="22"/>
                  <a:pt x="0" y="52"/>
                  <a:pt x="0" y="86"/>
                </a:cubicBezTo>
                <a:cubicBezTo>
                  <a:pt x="0" y="120"/>
                  <a:pt x="13" y="151"/>
                  <a:pt x="36" y="173"/>
                </a:cubicBezTo>
                <a:moveTo>
                  <a:pt x="72" y="38"/>
                </a:moveTo>
                <a:cubicBezTo>
                  <a:pt x="60" y="50"/>
                  <a:pt x="52" y="68"/>
                  <a:pt x="52" y="87"/>
                </a:cubicBezTo>
                <a:cubicBezTo>
                  <a:pt x="52" y="105"/>
                  <a:pt x="60" y="122"/>
                  <a:pt x="72" y="135"/>
                </a:cubicBezTo>
                <a:moveTo>
                  <a:pt x="216" y="173"/>
                </a:moveTo>
                <a:cubicBezTo>
                  <a:pt x="239" y="151"/>
                  <a:pt x="253" y="120"/>
                  <a:pt x="253" y="86"/>
                </a:cubicBezTo>
                <a:cubicBezTo>
                  <a:pt x="253" y="52"/>
                  <a:pt x="239" y="22"/>
                  <a:pt x="217" y="0"/>
                </a:cubicBezTo>
                <a:moveTo>
                  <a:pt x="180" y="135"/>
                </a:moveTo>
                <a:cubicBezTo>
                  <a:pt x="192" y="122"/>
                  <a:pt x="200" y="105"/>
                  <a:pt x="200" y="87"/>
                </a:cubicBezTo>
                <a:cubicBezTo>
                  <a:pt x="200" y="68"/>
                  <a:pt x="192" y="50"/>
                  <a:pt x="180" y="38"/>
                </a:cubicBezTo>
              </a:path>
            </a:pathLst>
          </a:custGeom>
          <a:noFill/>
          <a:ln w="31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6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5964320" y="4620487"/>
            <a:ext cx="222842" cy="22320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31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7" name="speedometer" title="Icon of a spedometer showing medium speed"/>
          <p:cNvSpPr>
            <a:spLocks noChangeAspect="1" noEditPoints="1"/>
          </p:cNvSpPr>
          <p:nvPr/>
        </p:nvSpPr>
        <p:spPr bwMode="auto">
          <a:xfrm>
            <a:off x="8180373" y="2723026"/>
            <a:ext cx="223200" cy="223200"/>
          </a:xfrm>
          <a:custGeom>
            <a:gdLst>
              <a:gd name="T0" fmla="*/ 161 w 281"/>
              <a:gd name="T1" fmla="*/ 141 h 281"/>
              <a:gd name="T2" fmla="*/ 140 w 281"/>
              <a:gd name="T3" fmla="*/ 162 h 281"/>
              <a:gd name="T4" fmla="*/ 120 w 281"/>
              <a:gd name="T5" fmla="*/ 141 h 281"/>
              <a:gd name="T6" fmla="*/ 140 w 281"/>
              <a:gd name="T7" fmla="*/ 120 h 281"/>
              <a:gd name="T8" fmla="*/ 161 w 281"/>
              <a:gd name="T9" fmla="*/ 141 h 281"/>
              <a:gd name="T10" fmla="*/ 140 w 281"/>
              <a:gd name="T11" fmla="*/ 0 h 281"/>
              <a:gd name="T12" fmla="*/ 0 w 281"/>
              <a:gd name="T13" fmla="*/ 141 h 281"/>
              <a:gd name="T14" fmla="*/ 140 w 281"/>
              <a:gd name="T15" fmla="*/ 281 h 281"/>
              <a:gd name="T16" fmla="*/ 281 w 281"/>
              <a:gd name="T17" fmla="*/ 141 h 281"/>
              <a:gd name="T18" fmla="*/ 140 w 281"/>
              <a:gd name="T19" fmla="*/ 0 h 281"/>
              <a:gd name="T20" fmla="*/ 214 w 281"/>
              <a:gd name="T21" fmla="*/ 210 h 281"/>
              <a:gd name="T22" fmla="*/ 241 w 281"/>
              <a:gd name="T23" fmla="*/ 141 h 281"/>
              <a:gd name="T24" fmla="*/ 177 w 281"/>
              <a:gd name="T25" fmla="*/ 46 h 281"/>
              <a:gd name="T26" fmla="*/ 104 w 281"/>
              <a:gd name="T27" fmla="*/ 46 h 281"/>
              <a:gd name="T28" fmla="*/ 40 w 281"/>
              <a:gd name="T29" fmla="*/ 141 h 281"/>
              <a:gd name="T30" fmla="*/ 67 w 281"/>
              <a:gd name="T31" fmla="*/ 210 h 281"/>
              <a:gd name="T32" fmla="*/ 140 w 281"/>
              <a:gd name="T33" fmla="*/ 39 h 281"/>
              <a:gd name="T34" fmla="*/ 140 w 281"/>
              <a:gd name="T35" fmla="*/ 117 h 2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281">
                <a:moveTo>
                  <a:pt x="161" y="141"/>
                </a:moveTo>
                <a:cubicBezTo>
                  <a:pt x="161" y="152"/>
                  <a:pt x="152" y="162"/>
                  <a:pt x="140" y="162"/>
                </a:cubicBezTo>
                <a:cubicBezTo>
                  <a:pt x="129" y="162"/>
                  <a:pt x="120" y="152"/>
                  <a:pt x="120" y="141"/>
                </a:cubicBezTo>
                <a:cubicBezTo>
                  <a:pt x="120" y="129"/>
                  <a:pt x="129" y="120"/>
                  <a:pt x="140" y="120"/>
                </a:cubicBezTo>
                <a:cubicBezTo>
                  <a:pt x="152" y="120"/>
                  <a:pt x="161" y="129"/>
                  <a:pt x="161" y="141"/>
                </a:cubicBezTo>
                <a:close/>
                <a:moveTo>
                  <a:pt x="140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18"/>
                  <a:pt x="63" y="281"/>
                  <a:pt x="140" y="281"/>
                </a:cubicBezTo>
                <a:cubicBezTo>
                  <a:pt x="218" y="281"/>
                  <a:pt x="281" y="218"/>
                  <a:pt x="281" y="141"/>
                </a:cubicBezTo>
                <a:cubicBezTo>
                  <a:pt x="281" y="63"/>
                  <a:pt x="218" y="0"/>
                  <a:pt x="140" y="0"/>
                </a:cubicBezTo>
                <a:close/>
                <a:moveTo>
                  <a:pt x="214" y="210"/>
                </a:moveTo>
                <a:cubicBezTo>
                  <a:pt x="231" y="192"/>
                  <a:pt x="241" y="168"/>
                  <a:pt x="241" y="141"/>
                </a:cubicBezTo>
                <a:cubicBezTo>
                  <a:pt x="241" y="98"/>
                  <a:pt x="215" y="61"/>
                  <a:pt x="177" y="46"/>
                </a:cubicBezTo>
                <a:moveTo>
                  <a:pt x="104" y="46"/>
                </a:moveTo>
                <a:cubicBezTo>
                  <a:pt x="66" y="61"/>
                  <a:pt x="40" y="98"/>
                  <a:pt x="40" y="141"/>
                </a:cubicBezTo>
                <a:cubicBezTo>
                  <a:pt x="40" y="168"/>
                  <a:pt x="50" y="192"/>
                  <a:pt x="67" y="210"/>
                </a:cubicBezTo>
                <a:moveTo>
                  <a:pt x="140" y="39"/>
                </a:moveTo>
                <a:cubicBezTo>
                  <a:pt x="140" y="117"/>
                  <a:pt x="140" y="117"/>
                  <a:pt x="140" y="117"/>
                </a:cubicBezTo>
              </a:path>
            </a:pathLst>
          </a:custGeom>
          <a:noFill/>
          <a:ln w="3175" cap="sq">
            <a:solidFill>
              <a:schemeClr val="tx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52908" y="2533936"/>
            <a:ext cx="1170910" cy="658593"/>
            <a:chOff x="1152908" y="2533936"/>
            <a:chExt cx="1170910" cy="658593"/>
          </a:xfrm>
        </p:grpSpPr>
        <p:sp>
          <p:nvSpPr>
            <p:cNvPr id="29" name="文本框 28"/>
            <p:cNvSpPr txBox="1"/>
            <p:nvPr/>
          </p:nvSpPr>
          <p:spPr>
            <a:xfrm>
              <a:off x="1152908" y="2533936"/>
              <a:ext cx="1170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199010" y="2855538"/>
              <a:ext cx="107870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1164124" y="2869364"/>
              <a:ext cx="114847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510545" y="2540067"/>
            <a:ext cx="1170910" cy="658593"/>
            <a:chOff x="1152908" y="2533936"/>
            <a:chExt cx="1170910" cy="658593"/>
          </a:xfrm>
        </p:grpSpPr>
        <p:sp>
          <p:nvSpPr>
            <p:cNvPr id="33" name="文本框 32"/>
            <p:cNvSpPr txBox="1"/>
            <p:nvPr/>
          </p:nvSpPr>
          <p:spPr>
            <a:xfrm>
              <a:off x="1152908" y="2533936"/>
              <a:ext cx="1170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199010" y="2855538"/>
              <a:ext cx="107870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164124" y="2869364"/>
              <a:ext cx="114847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868182" y="2546198"/>
            <a:ext cx="1170910" cy="658593"/>
            <a:chOff x="1152908" y="2533936"/>
            <a:chExt cx="1170910" cy="658593"/>
          </a:xfrm>
        </p:grpSpPr>
        <p:sp>
          <p:nvSpPr>
            <p:cNvPr id="37" name="文本框 36"/>
            <p:cNvSpPr txBox="1"/>
            <p:nvPr/>
          </p:nvSpPr>
          <p:spPr>
            <a:xfrm>
              <a:off x="1152908" y="2533936"/>
              <a:ext cx="1170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199010" y="2855538"/>
              <a:ext cx="107870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1164124" y="2869364"/>
              <a:ext cx="114847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29582" y="4523545"/>
            <a:ext cx="1170910" cy="658593"/>
            <a:chOff x="1152908" y="2533936"/>
            <a:chExt cx="1170910" cy="658593"/>
          </a:xfrm>
        </p:grpSpPr>
        <p:sp>
          <p:nvSpPr>
            <p:cNvPr id="41" name="文本框 40"/>
            <p:cNvSpPr txBox="1"/>
            <p:nvPr/>
          </p:nvSpPr>
          <p:spPr>
            <a:xfrm>
              <a:off x="1152908" y="2533936"/>
              <a:ext cx="1170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199010" y="2855538"/>
              <a:ext cx="107870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1164124" y="2869364"/>
              <a:ext cx="114847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687219" y="4529676"/>
            <a:ext cx="1170910" cy="658593"/>
            <a:chOff x="1152908" y="2533936"/>
            <a:chExt cx="1170910" cy="658593"/>
          </a:xfrm>
        </p:grpSpPr>
        <p:sp>
          <p:nvSpPr>
            <p:cNvPr id="45" name="文本框 44"/>
            <p:cNvSpPr txBox="1"/>
            <p:nvPr/>
          </p:nvSpPr>
          <p:spPr>
            <a:xfrm>
              <a:off x="1152908" y="2533936"/>
              <a:ext cx="1170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199010" y="2855538"/>
              <a:ext cx="107870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1164124" y="2869364"/>
              <a:ext cx="114847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22950" y="1936751"/>
            <a:ext cx="2057400" cy="2057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11650" y="1936751"/>
            <a:ext cx="2057400" cy="2057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0800000">
            <a:off x="4311650" y="3346450"/>
            <a:ext cx="2057400" cy="2057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13" name="椭圆 12"/>
          <p:cNvSpPr/>
          <p:nvPr/>
        </p:nvSpPr>
        <p:spPr>
          <a:xfrm rot="10800000">
            <a:off x="5822950" y="3346450"/>
            <a:ext cx="2057400" cy="2057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pic>
        <p:nvPicPr>
          <p:cNvPr id="14" name="图形 13" descr="Internet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147" y="2529094"/>
            <a:ext cx="718000" cy="717996"/>
          </a:xfrm>
          <a:prstGeom prst="rect">
            <a:avLst/>
          </a:prstGeom>
        </p:spPr>
      </p:pic>
      <p:pic>
        <p:nvPicPr>
          <p:cNvPr id="17" name="图形 16" descr="处理器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77" y="4152513"/>
            <a:ext cx="667046" cy="66704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909393" y="2286163"/>
            <a:ext cx="575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1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P</a:t>
            </a:r>
            <a:endParaRPr kumimoji="0" lang="zh-CN" altLang="en-US" sz="5400" b="1" i="1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13228" y="2300489"/>
            <a:ext cx="575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>
                <a:solidFill>
                  <a:schemeClr val="tx2"/>
                </a:solidFill>
                <a:latin typeface="等线"/>
                <a:ea typeface="等线"/>
              </a:rPr>
              <a:t>E</a:t>
            </a:r>
            <a:endParaRPr lang="en-US" altLang="zh-CN" sz="5400" b="1" i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19386" y="3966323"/>
            <a:ext cx="575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>
                <a:solidFill>
                  <a:schemeClr val="tx2"/>
                </a:solidFill>
                <a:latin typeface="等线"/>
                <a:ea typeface="等线"/>
              </a:rPr>
              <a:t>T</a:t>
            </a:r>
            <a:endParaRPr lang="zh-CN" altLang="en-US" sz="5400" b="1" i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09393" y="3918793"/>
            <a:ext cx="575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>
                <a:solidFill>
                  <a:schemeClr val="tx2"/>
                </a:solidFill>
                <a:latin typeface="等线"/>
                <a:ea typeface="等线"/>
              </a:rPr>
              <a:t>S</a:t>
            </a:r>
            <a:endParaRPr lang="zh-CN" altLang="en-US" sz="5400" b="1" i="1">
              <a:solidFill>
                <a:schemeClr val="tx2"/>
              </a:solidFill>
              <a:latin typeface="等线"/>
              <a:ea typeface="等线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707150" y="2357842"/>
            <a:ext cx="3048921" cy="808623"/>
            <a:chOff x="782710" y="4175277"/>
            <a:chExt cx="3048921" cy="808623"/>
          </a:xfrm>
        </p:grpSpPr>
        <p:sp>
          <p:nvSpPr>
            <p:cNvPr id="24" name="文本框 23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444764" y="4118679"/>
            <a:ext cx="2714776" cy="808623"/>
            <a:chOff x="1296729" y="5049691"/>
            <a:chExt cx="2714776" cy="808623"/>
          </a:xfrm>
        </p:grpSpPr>
        <p:sp>
          <p:nvSpPr>
            <p:cNvPr id="27" name="文本框 26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07150" y="4014879"/>
            <a:ext cx="3048921" cy="808623"/>
            <a:chOff x="782710" y="4175277"/>
            <a:chExt cx="3048921" cy="808623"/>
          </a:xfrm>
        </p:grpSpPr>
        <p:sp>
          <p:nvSpPr>
            <p:cNvPr id="34" name="文本框 33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35929" y="2415196"/>
            <a:ext cx="2714776" cy="808623"/>
            <a:chOff x="1296729" y="5049691"/>
            <a:chExt cx="2714776" cy="808623"/>
          </a:xfrm>
        </p:grpSpPr>
        <p:sp>
          <p:nvSpPr>
            <p:cNvPr id="37" name="文本框 36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>
            <a:off x="758462" y="1353805"/>
            <a:ext cx="2131616" cy="4681458"/>
          </a:xfrm>
          <a:custGeom>
            <a:gdLst>
              <a:gd name="connsiteX0" fmla="*/ 195633 w 2304000"/>
              <a:gd name="connsiteY0" fmla="*/ 0 h 5060047"/>
              <a:gd name="connsiteX1" fmla="*/ 2108367 w 2304000"/>
              <a:gd name="connsiteY1" fmla="*/ 0 h 5060047"/>
              <a:gd name="connsiteX2" fmla="*/ 2304000 w 2304000"/>
              <a:gd name="connsiteY2" fmla="*/ 195633 h 5060047"/>
              <a:gd name="connsiteX3" fmla="*/ 2304000 w 2304000"/>
              <a:gd name="connsiteY3" fmla="*/ 3868367 h 5060047"/>
              <a:gd name="connsiteX4" fmla="*/ 2302665 w 2304000"/>
              <a:gd name="connsiteY4" fmla="*/ 3881610 h 5060047"/>
              <a:gd name="connsiteX5" fmla="*/ 2304000 w 2304000"/>
              <a:gd name="connsiteY5" fmla="*/ 3908047 h 5060047"/>
              <a:gd name="connsiteX6" fmla="*/ 1152000 w 2304000"/>
              <a:gd name="connsiteY6" fmla="*/ 5060047 h 5060047"/>
              <a:gd name="connsiteX7" fmla="*/ 0 w 2304000"/>
              <a:gd name="connsiteY7" fmla="*/ 3908047 h 5060047"/>
              <a:gd name="connsiteX8" fmla="*/ 1335 w 2304000"/>
              <a:gd name="connsiteY8" fmla="*/ 3881610 h 5060047"/>
              <a:gd name="connsiteX9" fmla="*/ 0 w 2304000"/>
              <a:gd name="connsiteY9" fmla="*/ 3868367 h 5060047"/>
              <a:gd name="connsiteX10" fmla="*/ 0 w 2304000"/>
              <a:gd name="connsiteY10" fmla="*/ 195633 h 5060047"/>
              <a:gd name="connsiteX11" fmla="*/ 195633 w 2304000"/>
              <a:gd name="connsiteY11" fmla="*/ 0 h 50600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04000" h="5060047">
                <a:moveTo>
                  <a:pt x="195633" y="0"/>
                </a:moveTo>
                <a:lnTo>
                  <a:pt x="2108367" y="0"/>
                </a:lnTo>
                <a:cubicBezTo>
                  <a:pt x="2216412" y="0"/>
                  <a:pt x="2304000" y="87588"/>
                  <a:pt x="2304000" y="195633"/>
                </a:cubicBezTo>
                <a:lnTo>
                  <a:pt x="2304000" y="3868367"/>
                </a:lnTo>
                <a:lnTo>
                  <a:pt x="2302665" y="3881610"/>
                </a:lnTo>
                <a:lnTo>
                  <a:pt x="2304000" y="3908047"/>
                </a:lnTo>
                <a:cubicBezTo>
                  <a:pt x="2304000" y="4544279"/>
                  <a:pt x="1788232" y="5060047"/>
                  <a:pt x="1152000" y="5060047"/>
                </a:cubicBezTo>
                <a:cubicBezTo>
                  <a:pt x="515768" y="5060047"/>
                  <a:pt x="0" y="4544279"/>
                  <a:pt x="0" y="3908047"/>
                </a:cubicBezTo>
                <a:lnTo>
                  <a:pt x="1335" y="3881610"/>
                </a:lnTo>
                <a:lnTo>
                  <a:pt x="0" y="3868367"/>
                </a:lnTo>
                <a:lnTo>
                  <a:pt x="0" y="195633"/>
                </a:lnTo>
                <a:cubicBezTo>
                  <a:pt x="0" y="87588"/>
                  <a:pt x="87588" y="0"/>
                  <a:pt x="1956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58382" y="4027019"/>
            <a:ext cx="1931777" cy="1931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5231" y="4345067"/>
            <a:ext cx="9380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 panose="020b0604020202020204" pitchFamily="34" charset="0"/>
              </a:rPr>
              <a:t>S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3606282" y="1356486"/>
            <a:ext cx="2131616" cy="4681458"/>
          </a:xfrm>
          <a:custGeom>
            <a:gdLst>
              <a:gd name="connsiteX0" fmla="*/ 195633 w 2304000"/>
              <a:gd name="connsiteY0" fmla="*/ 0 h 5060047"/>
              <a:gd name="connsiteX1" fmla="*/ 2108367 w 2304000"/>
              <a:gd name="connsiteY1" fmla="*/ 0 h 5060047"/>
              <a:gd name="connsiteX2" fmla="*/ 2304000 w 2304000"/>
              <a:gd name="connsiteY2" fmla="*/ 195633 h 5060047"/>
              <a:gd name="connsiteX3" fmla="*/ 2304000 w 2304000"/>
              <a:gd name="connsiteY3" fmla="*/ 3868367 h 5060047"/>
              <a:gd name="connsiteX4" fmla="*/ 2302665 w 2304000"/>
              <a:gd name="connsiteY4" fmla="*/ 3881610 h 5060047"/>
              <a:gd name="connsiteX5" fmla="*/ 2304000 w 2304000"/>
              <a:gd name="connsiteY5" fmla="*/ 3908047 h 5060047"/>
              <a:gd name="connsiteX6" fmla="*/ 1152000 w 2304000"/>
              <a:gd name="connsiteY6" fmla="*/ 5060047 h 5060047"/>
              <a:gd name="connsiteX7" fmla="*/ 0 w 2304000"/>
              <a:gd name="connsiteY7" fmla="*/ 3908047 h 5060047"/>
              <a:gd name="connsiteX8" fmla="*/ 1335 w 2304000"/>
              <a:gd name="connsiteY8" fmla="*/ 3881610 h 5060047"/>
              <a:gd name="connsiteX9" fmla="*/ 0 w 2304000"/>
              <a:gd name="connsiteY9" fmla="*/ 3868367 h 5060047"/>
              <a:gd name="connsiteX10" fmla="*/ 0 w 2304000"/>
              <a:gd name="connsiteY10" fmla="*/ 195633 h 5060047"/>
              <a:gd name="connsiteX11" fmla="*/ 195633 w 2304000"/>
              <a:gd name="connsiteY11" fmla="*/ 0 h 50600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04000" h="5060047">
                <a:moveTo>
                  <a:pt x="195633" y="0"/>
                </a:moveTo>
                <a:lnTo>
                  <a:pt x="2108367" y="0"/>
                </a:lnTo>
                <a:cubicBezTo>
                  <a:pt x="2216412" y="0"/>
                  <a:pt x="2304000" y="87588"/>
                  <a:pt x="2304000" y="195633"/>
                </a:cubicBezTo>
                <a:lnTo>
                  <a:pt x="2304000" y="3868367"/>
                </a:lnTo>
                <a:lnTo>
                  <a:pt x="2302665" y="3881610"/>
                </a:lnTo>
                <a:lnTo>
                  <a:pt x="2304000" y="3908047"/>
                </a:lnTo>
                <a:cubicBezTo>
                  <a:pt x="2304000" y="4544279"/>
                  <a:pt x="1788232" y="5060047"/>
                  <a:pt x="1152000" y="5060047"/>
                </a:cubicBezTo>
                <a:cubicBezTo>
                  <a:pt x="515768" y="5060047"/>
                  <a:pt x="0" y="4544279"/>
                  <a:pt x="0" y="3908047"/>
                </a:cubicBezTo>
                <a:lnTo>
                  <a:pt x="1335" y="3881610"/>
                </a:lnTo>
                <a:lnTo>
                  <a:pt x="0" y="3868367"/>
                </a:lnTo>
                <a:lnTo>
                  <a:pt x="0" y="195633"/>
                </a:lnTo>
                <a:cubicBezTo>
                  <a:pt x="0" y="87588"/>
                  <a:pt x="87588" y="0"/>
                  <a:pt x="195633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06202" y="4029700"/>
            <a:ext cx="1931777" cy="1931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47560" y="4347748"/>
            <a:ext cx="124906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 panose="020b0604020202020204" pitchFamily="34" charset="0"/>
              </a:rPr>
              <a:t>W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6454102" y="1356486"/>
            <a:ext cx="2131616" cy="4681458"/>
          </a:xfrm>
          <a:custGeom>
            <a:gdLst>
              <a:gd name="connsiteX0" fmla="*/ 195633 w 2304000"/>
              <a:gd name="connsiteY0" fmla="*/ 0 h 5060047"/>
              <a:gd name="connsiteX1" fmla="*/ 2108367 w 2304000"/>
              <a:gd name="connsiteY1" fmla="*/ 0 h 5060047"/>
              <a:gd name="connsiteX2" fmla="*/ 2304000 w 2304000"/>
              <a:gd name="connsiteY2" fmla="*/ 195633 h 5060047"/>
              <a:gd name="connsiteX3" fmla="*/ 2304000 w 2304000"/>
              <a:gd name="connsiteY3" fmla="*/ 3868367 h 5060047"/>
              <a:gd name="connsiteX4" fmla="*/ 2302665 w 2304000"/>
              <a:gd name="connsiteY4" fmla="*/ 3881610 h 5060047"/>
              <a:gd name="connsiteX5" fmla="*/ 2304000 w 2304000"/>
              <a:gd name="connsiteY5" fmla="*/ 3908047 h 5060047"/>
              <a:gd name="connsiteX6" fmla="*/ 1152000 w 2304000"/>
              <a:gd name="connsiteY6" fmla="*/ 5060047 h 5060047"/>
              <a:gd name="connsiteX7" fmla="*/ 0 w 2304000"/>
              <a:gd name="connsiteY7" fmla="*/ 3908047 h 5060047"/>
              <a:gd name="connsiteX8" fmla="*/ 1335 w 2304000"/>
              <a:gd name="connsiteY8" fmla="*/ 3881610 h 5060047"/>
              <a:gd name="connsiteX9" fmla="*/ 0 w 2304000"/>
              <a:gd name="connsiteY9" fmla="*/ 3868367 h 5060047"/>
              <a:gd name="connsiteX10" fmla="*/ 0 w 2304000"/>
              <a:gd name="connsiteY10" fmla="*/ 195633 h 5060047"/>
              <a:gd name="connsiteX11" fmla="*/ 195633 w 2304000"/>
              <a:gd name="connsiteY11" fmla="*/ 0 h 50600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04000" h="5060047">
                <a:moveTo>
                  <a:pt x="195633" y="0"/>
                </a:moveTo>
                <a:lnTo>
                  <a:pt x="2108367" y="0"/>
                </a:lnTo>
                <a:cubicBezTo>
                  <a:pt x="2216412" y="0"/>
                  <a:pt x="2304000" y="87588"/>
                  <a:pt x="2304000" y="195633"/>
                </a:cubicBezTo>
                <a:lnTo>
                  <a:pt x="2304000" y="3868367"/>
                </a:lnTo>
                <a:lnTo>
                  <a:pt x="2302665" y="3881610"/>
                </a:lnTo>
                <a:lnTo>
                  <a:pt x="2304000" y="3908047"/>
                </a:lnTo>
                <a:cubicBezTo>
                  <a:pt x="2304000" y="4544279"/>
                  <a:pt x="1788232" y="5060047"/>
                  <a:pt x="1152000" y="5060047"/>
                </a:cubicBezTo>
                <a:cubicBezTo>
                  <a:pt x="515768" y="5060047"/>
                  <a:pt x="0" y="4544279"/>
                  <a:pt x="0" y="3908047"/>
                </a:cubicBezTo>
                <a:lnTo>
                  <a:pt x="1335" y="3881610"/>
                </a:lnTo>
                <a:lnTo>
                  <a:pt x="0" y="3868367"/>
                </a:lnTo>
                <a:lnTo>
                  <a:pt x="0" y="195633"/>
                </a:lnTo>
                <a:cubicBezTo>
                  <a:pt x="0" y="87588"/>
                  <a:pt x="87588" y="0"/>
                  <a:pt x="1956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54022" y="4029700"/>
            <a:ext cx="1931777" cy="1931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88354" y="4347748"/>
            <a:ext cx="10631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 panose="020b0604020202020204" pitchFamily="34" charset="0"/>
              </a:rPr>
              <a:t>O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9301922" y="1353805"/>
            <a:ext cx="2131616" cy="4681458"/>
          </a:xfrm>
          <a:custGeom>
            <a:gdLst>
              <a:gd name="connsiteX0" fmla="*/ 195633 w 2304000"/>
              <a:gd name="connsiteY0" fmla="*/ 0 h 5060047"/>
              <a:gd name="connsiteX1" fmla="*/ 2108367 w 2304000"/>
              <a:gd name="connsiteY1" fmla="*/ 0 h 5060047"/>
              <a:gd name="connsiteX2" fmla="*/ 2304000 w 2304000"/>
              <a:gd name="connsiteY2" fmla="*/ 195633 h 5060047"/>
              <a:gd name="connsiteX3" fmla="*/ 2304000 w 2304000"/>
              <a:gd name="connsiteY3" fmla="*/ 3868367 h 5060047"/>
              <a:gd name="connsiteX4" fmla="*/ 2302665 w 2304000"/>
              <a:gd name="connsiteY4" fmla="*/ 3881610 h 5060047"/>
              <a:gd name="connsiteX5" fmla="*/ 2304000 w 2304000"/>
              <a:gd name="connsiteY5" fmla="*/ 3908047 h 5060047"/>
              <a:gd name="connsiteX6" fmla="*/ 1152000 w 2304000"/>
              <a:gd name="connsiteY6" fmla="*/ 5060047 h 5060047"/>
              <a:gd name="connsiteX7" fmla="*/ 0 w 2304000"/>
              <a:gd name="connsiteY7" fmla="*/ 3908047 h 5060047"/>
              <a:gd name="connsiteX8" fmla="*/ 1335 w 2304000"/>
              <a:gd name="connsiteY8" fmla="*/ 3881610 h 5060047"/>
              <a:gd name="connsiteX9" fmla="*/ 0 w 2304000"/>
              <a:gd name="connsiteY9" fmla="*/ 3868367 h 5060047"/>
              <a:gd name="connsiteX10" fmla="*/ 0 w 2304000"/>
              <a:gd name="connsiteY10" fmla="*/ 195633 h 5060047"/>
              <a:gd name="connsiteX11" fmla="*/ 195633 w 2304000"/>
              <a:gd name="connsiteY11" fmla="*/ 0 h 50600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04000" h="5060047">
                <a:moveTo>
                  <a:pt x="195633" y="0"/>
                </a:moveTo>
                <a:lnTo>
                  <a:pt x="2108367" y="0"/>
                </a:lnTo>
                <a:cubicBezTo>
                  <a:pt x="2216412" y="0"/>
                  <a:pt x="2304000" y="87588"/>
                  <a:pt x="2304000" y="195633"/>
                </a:cubicBezTo>
                <a:lnTo>
                  <a:pt x="2304000" y="3868367"/>
                </a:lnTo>
                <a:lnTo>
                  <a:pt x="2302665" y="3881610"/>
                </a:lnTo>
                <a:lnTo>
                  <a:pt x="2304000" y="3908047"/>
                </a:lnTo>
                <a:cubicBezTo>
                  <a:pt x="2304000" y="4544279"/>
                  <a:pt x="1788232" y="5060047"/>
                  <a:pt x="1152000" y="5060047"/>
                </a:cubicBezTo>
                <a:cubicBezTo>
                  <a:pt x="515768" y="5060047"/>
                  <a:pt x="0" y="4544279"/>
                  <a:pt x="0" y="3908047"/>
                </a:cubicBezTo>
                <a:lnTo>
                  <a:pt x="1335" y="3881610"/>
                </a:lnTo>
                <a:lnTo>
                  <a:pt x="0" y="3868367"/>
                </a:lnTo>
                <a:lnTo>
                  <a:pt x="0" y="195633"/>
                </a:lnTo>
                <a:cubicBezTo>
                  <a:pt x="0" y="87588"/>
                  <a:pt x="87588" y="0"/>
                  <a:pt x="195633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401842" y="4027019"/>
            <a:ext cx="1931777" cy="1931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930751" y="4345067"/>
            <a:ext cx="8739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 panose="020b0604020202020204" pitchFamily="34" charset="0"/>
              </a:rPr>
              <a:t>T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39321" y="1922906"/>
            <a:ext cx="1665537" cy="1685225"/>
            <a:chOff x="660847" y="4138131"/>
            <a:chExt cx="2106815" cy="1685225"/>
          </a:xfrm>
        </p:grpSpPr>
        <p:sp>
          <p:nvSpPr>
            <p:cNvPr id="24" name="文本框 23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8358" y="4652138"/>
              <a:ext cx="2011792" cy="117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750472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9534961" y="1922906"/>
            <a:ext cx="1665537" cy="1685225"/>
            <a:chOff x="660847" y="4138131"/>
            <a:chExt cx="2106815" cy="1685225"/>
          </a:xfrm>
        </p:grpSpPr>
        <p:sp>
          <p:nvSpPr>
            <p:cNvPr id="28" name="文本框 27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08358" y="4652138"/>
              <a:ext cx="2011792" cy="117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50472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939800" y="1934427"/>
            <a:ext cx="1665537" cy="1685225"/>
            <a:chOff x="660847" y="4138131"/>
            <a:chExt cx="2106815" cy="1685225"/>
          </a:xfrm>
        </p:grpSpPr>
        <p:sp>
          <p:nvSpPr>
            <p:cNvPr id="32" name="文本框 31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08358" y="4652138"/>
              <a:ext cx="2011792" cy="117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50472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6635440" y="1934427"/>
            <a:ext cx="1665537" cy="1685225"/>
            <a:chOff x="660847" y="4138131"/>
            <a:chExt cx="2106815" cy="1685225"/>
          </a:xfrm>
        </p:grpSpPr>
        <p:sp>
          <p:nvSpPr>
            <p:cNvPr id="36" name="文本框 35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08358" y="4652138"/>
              <a:ext cx="2011792" cy="117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50472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7" name="图片占位符 56" descr="图片包含 蓝色, 物体, 户外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59" name="图片占位符 58" descr="图片包含 蓝色, 物体, 户外&#10;&#10;描述已自动生成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61" name="图片占位符 60" descr="图片包含 蓝色, 物体, 户外&#10;&#10;描述已自动生成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63" name="图片占位符 62" descr="图片包含 蓝色, 物体, 户外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60847" y="4138131"/>
            <a:ext cx="2106815" cy="1187012"/>
            <a:chOff x="660847" y="4138131"/>
            <a:chExt cx="2106815" cy="1187012"/>
          </a:xfrm>
        </p:grpSpPr>
        <p:sp>
          <p:nvSpPr>
            <p:cNvPr id="26" name="文本框 25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3537560" y="4138131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537560" y="4652138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627186" y="4595390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414273" y="4138131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14273" y="4652138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503899" y="4595390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9290985" y="4138131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90985" y="4652138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9380611" y="4595390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占位符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 rot="2700000">
            <a:off x="7396895" y="2171700"/>
            <a:ext cx="2819400" cy="2819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6" name="矩形: 圆角 15"/>
          <p:cNvSpPr/>
          <p:nvPr/>
        </p:nvSpPr>
        <p:spPr>
          <a:xfrm rot="2700000">
            <a:off x="1975707" y="2171700"/>
            <a:ext cx="2819400" cy="2819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58137" y="3851579"/>
            <a:ext cx="2054540" cy="54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43670" y="3387969"/>
            <a:ext cx="1683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46477" y="3851579"/>
            <a:ext cx="2057884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33682" y="3387969"/>
            <a:ext cx="1683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en-US" altLang="zh-CN" sz="2000" b="1">
                <a:solidFill>
                  <a:schemeClr val="accent1"/>
                </a:solidFill>
                <a:ea typeface="微软雅黑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15" name="矩形: 圆角 14"/>
          <p:cNvSpPr/>
          <p:nvPr/>
        </p:nvSpPr>
        <p:spPr>
          <a:xfrm rot="2700000">
            <a:off x="4686301" y="2171700"/>
            <a:ext cx="2819400" cy="28194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68731" y="3851579"/>
            <a:ext cx="2054540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bg1"/>
                </a:solidFill>
                <a:ea typeface="微软雅黑"/>
                <a:sym typeface="Arial" panose="020b0604020202020204" pitchFamily="34" charset="0"/>
              </a:rPr>
              <a:t>Lorem ipsum dolor sit amet, consectetuer adipiscing</a:t>
            </a:r>
            <a:endParaRPr lang="en-US" altLang="zh-CN" sz="1200">
              <a:solidFill>
                <a:schemeClr val="bg1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72937" y="3387969"/>
            <a:ext cx="1683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bg1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26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7982658" y="-1357051"/>
            <a:ext cx="449789" cy="45000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7" name="speedometer" title="Icon of a spedometer showing medium speed"/>
          <p:cNvSpPr>
            <a:spLocks noChangeAspect="1" noEditPoints="1"/>
          </p:cNvSpPr>
          <p:nvPr/>
        </p:nvSpPr>
        <p:spPr bwMode="auto">
          <a:xfrm>
            <a:off x="5532080" y="-1412194"/>
            <a:ext cx="450000" cy="450000"/>
          </a:xfrm>
          <a:custGeom>
            <a:gdLst>
              <a:gd name="T0" fmla="*/ 161 w 281"/>
              <a:gd name="T1" fmla="*/ 141 h 281"/>
              <a:gd name="T2" fmla="*/ 140 w 281"/>
              <a:gd name="T3" fmla="*/ 162 h 281"/>
              <a:gd name="T4" fmla="*/ 120 w 281"/>
              <a:gd name="T5" fmla="*/ 141 h 281"/>
              <a:gd name="T6" fmla="*/ 140 w 281"/>
              <a:gd name="T7" fmla="*/ 120 h 281"/>
              <a:gd name="T8" fmla="*/ 161 w 281"/>
              <a:gd name="T9" fmla="*/ 141 h 281"/>
              <a:gd name="T10" fmla="*/ 140 w 281"/>
              <a:gd name="T11" fmla="*/ 0 h 281"/>
              <a:gd name="T12" fmla="*/ 0 w 281"/>
              <a:gd name="T13" fmla="*/ 141 h 281"/>
              <a:gd name="T14" fmla="*/ 140 w 281"/>
              <a:gd name="T15" fmla="*/ 281 h 281"/>
              <a:gd name="T16" fmla="*/ 281 w 281"/>
              <a:gd name="T17" fmla="*/ 141 h 281"/>
              <a:gd name="T18" fmla="*/ 140 w 281"/>
              <a:gd name="T19" fmla="*/ 0 h 281"/>
              <a:gd name="T20" fmla="*/ 214 w 281"/>
              <a:gd name="T21" fmla="*/ 210 h 281"/>
              <a:gd name="T22" fmla="*/ 241 w 281"/>
              <a:gd name="T23" fmla="*/ 141 h 281"/>
              <a:gd name="T24" fmla="*/ 177 w 281"/>
              <a:gd name="T25" fmla="*/ 46 h 281"/>
              <a:gd name="T26" fmla="*/ 104 w 281"/>
              <a:gd name="T27" fmla="*/ 46 h 281"/>
              <a:gd name="T28" fmla="*/ 40 w 281"/>
              <a:gd name="T29" fmla="*/ 141 h 281"/>
              <a:gd name="T30" fmla="*/ 67 w 281"/>
              <a:gd name="T31" fmla="*/ 210 h 281"/>
              <a:gd name="T32" fmla="*/ 140 w 281"/>
              <a:gd name="T33" fmla="*/ 39 h 281"/>
              <a:gd name="T34" fmla="*/ 140 w 281"/>
              <a:gd name="T35" fmla="*/ 117 h 2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281">
                <a:moveTo>
                  <a:pt x="161" y="141"/>
                </a:moveTo>
                <a:cubicBezTo>
                  <a:pt x="161" y="152"/>
                  <a:pt x="152" y="162"/>
                  <a:pt x="140" y="162"/>
                </a:cubicBezTo>
                <a:cubicBezTo>
                  <a:pt x="129" y="162"/>
                  <a:pt x="120" y="152"/>
                  <a:pt x="120" y="141"/>
                </a:cubicBezTo>
                <a:cubicBezTo>
                  <a:pt x="120" y="129"/>
                  <a:pt x="129" y="120"/>
                  <a:pt x="140" y="120"/>
                </a:cubicBezTo>
                <a:cubicBezTo>
                  <a:pt x="152" y="120"/>
                  <a:pt x="161" y="129"/>
                  <a:pt x="161" y="141"/>
                </a:cubicBezTo>
                <a:close/>
                <a:moveTo>
                  <a:pt x="140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18"/>
                  <a:pt x="63" y="281"/>
                  <a:pt x="140" y="281"/>
                </a:cubicBezTo>
                <a:cubicBezTo>
                  <a:pt x="218" y="281"/>
                  <a:pt x="281" y="218"/>
                  <a:pt x="281" y="141"/>
                </a:cubicBezTo>
                <a:cubicBezTo>
                  <a:pt x="281" y="63"/>
                  <a:pt x="218" y="0"/>
                  <a:pt x="140" y="0"/>
                </a:cubicBezTo>
                <a:close/>
                <a:moveTo>
                  <a:pt x="214" y="210"/>
                </a:moveTo>
                <a:cubicBezTo>
                  <a:pt x="231" y="192"/>
                  <a:pt x="241" y="168"/>
                  <a:pt x="241" y="141"/>
                </a:cubicBezTo>
                <a:cubicBezTo>
                  <a:pt x="241" y="98"/>
                  <a:pt x="215" y="61"/>
                  <a:pt x="177" y="46"/>
                </a:cubicBezTo>
                <a:moveTo>
                  <a:pt x="104" y="46"/>
                </a:moveTo>
                <a:cubicBezTo>
                  <a:pt x="66" y="61"/>
                  <a:pt x="40" y="98"/>
                  <a:pt x="40" y="141"/>
                </a:cubicBezTo>
                <a:cubicBezTo>
                  <a:pt x="40" y="168"/>
                  <a:pt x="50" y="192"/>
                  <a:pt x="67" y="210"/>
                </a:cubicBezTo>
                <a:moveTo>
                  <a:pt x="140" y="39"/>
                </a:moveTo>
                <a:cubicBezTo>
                  <a:pt x="140" y="117"/>
                  <a:pt x="140" y="117"/>
                  <a:pt x="140" y="117"/>
                </a:cubicBezTo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8" name="rocket" title="Icon of a rocket"/>
          <p:cNvSpPr>
            <a:spLocks noChangeAspect="1" noEditPoints="1"/>
          </p:cNvSpPr>
          <p:nvPr/>
        </p:nvSpPr>
        <p:spPr bwMode="auto">
          <a:xfrm>
            <a:off x="3954229" y="-1412194"/>
            <a:ext cx="458998" cy="45000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9" name="globe_4" title="Icon of the earth"/>
          <p:cNvSpPr>
            <a:spLocks noChangeAspect="1" noEditPoints="1"/>
          </p:cNvSpPr>
          <p:nvPr/>
        </p:nvSpPr>
        <p:spPr bwMode="auto">
          <a:xfrm>
            <a:off x="6411990" y="-1357051"/>
            <a:ext cx="444421" cy="450000"/>
          </a:xfrm>
          <a:custGeom>
            <a:gdLst>
              <a:gd name="T0" fmla="*/ 0 w 332"/>
              <a:gd name="T1" fmla="*/ 167 h 333"/>
              <a:gd name="T2" fmla="*/ 36 w 332"/>
              <a:gd name="T3" fmla="*/ 63 h 333"/>
              <a:gd name="T4" fmla="*/ 166 w 332"/>
              <a:gd name="T5" fmla="*/ 0 h 333"/>
              <a:gd name="T6" fmla="*/ 332 w 332"/>
              <a:gd name="T7" fmla="*/ 167 h 333"/>
              <a:gd name="T8" fmla="*/ 166 w 332"/>
              <a:gd name="T9" fmla="*/ 333 h 333"/>
              <a:gd name="T10" fmla="*/ 0 w 332"/>
              <a:gd name="T11" fmla="*/ 167 h 333"/>
              <a:gd name="T12" fmla="*/ 89 w 332"/>
              <a:gd name="T13" fmla="*/ 314 h 333"/>
              <a:gd name="T14" fmla="*/ 102 w 332"/>
              <a:gd name="T15" fmla="*/ 299 h 333"/>
              <a:gd name="T16" fmla="*/ 98 w 332"/>
              <a:gd name="T17" fmla="*/ 272 h 333"/>
              <a:gd name="T18" fmla="*/ 72 w 332"/>
              <a:gd name="T19" fmla="*/ 255 h 333"/>
              <a:gd name="T20" fmla="*/ 38 w 332"/>
              <a:gd name="T21" fmla="*/ 255 h 333"/>
              <a:gd name="T22" fmla="*/ 21 w 332"/>
              <a:gd name="T23" fmla="*/ 217 h 333"/>
              <a:gd name="T24" fmla="*/ 38 w 332"/>
              <a:gd name="T25" fmla="*/ 168 h 333"/>
              <a:gd name="T26" fmla="*/ 58 w 332"/>
              <a:gd name="T27" fmla="*/ 167 h 333"/>
              <a:gd name="T28" fmla="*/ 80 w 332"/>
              <a:gd name="T29" fmla="*/ 193 h 333"/>
              <a:gd name="T30" fmla="*/ 102 w 332"/>
              <a:gd name="T31" fmla="*/ 182 h 333"/>
              <a:gd name="T32" fmla="*/ 93 w 332"/>
              <a:gd name="T33" fmla="*/ 156 h 333"/>
              <a:gd name="T34" fmla="*/ 101 w 332"/>
              <a:gd name="T35" fmla="*/ 124 h 333"/>
              <a:gd name="T36" fmla="*/ 145 w 332"/>
              <a:gd name="T37" fmla="*/ 80 h 333"/>
              <a:gd name="T38" fmla="*/ 119 w 332"/>
              <a:gd name="T39" fmla="*/ 47 h 333"/>
              <a:gd name="T40" fmla="*/ 101 w 332"/>
              <a:gd name="T41" fmla="*/ 68 h 333"/>
              <a:gd name="T42" fmla="*/ 32 w 332"/>
              <a:gd name="T43" fmla="*/ 68 h 333"/>
              <a:gd name="T44" fmla="*/ 251 w 332"/>
              <a:gd name="T45" fmla="*/ 24 h 333"/>
              <a:gd name="T46" fmla="*/ 187 w 332"/>
              <a:gd name="T47" fmla="*/ 56 h 333"/>
              <a:gd name="T48" fmla="*/ 201 w 332"/>
              <a:gd name="T49" fmla="*/ 92 h 333"/>
              <a:gd name="T50" fmla="*/ 235 w 332"/>
              <a:gd name="T51" fmla="*/ 92 h 333"/>
              <a:gd name="T52" fmla="*/ 219 w 332"/>
              <a:gd name="T53" fmla="*/ 115 h 333"/>
              <a:gd name="T54" fmla="*/ 187 w 332"/>
              <a:gd name="T55" fmla="*/ 130 h 333"/>
              <a:gd name="T56" fmla="*/ 161 w 332"/>
              <a:gd name="T57" fmla="*/ 168 h 333"/>
              <a:gd name="T58" fmla="*/ 169 w 332"/>
              <a:gd name="T59" fmla="*/ 204 h 333"/>
              <a:gd name="T60" fmla="*/ 206 w 332"/>
              <a:gd name="T61" fmla="*/ 225 h 333"/>
              <a:gd name="T62" fmla="*/ 218 w 332"/>
              <a:gd name="T63" fmla="*/ 212 h 333"/>
              <a:gd name="T64" fmla="*/ 229 w 332"/>
              <a:gd name="T65" fmla="*/ 244 h 333"/>
              <a:gd name="T66" fmla="*/ 217 w 332"/>
              <a:gd name="T67" fmla="*/ 289 h 333"/>
              <a:gd name="T68" fmla="*/ 245 w 332"/>
              <a:gd name="T69" fmla="*/ 276 h 333"/>
              <a:gd name="T70" fmla="*/ 259 w 332"/>
              <a:gd name="T71" fmla="*/ 256 h 333"/>
              <a:gd name="T72" fmla="*/ 259 w 332"/>
              <a:gd name="T73" fmla="*/ 168 h 333"/>
              <a:gd name="T74" fmla="*/ 239 w 332"/>
              <a:gd name="T75" fmla="*/ 137 h 333"/>
              <a:gd name="T76" fmla="*/ 259 w 332"/>
              <a:gd name="T77" fmla="*/ 124 h 333"/>
              <a:gd name="T78" fmla="*/ 284 w 332"/>
              <a:gd name="T79" fmla="*/ 137 h 333"/>
              <a:gd name="T80" fmla="*/ 306 w 332"/>
              <a:gd name="T81" fmla="*/ 170 h 333"/>
              <a:gd name="T82" fmla="*/ 306 w 332"/>
              <a:gd name="T83" fmla="*/ 186 h 333"/>
              <a:gd name="T84" fmla="*/ 332 w 332"/>
              <a:gd name="T85" fmla="*/ 181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2" h="333">
                <a:moveTo>
                  <a:pt x="0" y="167"/>
                </a:moveTo>
                <a:cubicBezTo>
                  <a:pt x="0" y="128"/>
                  <a:pt x="13" y="92"/>
                  <a:pt x="36" y="63"/>
                </a:cubicBezTo>
                <a:cubicBezTo>
                  <a:pt x="66" y="25"/>
                  <a:pt x="113" y="0"/>
                  <a:pt x="166" y="0"/>
                </a:cubicBezTo>
                <a:cubicBezTo>
                  <a:pt x="258" y="0"/>
                  <a:pt x="332" y="75"/>
                  <a:pt x="332" y="167"/>
                </a:cubicBezTo>
                <a:cubicBezTo>
                  <a:pt x="332" y="258"/>
                  <a:pt x="258" y="333"/>
                  <a:pt x="166" y="333"/>
                </a:cubicBezTo>
                <a:cubicBezTo>
                  <a:pt x="74" y="333"/>
                  <a:pt x="0" y="258"/>
                  <a:pt x="0" y="167"/>
                </a:cubicBezTo>
                <a:close/>
                <a:moveTo>
                  <a:pt x="89" y="314"/>
                </a:moveTo>
                <a:cubicBezTo>
                  <a:pt x="102" y="299"/>
                  <a:pt x="102" y="299"/>
                  <a:pt x="102" y="299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72" y="255"/>
                  <a:pt x="72" y="255"/>
                  <a:pt x="72" y="255"/>
                </a:cubicBezTo>
                <a:cubicBezTo>
                  <a:pt x="38" y="255"/>
                  <a:pt x="38" y="255"/>
                  <a:pt x="38" y="255"/>
                </a:cubicBezTo>
                <a:cubicBezTo>
                  <a:pt x="21" y="217"/>
                  <a:pt x="21" y="217"/>
                  <a:pt x="21" y="217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80" y="193"/>
                  <a:pt x="80" y="193"/>
                  <a:pt x="80" y="193"/>
                </a:cubicBezTo>
                <a:cubicBezTo>
                  <a:pt x="102" y="182"/>
                  <a:pt x="102" y="182"/>
                  <a:pt x="102" y="182"/>
                </a:cubicBezTo>
                <a:cubicBezTo>
                  <a:pt x="93" y="156"/>
                  <a:pt x="93" y="156"/>
                  <a:pt x="93" y="156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32" y="68"/>
                  <a:pt x="32" y="68"/>
                  <a:pt x="32" y="68"/>
                </a:cubicBezTo>
                <a:moveTo>
                  <a:pt x="251" y="24"/>
                </a:moveTo>
                <a:cubicBezTo>
                  <a:pt x="187" y="56"/>
                  <a:pt x="187" y="56"/>
                  <a:pt x="187" y="56"/>
                </a:cubicBezTo>
                <a:cubicBezTo>
                  <a:pt x="201" y="92"/>
                  <a:pt x="201" y="92"/>
                  <a:pt x="201" y="92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19" y="115"/>
                  <a:pt x="219" y="115"/>
                  <a:pt x="219" y="115"/>
                </a:cubicBezTo>
                <a:cubicBezTo>
                  <a:pt x="187" y="130"/>
                  <a:pt x="187" y="130"/>
                  <a:pt x="187" y="130"/>
                </a:cubicBezTo>
                <a:cubicBezTo>
                  <a:pt x="161" y="168"/>
                  <a:pt x="161" y="168"/>
                  <a:pt x="161" y="168"/>
                </a:cubicBezTo>
                <a:cubicBezTo>
                  <a:pt x="169" y="204"/>
                  <a:pt x="169" y="204"/>
                  <a:pt x="169" y="204"/>
                </a:cubicBezTo>
                <a:cubicBezTo>
                  <a:pt x="206" y="225"/>
                  <a:pt x="206" y="225"/>
                  <a:pt x="206" y="225"/>
                </a:cubicBezTo>
                <a:cubicBezTo>
                  <a:pt x="218" y="212"/>
                  <a:pt x="218" y="212"/>
                  <a:pt x="218" y="212"/>
                </a:cubicBezTo>
                <a:cubicBezTo>
                  <a:pt x="229" y="244"/>
                  <a:pt x="229" y="244"/>
                  <a:pt x="229" y="244"/>
                </a:cubicBezTo>
                <a:cubicBezTo>
                  <a:pt x="217" y="289"/>
                  <a:pt x="217" y="289"/>
                  <a:pt x="217" y="289"/>
                </a:cubicBezTo>
                <a:cubicBezTo>
                  <a:pt x="245" y="276"/>
                  <a:pt x="245" y="276"/>
                  <a:pt x="245" y="276"/>
                </a:cubicBezTo>
                <a:cubicBezTo>
                  <a:pt x="259" y="256"/>
                  <a:pt x="259" y="256"/>
                  <a:pt x="259" y="256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39" y="137"/>
                  <a:pt x="239" y="137"/>
                  <a:pt x="239" y="137"/>
                </a:cubicBezTo>
                <a:cubicBezTo>
                  <a:pt x="259" y="124"/>
                  <a:pt x="259" y="124"/>
                  <a:pt x="259" y="124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306" y="170"/>
                  <a:pt x="306" y="170"/>
                  <a:pt x="306" y="170"/>
                </a:cubicBezTo>
                <a:cubicBezTo>
                  <a:pt x="306" y="186"/>
                  <a:pt x="306" y="186"/>
                  <a:pt x="306" y="186"/>
                </a:cubicBezTo>
                <a:cubicBezTo>
                  <a:pt x="332" y="181"/>
                  <a:pt x="332" y="181"/>
                  <a:pt x="332" y="181"/>
                </a:cubicBezTo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0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4788064" y="-1412194"/>
            <a:ext cx="468305" cy="450000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1" name="chip" title="Icon of a computer chip"/>
          <p:cNvSpPr>
            <a:spLocks noChangeAspect="1" noEditPoints="1"/>
          </p:cNvSpPr>
          <p:nvPr/>
        </p:nvSpPr>
        <p:spPr bwMode="auto">
          <a:xfrm>
            <a:off x="7252158" y="-1357051"/>
            <a:ext cx="441061" cy="450000"/>
          </a:xfrm>
          <a:custGeom>
            <a:gdLst>
              <a:gd name="T0" fmla="*/ 267 w 334"/>
              <a:gd name="T1" fmla="*/ 298 h 341"/>
              <a:gd name="T2" fmla="*/ 60 w 334"/>
              <a:gd name="T3" fmla="*/ 298 h 341"/>
              <a:gd name="T4" fmla="*/ 36 w 334"/>
              <a:gd name="T5" fmla="*/ 273 h 341"/>
              <a:gd name="T6" fmla="*/ 36 w 334"/>
              <a:gd name="T7" fmla="*/ 61 h 341"/>
              <a:gd name="T8" fmla="*/ 60 w 334"/>
              <a:gd name="T9" fmla="*/ 36 h 341"/>
              <a:gd name="T10" fmla="*/ 267 w 334"/>
              <a:gd name="T11" fmla="*/ 36 h 341"/>
              <a:gd name="T12" fmla="*/ 291 w 334"/>
              <a:gd name="T13" fmla="*/ 61 h 341"/>
              <a:gd name="T14" fmla="*/ 291 w 334"/>
              <a:gd name="T15" fmla="*/ 273 h 341"/>
              <a:gd name="T16" fmla="*/ 267 w 334"/>
              <a:gd name="T17" fmla="*/ 298 h 341"/>
              <a:gd name="T18" fmla="*/ 78 w 334"/>
              <a:gd name="T19" fmla="*/ 36 h 341"/>
              <a:gd name="T20" fmla="*/ 78 w 334"/>
              <a:gd name="T21" fmla="*/ 0 h 341"/>
              <a:gd name="T22" fmla="*/ 121 w 334"/>
              <a:gd name="T23" fmla="*/ 36 h 341"/>
              <a:gd name="T24" fmla="*/ 121 w 334"/>
              <a:gd name="T25" fmla="*/ 0 h 341"/>
              <a:gd name="T26" fmla="*/ 163 w 334"/>
              <a:gd name="T27" fmla="*/ 0 h 341"/>
              <a:gd name="T28" fmla="*/ 163 w 334"/>
              <a:gd name="T29" fmla="*/ 36 h 341"/>
              <a:gd name="T30" fmla="*/ 206 w 334"/>
              <a:gd name="T31" fmla="*/ 0 h 341"/>
              <a:gd name="T32" fmla="*/ 206 w 334"/>
              <a:gd name="T33" fmla="*/ 36 h 341"/>
              <a:gd name="T34" fmla="*/ 256 w 334"/>
              <a:gd name="T35" fmla="*/ 0 h 341"/>
              <a:gd name="T36" fmla="*/ 256 w 334"/>
              <a:gd name="T37" fmla="*/ 36 h 341"/>
              <a:gd name="T38" fmla="*/ 334 w 334"/>
              <a:gd name="T39" fmla="*/ 78 h 341"/>
              <a:gd name="T40" fmla="*/ 291 w 334"/>
              <a:gd name="T41" fmla="*/ 78 h 341"/>
              <a:gd name="T42" fmla="*/ 334 w 334"/>
              <a:gd name="T43" fmla="*/ 121 h 341"/>
              <a:gd name="T44" fmla="*/ 291 w 334"/>
              <a:gd name="T45" fmla="*/ 121 h 341"/>
              <a:gd name="T46" fmla="*/ 334 w 334"/>
              <a:gd name="T47" fmla="*/ 163 h 341"/>
              <a:gd name="T48" fmla="*/ 291 w 334"/>
              <a:gd name="T49" fmla="*/ 163 h 341"/>
              <a:gd name="T50" fmla="*/ 334 w 334"/>
              <a:gd name="T51" fmla="*/ 213 h 341"/>
              <a:gd name="T52" fmla="*/ 291 w 334"/>
              <a:gd name="T53" fmla="*/ 213 h 341"/>
              <a:gd name="T54" fmla="*/ 334 w 334"/>
              <a:gd name="T55" fmla="*/ 256 h 341"/>
              <a:gd name="T56" fmla="*/ 291 w 334"/>
              <a:gd name="T57" fmla="*/ 256 h 341"/>
              <a:gd name="T58" fmla="*/ 36 w 334"/>
              <a:gd name="T59" fmla="*/ 78 h 341"/>
              <a:gd name="T60" fmla="*/ 0 w 334"/>
              <a:gd name="T61" fmla="*/ 78 h 341"/>
              <a:gd name="T62" fmla="*/ 36 w 334"/>
              <a:gd name="T63" fmla="*/ 121 h 341"/>
              <a:gd name="T64" fmla="*/ 0 w 334"/>
              <a:gd name="T65" fmla="*/ 121 h 341"/>
              <a:gd name="T66" fmla="*/ 36 w 334"/>
              <a:gd name="T67" fmla="*/ 163 h 341"/>
              <a:gd name="T68" fmla="*/ 0 w 334"/>
              <a:gd name="T69" fmla="*/ 163 h 341"/>
              <a:gd name="T70" fmla="*/ 36 w 334"/>
              <a:gd name="T71" fmla="*/ 213 h 341"/>
              <a:gd name="T72" fmla="*/ 0 w 334"/>
              <a:gd name="T73" fmla="*/ 213 h 341"/>
              <a:gd name="T74" fmla="*/ 36 w 334"/>
              <a:gd name="T75" fmla="*/ 256 h 341"/>
              <a:gd name="T76" fmla="*/ 0 w 334"/>
              <a:gd name="T77" fmla="*/ 256 h 341"/>
              <a:gd name="T78" fmla="*/ 78 w 334"/>
              <a:gd name="T79" fmla="*/ 298 h 341"/>
              <a:gd name="T80" fmla="*/ 78 w 334"/>
              <a:gd name="T81" fmla="*/ 341 h 341"/>
              <a:gd name="T82" fmla="*/ 121 w 334"/>
              <a:gd name="T83" fmla="*/ 298 h 341"/>
              <a:gd name="T84" fmla="*/ 121 w 334"/>
              <a:gd name="T85" fmla="*/ 341 h 341"/>
              <a:gd name="T86" fmla="*/ 163 w 334"/>
              <a:gd name="T87" fmla="*/ 341 h 341"/>
              <a:gd name="T88" fmla="*/ 163 w 334"/>
              <a:gd name="T89" fmla="*/ 298 h 341"/>
              <a:gd name="T90" fmla="*/ 206 w 334"/>
              <a:gd name="T91" fmla="*/ 298 h 341"/>
              <a:gd name="T92" fmla="*/ 206 w 334"/>
              <a:gd name="T93" fmla="*/ 341 h 341"/>
              <a:gd name="T94" fmla="*/ 256 w 334"/>
              <a:gd name="T95" fmla="*/ 298 h 341"/>
              <a:gd name="T96" fmla="*/ 256 w 334"/>
              <a:gd name="T97" fmla="*/ 341 h 34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4" h="341">
                <a:moveTo>
                  <a:pt x="267" y="298"/>
                </a:moveTo>
                <a:cubicBezTo>
                  <a:pt x="60" y="298"/>
                  <a:pt x="60" y="298"/>
                  <a:pt x="60" y="298"/>
                </a:cubicBezTo>
                <a:cubicBezTo>
                  <a:pt x="48" y="298"/>
                  <a:pt x="36" y="286"/>
                  <a:pt x="36" y="273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45"/>
                  <a:pt x="48" y="36"/>
                  <a:pt x="60" y="36"/>
                </a:cubicBezTo>
                <a:cubicBezTo>
                  <a:pt x="267" y="36"/>
                  <a:pt x="267" y="36"/>
                  <a:pt x="267" y="36"/>
                </a:cubicBezTo>
                <a:cubicBezTo>
                  <a:pt x="282" y="36"/>
                  <a:pt x="291" y="45"/>
                  <a:pt x="291" y="61"/>
                </a:cubicBezTo>
                <a:cubicBezTo>
                  <a:pt x="291" y="273"/>
                  <a:pt x="291" y="273"/>
                  <a:pt x="291" y="273"/>
                </a:cubicBezTo>
                <a:cubicBezTo>
                  <a:pt x="291" y="286"/>
                  <a:pt x="282" y="298"/>
                  <a:pt x="267" y="298"/>
                </a:cubicBezTo>
                <a:close/>
                <a:moveTo>
                  <a:pt x="78" y="36"/>
                </a:moveTo>
                <a:cubicBezTo>
                  <a:pt x="78" y="0"/>
                  <a:pt x="78" y="0"/>
                  <a:pt x="78" y="0"/>
                </a:cubicBezTo>
                <a:moveTo>
                  <a:pt x="121" y="36"/>
                </a:moveTo>
                <a:cubicBezTo>
                  <a:pt x="121" y="0"/>
                  <a:pt x="121" y="0"/>
                  <a:pt x="121" y="0"/>
                </a:cubicBezTo>
                <a:moveTo>
                  <a:pt x="163" y="0"/>
                </a:moveTo>
                <a:cubicBezTo>
                  <a:pt x="163" y="36"/>
                  <a:pt x="163" y="36"/>
                  <a:pt x="163" y="36"/>
                </a:cubicBezTo>
                <a:moveTo>
                  <a:pt x="206" y="0"/>
                </a:moveTo>
                <a:cubicBezTo>
                  <a:pt x="206" y="36"/>
                  <a:pt x="206" y="36"/>
                  <a:pt x="206" y="36"/>
                </a:cubicBezTo>
                <a:moveTo>
                  <a:pt x="256" y="0"/>
                </a:moveTo>
                <a:cubicBezTo>
                  <a:pt x="256" y="36"/>
                  <a:pt x="256" y="36"/>
                  <a:pt x="256" y="36"/>
                </a:cubicBezTo>
                <a:moveTo>
                  <a:pt x="334" y="78"/>
                </a:moveTo>
                <a:cubicBezTo>
                  <a:pt x="291" y="78"/>
                  <a:pt x="291" y="78"/>
                  <a:pt x="291" y="78"/>
                </a:cubicBezTo>
                <a:moveTo>
                  <a:pt x="334" y="121"/>
                </a:moveTo>
                <a:cubicBezTo>
                  <a:pt x="291" y="121"/>
                  <a:pt x="291" y="121"/>
                  <a:pt x="291" y="121"/>
                </a:cubicBezTo>
                <a:moveTo>
                  <a:pt x="334" y="163"/>
                </a:moveTo>
                <a:cubicBezTo>
                  <a:pt x="291" y="163"/>
                  <a:pt x="291" y="163"/>
                  <a:pt x="291" y="163"/>
                </a:cubicBezTo>
                <a:moveTo>
                  <a:pt x="334" y="213"/>
                </a:moveTo>
                <a:cubicBezTo>
                  <a:pt x="291" y="213"/>
                  <a:pt x="291" y="213"/>
                  <a:pt x="291" y="213"/>
                </a:cubicBezTo>
                <a:moveTo>
                  <a:pt x="334" y="256"/>
                </a:moveTo>
                <a:cubicBezTo>
                  <a:pt x="291" y="256"/>
                  <a:pt x="291" y="256"/>
                  <a:pt x="291" y="256"/>
                </a:cubicBezTo>
                <a:moveTo>
                  <a:pt x="36" y="78"/>
                </a:moveTo>
                <a:cubicBezTo>
                  <a:pt x="0" y="78"/>
                  <a:pt x="0" y="78"/>
                  <a:pt x="0" y="78"/>
                </a:cubicBezTo>
                <a:moveTo>
                  <a:pt x="36" y="121"/>
                </a:moveTo>
                <a:cubicBezTo>
                  <a:pt x="0" y="121"/>
                  <a:pt x="0" y="121"/>
                  <a:pt x="0" y="121"/>
                </a:cubicBezTo>
                <a:moveTo>
                  <a:pt x="36" y="163"/>
                </a:moveTo>
                <a:cubicBezTo>
                  <a:pt x="0" y="163"/>
                  <a:pt x="0" y="163"/>
                  <a:pt x="0" y="163"/>
                </a:cubicBezTo>
                <a:moveTo>
                  <a:pt x="36" y="213"/>
                </a:moveTo>
                <a:cubicBezTo>
                  <a:pt x="0" y="213"/>
                  <a:pt x="0" y="213"/>
                  <a:pt x="0" y="213"/>
                </a:cubicBezTo>
                <a:moveTo>
                  <a:pt x="36" y="256"/>
                </a:moveTo>
                <a:cubicBezTo>
                  <a:pt x="0" y="256"/>
                  <a:pt x="0" y="256"/>
                  <a:pt x="0" y="256"/>
                </a:cubicBezTo>
                <a:moveTo>
                  <a:pt x="78" y="298"/>
                </a:moveTo>
                <a:cubicBezTo>
                  <a:pt x="78" y="341"/>
                  <a:pt x="78" y="341"/>
                  <a:pt x="78" y="341"/>
                </a:cubicBezTo>
                <a:moveTo>
                  <a:pt x="121" y="298"/>
                </a:moveTo>
                <a:cubicBezTo>
                  <a:pt x="121" y="341"/>
                  <a:pt x="121" y="341"/>
                  <a:pt x="121" y="341"/>
                </a:cubicBezTo>
                <a:moveTo>
                  <a:pt x="163" y="341"/>
                </a:moveTo>
                <a:cubicBezTo>
                  <a:pt x="163" y="298"/>
                  <a:pt x="163" y="298"/>
                  <a:pt x="163" y="298"/>
                </a:cubicBezTo>
                <a:moveTo>
                  <a:pt x="206" y="298"/>
                </a:moveTo>
                <a:cubicBezTo>
                  <a:pt x="206" y="341"/>
                  <a:pt x="206" y="341"/>
                  <a:pt x="206" y="341"/>
                </a:cubicBezTo>
                <a:moveTo>
                  <a:pt x="256" y="298"/>
                </a:moveTo>
                <a:cubicBezTo>
                  <a:pt x="256" y="341"/>
                  <a:pt x="256" y="341"/>
                  <a:pt x="256" y="341"/>
                </a:cubicBezTo>
              </a:path>
            </a:pathLst>
          </a:custGeom>
          <a:noFill/>
          <a:ln w="158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2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8569212" y="2576453"/>
            <a:ext cx="474766" cy="47499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15875" cap="flat">
            <a:solidFill>
              <a:schemeClr val="accent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3" name="rocket" title="Icon of a rocket"/>
          <p:cNvSpPr>
            <a:spLocks noChangeAspect="1" noEditPoints="1"/>
          </p:cNvSpPr>
          <p:nvPr/>
        </p:nvSpPr>
        <p:spPr bwMode="auto">
          <a:xfrm>
            <a:off x="3167423" y="2576454"/>
            <a:ext cx="484486" cy="474988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15875" cap="flat">
            <a:solidFill>
              <a:schemeClr val="accent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4" name="globe_4" title="Icon of the earth"/>
          <p:cNvSpPr>
            <a:spLocks noChangeAspect="1" noEditPoints="1"/>
          </p:cNvSpPr>
          <p:nvPr/>
        </p:nvSpPr>
        <p:spPr bwMode="auto">
          <a:xfrm>
            <a:off x="5876010" y="2576453"/>
            <a:ext cx="469102" cy="474990"/>
          </a:xfrm>
          <a:custGeom>
            <a:gdLst>
              <a:gd name="T0" fmla="*/ 0 w 332"/>
              <a:gd name="T1" fmla="*/ 167 h 333"/>
              <a:gd name="T2" fmla="*/ 36 w 332"/>
              <a:gd name="T3" fmla="*/ 63 h 333"/>
              <a:gd name="T4" fmla="*/ 166 w 332"/>
              <a:gd name="T5" fmla="*/ 0 h 333"/>
              <a:gd name="T6" fmla="*/ 332 w 332"/>
              <a:gd name="T7" fmla="*/ 167 h 333"/>
              <a:gd name="T8" fmla="*/ 166 w 332"/>
              <a:gd name="T9" fmla="*/ 333 h 333"/>
              <a:gd name="T10" fmla="*/ 0 w 332"/>
              <a:gd name="T11" fmla="*/ 167 h 333"/>
              <a:gd name="T12" fmla="*/ 89 w 332"/>
              <a:gd name="T13" fmla="*/ 314 h 333"/>
              <a:gd name="T14" fmla="*/ 102 w 332"/>
              <a:gd name="T15" fmla="*/ 299 h 333"/>
              <a:gd name="T16" fmla="*/ 98 w 332"/>
              <a:gd name="T17" fmla="*/ 272 h 333"/>
              <a:gd name="T18" fmla="*/ 72 w 332"/>
              <a:gd name="T19" fmla="*/ 255 h 333"/>
              <a:gd name="T20" fmla="*/ 38 w 332"/>
              <a:gd name="T21" fmla="*/ 255 h 333"/>
              <a:gd name="T22" fmla="*/ 21 w 332"/>
              <a:gd name="T23" fmla="*/ 217 h 333"/>
              <a:gd name="T24" fmla="*/ 38 w 332"/>
              <a:gd name="T25" fmla="*/ 168 h 333"/>
              <a:gd name="T26" fmla="*/ 58 w 332"/>
              <a:gd name="T27" fmla="*/ 167 h 333"/>
              <a:gd name="T28" fmla="*/ 80 w 332"/>
              <a:gd name="T29" fmla="*/ 193 h 333"/>
              <a:gd name="T30" fmla="*/ 102 w 332"/>
              <a:gd name="T31" fmla="*/ 182 h 333"/>
              <a:gd name="T32" fmla="*/ 93 w 332"/>
              <a:gd name="T33" fmla="*/ 156 h 333"/>
              <a:gd name="T34" fmla="*/ 101 w 332"/>
              <a:gd name="T35" fmla="*/ 124 h 333"/>
              <a:gd name="T36" fmla="*/ 145 w 332"/>
              <a:gd name="T37" fmla="*/ 80 h 333"/>
              <a:gd name="T38" fmla="*/ 119 w 332"/>
              <a:gd name="T39" fmla="*/ 47 h 333"/>
              <a:gd name="T40" fmla="*/ 101 w 332"/>
              <a:gd name="T41" fmla="*/ 68 h 333"/>
              <a:gd name="T42" fmla="*/ 32 w 332"/>
              <a:gd name="T43" fmla="*/ 68 h 333"/>
              <a:gd name="T44" fmla="*/ 251 w 332"/>
              <a:gd name="T45" fmla="*/ 24 h 333"/>
              <a:gd name="T46" fmla="*/ 187 w 332"/>
              <a:gd name="T47" fmla="*/ 56 h 333"/>
              <a:gd name="T48" fmla="*/ 201 w 332"/>
              <a:gd name="T49" fmla="*/ 92 h 333"/>
              <a:gd name="T50" fmla="*/ 235 w 332"/>
              <a:gd name="T51" fmla="*/ 92 h 333"/>
              <a:gd name="T52" fmla="*/ 219 w 332"/>
              <a:gd name="T53" fmla="*/ 115 h 333"/>
              <a:gd name="T54" fmla="*/ 187 w 332"/>
              <a:gd name="T55" fmla="*/ 130 h 333"/>
              <a:gd name="T56" fmla="*/ 161 w 332"/>
              <a:gd name="T57" fmla="*/ 168 h 333"/>
              <a:gd name="T58" fmla="*/ 169 w 332"/>
              <a:gd name="T59" fmla="*/ 204 h 333"/>
              <a:gd name="T60" fmla="*/ 206 w 332"/>
              <a:gd name="T61" fmla="*/ 225 h 333"/>
              <a:gd name="T62" fmla="*/ 218 w 332"/>
              <a:gd name="T63" fmla="*/ 212 h 333"/>
              <a:gd name="T64" fmla="*/ 229 w 332"/>
              <a:gd name="T65" fmla="*/ 244 h 333"/>
              <a:gd name="T66" fmla="*/ 217 w 332"/>
              <a:gd name="T67" fmla="*/ 289 h 333"/>
              <a:gd name="T68" fmla="*/ 245 w 332"/>
              <a:gd name="T69" fmla="*/ 276 h 333"/>
              <a:gd name="T70" fmla="*/ 259 w 332"/>
              <a:gd name="T71" fmla="*/ 256 h 333"/>
              <a:gd name="T72" fmla="*/ 259 w 332"/>
              <a:gd name="T73" fmla="*/ 168 h 333"/>
              <a:gd name="T74" fmla="*/ 239 w 332"/>
              <a:gd name="T75" fmla="*/ 137 h 333"/>
              <a:gd name="T76" fmla="*/ 259 w 332"/>
              <a:gd name="T77" fmla="*/ 124 h 333"/>
              <a:gd name="T78" fmla="*/ 284 w 332"/>
              <a:gd name="T79" fmla="*/ 137 h 333"/>
              <a:gd name="T80" fmla="*/ 306 w 332"/>
              <a:gd name="T81" fmla="*/ 170 h 333"/>
              <a:gd name="T82" fmla="*/ 306 w 332"/>
              <a:gd name="T83" fmla="*/ 186 h 333"/>
              <a:gd name="T84" fmla="*/ 332 w 332"/>
              <a:gd name="T85" fmla="*/ 181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2" h="333">
                <a:moveTo>
                  <a:pt x="0" y="167"/>
                </a:moveTo>
                <a:cubicBezTo>
                  <a:pt x="0" y="128"/>
                  <a:pt x="13" y="92"/>
                  <a:pt x="36" y="63"/>
                </a:cubicBezTo>
                <a:cubicBezTo>
                  <a:pt x="66" y="25"/>
                  <a:pt x="113" y="0"/>
                  <a:pt x="166" y="0"/>
                </a:cubicBezTo>
                <a:cubicBezTo>
                  <a:pt x="258" y="0"/>
                  <a:pt x="332" y="75"/>
                  <a:pt x="332" y="167"/>
                </a:cubicBezTo>
                <a:cubicBezTo>
                  <a:pt x="332" y="258"/>
                  <a:pt x="258" y="333"/>
                  <a:pt x="166" y="333"/>
                </a:cubicBezTo>
                <a:cubicBezTo>
                  <a:pt x="74" y="333"/>
                  <a:pt x="0" y="258"/>
                  <a:pt x="0" y="167"/>
                </a:cubicBezTo>
                <a:close/>
                <a:moveTo>
                  <a:pt x="89" y="314"/>
                </a:moveTo>
                <a:cubicBezTo>
                  <a:pt x="102" y="299"/>
                  <a:pt x="102" y="299"/>
                  <a:pt x="102" y="299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72" y="255"/>
                  <a:pt x="72" y="255"/>
                  <a:pt x="72" y="255"/>
                </a:cubicBezTo>
                <a:cubicBezTo>
                  <a:pt x="38" y="255"/>
                  <a:pt x="38" y="255"/>
                  <a:pt x="38" y="255"/>
                </a:cubicBezTo>
                <a:cubicBezTo>
                  <a:pt x="21" y="217"/>
                  <a:pt x="21" y="217"/>
                  <a:pt x="21" y="217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80" y="193"/>
                  <a:pt x="80" y="193"/>
                  <a:pt x="80" y="193"/>
                </a:cubicBezTo>
                <a:cubicBezTo>
                  <a:pt x="102" y="182"/>
                  <a:pt x="102" y="182"/>
                  <a:pt x="102" y="182"/>
                </a:cubicBezTo>
                <a:cubicBezTo>
                  <a:pt x="93" y="156"/>
                  <a:pt x="93" y="156"/>
                  <a:pt x="93" y="156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32" y="68"/>
                  <a:pt x="32" y="68"/>
                  <a:pt x="32" y="68"/>
                </a:cubicBezTo>
                <a:moveTo>
                  <a:pt x="251" y="24"/>
                </a:moveTo>
                <a:cubicBezTo>
                  <a:pt x="187" y="56"/>
                  <a:pt x="187" y="56"/>
                  <a:pt x="187" y="56"/>
                </a:cubicBezTo>
                <a:cubicBezTo>
                  <a:pt x="201" y="92"/>
                  <a:pt x="201" y="92"/>
                  <a:pt x="201" y="92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19" y="115"/>
                  <a:pt x="219" y="115"/>
                  <a:pt x="219" y="115"/>
                </a:cubicBezTo>
                <a:cubicBezTo>
                  <a:pt x="187" y="130"/>
                  <a:pt x="187" y="130"/>
                  <a:pt x="187" y="130"/>
                </a:cubicBezTo>
                <a:cubicBezTo>
                  <a:pt x="161" y="168"/>
                  <a:pt x="161" y="168"/>
                  <a:pt x="161" y="168"/>
                </a:cubicBezTo>
                <a:cubicBezTo>
                  <a:pt x="169" y="204"/>
                  <a:pt x="169" y="204"/>
                  <a:pt x="169" y="204"/>
                </a:cubicBezTo>
                <a:cubicBezTo>
                  <a:pt x="206" y="225"/>
                  <a:pt x="206" y="225"/>
                  <a:pt x="206" y="225"/>
                </a:cubicBezTo>
                <a:cubicBezTo>
                  <a:pt x="218" y="212"/>
                  <a:pt x="218" y="212"/>
                  <a:pt x="218" y="212"/>
                </a:cubicBezTo>
                <a:cubicBezTo>
                  <a:pt x="229" y="244"/>
                  <a:pt x="229" y="244"/>
                  <a:pt x="229" y="244"/>
                </a:cubicBezTo>
                <a:cubicBezTo>
                  <a:pt x="217" y="289"/>
                  <a:pt x="217" y="289"/>
                  <a:pt x="217" y="289"/>
                </a:cubicBezTo>
                <a:cubicBezTo>
                  <a:pt x="245" y="276"/>
                  <a:pt x="245" y="276"/>
                  <a:pt x="245" y="276"/>
                </a:cubicBezTo>
                <a:cubicBezTo>
                  <a:pt x="259" y="256"/>
                  <a:pt x="259" y="256"/>
                  <a:pt x="259" y="256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39" y="137"/>
                  <a:pt x="239" y="137"/>
                  <a:pt x="239" y="137"/>
                </a:cubicBezTo>
                <a:cubicBezTo>
                  <a:pt x="259" y="124"/>
                  <a:pt x="259" y="124"/>
                  <a:pt x="259" y="124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306" y="170"/>
                  <a:pt x="306" y="170"/>
                  <a:pt x="306" y="170"/>
                </a:cubicBezTo>
                <a:cubicBezTo>
                  <a:pt x="306" y="186"/>
                  <a:pt x="306" y="186"/>
                  <a:pt x="306" y="186"/>
                </a:cubicBezTo>
                <a:cubicBezTo>
                  <a:pt x="332" y="181"/>
                  <a:pt x="332" y="181"/>
                  <a:pt x="332" y="181"/>
                </a:cubicBezTo>
              </a:path>
            </a:pathLst>
          </a:custGeom>
          <a:noFill/>
          <a:ln w="1587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5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4624023" y="-911761"/>
            <a:ext cx="222842" cy="22320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文本占位符 1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064000" y="1803400"/>
            <a:ext cx="4064000" cy="4064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35559" y="2004375"/>
            <a:ext cx="4822021" cy="3532192"/>
            <a:chOff x="3684990" y="1896743"/>
            <a:chExt cx="4822021" cy="3532192"/>
          </a:xfrm>
          <a:solidFill>
            <a:srgbClr val="0B115C"/>
          </a:solidFill>
        </p:grpSpPr>
        <p:sp>
          <p:nvSpPr>
            <p:cNvPr id="13" name="椭圆 12"/>
            <p:cNvSpPr/>
            <p:nvPr/>
          </p:nvSpPr>
          <p:spPr>
            <a:xfrm>
              <a:off x="3684990" y="335280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846611" y="335280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296579" y="4768535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7235021" y="4768535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296579" y="1896743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235021" y="1896743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35559" y="2004375"/>
            <a:ext cx="4822021" cy="3532192"/>
            <a:chOff x="3684990" y="1896743"/>
            <a:chExt cx="4822021" cy="3532192"/>
          </a:xfrm>
          <a:solidFill>
            <a:schemeClr val="accent1"/>
          </a:solidFill>
        </p:grpSpPr>
        <p:sp>
          <p:nvSpPr>
            <p:cNvPr id="7" name="椭圆 6"/>
            <p:cNvSpPr/>
            <p:nvPr/>
          </p:nvSpPr>
          <p:spPr>
            <a:xfrm>
              <a:off x="3684990" y="3352800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7846611" y="3352800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296579" y="4768535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7235021" y="4768535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296579" y="1896743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7235021" y="1896743"/>
              <a:ext cx="660400" cy="660400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435359" y="2090083"/>
            <a:ext cx="640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02703" y="3562971"/>
            <a:ext cx="544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409618" y="4964576"/>
            <a:ext cx="59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03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355552" y="4964576"/>
            <a:ext cx="602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06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58029" y="3562971"/>
            <a:ext cx="599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05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53686" y="2090083"/>
            <a:ext cx="543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04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77177" y="1886521"/>
            <a:ext cx="3048921" cy="808623"/>
            <a:chOff x="782710" y="4175277"/>
            <a:chExt cx="3048921" cy="808623"/>
          </a:xfrm>
        </p:grpSpPr>
        <p:sp>
          <p:nvSpPr>
            <p:cNvPr id="49" name="文本框 48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76439" y="1886521"/>
            <a:ext cx="2714776" cy="808623"/>
            <a:chOff x="1296729" y="5049691"/>
            <a:chExt cx="2714776" cy="808623"/>
          </a:xfrm>
        </p:grpSpPr>
        <p:sp>
          <p:nvSpPr>
            <p:cNvPr id="52" name="文本框 51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48231" y="3383072"/>
            <a:ext cx="3048921" cy="808623"/>
            <a:chOff x="782710" y="4175277"/>
            <a:chExt cx="3048921" cy="808623"/>
          </a:xfrm>
        </p:grpSpPr>
        <p:sp>
          <p:nvSpPr>
            <p:cNvPr id="55" name="文本框 54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877177" y="4797877"/>
            <a:ext cx="3048921" cy="808623"/>
            <a:chOff x="782710" y="4175277"/>
            <a:chExt cx="3048921" cy="808623"/>
          </a:xfrm>
        </p:grpSpPr>
        <p:sp>
          <p:nvSpPr>
            <p:cNvPr id="58" name="文本框 57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94848" y="3383072"/>
            <a:ext cx="2714776" cy="808623"/>
            <a:chOff x="1296729" y="5049691"/>
            <a:chExt cx="2714776" cy="808623"/>
          </a:xfrm>
        </p:grpSpPr>
        <p:sp>
          <p:nvSpPr>
            <p:cNvPr id="61" name="文本框 60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476439" y="4797877"/>
            <a:ext cx="2714776" cy="808623"/>
            <a:chOff x="1296729" y="5049691"/>
            <a:chExt cx="2714776" cy="808623"/>
          </a:xfrm>
        </p:grpSpPr>
        <p:sp>
          <p:nvSpPr>
            <p:cNvPr id="64" name="文本框 63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29200" y="2705665"/>
            <a:ext cx="2133600" cy="2133600"/>
            <a:chOff x="5033006" y="2705665"/>
            <a:chExt cx="2133600" cy="2133600"/>
          </a:xfrm>
        </p:grpSpPr>
        <p:sp>
          <p:nvSpPr>
            <p:cNvPr id="68" name="椭圆 67"/>
            <p:cNvSpPr/>
            <p:nvPr/>
          </p:nvSpPr>
          <p:spPr>
            <a:xfrm>
              <a:off x="5033006" y="2705665"/>
              <a:ext cx="2133600" cy="2133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5046399" y="3233856"/>
              <a:ext cx="210681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</a:t>
              </a:r>
              <a:endPara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 HERE</a:t>
              </a:r>
              <a:endPara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文本占位符 4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3" name="Oval 5"/>
          <p:cNvSpPr/>
          <p:nvPr/>
        </p:nvSpPr>
        <p:spPr>
          <a:xfrm>
            <a:off x="826519" y="1970467"/>
            <a:ext cx="1152128" cy="11521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01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Oval 6"/>
          <p:cNvSpPr/>
          <p:nvPr/>
        </p:nvSpPr>
        <p:spPr>
          <a:xfrm>
            <a:off x="3058392" y="3122595"/>
            <a:ext cx="1152128" cy="11521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02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Oval 7"/>
          <p:cNvSpPr/>
          <p:nvPr/>
        </p:nvSpPr>
        <p:spPr>
          <a:xfrm>
            <a:off x="5290265" y="1970467"/>
            <a:ext cx="1152128" cy="11521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03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Oval 8"/>
          <p:cNvSpPr/>
          <p:nvPr/>
        </p:nvSpPr>
        <p:spPr>
          <a:xfrm>
            <a:off x="7522139" y="3122595"/>
            <a:ext cx="1152128" cy="11521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7" name="Straight Connector 10"/>
          <p:cNvCxnSpPr/>
          <p:nvPr/>
        </p:nvCxnSpPr>
        <p:spPr>
          <a:xfrm>
            <a:off x="1928455" y="2775295"/>
            <a:ext cx="1182624" cy="6705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1"/>
          <p:cNvCxnSpPr/>
          <p:nvPr/>
        </p:nvCxnSpPr>
        <p:spPr>
          <a:xfrm>
            <a:off x="6389707" y="2772417"/>
            <a:ext cx="1182624" cy="6705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2"/>
          <p:cNvCxnSpPr/>
          <p:nvPr/>
        </p:nvCxnSpPr>
        <p:spPr>
          <a:xfrm flipH="1">
            <a:off x="4143873" y="2772417"/>
            <a:ext cx="1182624" cy="6705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13"/>
          <p:cNvSpPr/>
          <p:nvPr/>
        </p:nvSpPr>
        <p:spPr>
          <a:xfrm>
            <a:off x="7277731" y="2302095"/>
            <a:ext cx="678108" cy="67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Oval 14"/>
          <p:cNvSpPr/>
          <p:nvPr/>
        </p:nvSpPr>
        <p:spPr>
          <a:xfrm>
            <a:off x="486565" y="3240821"/>
            <a:ext cx="678108" cy="67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Oval 15"/>
          <p:cNvSpPr/>
          <p:nvPr/>
        </p:nvSpPr>
        <p:spPr>
          <a:xfrm>
            <a:off x="2721239" y="2329699"/>
            <a:ext cx="678108" cy="67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Oval 16"/>
          <p:cNvSpPr/>
          <p:nvPr/>
        </p:nvSpPr>
        <p:spPr>
          <a:xfrm>
            <a:off x="4976146" y="3240229"/>
            <a:ext cx="678108" cy="67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Rectangle 19"/>
          <p:cNvSpPr/>
          <p:nvPr/>
        </p:nvSpPr>
        <p:spPr>
          <a:xfrm>
            <a:off x="3390692" y="2313427"/>
            <a:ext cx="2092747" cy="44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35%</a:t>
            </a:r>
            <a:endParaRPr kumimoji="0" lang="en-US" sz="2665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Rectangle 20"/>
          <p:cNvSpPr/>
          <p:nvPr/>
        </p:nvSpPr>
        <p:spPr>
          <a:xfrm>
            <a:off x="5656844" y="3237937"/>
            <a:ext cx="2092747" cy="44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10%</a:t>
            </a:r>
            <a:endParaRPr kumimoji="0" lang="en-US" sz="2665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Rectangle 21"/>
          <p:cNvSpPr/>
          <p:nvPr/>
        </p:nvSpPr>
        <p:spPr>
          <a:xfrm>
            <a:off x="7971249" y="2300181"/>
            <a:ext cx="2092747" cy="44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50%</a:t>
            </a:r>
            <a:endParaRPr kumimoji="0" lang="en-US" sz="2665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7" name="Straight Connector 61"/>
          <p:cNvCxnSpPr/>
          <p:nvPr/>
        </p:nvCxnSpPr>
        <p:spPr>
          <a:xfrm flipV="1">
            <a:off x="5480923" y="3070184"/>
            <a:ext cx="121920" cy="23184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5"/>
          <p:cNvCxnSpPr/>
          <p:nvPr/>
        </p:nvCxnSpPr>
        <p:spPr>
          <a:xfrm flipV="1">
            <a:off x="1007075" y="3070184"/>
            <a:ext cx="121920" cy="23184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/>
          <p:cNvCxnSpPr/>
          <p:nvPr/>
        </p:nvCxnSpPr>
        <p:spPr>
          <a:xfrm flipH="1" flipV="1">
            <a:off x="3227739" y="2948947"/>
            <a:ext cx="121920" cy="23184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7"/>
          <p:cNvCxnSpPr/>
          <p:nvPr/>
        </p:nvCxnSpPr>
        <p:spPr>
          <a:xfrm flipH="1" flipV="1">
            <a:off x="7745905" y="2948947"/>
            <a:ext cx="121920" cy="23184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74"/>
          <p:cNvSpPr/>
          <p:nvPr/>
        </p:nvSpPr>
        <p:spPr>
          <a:xfrm>
            <a:off x="9791436" y="1970467"/>
            <a:ext cx="1152128" cy="11521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05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22" name="Straight Connector 75"/>
          <p:cNvCxnSpPr/>
          <p:nvPr/>
        </p:nvCxnSpPr>
        <p:spPr>
          <a:xfrm flipH="1">
            <a:off x="8645044" y="2772417"/>
            <a:ext cx="1182624" cy="6705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76"/>
          <p:cNvSpPr/>
          <p:nvPr/>
        </p:nvSpPr>
        <p:spPr>
          <a:xfrm>
            <a:off x="9477317" y="3240229"/>
            <a:ext cx="678108" cy="67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Rectangle 77"/>
          <p:cNvSpPr/>
          <p:nvPr/>
        </p:nvSpPr>
        <p:spPr>
          <a:xfrm>
            <a:off x="10158015" y="3237937"/>
            <a:ext cx="2092747" cy="44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10%</a:t>
            </a:r>
            <a:endParaRPr kumimoji="0" lang="en-US" sz="2665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25" name="Straight Connector 79"/>
          <p:cNvCxnSpPr/>
          <p:nvPr/>
        </p:nvCxnSpPr>
        <p:spPr>
          <a:xfrm flipV="1">
            <a:off x="9982093" y="3070184"/>
            <a:ext cx="121920" cy="23184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18"/>
          <p:cNvSpPr/>
          <p:nvPr/>
        </p:nvSpPr>
        <p:spPr>
          <a:xfrm>
            <a:off x="1218674" y="3318843"/>
            <a:ext cx="2092747" cy="44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65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3%</a:t>
            </a:r>
            <a:endParaRPr kumimoji="0" lang="en-US" sz="2665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31445" y="3623792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93224" y="2622986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20699" y="356755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88315" y="261383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218417" y="360843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4745" y="50132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82895" y="50132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211044" y="50132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39194" y="50132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67344" y="50132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7" name="rocket" title="Icon of a rocket"/>
          <p:cNvSpPr>
            <a:spLocks noChangeAspect="1" noEditPoints="1"/>
          </p:cNvSpPr>
          <p:nvPr/>
        </p:nvSpPr>
        <p:spPr bwMode="auto">
          <a:xfrm>
            <a:off x="677449" y="3434610"/>
            <a:ext cx="296340" cy="29053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2909119" y="2523488"/>
            <a:ext cx="302348" cy="290530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12700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9671174" y="3434018"/>
            <a:ext cx="290394" cy="29053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5170168" y="3434018"/>
            <a:ext cx="290064" cy="29053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speedometer" title="Icon of a spedometer showing medium speed"/>
          <p:cNvSpPr>
            <a:spLocks noChangeAspect="1" noEditPoints="1"/>
          </p:cNvSpPr>
          <p:nvPr/>
        </p:nvSpPr>
        <p:spPr bwMode="auto">
          <a:xfrm>
            <a:off x="7472785" y="2497149"/>
            <a:ext cx="288000" cy="288000"/>
          </a:xfrm>
          <a:custGeom>
            <a:gdLst>
              <a:gd name="T0" fmla="*/ 161 w 281"/>
              <a:gd name="T1" fmla="*/ 141 h 281"/>
              <a:gd name="T2" fmla="*/ 140 w 281"/>
              <a:gd name="T3" fmla="*/ 162 h 281"/>
              <a:gd name="T4" fmla="*/ 120 w 281"/>
              <a:gd name="T5" fmla="*/ 141 h 281"/>
              <a:gd name="T6" fmla="*/ 140 w 281"/>
              <a:gd name="T7" fmla="*/ 120 h 281"/>
              <a:gd name="T8" fmla="*/ 161 w 281"/>
              <a:gd name="T9" fmla="*/ 141 h 281"/>
              <a:gd name="T10" fmla="*/ 140 w 281"/>
              <a:gd name="T11" fmla="*/ 0 h 281"/>
              <a:gd name="T12" fmla="*/ 0 w 281"/>
              <a:gd name="T13" fmla="*/ 141 h 281"/>
              <a:gd name="T14" fmla="*/ 140 w 281"/>
              <a:gd name="T15" fmla="*/ 281 h 281"/>
              <a:gd name="T16" fmla="*/ 281 w 281"/>
              <a:gd name="T17" fmla="*/ 141 h 281"/>
              <a:gd name="T18" fmla="*/ 140 w 281"/>
              <a:gd name="T19" fmla="*/ 0 h 281"/>
              <a:gd name="T20" fmla="*/ 214 w 281"/>
              <a:gd name="T21" fmla="*/ 210 h 281"/>
              <a:gd name="T22" fmla="*/ 241 w 281"/>
              <a:gd name="T23" fmla="*/ 141 h 281"/>
              <a:gd name="T24" fmla="*/ 177 w 281"/>
              <a:gd name="T25" fmla="*/ 46 h 281"/>
              <a:gd name="T26" fmla="*/ 104 w 281"/>
              <a:gd name="T27" fmla="*/ 46 h 281"/>
              <a:gd name="T28" fmla="*/ 40 w 281"/>
              <a:gd name="T29" fmla="*/ 141 h 281"/>
              <a:gd name="T30" fmla="*/ 67 w 281"/>
              <a:gd name="T31" fmla="*/ 210 h 281"/>
              <a:gd name="T32" fmla="*/ 140 w 281"/>
              <a:gd name="T33" fmla="*/ 39 h 281"/>
              <a:gd name="T34" fmla="*/ 140 w 281"/>
              <a:gd name="T35" fmla="*/ 117 h 2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281">
                <a:moveTo>
                  <a:pt x="161" y="141"/>
                </a:moveTo>
                <a:cubicBezTo>
                  <a:pt x="161" y="152"/>
                  <a:pt x="152" y="162"/>
                  <a:pt x="140" y="162"/>
                </a:cubicBezTo>
                <a:cubicBezTo>
                  <a:pt x="129" y="162"/>
                  <a:pt x="120" y="152"/>
                  <a:pt x="120" y="141"/>
                </a:cubicBezTo>
                <a:cubicBezTo>
                  <a:pt x="120" y="129"/>
                  <a:pt x="129" y="120"/>
                  <a:pt x="140" y="120"/>
                </a:cubicBezTo>
                <a:cubicBezTo>
                  <a:pt x="152" y="120"/>
                  <a:pt x="161" y="129"/>
                  <a:pt x="161" y="141"/>
                </a:cubicBezTo>
                <a:close/>
                <a:moveTo>
                  <a:pt x="140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18"/>
                  <a:pt x="63" y="281"/>
                  <a:pt x="140" y="281"/>
                </a:cubicBezTo>
                <a:cubicBezTo>
                  <a:pt x="218" y="281"/>
                  <a:pt x="281" y="218"/>
                  <a:pt x="281" y="141"/>
                </a:cubicBezTo>
                <a:cubicBezTo>
                  <a:pt x="281" y="63"/>
                  <a:pt x="218" y="0"/>
                  <a:pt x="140" y="0"/>
                </a:cubicBezTo>
                <a:close/>
                <a:moveTo>
                  <a:pt x="214" y="210"/>
                </a:moveTo>
                <a:cubicBezTo>
                  <a:pt x="231" y="192"/>
                  <a:pt x="241" y="168"/>
                  <a:pt x="241" y="141"/>
                </a:cubicBezTo>
                <a:cubicBezTo>
                  <a:pt x="241" y="98"/>
                  <a:pt x="215" y="61"/>
                  <a:pt x="177" y="46"/>
                </a:cubicBezTo>
                <a:moveTo>
                  <a:pt x="104" y="46"/>
                </a:moveTo>
                <a:cubicBezTo>
                  <a:pt x="66" y="61"/>
                  <a:pt x="40" y="98"/>
                  <a:pt x="40" y="141"/>
                </a:cubicBezTo>
                <a:cubicBezTo>
                  <a:pt x="40" y="168"/>
                  <a:pt x="50" y="192"/>
                  <a:pt x="67" y="210"/>
                </a:cubicBezTo>
                <a:moveTo>
                  <a:pt x="140" y="39"/>
                </a:moveTo>
                <a:cubicBezTo>
                  <a:pt x="140" y="117"/>
                  <a:pt x="140" y="117"/>
                  <a:pt x="140" y="117"/>
                </a:cubicBezTo>
              </a:path>
            </a:pathLst>
          </a:custGeom>
          <a:noFill/>
          <a:ln w="9525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Please Add Text Here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059316" y="2187295"/>
            <a:ext cx="2088377" cy="2088377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9244506" y="2349776"/>
            <a:ext cx="1717996" cy="171799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255164" y="2824054"/>
            <a:ext cx="169668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40%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671538" y="1784497"/>
            <a:ext cx="2848555" cy="284855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924138" y="2037097"/>
            <a:ext cx="2343354" cy="234335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38675" y="2700943"/>
            <a:ext cx="2314281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60%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44309" y="2164586"/>
            <a:ext cx="2088377" cy="2088377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229499" y="2349776"/>
            <a:ext cx="1717996" cy="171799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40157" y="2824054"/>
            <a:ext cx="169668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30%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042408" y="4757016"/>
            <a:ext cx="2106815" cy="1049988"/>
            <a:chOff x="1082129" y="4310998"/>
            <a:chExt cx="2106815" cy="1049988"/>
          </a:xfrm>
        </p:grpSpPr>
        <p:sp>
          <p:nvSpPr>
            <p:cNvPr id="43" name="文本框 42"/>
            <p:cNvSpPr txBox="1"/>
            <p:nvPr/>
          </p:nvSpPr>
          <p:spPr>
            <a:xfrm>
              <a:off x="1082129" y="431099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82129" y="4687981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35090" y="4757016"/>
            <a:ext cx="2106815" cy="1049988"/>
            <a:chOff x="1082129" y="4310998"/>
            <a:chExt cx="2106815" cy="1049988"/>
          </a:xfrm>
        </p:grpSpPr>
        <p:sp>
          <p:nvSpPr>
            <p:cNvPr id="46" name="文本框 45"/>
            <p:cNvSpPr txBox="1"/>
            <p:nvPr/>
          </p:nvSpPr>
          <p:spPr>
            <a:xfrm>
              <a:off x="1082129" y="431099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82129" y="4687981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050097" y="4757016"/>
            <a:ext cx="2106815" cy="1049988"/>
            <a:chOff x="1082129" y="4310998"/>
            <a:chExt cx="2106815" cy="1049988"/>
          </a:xfrm>
        </p:grpSpPr>
        <p:sp>
          <p:nvSpPr>
            <p:cNvPr id="49" name="文本框 48"/>
            <p:cNvSpPr txBox="1"/>
            <p:nvPr/>
          </p:nvSpPr>
          <p:spPr>
            <a:xfrm>
              <a:off x="1082129" y="431099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82129" y="4687981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aphicFrame>
        <p:nvGraphicFramePr>
          <p:cNvPr id="27" name="图表 26"/>
          <p:cNvGraphicFramePr/>
          <p:nvPr/>
        </p:nvGraphicFramePr>
        <p:xfrm>
          <a:off x="8122401" y="1948783"/>
          <a:ext cx="3962206" cy="25654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28" name="图表 27"/>
          <p:cNvGraphicFramePr/>
          <p:nvPr/>
        </p:nvGraphicFramePr>
        <p:xfrm>
          <a:off x="3880077" y="1509966"/>
          <a:ext cx="4431476" cy="3443034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29" name="图表 28"/>
          <p:cNvGraphicFramePr/>
          <p:nvPr/>
        </p:nvGraphicFramePr>
        <p:xfrm>
          <a:off x="107394" y="1948783"/>
          <a:ext cx="3962206" cy="2565400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1159976" y="1720035"/>
            <a:ext cx="2666999" cy="4092310"/>
          </a:xfrm>
          <a:prstGeom prst="roundRect">
            <a:avLst>
              <a:gd name="adj" fmla="val 3988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539404" y="3422974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165085" y="2966896"/>
            <a:ext cx="2656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68190" y="3531037"/>
            <a:ext cx="1850571" cy="2073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65085" y="2165281"/>
            <a:ext cx="2656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$1500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2100612" y="5508359"/>
            <a:ext cx="785727" cy="15565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4762501" y="1720035"/>
            <a:ext cx="2666999" cy="4092310"/>
          </a:xfrm>
          <a:prstGeom prst="roundRect">
            <a:avLst>
              <a:gd name="adj" fmla="val 3988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141929" y="3422974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4767610" y="2966896"/>
            <a:ext cx="2656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70715" y="3531037"/>
            <a:ext cx="1850571" cy="2073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67610" y="2165281"/>
            <a:ext cx="2656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$2680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5703137" y="5508359"/>
            <a:ext cx="785727" cy="155651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8365026" y="1720035"/>
            <a:ext cx="2666999" cy="4092310"/>
          </a:xfrm>
          <a:prstGeom prst="roundRect">
            <a:avLst>
              <a:gd name="adj" fmla="val 3988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8744454" y="3422974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8370135" y="2966896"/>
            <a:ext cx="2656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73240" y="3531037"/>
            <a:ext cx="1850571" cy="2073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370135" y="2165281"/>
            <a:ext cx="2656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$3650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9305662" y="5508359"/>
            <a:ext cx="785727" cy="15565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1" name="图表 30"/>
          <p:cNvGraphicFramePr/>
          <p:nvPr/>
        </p:nvGraphicFramePr>
        <p:xfrm>
          <a:off x="566058" y="1439333"/>
          <a:ext cx="10929256" cy="5418667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46" name="文本占位符 4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259879" y="2678820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5141234" y="2933374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6840693" y="2678819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8690941" y="2803920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718067" y="2990686"/>
            <a:ext cx="1940906" cy="946914"/>
            <a:chOff x="8481991" y="2267445"/>
            <a:chExt cx="2258844" cy="946914"/>
          </a:xfrm>
        </p:grpSpPr>
        <p:sp>
          <p:nvSpPr>
            <p:cNvPr id="8" name="文本框 7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528342" y="1634347"/>
            <a:ext cx="1940906" cy="946914"/>
            <a:chOff x="8481991" y="2267445"/>
            <a:chExt cx="2258844" cy="946914"/>
          </a:xfrm>
        </p:grpSpPr>
        <p:sp>
          <p:nvSpPr>
            <p:cNvPr id="12" name="文本框 11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51211" y="1945139"/>
            <a:ext cx="1940906" cy="946914"/>
            <a:chOff x="8481991" y="2267445"/>
            <a:chExt cx="2258844" cy="946914"/>
          </a:xfrm>
        </p:grpSpPr>
        <p:sp>
          <p:nvSpPr>
            <p:cNvPr id="16" name="文本框 15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72131" y="1435476"/>
            <a:ext cx="1940906" cy="946914"/>
            <a:chOff x="8481991" y="2267445"/>
            <a:chExt cx="2258844" cy="946914"/>
          </a:xfrm>
        </p:grpSpPr>
        <p:sp>
          <p:nvSpPr>
            <p:cNvPr id="20" name="文本框 19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84339" y="4229133"/>
            <a:ext cx="2065787" cy="946914"/>
            <a:chOff x="8481991" y="2267445"/>
            <a:chExt cx="2258844" cy="946914"/>
          </a:xfrm>
        </p:grpSpPr>
        <p:sp>
          <p:nvSpPr>
            <p:cNvPr id="24" name="文本框 23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844652" y="3620773"/>
            <a:ext cx="1926751" cy="946914"/>
            <a:chOff x="8481991" y="2267445"/>
            <a:chExt cx="2258844" cy="946914"/>
          </a:xfrm>
        </p:grpSpPr>
        <p:sp>
          <p:nvSpPr>
            <p:cNvPr id="28" name="文本框 27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 flipH="1" flipV="1">
            <a:off x="10346639" y="2246394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1270381" y="5167414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005497" y="3751127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868708" y="4005681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561292" y="3751127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411540" y="2342910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0067238" y="1785384"/>
            <a:ext cx="508635" cy="5086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 flipV="1">
            <a:off x="1549782" y="4096771"/>
            <a:ext cx="0" cy="112691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229191" y="5286724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10%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969496" y="3850977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20%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832281" y="4124991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15%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22752" y="3885330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25%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84639" y="2464696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40%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033196" y="1904695"/>
            <a:ext cx="602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60%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093" y="1516929"/>
            <a:ext cx="6367862" cy="4245242"/>
            <a:chOff x="2873827" y="1842176"/>
            <a:chExt cx="8128000" cy="5418667"/>
          </a:xfrm>
        </p:grpSpPr>
        <p:graphicFrame>
          <p:nvGraphicFramePr>
            <p:cNvPr id="4" name="图表 3"/>
            <p:cNvGraphicFramePr/>
            <p:nvPr/>
          </p:nvGraphicFramePr>
          <p:xfrm>
            <a:off x="2873827" y="1842176"/>
            <a:ext cx="8128000" cy="5418667"/>
          </p:xfrm>
          <a:graphic>
            <a:graphicData uri="http://schemas.openxmlformats.org/drawingml/2006/chart">
              <c:chart xmlns:c="http://schemas.openxmlformats.org/drawingml/2006/chart" r:id="rId2"/>
            </a:graphicData>
          </a:graphic>
        </p:graphicFrame>
        <p:sp>
          <p:nvSpPr>
            <p:cNvPr id="5" name="椭圆 4"/>
            <p:cNvSpPr/>
            <p:nvPr/>
          </p:nvSpPr>
          <p:spPr>
            <a:xfrm>
              <a:off x="5330302" y="3257353"/>
              <a:ext cx="3215049" cy="32150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0E6C5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239294" y="3265776"/>
            <a:ext cx="23371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60%</a:t>
            </a:r>
            <a:endParaRPr kumimoji="0" lang="zh-CN" altLang="en-US" sz="72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6367858" y="1915886"/>
            <a:ext cx="0" cy="3846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7093337" y="2198758"/>
            <a:ext cx="3770583" cy="853776"/>
            <a:chOff x="7093337" y="2301887"/>
            <a:chExt cx="3770583" cy="853776"/>
          </a:xfrm>
        </p:grpSpPr>
        <p:sp>
          <p:nvSpPr>
            <p:cNvPr id="23" name="文本框 22"/>
            <p:cNvSpPr txBox="1"/>
            <p:nvPr/>
          </p:nvSpPr>
          <p:spPr>
            <a:xfrm>
              <a:off x="7093337" y="2301887"/>
              <a:ext cx="35529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119972" y="2682392"/>
              <a:ext cx="3743948" cy="473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Lorem ipsum dolor sit amet, consectetuer adipiscing elit. Maecenas porttitor congue massa. Fusce posuere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7204370" y="2640574"/>
              <a:ext cx="925101" cy="4947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3337" y="3406606"/>
            <a:ext cx="3770583" cy="853776"/>
            <a:chOff x="7093337" y="3248801"/>
            <a:chExt cx="3770583" cy="853776"/>
          </a:xfrm>
        </p:grpSpPr>
        <p:sp>
          <p:nvSpPr>
            <p:cNvPr id="26" name="文本框 25"/>
            <p:cNvSpPr txBox="1"/>
            <p:nvPr/>
          </p:nvSpPr>
          <p:spPr>
            <a:xfrm>
              <a:off x="7093337" y="3248801"/>
              <a:ext cx="35529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19972" y="3629306"/>
              <a:ext cx="3743948" cy="473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Lorem ipsum dolor sit amet, consectetuer adipiscing elit. Maecenas porttitor congue massa. Fusce posuere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7204370" y="3587488"/>
              <a:ext cx="925101" cy="4947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93337" y="4614453"/>
            <a:ext cx="3770583" cy="853776"/>
            <a:chOff x="7093337" y="4195715"/>
            <a:chExt cx="3770583" cy="853776"/>
          </a:xfrm>
        </p:grpSpPr>
        <p:sp>
          <p:nvSpPr>
            <p:cNvPr id="29" name="文本框 28"/>
            <p:cNvSpPr txBox="1"/>
            <p:nvPr/>
          </p:nvSpPr>
          <p:spPr>
            <a:xfrm>
              <a:off x="7093337" y="4195715"/>
              <a:ext cx="35529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119972" y="4576220"/>
              <a:ext cx="3743948" cy="473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cs typeface="+mn-cs"/>
                  <a:sym typeface="Microsoft YaHei UI" panose="020b0503020204020204" pitchFamily="34" charset="-122"/>
                </a:rPr>
                <a:t>Lorem ipsum dolor sit amet, consectetuer adipiscing elit. Maecenas porttitor congue massa. Fusce posuere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  <p:sp>
          <p:nvSpPr>
            <p:cNvPr id="31" name="矩形: 圆角 30"/>
            <p:cNvSpPr/>
            <p:nvPr/>
          </p:nvSpPr>
          <p:spPr>
            <a:xfrm>
              <a:off x="7204370" y="4534402"/>
              <a:ext cx="925101" cy="4947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970994" y="4846547"/>
            <a:ext cx="2247224" cy="102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 elit. Maecenas porttitor congue massa. Fusce posuere 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252869" y="4408337"/>
            <a:ext cx="168347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970994" y="2056765"/>
            <a:ext cx="2247224" cy="2005604"/>
            <a:chOff x="8964795" y="2056765"/>
            <a:chExt cx="2247224" cy="2005604"/>
          </a:xfrm>
        </p:grpSpPr>
        <p:sp>
          <p:nvSpPr>
            <p:cNvPr id="34" name="矩形: 圆角 33"/>
            <p:cNvSpPr/>
            <p:nvPr/>
          </p:nvSpPr>
          <p:spPr>
            <a:xfrm>
              <a:off x="8964795" y="2056765"/>
              <a:ext cx="2247224" cy="2005604"/>
            </a:xfrm>
            <a:prstGeom prst="roundRect">
              <a:avLst>
                <a:gd name="adj" fmla="val 770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55600" sx="95000" sy="9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等线"/>
                <a:ea typeface="等线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305090" y="3155904"/>
              <a:ext cx="15666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accent1"/>
                  </a:solidFill>
                </a:rPr>
                <a:t>80%</a:t>
              </a:r>
              <a:endParaRPr lang="zh-CN" altLang="en-US" sz="4400">
                <a:solidFill>
                  <a:schemeClr val="accent1"/>
                </a:solidFill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9244485" y="3058022"/>
              <a:ext cx="16878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Broadcasting_F1B5" title="Icon of a communication dish with signal lines"/>
            <p:cNvSpPr>
              <a:spLocks noChangeAspect="1" noEditPoints="1"/>
            </p:cNvSpPr>
            <p:nvPr/>
          </p:nvSpPr>
          <p:spPr bwMode="auto">
            <a:xfrm flipH="1">
              <a:off x="9872509" y="2429923"/>
              <a:ext cx="431796" cy="432000"/>
            </a:xfrm>
            <a:custGeom>
              <a:gdLst>
                <a:gd name="T0" fmla="*/ 1786 w 3913"/>
                <a:gd name="T1" fmla="*/ 2127 h 3913"/>
                <a:gd name="T2" fmla="*/ 2198 w 3913"/>
                <a:gd name="T3" fmla="*/ 1715 h 3913"/>
                <a:gd name="T4" fmla="*/ 2286 w 3913"/>
                <a:gd name="T5" fmla="*/ 1502 h 3913"/>
                <a:gd name="T6" fmla="*/ 2161 w 3913"/>
                <a:gd name="T7" fmla="*/ 1627 h 3913"/>
                <a:gd name="T8" fmla="*/ 2286 w 3913"/>
                <a:gd name="T9" fmla="*/ 1752 h 3913"/>
                <a:gd name="T10" fmla="*/ 2411 w 3913"/>
                <a:gd name="T11" fmla="*/ 1627 h 3913"/>
                <a:gd name="T12" fmla="*/ 2286 w 3913"/>
                <a:gd name="T13" fmla="*/ 1502 h 3913"/>
                <a:gd name="T14" fmla="*/ 3162 w 3913"/>
                <a:gd name="T15" fmla="*/ 1877 h 3913"/>
                <a:gd name="T16" fmla="*/ 2036 w 3913"/>
                <a:gd name="T17" fmla="*/ 751 h 3913"/>
                <a:gd name="T18" fmla="*/ 3913 w 3913"/>
                <a:gd name="T19" fmla="*/ 1877 h 3913"/>
                <a:gd name="T20" fmla="*/ 2036 w 3913"/>
                <a:gd name="T21" fmla="*/ 0 h 3913"/>
                <a:gd name="T22" fmla="*/ 636 w 3913"/>
                <a:gd name="T23" fmla="*/ 977 h 3913"/>
                <a:gd name="T24" fmla="*/ 636 w 3913"/>
                <a:gd name="T25" fmla="*/ 3277 h 3913"/>
                <a:gd name="T26" fmla="*/ 2936 w 3913"/>
                <a:gd name="T27" fmla="*/ 3277 h 3913"/>
                <a:gd name="T28" fmla="*/ 636 w 3913"/>
                <a:gd name="T29" fmla="*/ 977 h 39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13" h="3913">
                  <a:moveTo>
                    <a:pt x="1786" y="2127"/>
                  </a:moveTo>
                  <a:cubicBezTo>
                    <a:pt x="2198" y="1715"/>
                    <a:pt x="2198" y="1715"/>
                    <a:pt x="2198" y="1715"/>
                  </a:cubicBezTo>
                  <a:moveTo>
                    <a:pt x="2286" y="1502"/>
                  </a:moveTo>
                  <a:cubicBezTo>
                    <a:pt x="2217" y="1502"/>
                    <a:pt x="2161" y="1558"/>
                    <a:pt x="2161" y="1627"/>
                  </a:cubicBezTo>
                  <a:cubicBezTo>
                    <a:pt x="2161" y="1696"/>
                    <a:pt x="2217" y="1752"/>
                    <a:pt x="2286" y="1752"/>
                  </a:cubicBezTo>
                  <a:cubicBezTo>
                    <a:pt x="2355" y="1752"/>
                    <a:pt x="2411" y="1696"/>
                    <a:pt x="2411" y="1627"/>
                  </a:cubicBezTo>
                  <a:cubicBezTo>
                    <a:pt x="2411" y="1558"/>
                    <a:pt x="2355" y="1502"/>
                    <a:pt x="2286" y="1502"/>
                  </a:cubicBezTo>
                  <a:close/>
                  <a:moveTo>
                    <a:pt x="3162" y="1877"/>
                  </a:moveTo>
                  <a:cubicBezTo>
                    <a:pt x="3162" y="1255"/>
                    <a:pt x="2658" y="751"/>
                    <a:pt x="2036" y="751"/>
                  </a:cubicBezTo>
                  <a:moveTo>
                    <a:pt x="3913" y="1877"/>
                  </a:moveTo>
                  <a:cubicBezTo>
                    <a:pt x="3913" y="840"/>
                    <a:pt x="3073" y="0"/>
                    <a:pt x="2036" y="0"/>
                  </a:cubicBezTo>
                  <a:moveTo>
                    <a:pt x="636" y="977"/>
                  </a:moveTo>
                  <a:cubicBezTo>
                    <a:pt x="0" y="1612"/>
                    <a:pt x="0" y="2642"/>
                    <a:pt x="636" y="3277"/>
                  </a:cubicBezTo>
                  <a:cubicBezTo>
                    <a:pt x="1271" y="3913"/>
                    <a:pt x="2301" y="3913"/>
                    <a:pt x="2936" y="3277"/>
                  </a:cubicBezTo>
                  <a:lnTo>
                    <a:pt x="636" y="977"/>
                  </a:ln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973783" y="4846547"/>
            <a:ext cx="2247224" cy="102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 elit. Maecenas porttitor congue massa. Fusce posuere 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55658" y="4408337"/>
            <a:ext cx="168347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973783" y="2056765"/>
            <a:ext cx="2247224" cy="2005604"/>
            <a:chOff x="1043866" y="2056765"/>
            <a:chExt cx="2247224" cy="2005604"/>
          </a:xfrm>
        </p:grpSpPr>
        <p:sp>
          <p:nvSpPr>
            <p:cNvPr id="31" name="矩形: 圆角 30"/>
            <p:cNvSpPr/>
            <p:nvPr/>
          </p:nvSpPr>
          <p:spPr>
            <a:xfrm>
              <a:off x="1043866" y="2056765"/>
              <a:ext cx="2247224" cy="2005604"/>
            </a:xfrm>
            <a:prstGeom prst="roundRect">
              <a:avLst>
                <a:gd name="adj" fmla="val 7707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355600" sx="95000" sy="9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等线"/>
                <a:ea typeface="等线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384161" y="3155904"/>
              <a:ext cx="15666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</a:rPr>
                <a:t>50%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1323556" y="3063171"/>
              <a:ext cx="16878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ocket" title="Icon of a rocket"/>
            <p:cNvSpPr>
              <a:spLocks noChangeAspect="1" noEditPoints="1"/>
            </p:cNvSpPr>
            <p:nvPr/>
          </p:nvSpPr>
          <p:spPr bwMode="auto">
            <a:xfrm>
              <a:off x="1947158" y="2429923"/>
              <a:ext cx="440640" cy="432000"/>
            </a:xfrm>
            <a:custGeom>
              <a:gdLst>
                <a:gd name="T0" fmla="*/ 352 w 352"/>
                <a:gd name="T1" fmla="*/ 3 h 346"/>
                <a:gd name="T2" fmla="*/ 305 w 352"/>
                <a:gd name="T3" fmla="*/ 142 h 346"/>
                <a:gd name="T4" fmla="*/ 118 w 352"/>
                <a:gd name="T5" fmla="*/ 326 h 346"/>
                <a:gd name="T6" fmla="*/ 50 w 352"/>
                <a:gd name="T7" fmla="*/ 346 h 346"/>
                <a:gd name="T8" fmla="*/ 0 w 352"/>
                <a:gd name="T9" fmla="*/ 295 h 346"/>
                <a:gd name="T10" fmla="*/ 30 w 352"/>
                <a:gd name="T11" fmla="*/ 227 h 346"/>
                <a:gd name="T12" fmla="*/ 203 w 352"/>
                <a:gd name="T13" fmla="*/ 54 h 346"/>
                <a:gd name="T14" fmla="*/ 352 w 352"/>
                <a:gd name="T15" fmla="*/ 3 h 346"/>
                <a:gd name="T16" fmla="*/ 203 w 352"/>
                <a:gd name="T17" fmla="*/ 55 h 346"/>
                <a:gd name="T18" fmla="*/ 301 w 352"/>
                <a:gd name="T19" fmla="*/ 146 h 346"/>
                <a:gd name="T20" fmla="*/ 144 w 352"/>
                <a:gd name="T21" fmla="*/ 113 h 346"/>
                <a:gd name="T22" fmla="*/ 0 w 352"/>
                <a:gd name="T23" fmla="*/ 113 h 346"/>
                <a:gd name="T24" fmla="*/ 0 w 352"/>
                <a:gd name="T25" fmla="*/ 197 h 346"/>
                <a:gd name="T26" fmla="*/ 30 w 352"/>
                <a:gd name="T27" fmla="*/ 227 h 346"/>
                <a:gd name="T28" fmla="*/ 30 w 352"/>
                <a:gd name="T29" fmla="*/ 227 h 346"/>
                <a:gd name="T30" fmla="*/ 120 w 352"/>
                <a:gd name="T31" fmla="*/ 324 h 346"/>
                <a:gd name="T32" fmla="*/ 141 w 352"/>
                <a:gd name="T33" fmla="*/ 346 h 346"/>
                <a:gd name="T34" fmla="*/ 232 w 352"/>
                <a:gd name="T35" fmla="*/ 346 h 346"/>
                <a:gd name="T36" fmla="*/ 232 w 352"/>
                <a:gd name="T37" fmla="*/ 214 h 346"/>
                <a:gd name="T38" fmla="*/ 176 w 352"/>
                <a:gd name="T39" fmla="*/ 159 h 346"/>
                <a:gd name="T40" fmla="*/ 194 w 352"/>
                <a:gd name="T41" fmla="*/ 177 h 346"/>
                <a:gd name="T42" fmla="*/ 211 w 352"/>
                <a:gd name="T43" fmla="*/ 159 h 346"/>
                <a:gd name="T44" fmla="*/ 194 w 352"/>
                <a:gd name="T45" fmla="*/ 141 h 346"/>
                <a:gd name="T46" fmla="*/ 176 w 352"/>
                <a:gd name="T47" fmla="*/ 159 h 3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2" h="346">
                  <a:moveTo>
                    <a:pt x="352" y="3"/>
                  </a:moveTo>
                  <a:cubicBezTo>
                    <a:pt x="346" y="85"/>
                    <a:pt x="305" y="142"/>
                    <a:pt x="305" y="142"/>
                  </a:cubicBezTo>
                  <a:cubicBezTo>
                    <a:pt x="305" y="142"/>
                    <a:pt x="305" y="142"/>
                    <a:pt x="118" y="326"/>
                  </a:cubicBezTo>
                  <a:cubicBezTo>
                    <a:pt x="118" y="326"/>
                    <a:pt x="118" y="326"/>
                    <a:pt x="50" y="346"/>
                  </a:cubicBezTo>
                  <a:cubicBezTo>
                    <a:pt x="50" y="346"/>
                    <a:pt x="50" y="346"/>
                    <a:pt x="0" y="295"/>
                  </a:cubicBezTo>
                  <a:cubicBezTo>
                    <a:pt x="0" y="295"/>
                    <a:pt x="0" y="295"/>
                    <a:pt x="30" y="227"/>
                  </a:cubicBezTo>
                  <a:cubicBezTo>
                    <a:pt x="30" y="227"/>
                    <a:pt x="149" y="109"/>
                    <a:pt x="203" y="54"/>
                  </a:cubicBezTo>
                  <a:cubicBezTo>
                    <a:pt x="257" y="0"/>
                    <a:pt x="352" y="3"/>
                    <a:pt x="352" y="3"/>
                  </a:cubicBezTo>
                  <a:close/>
                  <a:moveTo>
                    <a:pt x="203" y="55"/>
                  </a:moveTo>
                  <a:cubicBezTo>
                    <a:pt x="301" y="146"/>
                    <a:pt x="301" y="146"/>
                    <a:pt x="301" y="146"/>
                  </a:cubicBezTo>
                  <a:moveTo>
                    <a:pt x="144" y="113"/>
                  </a:moveTo>
                  <a:cubicBezTo>
                    <a:pt x="0" y="113"/>
                    <a:pt x="0" y="113"/>
                    <a:pt x="0" y="11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30" y="227"/>
                    <a:pt x="30" y="227"/>
                    <a:pt x="30" y="227"/>
                  </a:cubicBezTo>
                  <a:moveTo>
                    <a:pt x="30" y="227"/>
                  </a:moveTo>
                  <a:cubicBezTo>
                    <a:pt x="120" y="324"/>
                    <a:pt x="120" y="324"/>
                    <a:pt x="120" y="324"/>
                  </a:cubicBezTo>
                  <a:cubicBezTo>
                    <a:pt x="141" y="346"/>
                    <a:pt x="141" y="346"/>
                    <a:pt x="141" y="346"/>
                  </a:cubicBezTo>
                  <a:cubicBezTo>
                    <a:pt x="232" y="346"/>
                    <a:pt x="232" y="346"/>
                    <a:pt x="232" y="346"/>
                  </a:cubicBezTo>
                  <a:cubicBezTo>
                    <a:pt x="232" y="214"/>
                    <a:pt x="232" y="214"/>
                    <a:pt x="232" y="214"/>
                  </a:cubicBezTo>
                  <a:moveTo>
                    <a:pt x="176" y="159"/>
                  </a:moveTo>
                  <a:cubicBezTo>
                    <a:pt x="176" y="169"/>
                    <a:pt x="184" y="177"/>
                    <a:pt x="194" y="177"/>
                  </a:cubicBezTo>
                  <a:cubicBezTo>
                    <a:pt x="203" y="177"/>
                    <a:pt x="211" y="169"/>
                    <a:pt x="211" y="159"/>
                  </a:cubicBezTo>
                  <a:cubicBezTo>
                    <a:pt x="211" y="149"/>
                    <a:pt x="203" y="141"/>
                    <a:pt x="194" y="141"/>
                  </a:cubicBezTo>
                  <a:cubicBezTo>
                    <a:pt x="184" y="141"/>
                    <a:pt x="176" y="149"/>
                    <a:pt x="176" y="159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6305257" y="4846547"/>
            <a:ext cx="2247224" cy="102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 elit. Maecenas porttitor congue massa. Fusce posuere 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587132" y="4408337"/>
            <a:ext cx="168347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305257" y="2056765"/>
            <a:ext cx="2247224" cy="2005604"/>
            <a:chOff x="6325996" y="2056765"/>
            <a:chExt cx="2247224" cy="2005604"/>
          </a:xfrm>
        </p:grpSpPr>
        <p:sp>
          <p:nvSpPr>
            <p:cNvPr id="33" name="矩形: 圆角 32"/>
            <p:cNvSpPr/>
            <p:nvPr/>
          </p:nvSpPr>
          <p:spPr>
            <a:xfrm>
              <a:off x="6325996" y="2056765"/>
              <a:ext cx="2247224" cy="2005604"/>
            </a:xfrm>
            <a:prstGeom prst="roundRect">
              <a:avLst>
                <a:gd name="adj" fmla="val 7707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355600" sx="95000" sy="9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等线"/>
                <a:ea typeface="等线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666291" y="3155904"/>
              <a:ext cx="15666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</a:rPr>
                <a:t>60%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6605686" y="3058022"/>
              <a:ext cx="16878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Intelligence" title="Icon of circles connected by crossing lines"/>
            <p:cNvSpPr>
              <a:spLocks noChangeAspect="1" noEditPoints="1"/>
            </p:cNvSpPr>
            <p:nvPr/>
          </p:nvSpPr>
          <p:spPr bwMode="auto">
            <a:xfrm>
              <a:off x="7224824" y="2429923"/>
              <a:ext cx="449568" cy="432000"/>
            </a:xfrm>
            <a:custGeom>
              <a:gdLst>
                <a:gd name="T0" fmla="*/ 90 w 347"/>
                <a:gd name="T1" fmla="*/ 24 h 333"/>
                <a:gd name="T2" fmla="*/ 114 w 347"/>
                <a:gd name="T3" fmla="*/ 0 h 333"/>
                <a:gd name="T4" fmla="*/ 138 w 347"/>
                <a:gd name="T5" fmla="*/ 24 h 333"/>
                <a:gd name="T6" fmla="*/ 114 w 347"/>
                <a:gd name="T7" fmla="*/ 49 h 333"/>
                <a:gd name="T8" fmla="*/ 90 w 347"/>
                <a:gd name="T9" fmla="*/ 24 h 333"/>
                <a:gd name="T10" fmla="*/ 0 w 347"/>
                <a:gd name="T11" fmla="*/ 146 h 333"/>
                <a:gd name="T12" fmla="*/ 37 w 347"/>
                <a:gd name="T13" fmla="*/ 183 h 333"/>
                <a:gd name="T14" fmla="*/ 75 w 347"/>
                <a:gd name="T15" fmla="*/ 146 h 333"/>
                <a:gd name="T16" fmla="*/ 37 w 347"/>
                <a:gd name="T17" fmla="*/ 108 h 333"/>
                <a:gd name="T18" fmla="*/ 0 w 347"/>
                <a:gd name="T19" fmla="*/ 146 h 333"/>
                <a:gd name="T20" fmla="*/ 60 w 347"/>
                <a:gd name="T21" fmla="*/ 273 h 333"/>
                <a:gd name="T22" fmla="*/ 119 w 347"/>
                <a:gd name="T23" fmla="*/ 333 h 333"/>
                <a:gd name="T24" fmla="*/ 179 w 347"/>
                <a:gd name="T25" fmla="*/ 273 h 333"/>
                <a:gd name="T26" fmla="*/ 119 w 347"/>
                <a:gd name="T27" fmla="*/ 213 h 333"/>
                <a:gd name="T28" fmla="*/ 60 w 347"/>
                <a:gd name="T29" fmla="*/ 273 h 333"/>
                <a:gd name="T30" fmla="*/ 134 w 347"/>
                <a:gd name="T31" fmla="*/ 110 h 333"/>
                <a:gd name="T32" fmla="*/ 174 w 347"/>
                <a:gd name="T33" fmla="*/ 149 h 333"/>
                <a:gd name="T34" fmla="*/ 213 w 347"/>
                <a:gd name="T35" fmla="*/ 110 h 333"/>
                <a:gd name="T36" fmla="*/ 174 w 347"/>
                <a:gd name="T37" fmla="*/ 71 h 333"/>
                <a:gd name="T38" fmla="*/ 134 w 347"/>
                <a:gd name="T39" fmla="*/ 110 h 333"/>
                <a:gd name="T40" fmla="*/ 228 w 347"/>
                <a:gd name="T41" fmla="*/ 241 h 333"/>
                <a:gd name="T42" fmla="*/ 287 w 347"/>
                <a:gd name="T43" fmla="*/ 303 h 333"/>
                <a:gd name="T44" fmla="*/ 347 w 347"/>
                <a:gd name="T45" fmla="*/ 241 h 333"/>
                <a:gd name="T46" fmla="*/ 287 w 347"/>
                <a:gd name="T47" fmla="*/ 179 h 333"/>
                <a:gd name="T48" fmla="*/ 228 w 347"/>
                <a:gd name="T49" fmla="*/ 241 h 333"/>
                <a:gd name="T50" fmla="*/ 228 w 347"/>
                <a:gd name="T51" fmla="*/ 250 h 333"/>
                <a:gd name="T52" fmla="*/ 178 w 347"/>
                <a:gd name="T53" fmla="*/ 262 h 333"/>
                <a:gd name="T54" fmla="*/ 74 w 347"/>
                <a:gd name="T55" fmla="*/ 139 h 333"/>
                <a:gd name="T56" fmla="*/ 136 w 347"/>
                <a:gd name="T57" fmla="*/ 120 h 333"/>
                <a:gd name="T58" fmla="*/ 137 w 347"/>
                <a:gd name="T59" fmla="*/ 216 h 333"/>
                <a:gd name="T60" fmla="*/ 162 w 347"/>
                <a:gd name="T61" fmla="*/ 148 h 333"/>
                <a:gd name="T62" fmla="*/ 86 w 347"/>
                <a:gd name="T63" fmla="*/ 223 h 333"/>
                <a:gd name="T64" fmla="*/ 57 w 347"/>
                <a:gd name="T65" fmla="*/ 177 h 333"/>
                <a:gd name="T66" fmla="*/ 232 w 347"/>
                <a:gd name="T67" fmla="*/ 217 h 333"/>
                <a:gd name="T68" fmla="*/ 71 w 347"/>
                <a:gd name="T69" fmla="*/ 161 h 333"/>
                <a:gd name="T70" fmla="*/ 102 w 347"/>
                <a:gd name="T71" fmla="*/ 46 h 333"/>
                <a:gd name="T72" fmla="*/ 58 w 347"/>
                <a:gd name="T73" fmla="*/ 115 h 333"/>
                <a:gd name="T74" fmla="*/ 249 w 347"/>
                <a:gd name="T75" fmla="*/ 194 h 333"/>
                <a:gd name="T76" fmla="*/ 200 w 347"/>
                <a:gd name="T77" fmla="*/ 139 h 333"/>
                <a:gd name="T78" fmla="*/ 112 w 347"/>
                <a:gd name="T79" fmla="*/ 213 h 333"/>
                <a:gd name="T80" fmla="*/ 114 w 347"/>
                <a:gd name="T81" fmla="*/ 49 h 333"/>
                <a:gd name="T82" fmla="*/ 126 w 347"/>
                <a:gd name="T83" fmla="*/ 45 h 333"/>
                <a:gd name="T84" fmla="*/ 151 w 347"/>
                <a:gd name="T85" fmla="*/ 78 h 3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7" h="333">
                  <a:moveTo>
                    <a:pt x="90" y="24"/>
                  </a:moveTo>
                  <a:cubicBezTo>
                    <a:pt x="90" y="11"/>
                    <a:pt x="100" y="0"/>
                    <a:pt x="114" y="0"/>
                  </a:cubicBezTo>
                  <a:cubicBezTo>
                    <a:pt x="127" y="0"/>
                    <a:pt x="138" y="11"/>
                    <a:pt x="138" y="24"/>
                  </a:cubicBezTo>
                  <a:cubicBezTo>
                    <a:pt x="138" y="38"/>
                    <a:pt x="127" y="49"/>
                    <a:pt x="114" y="49"/>
                  </a:cubicBezTo>
                  <a:cubicBezTo>
                    <a:pt x="100" y="49"/>
                    <a:pt x="90" y="38"/>
                    <a:pt x="90" y="24"/>
                  </a:cubicBezTo>
                  <a:close/>
                  <a:moveTo>
                    <a:pt x="0" y="146"/>
                  </a:moveTo>
                  <a:cubicBezTo>
                    <a:pt x="0" y="166"/>
                    <a:pt x="17" y="183"/>
                    <a:pt x="37" y="183"/>
                  </a:cubicBezTo>
                  <a:cubicBezTo>
                    <a:pt x="58" y="183"/>
                    <a:pt x="75" y="166"/>
                    <a:pt x="75" y="146"/>
                  </a:cubicBezTo>
                  <a:cubicBezTo>
                    <a:pt x="75" y="125"/>
                    <a:pt x="58" y="108"/>
                    <a:pt x="37" y="108"/>
                  </a:cubicBezTo>
                  <a:cubicBezTo>
                    <a:pt x="17" y="108"/>
                    <a:pt x="0" y="125"/>
                    <a:pt x="0" y="146"/>
                  </a:cubicBezTo>
                  <a:close/>
                  <a:moveTo>
                    <a:pt x="60" y="273"/>
                  </a:moveTo>
                  <a:cubicBezTo>
                    <a:pt x="60" y="306"/>
                    <a:pt x="86" y="333"/>
                    <a:pt x="119" y="333"/>
                  </a:cubicBezTo>
                  <a:cubicBezTo>
                    <a:pt x="152" y="333"/>
                    <a:pt x="179" y="306"/>
                    <a:pt x="179" y="273"/>
                  </a:cubicBezTo>
                  <a:cubicBezTo>
                    <a:pt x="179" y="240"/>
                    <a:pt x="152" y="213"/>
                    <a:pt x="119" y="213"/>
                  </a:cubicBezTo>
                  <a:cubicBezTo>
                    <a:pt x="86" y="213"/>
                    <a:pt x="60" y="240"/>
                    <a:pt x="60" y="273"/>
                  </a:cubicBezTo>
                  <a:close/>
                  <a:moveTo>
                    <a:pt x="134" y="110"/>
                  </a:moveTo>
                  <a:cubicBezTo>
                    <a:pt x="134" y="132"/>
                    <a:pt x="152" y="149"/>
                    <a:pt x="174" y="149"/>
                  </a:cubicBezTo>
                  <a:cubicBezTo>
                    <a:pt x="195" y="149"/>
                    <a:pt x="213" y="132"/>
                    <a:pt x="213" y="110"/>
                  </a:cubicBezTo>
                  <a:cubicBezTo>
                    <a:pt x="213" y="89"/>
                    <a:pt x="195" y="71"/>
                    <a:pt x="174" y="71"/>
                  </a:cubicBezTo>
                  <a:cubicBezTo>
                    <a:pt x="152" y="71"/>
                    <a:pt x="134" y="89"/>
                    <a:pt x="134" y="110"/>
                  </a:cubicBezTo>
                  <a:close/>
                  <a:moveTo>
                    <a:pt x="228" y="241"/>
                  </a:moveTo>
                  <a:cubicBezTo>
                    <a:pt x="228" y="275"/>
                    <a:pt x="254" y="303"/>
                    <a:pt x="287" y="303"/>
                  </a:cubicBezTo>
                  <a:cubicBezTo>
                    <a:pt x="320" y="303"/>
                    <a:pt x="347" y="275"/>
                    <a:pt x="347" y="241"/>
                  </a:cubicBezTo>
                  <a:cubicBezTo>
                    <a:pt x="347" y="207"/>
                    <a:pt x="320" y="179"/>
                    <a:pt x="287" y="179"/>
                  </a:cubicBezTo>
                  <a:cubicBezTo>
                    <a:pt x="254" y="179"/>
                    <a:pt x="228" y="207"/>
                    <a:pt x="228" y="241"/>
                  </a:cubicBezTo>
                  <a:close/>
                  <a:moveTo>
                    <a:pt x="228" y="250"/>
                  </a:moveTo>
                  <a:cubicBezTo>
                    <a:pt x="178" y="262"/>
                    <a:pt x="178" y="262"/>
                    <a:pt x="178" y="262"/>
                  </a:cubicBezTo>
                  <a:moveTo>
                    <a:pt x="74" y="139"/>
                  </a:moveTo>
                  <a:cubicBezTo>
                    <a:pt x="136" y="120"/>
                    <a:pt x="136" y="120"/>
                    <a:pt x="136" y="120"/>
                  </a:cubicBezTo>
                  <a:moveTo>
                    <a:pt x="137" y="216"/>
                  </a:moveTo>
                  <a:cubicBezTo>
                    <a:pt x="162" y="148"/>
                    <a:pt x="162" y="148"/>
                    <a:pt x="162" y="148"/>
                  </a:cubicBezTo>
                  <a:moveTo>
                    <a:pt x="86" y="223"/>
                  </a:moveTo>
                  <a:cubicBezTo>
                    <a:pt x="57" y="177"/>
                    <a:pt x="57" y="177"/>
                    <a:pt x="57" y="177"/>
                  </a:cubicBezTo>
                  <a:moveTo>
                    <a:pt x="232" y="217"/>
                  </a:moveTo>
                  <a:cubicBezTo>
                    <a:pt x="71" y="161"/>
                    <a:pt x="71" y="161"/>
                    <a:pt x="71" y="161"/>
                  </a:cubicBezTo>
                  <a:moveTo>
                    <a:pt x="102" y="46"/>
                  </a:moveTo>
                  <a:cubicBezTo>
                    <a:pt x="58" y="115"/>
                    <a:pt x="58" y="115"/>
                    <a:pt x="58" y="115"/>
                  </a:cubicBezTo>
                  <a:moveTo>
                    <a:pt x="249" y="194"/>
                  </a:moveTo>
                  <a:cubicBezTo>
                    <a:pt x="200" y="139"/>
                    <a:pt x="200" y="139"/>
                    <a:pt x="200" y="139"/>
                  </a:cubicBezTo>
                  <a:moveTo>
                    <a:pt x="112" y="213"/>
                  </a:moveTo>
                  <a:cubicBezTo>
                    <a:pt x="114" y="49"/>
                    <a:pt x="114" y="49"/>
                    <a:pt x="114" y="49"/>
                  </a:cubicBezTo>
                  <a:moveTo>
                    <a:pt x="126" y="45"/>
                  </a:moveTo>
                  <a:cubicBezTo>
                    <a:pt x="151" y="78"/>
                    <a:pt x="151" y="78"/>
                    <a:pt x="151" y="78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639520" y="4846547"/>
            <a:ext cx="2247224" cy="102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2"/>
                </a:solidFill>
                <a:ea typeface="微软雅黑"/>
                <a:sym typeface="Arial" panose="020b0604020202020204" pitchFamily="34" charset="0"/>
              </a:rPr>
              <a:t>Lorem ipsum dolor sit amet, consectetuer adipiscing elit. Maecenas porttitor congue massa. Fusce posuere </a:t>
            </a:r>
            <a:endParaRPr lang="en-US" altLang="zh-CN" sz="1200">
              <a:solidFill>
                <a:schemeClr val="tx2"/>
              </a:solidFill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921395" y="4408337"/>
            <a:ext cx="168347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  <a:ea typeface="微软雅黑"/>
                <a:sym typeface="Arial" panose="020b0604020202020204" pitchFamily="34" charset="0"/>
              </a:rPr>
              <a:t>TITLE HERE</a:t>
            </a:r>
            <a:endParaRPr lang="en-US" altLang="zh-CN" sz="2000" b="1">
              <a:solidFill>
                <a:schemeClr val="accent1"/>
              </a:solidFill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639520" y="2056765"/>
            <a:ext cx="2247224" cy="2005604"/>
            <a:chOff x="3687198" y="2056765"/>
            <a:chExt cx="2247224" cy="2005604"/>
          </a:xfrm>
        </p:grpSpPr>
        <p:sp>
          <p:nvSpPr>
            <p:cNvPr id="32" name="矩形: 圆角 31"/>
            <p:cNvSpPr/>
            <p:nvPr/>
          </p:nvSpPr>
          <p:spPr>
            <a:xfrm>
              <a:off x="3687198" y="2056765"/>
              <a:ext cx="2247224" cy="2005604"/>
            </a:xfrm>
            <a:prstGeom prst="roundRect">
              <a:avLst>
                <a:gd name="adj" fmla="val 770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55600" sx="95000" sy="9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等线"/>
                <a:ea typeface="等线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027493" y="3155904"/>
              <a:ext cx="15666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accent1"/>
                  </a:solidFill>
                </a:rPr>
                <a:t>70%</a:t>
              </a:r>
              <a:endParaRPr lang="zh-CN" altLang="en-US" sz="4400">
                <a:solidFill>
                  <a:schemeClr val="accent1"/>
                </a:solidFill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3966888" y="3063171"/>
              <a:ext cx="168784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IoT" title="Icon of five circles that all connect to a center circle"/>
            <p:cNvSpPr>
              <a:spLocks noChangeAspect="1" noEditPoints="1"/>
            </p:cNvSpPr>
            <p:nvPr/>
          </p:nvSpPr>
          <p:spPr bwMode="auto">
            <a:xfrm>
              <a:off x="4595158" y="2429923"/>
              <a:ext cx="431304" cy="432000"/>
            </a:xfrm>
            <a:custGeom>
              <a:gdLst>
                <a:gd name="T0" fmla="*/ 235 w 352"/>
                <a:gd name="T1" fmla="*/ 176 h 352"/>
                <a:gd name="T2" fmla="*/ 176 w 352"/>
                <a:gd name="T3" fmla="*/ 235 h 352"/>
                <a:gd name="T4" fmla="*/ 117 w 352"/>
                <a:gd name="T5" fmla="*/ 176 h 352"/>
                <a:gd name="T6" fmla="*/ 176 w 352"/>
                <a:gd name="T7" fmla="*/ 117 h 352"/>
                <a:gd name="T8" fmla="*/ 235 w 352"/>
                <a:gd name="T9" fmla="*/ 176 h 352"/>
                <a:gd name="T10" fmla="*/ 270 w 352"/>
                <a:gd name="T11" fmla="*/ 0 h 352"/>
                <a:gd name="T12" fmla="*/ 235 w 352"/>
                <a:gd name="T13" fmla="*/ 35 h 352"/>
                <a:gd name="T14" fmla="*/ 270 w 352"/>
                <a:gd name="T15" fmla="*/ 70 h 352"/>
                <a:gd name="T16" fmla="*/ 305 w 352"/>
                <a:gd name="T17" fmla="*/ 35 h 352"/>
                <a:gd name="T18" fmla="*/ 270 w 352"/>
                <a:gd name="T19" fmla="*/ 0 h 352"/>
                <a:gd name="T20" fmla="*/ 82 w 352"/>
                <a:gd name="T21" fmla="*/ 23 h 352"/>
                <a:gd name="T22" fmla="*/ 47 w 352"/>
                <a:gd name="T23" fmla="*/ 59 h 352"/>
                <a:gd name="T24" fmla="*/ 82 w 352"/>
                <a:gd name="T25" fmla="*/ 94 h 352"/>
                <a:gd name="T26" fmla="*/ 117 w 352"/>
                <a:gd name="T27" fmla="*/ 59 h 352"/>
                <a:gd name="T28" fmla="*/ 82 w 352"/>
                <a:gd name="T29" fmla="*/ 23 h 352"/>
                <a:gd name="T30" fmla="*/ 35 w 352"/>
                <a:gd name="T31" fmla="*/ 211 h 352"/>
                <a:gd name="T32" fmla="*/ 0 w 352"/>
                <a:gd name="T33" fmla="*/ 246 h 352"/>
                <a:gd name="T34" fmla="*/ 35 w 352"/>
                <a:gd name="T35" fmla="*/ 282 h 352"/>
                <a:gd name="T36" fmla="*/ 70 w 352"/>
                <a:gd name="T37" fmla="*/ 246 h 352"/>
                <a:gd name="T38" fmla="*/ 35 w 352"/>
                <a:gd name="T39" fmla="*/ 211 h 352"/>
                <a:gd name="T40" fmla="*/ 223 w 352"/>
                <a:gd name="T41" fmla="*/ 282 h 352"/>
                <a:gd name="T42" fmla="*/ 188 w 352"/>
                <a:gd name="T43" fmla="*/ 317 h 352"/>
                <a:gd name="T44" fmla="*/ 223 w 352"/>
                <a:gd name="T45" fmla="*/ 352 h 352"/>
                <a:gd name="T46" fmla="*/ 258 w 352"/>
                <a:gd name="T47" fmla="*/ 317 h 352"/>
                <a:gd name="T48" fmla="*/ 223 w 352"/>
                <a:gd name="T49" fmla="*/ 282 h 352"/>
                <a:gd name="T50" fmla="*/ 317 w 352"/>
                <a:gd name="T51" fmla="*/ 164 h 352"/>
                <a:gd name="T52" fmla="*/ 282 w 352"/>
                <a:gd name="T53" fmla="*/ 199 h 352"/>
                <a:gd name="T54" fmla="*/ 317 w 352"/>
                <a:gd name="T55" fmla="*/ 235 h 352"/>
                <a:gd name="T56" fmla="*/ 352 w 352"/>
                <a:gd name="T57" fmla="*/ 199 h 352"/>
                <a:gd name="T58" fmla="*/ 317 w 352"/>
                <a:gd name="T59" fmla="*/ 164 h 352"/>
                <a:gd name="T60" fmla="*/ 250 w 352"/>
                <a:gd name="T61" fmla="*/ 64 h 352"/>
                <a:gd name="T62" fmla="*/ 209 w 352"/>
                <a:gd name="T63" fmla="*/ 127 h 352"/>
                <a:gd name="T64" fmla="*/ 139 w 352"/>
                <a:gd name="T65" fmla="*/ 130 h 352"/>
                <a:gd name="T66" fmla="*/ 104 w 352"/>
                <a:gd name="T67" fmla="*/ 86 h 352"/>
                <a:gd name="T68" fmla="*/ 67 w 352"/>
                <a:gd name="T69" fmla="*/ 231 h 352"/>
                <a:gd name="T70" fmla="*/ 124 w 352"/>
                <a:gd name="T71" fmla="*/ 202 h 352"/>
                <a:gd name="T72" fmla="*/ 212 w 352"/>
                <a:gd name="T73" fmla="*/ 283 h 352"/>
                <a:gd name="T74" fmla="*/ 195 w 352"/>
                <a:gd name="T75" fmla="*/ 232 h 352"/>
                <a:gd name="T76" fmla="*/ 234 w 352"/>
                <a:gd name="T77" fmla="*/ 186 h 352"/>
                <a:gd name="T78" fmla="*/ 282 w 352"/>
                <a:gd name="T79" fmla="*/ 194 h 3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2" h="352">
                  <a:moveTo>
                    <a:pt x="235" y="176"/>
                  </a:moveTo>
                  <a:cubicBezTo>
                    <a:pt x="235" y="208"/>
                    <a:pt x="208" y="235"/>
                    <a:pt x="176" y="235"/>
                  </a:cubicBezTo>
                  <a:cubicBezTo>
                    <a:pt x="144" y="235"/>
                    <a:pt x="117" y="208"/>
                    <a:pt x="117" y="176"/>
                  </a:cubicBezTo>
                  <a:cubicBezTo>
                    <a:pt x="117" y="144"/>
                    <a:pt x="144" y="117"/>
                    <a:pt x="176" y="117"/>
                  </a:cubicBezTo>
                  <a:cubicBezTo>
                    <a:pt x="208" y="117"/>
                    <a:pt x="235" y="144"/>
                    <a:pt x="235" y="176"/>
                  </a:cubicBezTo>
                  <a:close/>
                  <a:moveTo>
                    <a:pt x="270" y="0"/>
                  </a:moveTo>
                  <a:cubicBezTo>
                    <a:pt x="250" y="0"/>
                    <a:pt x="235" y="16"/>
                    <a:pt x="235" y="35"/>
                  </a:cubicBezTo>
                  <a:cubicBezTo>
                    <a:pt x="235" y="55"/>
                    <a:pt x="250" y="70"/>
                    <a:pt x="270" y="70"/>
                  </a:cubicBezTo>
                  <a:cubicBezTo>
                    <a:pt x="289" y="70"/>
                    <a:pt x="305" y="55"/>
                    <a:pt x="305" y="35"/>
                  </a:cubicBezTo>
                  <a:cubicBezTo>
                    <a:pt x="305" y="16"/>
                    <a:pt x="289" y="0"/>
                    <a:pt x="270" y="0"/>
                  </a:cubicBezTo>
                  <a:close/>
                  <a:moveTo>
                    <a:pt x="82" y="23"/>
                  </a:moveTo>
                  <a:cubicBezTo>
                    <a:pt x="63" y="23"/>
                    <a:pt x="47" y="39"/>
                    <a:pt x="47" y="59"/>
                  </a:cubicBezTo>
                  <a:cubicBezTo>
                    <a:pt x="47" y="78"/>
                    <a:pt x="63" y="94"/>
                    <a:pt x="82" y="94"/>
                  </a:cubicBezTo>
                  <a:cubicBezTo>
                    <a:pt x="102" y="94"/>
                    <a:pt x="117" y="78"/>
                    <a:pt x="117" y="59"/>
                  </a:cubicBezTo>
                  <a:cubicBezTo>
                    <a:pt x="117" y="39"/>
                    <a:pt x="102" y="23"/>
                    <a:pt x="82" y="23"/>
                  </a:cubicBezTo>
                  <a:close/>
                  <a:moveTo>
                    <a:pt x="35" y="211"/>
                  </a:moveTo>
                  <a:cubicBezTo>
                    <a:pt x="16" y="211"/>
                    <a:pt x="0" y="227"/>
                    <a:pt x="0" y="246"/>
                  </a:cubicBezTo>
                  <a:cubicBezTo>
                    <a:pt x="0" y="266"/>
                    <a:pt x="16" y="282"/>
                    <a:pt x="35" y="282"/>
                  </a:cubicBezTo>
                  <a:cubicBezTo>
                    <a:pt x="55" y="282"/>
                    <a:pt x="70" y="266"/>
                    <a:pt x="70" y="246"/>
                  </a:cubicBezTo>
                  <a:cubicBezTo>
                    <a:pt x="70" y="227"/>
                    <a:pt x="55" y="211"/>
                    <a:pt x="35" y="211"/>
                  </a:cubicBezTo>
                  <a:close/>
                  <a:moveTo>
                    <a:pt x="223" y="282"/>
                  </a:moveTo>
                  <a:cubicBezTo>
                    <a:pt x="203" y="282"/>
                    <a:pt x="188" y="297"/>
                    <a:pt x="188" y="317"/>
                  </a:cubicBezTo>
                  <a:cubicBezTo>
                    <a:pt x="188" y="336"/>
                    <a:pt x="203" y="352"/>
                    <a:pt x="223" y="352"/>
                  </a:cubicBezTo>
                  <a:cubicBezTo>
                    <a:pt x="242" y="352"/>
                    <a:pt x="258" y="336"/>
                    <a:pt x="258" y="317"/>
                  </a:cubicBezTo>
                  <a:cubicBezTo>
                    <a:pt x="258" y="297"/>
                    <a:pt x="242" y="282"/>
                    <a:pt x="223" y="282"/>
                  </a:cubicBezTo>
                  <a:close/>
                  <a:moveTo>
                    <a:pt x="317" y="164"/>
                  </a:moveTo>
                  <a:cubicBezTo>
                    <a:pt x="297" y="164"/>
                    <a:pt x="282" y="180"/>
                    <a:pt x="282" y="199"/>
                  </a:cubicBezTo>
                  <a:cubicBezTo>
                    <a:pt x="282" y="219"/>
                    <a:pt x="297" y="235"/>
                    <a:pt x="317" y="235"/>
                  </a:cubicBezTo>
                  <a:cubicBezTo>
                    <a:pt x="336" y="235"/>
                    <a:pt x="352" y="219"/>
                    <a:pt x="352" y="199"/>
                  </a:cubicBezTo>
                  <a:cubicBezTo>
                    <a:pt x="352" y="180"/>
                    <a:pt x="336" y="164"/>
                    <a:pt x="317" y="164"/>
                  </a:cubicBezTo>
                  <a:close/>
                  <a:moveTo>
                    <a:pt x="250" y="64"/>
                  </a:moveTo>
                  <a:cubicBezTo>
                    <a:pt x="209" y="127"/>
                    <a:pt x="209" y="127"/>
                    <a:pt x="209" y="127"/>
                  </a:cubicBezTo>
                  <a:moveTo>
                    <a:pt x="139" y="130"/>
                  </a:moveTo>
                  <a:cubicBezTo>
                    <a:pt x="104" y="86"/>
                    <a:pt x="104" y="86"/>
                    <a:pt x="104" y="86"/>
                  </a:cubicBezTo>
                  <a:moveTo>
                    <a:pt x="67" y="231"/>
                  </a:moveTo>
                  <a:cubicBezTo>
                    <a:pt x="124" y="202"/>
                    <a:pt x="124" y="202"/>
                    <a:pt x="124" y="202"/>
                  </a:cubicBezTo>
                  <a:moveTo>
                    <a:pt x="212" y="283"/>
                  </a:moveTo>
                  <a:cubicBezTo>
                    <a:pt x="195" y="232"/>
                    <a:pt x="195" y="232"/>
                    <a:pt x="195" y="232"/>
                  </a:cubicBezTo>
                  <a:moveTo>
                    <a:pt x="234" y="186"/>
                  </a:moveTo>
                  <a:cubicBezTo>
                    <a:pt x="282" y="194"/>
                    <a:pt x="282" y="194"/>
                    <a:pt x="282" y="194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sz="2800"/>
              <a:t>心得体会</a:t>
            </a:r>
            <a:endParaRPr lang="zh-CN" altLang="en-US" sz="2800"/>
          </a:p>
        </p:txBody>
      </p:sp>
      <p:sp>
        <p:nvSpPr>
          <p:cNvPr id="36" name="椭圆 35"/>
          <p:cNvSpPr/>
          <p:nvPr/>
        </p:nvSpPr>
        <p:spPr>
          <a:xfrm rot="9692354">
            <a:off x="576434" y="3780300"/>
            <a:ext cx="1463336" cy="146333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 rot="9900000">
            <a:off x="2420344" y="2716176"/>
            <a:ext cx="1904471" cy="190446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 rot="10800000">
            <a:off x="4705391" y="1654655"/>
            <a:ext cx="2781220" cy="278121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 rot="11907646" flipH="1">
            <a:off x="10152230" y="3802045"/>
            <a:ext cx="1463336" cy="146333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 rot="11700000" flipH="1">
            <a:off x="7867183" y="2693754"/>
            <a:ext cx="1904471" cy="190446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397826" y="4931156"/>
            <a:ext cx="5396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TITLE HERE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3618512" y="5432361"/>
            <a:ext cx="4873098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3438120" y="5504079"/>
            <a:ext cx="5145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Light" panose="020b0304030504040204" pitchFamily="34" charset="-120"/>
              <a:ea typeface="Microsoft JhengHei Light" panose="020b0304030504040204" pitchFamily="34" charset="-120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117263" y="4295195"/>
            <a:ext cx="12395200" cy="4727248"/>
          </a:xfrm>
          <a:prstGeom prst="ellipse">
            <a:avLst/>
          </a:prstGeom>
          <a:solidFill>
            <a:schemeClr val="bg1"/>
          </a:solidFill>
          <a:ln w="63500">
            <a:gradFill flip="none" rotWithShape="1"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550226" y="5083556"/>
            <a:ext cx="5396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3770912" y="5584761"/>
            <a:ext cx="4873098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3590520" y="5656479"/>
            <a:ext cx="5145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63723" y="2352743"/>
            <a:ext cx="2064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148154" y="2853948"/>
            <a:ext cx="1864367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955876" y="2955115"/>
            <a:ext cx="23303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98549" y="3276488"/>
            <a:ext cx="1728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569241" y="3627956"/>
            <a:ext cx="156098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2511456" y="3640871"/>
            <a:ext cx="164831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Lorem ipsum dolor sit amet, consectetuer adipiscing elit.</a:t>
            </a:r>
            <a:endParaRPr lang="en-US" altLang="zh-CN" sz="900">
              <a:solidFill>
                <a:schemeClr val="tx2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90769" y="4217654"/>
            <a:ext cx="12071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49296" y="4515574"/>
            <a:ext cx="1090141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18801" y="4536495"/>
            <a:ext cx="115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Lorem ipsum dolor sit amet</a:t>
            </a:r>
            <a:endParaRPr lang="en-US" altLang="zh-CN" sz="900">
              <a:solidFill>
                <a:schemeClr val="tx2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985965" y="3246763"/>
            <a:ext cx="1728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8056657" y="3598231"/>
            <a:ext cx="156098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7998872" y="3611146"/>
            <a:ext cx="164831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900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Lorem ipsum dolor sit amet, consectetuer adipiscing elit.</a:t>
            </a:r>
            <a:endParaRPr lang="en-US" altLang="zh-CN" sz="900">
              <a:solidFill>
                <a:schemeClr val="tx2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0294035" y="4157942"/>
            <a:ext cx="12071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0352562" y="4455862"/>
            <a:ext cx="1090141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/>
          <p:cNvSpPr txBox="1"/>
          <p:nvPr/>
        </p:nvSpPr>
        <p:spPr>
          <a:xfrm>
            <a:off x="10322067" y="4476783"/>
            <a:ext cx="115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da-DK" altLang="zh-CN" sz="900">
                <a:solidFill>
                  <a:schemeClr val="tx2"/>
                </a:solidFill>
                <a:latin typeface="微软雅黑" panose="020b0503020204020204" charset="-122"/>
                <a:ea typeface="微软雅黑"/>
              </a:rPr>
              <a:t>Lorem ipsum dolor sit amet</a:t>
            </a:r>
            <a:endParaRPr lang="da-DK" altLang="zh-CN" sz="900">
              <a:solidFill>
                <a:schemeClr val="tx2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占位符 2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cxnSp>
        <p:nvCxnSpPr>
          <p:cNvPr id="3" name="直接连接符 2"/>
          <p:cNvCxnSpPr>
            <a:endCxn id="8" idx="2"/>
          </p:cNvCxnSpPr>
          <p:nvPr/>
        </p:nvCxnSpPr>
        <p:spPr>
          <a:xfrm>
            <a:off x="0" y="3886200"/>
            <a:ext cx="9985500" cy="15620"/>
          </a:xfrm>
          <a:prstGeom prst="line">
            <a:avLst/>
          </a:prstGeom>
          <a:ln w="31750">
            <a:solidFill>
              <a:schemeClr val="tx2">
                <a:lumMod val="75000"/>
                <a:alpha val="5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17"/>
          <p:cNvSpPr>
            <a:spLocks noChangeArrowheads="1"/>
          </p:cNvSpPr>
          <p:nvPr/>
        </p:nvSpPr>
        <p:spPr bwMode="auto">
          <a:xfrm>
            <a:off x="5529200" y="3366896"/>
            <a:ext cx="1069848" cy="106984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May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26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5" name="Oval 18"/>
          <p:cNvSpPr>
            <a:spLocks noChangeArrowheads="1"/>
          </p:cNvSpPr>
          <p:nvPr/>
        </p:nvSpPr>
        <p:spPr bwMode="auto">
          <a:xfrm>
            <a:off x="3301051" y="3368297"/>
            <a:ext cx="1069848" cy="106984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May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14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6" name="Oval 16"/>
          <p:cNvSpPr>
            <a:spLocks noChangeArrowheads="1"/>
          </p:cNvSpPr>
          <p:nvPr/>
        </p:nvSpPr>
        <p:spPr bwMode="auto">
          <a:xfrm>
            <a:off x="7757350" y="3368297"/>
            <a:ext cx="1069848" cy="1069848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等线"/>
                <a:ea typeface="等线"/>
              </a:rPr>
              <a:t>Jun</a:t>
            </a:r>
            <a:endParaRPr lang="en-US" sz="2000" b="1">
              <a:solidFill>
                <a:schemeClr val="bg1"/>
              </a:solidFill>
              <a:latin typeface="等线"/>
              <a:ea typeface="等线"/>
            </a:endParaRPr>
          </a:p>
          <a:p>
            <a:pPr algn="ctr"/>
            <a:r>
              <a:rPr lang="en-US" sz="2000" b="1">
                <a:solidFill>
                  <a:schemeClr val="bg1"/>
                </a:solidFill>
                <a:latin typeface="等线"/>
                <a:ea typeface="等线"/>
              </a:rPr>
              <a:t>04</a:t>
            </a:r>
            <a:endParaRPr lang="en-US" sz="2000" b="1">
              <a:solidFill>
                <a:schemeClr val="bg1"/>
              </a:solidFill>
              <a:latin typeface="等线"/>
              <a:ea typeface="等线"/>
            </a:endParaRPr>
          </a:p>
        </p:txBody>
      </p:sp>
      <p:sp>
        <p:nvSpPr>
          <p:cNvPr id="7" name="Oval 14"/>
          <p:cNvSpPr>
            <a:spLocks noChangeArrowheads="1"/>
          </p:cNvSpPr>
          <p:nvPr/>
        </p:nvSpPr>
        <p:spPr bwMode="auto">
          <a:xfrm>
            <a:off x="1072901" y="3368297"/>
            <a:ext cx="1069848" cy="106984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Apr</a:t>
            </a:r>
            <a:b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</a:br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27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9985500" y="3366896"/>
            <a:ext cx="1069848" cy="106984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Jun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  <a:p>
            <a:pPr algn="ctr"/>
            <a:r>
              <a:rPr lang="en-US" sz="2000" b="1">
                <a:solidFill>
                  <a:schemeClr val="tx2"/>
                </a:solidFill>
                <a:latin typeface="等线"/>
                <a:ea typeface="等线"/>
              </a:rPr>
              <a:t>09</a:t>
            </a:r>
            <a:endParaRPr lang="en-US" sz="2000" b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9" name="Freeform 96"/>
          <p:cNvSpPr/>
          <p:nvPr/>
        </p:nvSpPr>
        <p:spPr>
          <a:xfrm>
            <a:off x="693281" y="2069108"/>
            <a:ext cx="1829088" cy="1297787"/>
          </a:xfrm>
          <a:custGeom>
            <a:gdLst>
              <a:gd name="connsiteX0" fmla="*/ 0 w 1523552"/>
              <a:gd name="connsiteY0" fmla="*/ 0 h 1373865"/>
              <a:gd name="connsiteX1" fmla="*/ 1523552 w 1523552"/>
              <a:gd name="connsiteY1" fmla="*/ 0 h 1373865"/>
              <a:gd name="connsiteX2" fmla="*/ 1523552 w 1523552"/>
              <a:gd name="connsiteY2" fmla="*/ 750975 h 1373865"/>
              <a:gd name="connsiteX3" fmla="*/ 885310 w 1523552"/>
              <a:gd name="connsiteY3" fmla="*/ 750975 h 1373865"/>
              <a:gd name="connsiteX4" fmla="*/ 761777 w 1523552"/>
              <a:gd name="connsiteY4" fmla="*/ 1373865 h 1373865"/>
              <a:gd name="connsiteX5" fmla="*/ 638244 w 1523552"/>
              <a:gd name="connsiteY5" fmla="*/ 750975 h 1373865"/>
              <a:gd name="connsiteX6" fmla="*/ 0 w 1523552"/>
              <a:gd name="connsiteY6" fmla="*/ 750975 h 13738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3552" h="1373865">
                <a:moveTo>
                  <a:pt x="0" y="0"/>
                </a:moveTo>
                <a:lnTo>
                  <a:pt x="1523552" y="0"/>
                </a:lnTo>
                <a:lnTo>
                  <a:pt x="1523552" y="750975"/>
                </a:lnTo>
                <a:lnTo>
                  <a:pt x="885310" y="750975"/>
                </a:lnTo>
                <a:lnTo>
                  <a:pt x="761777" y="1373865"/>
                </a:lnTo>
                <a:lnTo>
                  <a:pt x="638244" y="750975"/>
                </a:lnTo>
                <a:lnTo>
                  <a:pt x="0" y="75097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0" name="Freeform 97"/>
          <p:cNvSpPr/>
          <p:nvPr/>
        </p:nvSpPr>
        <p:spPr>
          <a:xfrm>
            <a:off x="2921431" y="2069107"/>
            <a:ext cx="1829088" cy="1297786"/>
          </a:xfrm>
          <a:custGeom>
            <a:gdLst>
              <a:gd name="connsiteX0" fmla="*/ 0 w 1523552"/>
              <a:gd name="connsiteY0" fmla="*/ 0 h 1373864"/>
              <a:gd name="connsiteX1" fmla="*/ 1523552 w 1523552"/>
              <a:gd name="connsiteY1" fmla="*/ 0 h 1373864"/>
              <a:gd name="connsiteX2" fmla="*/ 1523552 w 1523552"/>
              <a:gd name="connsiteY2" fmla="*/ 750975 h 1373864"/>
              <a:gd name="connsiteX3" fmla="*/ 885310 w 1523552"/>
              <a:gd name="connsiteY3" fmla="*/ 750975 h 1373864"/>
              <a:gd name="connsiteX4" fmla="*/ 761777 w 1523552"/>
              <a:gd name="connsiteY4" fmla="*/ 1373864 h 1373864"/>
              <a:gd name="connsiteX5" fmla="*/ 638245 w 1523552"/>
              <a:gd name="connsiteY5" fmla="*/ 750975 h 1373864"/>
              <a:gd name="connsiteX6" fmla="*/ 0 w 1523552"/>
              <a:gd name="connsiteY6" fmla="*/ 750975 h 13738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3552" h="1373864">
                <a:moveTo>
                  <a:pt x="0" y="0"/>
                </a:moveTo>
                <a:lnTo>
                  <a:pt x="1523552" y="0"/>
                </a:lnTo>
                <a:lnTo>
                  <a:pt x="1523552" y="750975"/>
                </a:lnTo>
                <a:lnTo>
                  <a:pt x="885310" y="750975"/>
                </a:lnTo>
                <a:lnTo>
                  <a:pt x="761777" y="1373864"/>
                </a:lnTo>
                <a:lnTo>
                  <a:pt x="638245" y="750975"/>
                </a:lnTo>
                <a:lnTo>
                  <a:pt x="0" y="75097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1" name="Freeform 99"/>
          <p:cNvSpPr/>
          <p:nvPr/>
        </p:nvSpPr>
        <p:spPr>
          <a:xfrm>
            <a:off x="5149580" y="2069107"/>
            <a:ext cx="1829088" cy="1297786"/>
          </a:xfrm>
          <a:custGeom>
            <a:gdLst>
              <a:gd name="connsiteX0" fmla="*/ 0 w 1523552"/>
              <a:gd name="connsiteY0" fmla="*/ 0 h 1373864"/>
              <a:gd name="connsiteX1" fmla="*/ 1523552 w 1523552"/>
              <a:gd name="connsiteY1" fmla="*/ 0 h 1373864"/>
              <a:gd name="connsiteX2" fmla="*/ 1523552 w 1523552"/>
              <a:gd name="connsiteY2" fmla="*/ 750975 h 1373864"/>
              <a:gd name="connsiteX3" fmla="*/ 885310 w 1523552"/>
              <a:gd name="connsiteY3" fmla="*/ 750975 h 1373864"/>
              <a:gd name="connsiteX4" fmla="*/ 761777 w 1523552"/>
              <a:gd name="connsiteY4" fmla="*/ 1373864 h 1373864"/>
              <a:gd name="connsiteX5" fmla="*/ 638245 w 1523552"/>
              <a:gd name="connsiteY5" fmla="*/ 750975 h 1373864"/>
              <a:gd name="connsiteX6" fmla="*/ 0 w 1523552"/>
              <a:gd name="connsiteY6" fmla="*/ 750975 h 13738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3552" h="1373864">
                <a:moveTo>
                  <a:pt x="0" y="0"/>
                </a:moveTo>
                <a:lnTo>
                  <a:pt x="1523552" y="0"/>
                </a:lnTo>
                <a:lnTo>
                  <a:pt x="1523552" y="750975"/>
                </a:lnTo>
                <a:lnTo>
                  <a:pt x="885310" y="750975"/>
                </a:lnTo>
                <a:lnTo>
                  <a:pt x="761777" y="1373864"/>
                </a:lnTo>
                <a:lnTo>
                  <a:pt x="638245" y="750975"/>
                </a:lnTo>
                <a:lnTo>
                  <a:pt x="0" y="75097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2" name="Freeform 100"/>
          <p:cNvSpPr/>
          <p:nvPr/>
        </p:nvSpPr>
        <p:spPr>
          <a:xfrm>
            <a:off x="7377730" y="2069108"/>
            <a:ext cx="1829088" cy="1297787"/>
          </a:xfrm>
          <a:custGeom>
            <a:gdLst>
              <a:gd name="connsiteX0" fmla="*/ 0 w 1523552"/>
              <a:gd name="connsiteY0" fmla="*/ 0 h 1373865"/>
              <a:gd name="connsiteX1" fmla="*/ 1523552 w 1523552"/>
              <a:gd name="connsiteY1" fmla="*/ 0 h 1373865"/>
              <a:gd name="connsiteX2" fmla="*/ 1523552 w 1523552"/>
              <a:gd name="connsiteY2" fmla="*/ 750975 h 1373865"/>
              <a:gd name="connsiteX3" fmla="*/ 885310 w 1523552"/>
              <a:gd name="connsiteY3" fmla="*/ 750975 h 1373865"/>
              <a:gd name="connsiteX4" fmla="*/ 761777 w 1523552"/>
              <a:gd name="connsiteY4" fmla="*/ 1373865 h 1373865"/>
              <a:gd name="connsiteX5" fmla="*/ 638245 w 1523552"/>
              <a:gd name="connsiteY5" fmla="*/ 750975 h 1373865"/>
              <a:gd name="connsiteX6" fmla="*/ 0 w 1523552"/>
              <a:gd name="connsiteY6" fmla="*/ 750975 h 13738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3552" h="1373865">
                <a:moveTo>
                  <a:pt x="0" y="0"/>
                </a:moveTo>
                <a:lnTo>
                  <a:pt x="1523552" y="0"/>
                </a:lnTo>
                <a:lnTo>
                  <a:pt x="1523552" y="750975"/>
                </a:lnTo>
                <a:lnTo>
                  <a:pt x="885310" y="750975"/>
                </a:lnTo>
                <a:lnTo>
                  <a:pt x="761777" y="1373865"/>
                </a:lnTo>
                <a:lnTo>
                  <a:pt x="638245" y="750975"/>
                </a:lnTo>
                <a:lnTo>
                  <a:pt x="0" y="75097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3" name="Freeform 102"/>
          <p:cNvSpPr/>
          <p:nvPr/>
        </p:nvSpPr>
        <p:spPr>
          <a:xfrm>
            <a:off x="9605880" y="2069108"/>
            <a:ext cx="1829088" cy="1297787"/>
          </a:xfrm>
          <a:custGeom>
            <a:gdLst>
              <a:gd name="connsiteX0" fmla="*/ 0 w 1523552"/>
              <a:gd name="connsiteY0" fmla="*/ 0 h 1373865"/>
              <a:gd name="connsiteX1" fmla="*/ 1523552 w 1523552"/>
              <a:gd name="connsiteY1" fmla="*/ 0 h 1373865"/>
              <a:gd name="connsiteX2" fmla="*/ 1523552 w 1523552"/>
              <a:gd name="connsiteY2" fmla="*/ 750975 h 1373865"/>
              <a:gd name="connsiteX3" fmla="*/ 885310 w 1523552"/>
              <a:gd name="connsiteY3" fmla="*/ 750975 h 1373865"/>
              <a:gd name="connsiteX4" fmla="*/ 761777 w 1523552"/>
              <a:gd name="connsiteY4" fmla="*/ 1373865 h 1373865"/>
              <a:gd name="connsiteX5" fmla="*/ 638244 w 1523552"/>
              <a:gd name="connsiteY5" fmla="*/ 750975 h 1373865"/>
              <a:gd name="connsiteX6" fmla="*/ 0 w 1523552"/>
              <a:gd name="connsiteY6" fmla="*/ 750975 h 13738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3552" h="1373865">
                <a:moveTo>
                  <a:pt x="0" y="0"/>
                </a:moveTo>
                <a:lnTo>
                  <a:pt x="1523552" y="0"/>
                </a:lnTo>
                <a:lnTo>
                  <a:pt x="1523552" y="750975"/>
                </a:lnTo>
                <a:lnTo>
                  <a:pt x="885310" y="750975"/>
                </a:lnTo>
                <a:lnTo>
                  <a:pt x="761777" y="1373865"/>
                </a:lnTo>
                <a:lnTo>
                  <a:pt x="638244" y="750975"/>
                </a:lnTo>
                <a:lnTo>
                  <a:pt x="0" y="75097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400">
              <a:solidFill>
                <a:prstClr val="white"/>
              </a:solidFill>
              <a:latin typeface="等线"/>
              <a:ea typeface="等线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643" y="2228316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76793" y="2250523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04942" y="2272730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33092" y="2294937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61242" y="2317144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TITLE HERE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4745" y="46195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82895" y="46195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11044" y="46195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39194" y="46195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67344" y="4619545"/>
            <a:ext cx="170616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文本占位符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776515" y="1600200"/>
          <a:ext cx="5871935" cy="4655741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cxnSp>
        <p:nvCxnSpPr>
          <p:cNvPr id="4" name="直接连接符 3"/>
          <p:cNvCxnSpPr/>
          <p:nvPr/>
        </p:nvCxnSpPr>
        <p:spPr>
          <a:xfrm flipH="1">
            <a:off x="7393020" y="1612795"/>
            <a:ext cx="0" cy="44899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850397" y="2194605"/>
            <a:ext cx="3552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77032" y="2575110"/>
            <a:ext cx="3743948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7961430" y="2533292"/>
            <a:ext cx="925101" cy="494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50397" y="3141519"/>
            <a:ext cx="3552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77032" y="3522024"/>
            <a:ext cx="3743948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7961430" y="3480206"/>
            <a:ext cx="925101" cy="494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50397" y="4088433"/>
            <a:ext cx="3552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77032" y="4468938"/>
            <a:ext cx="3743948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7961430" y="4427120"/>
            <a:ext cx="925101" cy="494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50397" y="5035347"/>
            <a:ext cx="3552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TITLE HERE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77032" y="5415852"/>
            <a:ext cx="3743948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  <a:sym typeface="Microsoft YaHei UI" panose="020b0503020204020204" pitchFamily="34" charset="-122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7961430" y="5374034"/>
            <a:ext cx="925101" cy="494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  <a:sym typeface="Microsoft YaHei UI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" name="文本占位符 3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心得体会</a:t>
            </a:r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>
            <a:off x="-657225" y="1793876"/>
            <a:ext cx="13315950" cy="3674862"/>
          </a:xfrm>
          <a:custGeom>
            <a:gdLst>
              <a:gd name="connsiteX0" fmla="*/ 0 w 13315950"/>
              <a:gd name="connsiteY0" fmla="*/ 0 h 3674862"/>
              <a:gd name="connsiteX1" fmla="*/ 1600200 w 13315950"/>
              <a:gd name="connsiteY1" fmla="*/ 628649 h 3674862"/>
              <a:gd name="connsiteX2" fmla="*/ 2771775 w 13315950"/>
              <a:gd name="connsiteY2" fmla="*/ 3565525 h 3674862"/>
              <a:gd name="connsiteX3" fmla="*/ 4899025 w 13315950"/>
              <a:gd name="connsiteY3" fmla="*/ 1212850 h 3674862"/>
              <a:gd name="connsiteX4" fmla="*/ 6308725 w 13315950"/>
              <a:gd name="connsiteY4" fmla="*/ 3457575 h 3674862"/>
              <a:gd name="connsiteX5" fmla="*/ 8718550 w 13315950"/>
              <a:gd name="connsiteY5" fmla="*/ 1168400 h 3674862"/>
              <a:gd name="connsiteX6" fmla="*/ 9785350 w 13315950"/>
              <a:gd name="connsiteY6" fmla="*/ 3673475 h 3674862"/>
              <a:gd name="connsiteX7" fmla="*/ 12033250 w 13315950"/>
              <a:gd name="connsiteY7" fmla="*/ 752475 h 3674862"/>
              <a:gd name="connsiteX8" fmla="*/ 13315950 w 13315950"/>
              <a:gd name="connsiteY8" fmla="*/ 231775 h 36748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15950" h="3674862">
                <a:moveTo>
                  <a:pt x="0" y="0"/>
                </a:moveTo>
                <a:cubicBezTo>
                  <a:pt x="48154" y="98954"/>
                  <a:pt x="1138238" y="34395"/>
                  <a:pt x="1600200" y="628649"/>
                </a:cubicBezTo>
                <a:cubicBezTo>
                  <a:pt x="2062163" y="1222903"/>
                  <a:pt x="1955271" y="3582458"/>
                  <a:pt x="2771775" y="3565525"/>
                </a:cubicBezTo>
                <a:cubicBezTo>
                  <a:pt x="3588279" y="3548592"/>
                  <a:pt x="4195233" y="1205442"/>
                  <a:pt x="4899025" y="1212850"/>
                </a:cubicBezTo>
                <a:cubicBezTo>
                  <a:pt x="5602817" y="1220258"/>
                  <a:pt x="5672138" y="3464983"/>
                  <a:pt x="6308725" y="3457575"/>
                </a:cubicBezTo>
                <a:cubicBezTo>
                  <a:pt x="6945312" y="3450167"/>
                  <a:pt x="7986712" y="1145117"/>
                  <a:pt x="8718550" y="1168400"/>
                </a:cubicBezTo>
                <a:cubicBezTo>
                  <a:pt x="9450388" y="1191683"/>
                  <a:pt x="9093200" y="3742796"/>
                  <a:pt x="9785350" y="3673475"/>
                </a:cubicBezTo>
                <a:cubicBezTo>
                  <a:pt x="10477500" y="3604154"/>
                  <a:pt x="11444817" y="1326092"/>
                  <a:pt x="12033250" y="752475"/>
                </a:cubicBezTo>
                <a:cubicBezTo>
                  <a:pt x="12621683" y="178858"/>
                  <a:pt x="12998450" y="11642"/>
                  <a:pt x="13315950" y="231775"/>
                </a:cubicBezTo>
              </a:path>
            </a:pathLst>
          </a:custGeom>
          <a:noFill/>
          <a:ln w="31750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00983" y="2102795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10633" y="4998395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22713" y="2674295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06118" y="4894380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757945" y="2674295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778485" y="5106768"/>
            <a:ext cx="677694" cy="67769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68300" sx="103000" sy="103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81222" y="1939769"/>
            <a:ext cx="2258844" cy="946914"/>
            <a:chOff x="8481991" y="2267445"/>
            <a:chExt cx="2258844" cy="946914"/>
          </a:xfrm>
        </p:grpSpPr>
        <p:sp>
          <p:nvSpPr>
            <p:cNvPr id="11" name="文本框 10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1575" y="4837548"/>
            <a:ext cx="2258844" cy="946914"/>
            <a:chOff x="8481991" y="2267445"/>
            <a:chExt cx="2258844" cy="946914"/>
          </a:xfrm>
        </p:grpSpPr>
        <p:sp>
          <p:nvSpPr>
            <p:cNvPr id="15" name="文本框 14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7" name="矩形: 圆角 16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54390" y="2441642"/>
            <a:ext cx="2258844" cy="946914"/>
            <a:chOff x="8481991" y="2267445"/>
            <a:chExt cx="2258844" cy="946914"/>
          </a:xfrm>
        </p:grpSpPr>
        <p:sp>
          <p:nvSpPr>
            <p:cNvPr id="19" name="文本框 18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51726" y="4800600"/>
            <a:ext cx="2258844" cy="946914"/>
            <a:chOff x="8481991" y="2267445"/>
            <a:chExt cx="2258844" cy="946914"/>
          </a:xfrm>
        </p:grpSpPr>
        <p:sp>
          <p:nvSpPr>
            <p:cNvPr id="23" name="文本框 22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487468" y="2608241"/>
            <a:ext cx="2258844" cy="946914"/>
            <a:chOff x="8481991" y="2267445"/>
            <a:chExt cx="2258844" cy="946914"/>
          </a:xfrm>
        </p:grpSpPr>
        <p:sp>
          <p:nvSpPr>
            <p:cNvPr id="27" name="文本框 26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16890" y="4933737"/>
            <a:ext cx="2106815" cy="946914"/>
            <a:chOff x="8481991" y="2267445"/>
            <a:chExt cx="2258844" cy="946914"/>
          </a:xfrm>
        </p:grpSpPr>
        <p:sp>
          <p:nvSpPr>
            <p:cNvPr id="31" name="文本框 30"/>
            <p:cNvSpPr txBox="1"/>
            <p:nvPr/>
          </p:nvSpPr>
          <p:spPr>
            <a:xfrm>
              <a:off x="8481991" y="2267445"/>
              <a:ext cx="21068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520792" y="2657475"/>
              <a:ext cx="2220043" cy="55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sp>
        <p:nvSpPr>
          <p:cNvPr id="34" name="rocket" title="Icon of a rocket"/>
          <p:cNvSpPr>
            <a:spLocks noChangeAspect="1" noEditPoints="1"/>
          </p:cNvSpPr>
          <p:nvPr/>
        </p:nvSpPr>
        <p:spPr bwMode="auto">
          <a:xfrm>
            <a:off x="925998" y="2330042"/>
            <a:ext cx="227663" cy="22320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5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9005784" y="5335871"/>
            <a:ext cx="223095" cy="22320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6" name="signal_3" title="Icon of a communication tower with signal lines"/>
          <p:cNvSpPr>
            <a:spLocks noChangeAspect="1" noEditPoints="1"/>
          </p:cNvSpPr>
          <p:nvPr/>
        </p:nvSpPr>
        <p:spPr bwMode="auto">
          <a:xfrm>
            <a:off x="1968115" y="5225712"/>
            <a:ext cx="162730" cy="223200"/>
          </a:xfrm>
          <a:custGeom>
            <a:gdLst>
              <a:gd name="T0" fmla="*/ 96 w 253"/>
              <a:gd name="T1" fmla="*/ 87 h 347"/>
              <a:gd name="T2" fmla="*/ 126 w 253"/>
              <a:gd name="T3" fmla="*/ 57 h 347"/>
              <a:gd name="T4" fmla="*/ 156 w 253"/>
              <a:gd name="T5" fmla="*/ 87 h 347"/>
              <a:gd name="T6" fmla="*/ 126 w 253"/>
              <a:gd name="T7" fmla="*/ 117 h 347"/>
              <a:gd name="T8" fmla="*/ 96 w 253"/>
              <a:gd name="T9" fmla="*/ 87 h 347"/>
              <a:gd name="T10" fmla="*/ 38 w 253"/>
              <a:gd name="T11" fmla="*/ 347 h 347"/>
              <a:gd name="T12" fmla="*/ 116 w 253"/>
              <a:gd name="T13" fmla="*/ 115 h 347"/>
              <a:gd name="T14" fmla="*/ 213 w 253"/>
              <a:gd name="T15" fmla="*/ 347 h 347"/>
              <a:gd name="T16" fmla="*/ 135 w 253"/>
              <a:gd name="T17" fmla="*/ 116 h 347"/>
              <a:gd name="T18" fmla="*/ 85 w 253"/>
              <a:gd name="T19" fmla="*/ 209 h 347"/>
              <a:gd name="T20" fmla="*/ 167 w 253"/>
              <a:gd name="T21" fmla="*/ 209 h 347"/>
              <a:gd name="T22" fmla="*/ 59 w 253"/>
              <a:gd name="T23" fmla="*/ 283 h 347"/>
              <a:gd name="T24" fmla="*/ 192 w 253"/>
              <a:gd name="T25" fmla="*/ 283 h 347"/>
              <a:gd name="T26" fmla="*/ 35 w 253"/>
              <a:gd name="T27" fmla="*/ 0 h 347"/>
              <a:gd name="T28" fmla="*/ 0 w 253"/>
              <a:gd name="T29" fmla="*/ 86 h 347"/>
              <a:gd name="T30" fmla="*/ 36 w 253"/>
              <a:gd name="T31" fmla="*/ 173 h 347"/>
              <a:gd name="T32" fmla="*/ 72 w 253"/>
              <a:gd name="T33" fmla="*/ 38 h 347"/>
              <a:gd name="T34" fmla="*/ 52 w 253"/>
              <a:gd name="T35" fmla="*/ 87 h 347"/>
              <a:gd name="T36" fmla="*/ 72 w 253"/>
              <a:gd name="T37" fmla="*/ 135 h 347"/>
              <a:gd name="T38" fmla="*/ 216 w 253"/>
              <a:gd name="T39" fmla="*/ 173 h 347"/>
              <a:gd name="T40" fmla="*/ 253 w 253"/>
              <a:gd name="T41" fmla="*/ 86 h 347"/>
              <a:gd name="T42" fmla="*/ 217 w 253"/>
              <a:gd name="T43" fmla="*/ 0 h 347"/>
              <a:gd name="T44" fmla="*/ 180 w 253"/>
              <a:gd name="T45" fmla="*/ 135 h 347"/>
              <a:gd name="T46" fmla="*/ 200 w 253"/>
              <a:gd name="T47" fmla="*/ 87 h 347"/>
              <a:gd name="T48" fmla="*/ 180 w 253"/>
              <a:gd name="T49" fmla="*/ 38 h 3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3" h="347">
                <a:moveTo>
                  <a:pt x="96" y="87"/>
                </a:moveTo>
                <a:cubicBezTo>
                  <a:pt x="96" y="70"/>
                  <a:pt x="109" y="57"/>
                  <a:pt x="126" y="57"/>
                </a:cubicBezTo>
                <a:cubicBezTo>
                  <a:pt x="143" y="57"/>
                  <a:pt x="156" y="70"/>
                  <a:pt x="156" y="87"/>
                </a:cubicBezTo>
                <a:cubicBezTo>
                  <a:pt x="156" y="104"/>
                  <a:pt x="143" y="117"/>
                  <a:pt x="126" y="117"/>
                </a:cubicBezTo>
                <a:cubicBezTo>
                  <a:pt x="109" y="117"/>
                  <a:pt x="96" y="104"/>
                  <a:pt x="96" y="87"/>
                </a:cubicBezTo>
                <a:close/>
                <a:moveTo>
                  <a:pt x="38" y="347"/>
                </a:moveTo>
                <a:cubicBezTo>
                  <a:pt x="116" y="115"/>
                  <a:pt x="116" y="115"/>
                  <a:pt x="116" y="115"/>
                </a:cubicBezTo>
                <a:moveTo>
                  <a:pt x="213" y="347"/>
                </a:moveTo>
                <a:cubicBezTo>
                  <a:pt x="135" y="116"/>
                  <a:pt x="135" y="116"/>
                  <a:pt x="135" y="116"/>
                </a:cubicBezTo>
                <a:moveTo>
                  <a:pt x="85" y="209"/>
                </a:moveTo>
                <a:cubicBezTo>
                  <a:pt x="167" y="209"/>
                  <a:pt x="167" y="209"/>
                  <a:pt x="167" y="209"/>
                </a:cubicBezTo>
                <a:moveTo>
                  <a:pt x="59" y="283"/>
                </a:moveTo>
                <a:cubicBezTo>
                  <a:pt x="192" y="283"/>
                  <a:pt x="192" y="283"/>
                  <a:pt x="192" y="283"/>
                </a:cubicBezTo>
                <a:moveTo>
                  <a:pt x="35" y="0"/>
                </a:moveTo>
                <a:cubicBezTo>
                  <a:pt x="13" y="22"/>
                  <a:pt x="0" y="52"/>
                  <a:pt x="0" y="86"/>
                </a:cubicBezTo>
                <a:cubicBezTo>
                  <a:pt x="0" y="120"/>
                  <a:pt x="13" y="151"/>
                  <a:pt x="36" y="173"/>
                </a:cubicBezTo>
                <a:moveTo>
                  <a:pt x="72" y="38"/>
                </a:moveTo>
                <a:cubicBezTo>
                  <a:pt x="60" y="50"/>
                  <a:pt x="52" y="68"/>
                  <a:pt x="52" y="87"/>
                </a:cubicBezTo>
                <a:cubicBezTo>
                  <a:pt x="52" y="105"/>
                  <a:pt x="60" y="122"/>
                  <a:pt x="72" y="135"/>
                </a:cubicBezTo>
                <a:moveTo>
                  <a:pt x="216" y="173"/>
                </a:moveTo>
                <a:cubicBezTo>
                  <a:pt x="239" y="151"/>
                  <a:pt x="253" y="120"/>
                  <a:pt x="253" y="86"/>
                </a:cubicBezTo>
                <a:cubicBezTo>
                  <a:pt x="253" y="52"/>
                  <a:pt x="239" y="22"/>
                  <a:pt x="217" y="0"/>
                </a:cubicBezTo>
                <a:moveTo>
                  <a:pt x="180" y="135"/>
                </a:moveTo>
                <a:cubicBezTo>
                  <a:pt x="192" y="122"/>
                  <a:pt x="200" y="105"/>
                  <a:pt x="200" y="87"/>
                </a:cubicBezTo>
                <a:cubicBezTo>
                  <a:pt x="200" y="68"/>
                  <a:pt x="192" y="50"/>
                  <a:pt x="180" y="38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7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7976553" y="2886914"/>
            <a:ext cx="222842" cy="22320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8" name="speedometer" title="Icon of a spedometer showing medium speed"/>
          <p:cNvSpPr>
            <a:spLocks noChangeAspect="1" noEditPoints="1"/>
          </p:cNvSpPr>
          <p:nvPr/>
        </p:nvSpPr>
        <p:spPr bwMode="auto">
          <a:xfrm>
            <a:off x="5532909" y="5121627"/>
            <a:ext cx="223200" cy="223200"/>
          </a:xfrm>
          <a:custGeom>
            <a:gdLst>
              <a:gd name="T0" fmla="*/ 161 w 281"/>
              <a:gd name="T1" fmla="*/ 141 h 281"/>
              <a:gd name="T2" fmla="*/ 140 w 281"/>
              <a:gd name="T3" fmla="*/ 162 h 281"/>
              <a:gd name="T4" fmla="*/ 120 w 281"/>
              <a:gd name="T5" fmla="*/ 141 h 281"/>
              <a:gd name="T6" fmla="*/ 140 w 281"/>
              <a:gd name="T7" fmla="*/ 120 h 281"/>
              <a:gd name="T8" fmla="*/ 161 w 281"/>
              <a:gd name="T9" fmla="*/ 141 h 281"/>
              <a:gd name="T10" fmla="*/ 140 w 281"/>
              <a:gd name="T11" fmla="*/ 0 h 281"/>
              <a:gd name="T12" fmla="*/ 0 w 281"/>
              <a:gd name="T13" fmla="*/ 141 h 281"/>
              <a:gd name="T14" fmla="*/ 140 w 281"/>
              <a:gd name="T15" fmla="*/ 281 h 281"/>
              <a:gd name="T16" fmla="*/ 281 w 281"/>
              <a:gd name="T17" fmla="*/ 141 h 281"/>
              <a:gd name="T18" fmla="*/ 140 w 281"/>
              <a:gd name="T19" fmla="*/ 0 h 281"/>
              <a:gd name="T20" fmla="*/ 214 w 281"/>
              <a:gd name="T21" fmla="*/ 210 h 281"/>
              <a:gd name="T22" fmla="*/ 241 w 281"/>
              <a:gd name="T23" fmla="*/ 141 h 281"/>
              <a:gd name="T24" fmla="*/ 177 w 281"/>
              <a:gd name="T25" fmla="*/ 46 h 281"/>
              <a:gd name="T26" fmla="*/ 104 w 281"/>
              <a:gd name="T27" fmla="*/ 46 h 281"/>
              <a:gd name="T28" fmla="*/ 40 w 281"/>
              <a:gd name="T29" fmla="*/ 141 h 281"/>
              <a:gd name="T30" fmla="*/ 67 w 281"/>
              <a:gd name="T31" fmla="*/ 210 h 281"/>
              <a:gd name="T32" fmla="*/ 140 w 281"/>
              <a:gd name="T33" fmla="*/ 39 h 281"/>
              <a:gd name="T34" fmla="*/ 140 w 281"/>
              <a:gd name="T35" fmla="*/ 117 h 2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281">
                <a:moveTo>
                  <a:pt x="161" y="141"/>
                </a:moveTo>
                <a:cubicBezTo>
                  <a:pt x="161" y="152"/>
                  <a:pt x="152" y="162"/>
                  <a:pt x="140" y="162"/>
                </a:cubicBezTo>
                <a:cubicBezTo>
                  <a:pt x="129" y="162"/>
                  <a:pt x="120" y="152"/>
                  <a:pt x="120" y="141"/>
                </a:cubicBezTo>
                <a:cubicBezTo>
                  <a:pt x="120" y="129"/>
                  <a:pt x="129" y="120"/>
                  <a:pt x="140" y="120"/>
                </a:cubicBezTo>
                <a:cubicBezTo>
                  <a:pt x="152" y="120"/>
                  <a:pt x="161" y="129"/>
                  <a:pt x="161" y="141"/>
                </a:cubicBezTo>
                <a:close/>
                <a:moveTo>
                  <a:pt x="140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18"/>
                  <a:pt x="63" y="281"/>
                  <a:pt x="140" y="281"/>
                </a:cubicBezTo>
                <a:cubicBezTo>
                  <a:pt x="218" y="281"/>
                  <a:pt x="281" y="218"/>
                  <a:pt x="281" y="141"/>
                </a:cubicBezTo>
                <a:cubicBezTo>
                  <a:pt x="281" y="63"/>
                  <a:pt x="218" y="0"/>
                  <a:pt x="140" y="0"/>
                </a:cubicBezTo>
                <a:close/>
                <a:moveTo>
                  <a:pt x="214" y="210"/>
                </a:moveTo>
                <a:cubicBezTo>
                  <a:pt x="231" y="192"/>
                  <a:pt x="241" y="168"/>
                  <a:pt x="241" y="141"/>
                </a:cubicBezTo>
                <a:cubicBezTo>
                  <a:pt x="241" y="98"/>
                  <a:pt x="215" y="61"/>
                  <a:pt x="177" y="46"/>
                </a:cubicBezTo>
                <a:moveTo>
                  <a:pt x="104" y="46"/>
                </a:moveTo>
                <a:cubicBezTo>
                  <a:pt x="66" y="61"/>
                  <a:pt x="40" y="98"/>
                  <a:pt x="40" y="141"/>
                </a:cubicBezTo>
                <a:cubicBezTo>
                  <a:pt x="40" y="168"/>
                  <a:pt x="50" y="192"/>
                  <a:pt x="67" y="210"/>
                </a:cubicBezTo>
                <a:moveTo>
                  <a:pt x="140" y="39"/>
                </a:moveTo>
                <a:cubicBezTo>
                  <a:pt x="140" y="117"/>
                  <a:pt x="140" y="117"/>
                  <a:pt x="140" y="117"/>
                </a:cubicBezTo>
              </a:path>
            </a:pathLst>
          </a:custGeom>
          <a:noFill/>
          <a:ln w="9525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9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4152854" y="2901542"/>
            <a:ext cx="232279" cy="223200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9525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Please Add Text Here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" name="文本占位符 4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cxnSp>
        <p:nvCxnSpPr>
          <p:cNvPr id="3" name="Straight Connector 26"/>
          <p:cNvCxnSpPr/>
          <p:nvPr/>
        </p:nvCxnSpPr>
        <p:spPr>
          <a:xfrm flipV="1">
            <a:off x="5026679" y="419922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8"/>
          <p:cNvCxnSpPr/>
          <p:nvPr/>
        </p:nvCxnSpPr>
        <p:spPr>
          <a:xfrm>
            <a:off x="5026679" y="315530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39"/>
          <p:cNvCxnSpPr/>
          <p:nvPr/>
        </p:nvCxnSpPr>
        <p:spPr>
          <a:xfrm flipH="1" flipV="1">
            <a:off x="6747850" y="419922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40"/>
          <p:cNvCxnSpPr/>
          <p:nvPr/>
        </p:nvCxnSpPr>
        <p:spPr>
          <a:xfrm flipH="1">
            <a:off x="6747850" y="315530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19"/>
          <p:cNvSpPr>
            <a:spLocks noChangeArrowheads="1"/>
          </p:cNvSpPr>
          <p:nvPr/>
        </p:nvSpPr>
        <p:spPr bwMode="auto">
          <a:xfrm>
            <a:off x="5560736" y="1631744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Oval 20"/>
          <p:cNvSpPr>
            <a:spLocks noChangeArrowheads="1"/>
          </p:cNvSpPr>
          <p:nvPr/>
        </p:nvSpPr>
        <p:spPr bwMode="auto">
          <a:xfrm>
            <a:off x="5560736" y="4937925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4045185" y="2400006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Oval 18"/>
          <p:cNvSpPr>
            <a:spLocks noChangeArrowheads="1"/>
          </p:cNvSpPr>
          <p:nvPr/>
        </p:nvSpPr>
        <p:spPr bwMode="auto">
          <a:xfrm>
            <a:off x="7076288" y="4169664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4045185" y="4169664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Oval 45"/>
          <p:cNvSpPr>
            <a:spLocks noChangeArrowheads="1"/>
          </p:cNvSpPr>
          <p:nvPr/>
        </p:nvSpPr>
        <p:spPr bwMode="auto">
          <a:xfrm>
            <a:off x="7076288" y="2400006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Oval 24"/>
          <p:cNvSpPr/>
          <p:nvPr/>
        </p:nvSpPr>
        <p:spPr>
          <a:xfrm>
            <a:off x="5309630" y="3035587"/>
            <a:ext cx="1572740" cy="1569023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4" name="Straight Connector 41"/>
          <p:cNvCxnSpPr>
            <a:stCxn id="8" idx="0"/>
            <a:endCxn id="13" idx="4"/>
          </p:cNvCxnSpPr>
          <p:nvPr/>
        </p:nvCxnSpPr>
        <p:spPr>
          <a:xfrm flipH="1" flipV="1">
            <a:off x="6096000" y="4604610"/>
            <a:ext cx="0" cy="333315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4"/>
          <p:cNvCxnSpPr>
            <a:stCxn id="7" idx="4"/>
            <a:endCxn id="13" idx="0"/>
          </p:cNvCxnSpPr>
          <p:nvPr/>
        </p:nvCxnSpPr>
        <p:spPr>
          <a:xfrm flipH="1">
            <a:off x="6096000" y="2702271"/>
            <a:ext cx="0" cy="333316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52289" y="3401402"/>
            <a:ext cx="2106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HERE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437381" y="1481565"/>
            <a:ext cx="3048921" cy="808623"/>
            <a:chOff x="782710" y="4175277"/>
            <a:chExt cx="3048921" cy="808623"/>
          </a:xfrm>
        </p:grpSpPr>
        <p:sp>
          <p:nvSpPr>
            <p:cNvPr id="18" name="文本框 17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61841" y="2531635"/>
            <a:ext cx="3048921" cy="808623"/>
            <a:chOff x="782710" y="4175277"/>
            <a:chExt cx="3048921" cy="808623"/>
          </a:xfrm>
        </p:grpSpPr>
        <p:sp>
          <p:nvSpPr>
            <p:cNvPr id="21" name="文本框 20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26225" y="4318097"/>
            <a:ext cx="3048921" cy="808623"/>
            <a:chOff x="782710" y="4175277"/>
            <a:chExt cx="3048921" cy="808623"/>
          </a:xfrm>
        </p:grpSpPr>
        <p:sp>
          <p:nvSpPr>
            <p:cNvPr id="24" name="文本框 23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08365" y="4318097"/>
            <a:ext cx="2714776" cy="808623"/>
            <a:chOff x="1296729" y="5049691"/>
            <a:chExt cx="2714776" cy="808623"/>
          </a:xfrm>
        </p:grpSpPr>
        <p:sp>
          <p:nvSpPr>
            <p:cNvPr id="27" name="文本框 26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33141" y="2531635"/>
            <a:ext cx="2714776" cy="808623"/>
            <a:chOff x="1296729" y="5049691"/>
            <a:chExt cx="2714776" cy="808623"/>
          </a:xfrm>
        </p:grpSpPr>
        <p:sp>
          <p:nvSpPr>
            <p:cNvPr id="30" name="文本框 29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81612" y="5473188"/>
            <a:ext cx="2714776" cy="808623"/>
            <a:chOff x="1296729" y="5049691"/>
            <a:chExt cx="2714776" cy="808623"/>
          </a:xfrm>
        </p:grpSpPr>
        <p:sp>
          <p:nvSpPr>
            <p:cNvPr id="33" name="文本框 32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sp>
        <p:nvSpPr>
          <p:cNvPr id="35" name="rocket" title="Icon of a rocket"/>
          <p:cNvSpPr>
            <a:spLocks noChangeAspect="1" noEditPoints="1"/>
          </p:cNvSpPr>
          <p:nvPr/>
        </p:nvSpPr>
        <p:spPr bwMode="auto">
          <a:xfrm>
            <a:off x="4357243" y="2716439"/>
            <a:ext cx="446410" cy="43766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7392824" y="2716439"/>
            <a:ext cx="437454" cy="43766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signal_3" title="Icon of a communication tower with signal lines"/>
          <p:cNvSpPr>
            <a:spLocks noChangeAspect="1" noEditPoints="1"/>
          </p:cNvSpPr>
          <p:nvPr/>
        </p:nvSpPr>
        <p:spPr bwMode="auto">
          <a:xfrm>
            <a:off x="5936455" y="5254358"/>
            <a:ext cx="319088" cy="437660"/>
          </a:xfrm>
          <a:custGeom>
            <a:gdLst>
              <a:gd name="T0" fmla="*/ 96 w 253"/>
              <a:gd name="T1" fmla="*/ 87 h 347"/>
              <a:gd name="T2" fmla="*/ 126 w 253"/>
              <a:gd name="T3" fmla="*/ 57 h 347"/>
              <a:gd name="T4" fmla="*/ 156 w 253"/>
              <a:gd name="T5" fmla="*/ 87 h 347"/>
              <a:gd name="T6" fmla="*/ 126 w 253"/>
              <a:gd name="T7" fmla="*/ 117 h 347"/>
              <a:gd name="T8" fmla="*/ 96 w 253"/>
              <a:gd name="T9" fmla="*/ 87 h 347"/>
              <a:gd name="T10" fmla="*/ 38 w 253"/>
              <a:gd name="T11" fmla="*/ 347 h 347"/>
              <a:gd name="T12" fmla="*/ 116 w 253"/>
              <a:gd name="T13" fmla="*/ 115 h 347"/>
              <a:gd name="T14" fmla="*/ 213 w 253"/>
              <a:gd name="T15" fmla="*/ 347 h 347"/>
              <a:gd name="T16" fmla="*/ 135 w 253"/>
              <a:gd name="T17" fmla="*/ 116 h 347"/>
              <a:gd name="T18" fmla="*/ 85 w 253"/>
              <a:gd name="T19" fmla="*/ 209 h 347"/>
              <a:gd name="T20" fmla="*/ 167 w 253"/>
              <a:gd name="T21" fmla="*/ 209 h 347"/>
              <a:gd name="T22" fmla="*/ 59 w 253"/>
              <a:gd name="T23" fmla="*/ 283 h 347"/>
              <a:gd name="T24" fmla="*/ 192 w 253"/>
              <a:gd name="T25" fmla="*/ 283 h 347"/>
              <a:gd name="T26" fmla="*/ 35 w 253"/>
              <a:gd name="T27" fmla="*/ 0 h 347"/>
              <a:gd name="T28" fmla="*/ 0 w 253"/>
              <a:gd name="T29" fmla="*/ 86 h 347"/>
              <a:gd name="T30" fmla="*/ 36 w 253"/>
              <a:gd name="T31" fmla="*/ 173 h 347"/>
              <a:gd name="T32" fmla="*/ 72 w 253"/>
              <a:gd name="T33" fmla="*/ 38 h 347"/>
              <a:gd name="T34" fmla="*/ 52 w 253"/>
              <a:gd name="T35" fmla="*/ 87 h 347"/>
              <a:gd name="T36" fmla="*/ 72 w 253"/>
              <a:gd name="T37" fmla="*/ 135 h 347"/>
              <a:gd name="T38" fmla="*/ 216 w 253"/>
              <a:gd name="T39" fmla="*/ 173 h 347"/>
              <a:gd name="T40" fmla="*/ 253 w 253"/>
              <a:gd name="T41" fmla="*/ 86 h 347"/>
              <a:gd name="T42" fmla="*/ 217 w 253"/>
              <a:gd name="T43" fmla="*/ 0 h 347"/>
              <a:gd name="T44" fmla="*/ 180 w 253"/>
              <a:gd name="T45" fmla="*/ 135 h 347"/>
              <a:gd name="T46" fmla="*/ 200 w 253"/>
              <a:gd name="T47" fmla="*/ 87 h 347"/>
              <a:gd name="T48" fmla="*/ 180 w 253"/>
              <a:gd name="T49" fmla="*/ 38 h 3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3" h="347">
                <a:moveTo>
                  <a:pt x="96" y="87"/>
                </a:moveTo>
                <a:cubicBezTo>
                  <a:pt x="96" y="70"/>
                  <a:pt x="109" y="57"/>
                  <a:pt x="126" y="57"/>
                </a:cubicBezTo>
                <a:cubicBezTo>
                  <a:pt x="143" y="57"/>
                  <a:pt x="156" y="70"/>
                  <a:pt x="156" y="87"/>
                </a:cubicBezTo>
                <a:cubicBezTo>
                  <a:pt x="156" y="104"/>
                  <a:pt x="143" y="117"/>
                  <a:pt x="126" y="117"/>
                </a:cubicBezTo>
                <a:cubicBezTo>
                  <a:pt x="109" y="117"/>
                  <a:pt x="96" y="104"/>
                  <a:pt x="96" y="87"/>
                </a:cubicBezTo>
                <a:close/>
                <a:moveTo>
                  <a:pt x="38" y="347"/>
                </a:moveTo>
                <a:cubicBezTo>
                  <a:pt x="116" y="115"/>
                  <a:pt x="116" y="115"/>
                  <a:pt x="116" y="115"/>
                </a:cubicBezTo>
                <a:moveTo>
                  <a:pt x="213" y="347"/>
                </a:moveTo>
                <a:cubicBezTo>
                  <a:pt x="135" y="116"/>
                  <a:pt x="135" y="116"/>
                  <a:pt x="135" y="116"/>
                </a:cubicBezTo>
                <a:moveTo>
                  <a:pt x="85" y="209"/>
                </a:moveTo>
                <a:cubicBezTo>
                  <a:pt x="167" y="209"/>
                  <a:pt x="167" y="209"/>
                  <a:pt x="167" y="209"/>
                </a:cubicBezTo>
                <a:moveTo>
                  <a:pt x="59" y="283"/>
                </a:moveTo>
                <a:cubicBezTo>
                  <a:pt x="192" y="283"/>
                  <a:pt x="192" y="283"/>
                  <a:pt x="192" y="283"/>
                </a:cubicBezTo>
                <a:moveTo>
                  <a:pt x="35" y="0"/>
                </a:moveTo>
                <a:cubicBezTo>
                  <a:pt x="13" y="22"/>
                  <a:pt x="0" y="52"/>
                  <a:pt x="0" y="86"/>
                </a:cubicBezTo>
                <a:cubicBezTo>
                  <a:pt x="0" y="120"/>
                  <a:pt x="13" y="151"/>
                  <a:pt x="36" y="173"/>
                </a:cubicBezTo>
                <a:moveTo>
                  <a:pt x="72" y="38"/>
                </a:moveTo>
                <a:cubicBezTo>
                  <a:pt x="60" y="50"/>
                  <a:pt x="52" y="68"/>
                  <a:pt x="52" y="87"/>
                </a:cubicBezTo>
                <a:cubicBezTo>
                  <a:pt x="52" y="105"/>
                  <a:pt x="60" y="122"/>
                  <a:pt x="72" y="135"/>
                </a:cubicBezTo>
                <a:moveTo>
                  <a:pt x="216" y="173"/>
                </a:moveTo>
                <a:cubicBezTo>
                  <a:pt x="239" y="151"/>
                  <a:pt x="253" y="120"/>
                  <a:pt x="253" y="86"/>
                </a:cubicBezTo>
                <a:cubicBezTo>
                  <a:pt x="253" y="52"/>
                  <a:pt x="239" y="22"/>
                  <a:pt x="217" y="0"/>
                </a:cubicBezTo>
                <a:moveTo>
                  <a:pt x="180" y="135"/>
                </a:moveTo>
                <a:cubicBezTo>
                  <a:pt x="192" y="122"/>
                  <a:pt x="200" y="105"/>
                  <a:pt x="200" y="87"/>
                </a:cubicBezTo>
                <a:cubicBezTo>
                  <a:pt x="200" y="68"/>
                  <a:pt x="192" y="50"/>
                  <a:pt x="180" y="38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5877520" y="1948177"/>
            <a:ext cx="436958" cy="43766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215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speedometer" title="Icon of a spedometer showing medium speed"/>
          <p:cNvSpPr>
            <a:spLocks noChangeAspect="1" noEditPoints="1"/>
          </p:cNvSpPr>
          <p:nvPr/>
        </p:nvSpPr>
        <p:spPr bwMode="auto">
          <a:xfrm>
            <a:off x="4361618" y="4486097"/>
            <a:ext cx="437660" cy="437660"/>
          </a:xfrm>
          <a:custGeom>
            <a:gdLst>
              <a:gd name="T0" fmla="*/ 161 w 281"/>
              <a:gd name="T1" fmla="*/ 141 h 281"/>
              <a:gd name="T2" fmla="*/ 140 w 281"/>
              <a:gd name="T3" fmla="*/ 162 h 281"/>
              <a:gd name="T4" fmla="*/ 120 w 281"/>
              <a:gd name="T5" fmla="*/ 141 h 281"/>
              <a:gd name="T6" fmla="*/ 140 w 281"/>
              <a:gd name="T7" fmla="*/ 120 h 281"/>
              <a:gd name="T8" fmla="*/ 161 w 281"/>
              <a:gd name="T9" fmla="*/ 141 h 281"/>
              <a:gd name="T10" fmla="*/ 140 w 281"/>
              <a:gd name="T11" fmla="*/ 0 h 281"/>
              <a:gd name="T12" fmla="*/ 0 w 281"/>
              <a:gd name="T13" fmla="*/ 141 h 281"/>
              <a:gd name="T14" fmla="*/ 140 w 281"/>
              <a:gd name="T15" fmla="*/ 281 h 281"/>
              <a:gd name="T16" fmla="*/ 281 w 281"/>
              <a:gd name="T17" fmla="*/ 141 h 281"/>
              <a:gd name="T18" fmla="*/ 140 w 281"/>
              <a:gd name="T19" fmla="*/ 0 h 281"/>
              <a:gd name="T20" fmla="*/ 214 w 281"/>
              <a:gd name="T21" fmla="*/ 210 h 281"/>
              <a:gd name="T22" fmla="*/ 241 w 281"/>
              <a:gd name="T23" fmla="*/ 141 h 281"/>
              <a:gd name="T24" fmla="*/ 177 w 281"/>
              <a:gd name="T25" fmla="*/ 46 h 281"/>
              <a:gd name="T26" fmla="*/ 104 w 281"/>
              <a:gd name="T27" fmla="*/ 46 h 281"/>
              <a:gd name="T28" fmla="*/ 40 w 281"/>
              <a:gd name="T29" fmla="*/ 141 h 281"/>
              <a:gd name="T30" fmla="*/ 67 w 281"/>
              <a:gd name="T31" fmla="*/ 210 h 281"/>
              <a:gd name="T32" fmla="*/ 140 w 281"/>
              <a:gd name="T33" fmla="*/ 39 h 281"/>
              <a:gd name="T34" fmla="*/ 140 w 281"/>
              <a:gd name="T35" fmla="*/ 117 h 2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281">
                <a:moveTo>
                  <a:pt x="161" y="141"/>
                </a:moveTo>
                <a:cubicBezTo>
                  <a:pt x="161" y="152"/>
                  <a:pt x="152" y="162"/>
                  <a:pt x="140" y="162"/>
                </a:cubicBezTo>
                <a:cubicBezTo>
                  <a:pt x="129" y="162"/>
                  <a:pt x="120" y="152"/>
                  <a:pt x="120" y="141"/>
                </a:cubicBezTo>
                <a:cubicBezTo>
                  <a:pt x="120" y="129"/>
                  <a:pt x="129" y="120"/>
                  <a:pt x="140" y="120"/>
                </a:cubicBezTo>
                <a:cubicBezTo>
                  <a:pt x="152" y="120"/>
                  <a:pt x="161" y="129"/>
                  <a:pt x="161" y="141"/>
                </a:cubicBezTo>
                <a:close/>
                <a:moveTo>
                  <a:pt x="140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18"/>
                  <a:pt x="63" y="281"/>
                  <a:pt x="140" y="281"/>
                </a:cubicBezTo>
                <a:cubicBezTo>
                  <a:pt x="218" y="281"/>
                  <a:pt x="281" y="218"/>
                  <a:pt x="281" y="141"/>
                </a:cubicBezTo>
                <a:cubicBezTo>
                  <a:pt x="281" y="63"/>
                  <a:pt x="218" y="0"/>
                  <a:pt x="140" y="0"/>
                </a:cubicBezTo>
                <a:close/>
                <a:moveTo>
                  <a:pt x="214" y="210"/>
                </a:moveTo>
                <a:cubicBezTo>
                  <a:pt x="231" y="192"/>
                  <a:pt x="241" y="168"/>
                  <a:pt x="241" y="141"/>
                </a:cubicBezTo>
                <a:cubicBezTo>
                  <a:pt x="241" y="98"/>
                  <a:pt x="215" y="61"/>
                  <a:pt x="177" y="46"/>
                </a:cubicBezTo>
                <a:moveTo>
                  <a:pt x="104" y="46"/>
                </a:moveTo>
                <a:cubicBezTo>
                  <a:pt x="66" y="61"/>
                  <a:pt x="40" y="98"/>
                  <a:pt x="40" y="141"/>
                </a:cubicBezTo>
                <a:cubicBezTo>
                  <a:pt x="40" y="168"/>
                  <a:pt x="50" y="192"/>
                  <a:pt x="67" y="210"/>
                </a:cubicBezTo>
                <a:moveTo>
                  <a:pt x="140" y="39"/>
                </a:moveTo>
                <a:cubicBezTo>
                  <a:pt x="140" y="117"/>
                  <a:pt x="140" y="117"/>
                  <a:pt x="140" y="117"/>
                </a:cubicBezTo>
              </a:path>
            </a:pathLst>
          </a:custGeom>
          <a:noFill/>
          <a:ln w="9525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7417634" y="4470707"/>
            <a:ext cx="455464" cy="437660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9525" cap="sq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664595" y="1231901"/>
          <a:ext cx="10780485" cy="5081814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507999" y="1320800"/>
          <a:ext cx="10988675" cy="487331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占位符 40" descr="图片包含 蓝色, 物体, 户外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1" r="8161"/>
          <a:stretch>
            <a:fillRect/>
          </a:stretch>
        </p:blipFill>
        <p:spPr/>
      </p:pic>
      <p:pic>
        <p:nvPicPr>
          <p:cNvPr id="43" name="图片占位符 42" descr="图片包含 蓝色, 物体, 户外&#10;&#10;描述已自动生成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1" r="8161"/>
          <a:stretch>
            <a:fillRect/>
          </a:stretch>
        </p:blipFill>
        <p:spPr/>
      </p:pic>
      <p:pic>
        <p:nvPicPr>
          <p:cNvPr id="45" name="图片占位符 44" descr="图片包含 蓝色, 物体, 户外&#10;&#10;描述已自动生成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1" r="8161"/>
          <a:stretch>
            <a:fillRect/>
          </a:stretch>
        </p:blipFill>
        <p:spPr/>
      </p:pic>
      <p:pic>
        <p:nvPicPr>
          <p:cNvPr id="55" name="图片占位符 54" descr="图片包含 蓝色, 物体, 户外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1" r="8161"/>
          <a:stretch>
            <a:fillRect/>
          </a:stretch>
        </p:blipFill>
        <p:spPr/>
      </p:pic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sp>
        <p:nvSpPr>
          <p:cNvPr id="34" name="矩形: 圆角 33"/>
          <p:cNvSpPr/>
          <p:nvPr/>
        </p:nvSpPr>
        <p:spPr>
          <a:xfrm>
            <a:off x="692199" y="3811649"/>
            <a:ext cx="2703401" cy="20193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3393939" y="1800286"/>
            <a:ext cx="2703401" cy="20193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6096780" y="3810000"/>
            <a:ext cx="2703401" cy="20193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8796399" y="1797048"/>
            <a:ext cx="2703401" cy="20193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21420" y="4232321"/>
            <a:ext cx="2081318" cy="1049988"/>
            <a:chOff x="1082129" y="4310998"/>
            <a:chExt cx="2106815" cy="1049988"/>
          </a:xfrm>
        </p:grpSpPr>
        <p:sp>
          <p:nvSpPr>
            <p:cNvPr id="31" name="文本框 30"/>
            <p:cNvSpPr txBox="1"/>
            <p:nvPr/>
          </p:nvSpPr>
          <p:spPr>
            <a:xfrm>
              <a:off x="1082129" y="431099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82129" y="4687981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967429" y="4615161"/>
            <a:ext cx="198930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387982" y="4232321"/>
            <a:ext cx="2081318" cy="1049988"/>
            <a:chOff x="1082129" y="4310998"/>
            <a:chExt cx="2106815" cy="1049988"/>
          </a:xfrm>
        </p:grpSpPr>
        <p:sp>
          <p:nvSpPr>
            <p:cNvPr id="52" name="文本框 51"/>
            <p:cNvSpPr txBox="1"/>
            <p:nvPr/>
          </p:nvSpPr>
          <p:spPr>
            <a:xfrm>
              <a:off x="1082129" y="431099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082129" y="4687981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6433991" y="4615161"/>
            <a:ext cx="198930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686231" y="2324749"/>
            <a:ext cx="2081318" cy="1049988"/>
            <a:chOff x="3686231" y="2324749"/>
            <a:chExt cx="2081318" cy="1049988"/>
          </a:xfrm>
        </p:grpSpPr>
        <p:grpSp>
          <p:nvGrpSpPr>
            <p:cNvPr id="38" name="组合 37"/>
            <p:cNvGrpSpPr/>
            <p:nvPr/>
          </p:nvGrpSpPr>
          <p:grpSpPr>
            <a:xfrm>
              <a:off x="3686231" y="2324749"/>
              <a:ext cx="2081318" cy="1049988"/>
              <a:chOff x="1082129" y="4310998"/>
              <a:chExt cx="2106815" cy="1049988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1082129" y="4310998"/>
                <a:ext cx="21068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</a:rPr>
                  <a:t>TITLE HERE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082129" y="4687981"/>
                <a:ext cx="2106815" cy="673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</a:rPr>
                  <a:t>Lorem ipsum dolor sit amet, consectetuer adipiscing elit. Maecenas</a:t>
                </a:r>
                <a:endPara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>
              <a:off x="3732240" y="2707589"/>
              <a:ext cx="198930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152793" y="2324749"/>
            <a:ext cx="2081318" cy="1049988"/>
            <a:chOff x="9152793" y="2324749"/>
            <a:chExt cx="2081318" cy="1049988"/>
          </a:xfrm>
        </p:grpSpPr>
        <p:grpSp>
          <p:nvGrpSpPr>
            <p:cNvPr id="47" name="组合 46"/>
            <p:cNvGrpSpPr/>
            <p:nvPr/>
          </p:nvGrpSpPr>
          <p:grpSpPr>
            <a:xfrm>
              <a:off x="9152793" y="2324749"/>
              <a:ext cx="2081318" cy="1049988"/>
              <a:chOff x="1082129" y="4310998"/>
              <a:chExt cx="2106815" cy="1049988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082129" y="4310998"/>
                <a:ext cx="21068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</a:rPr>
                  <a:t>TITLE HERE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082129" y="4687981"/>
                <a:ext cx="2106815" cy="673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</a:rPr>
                  <a:t>Lorem ipsum dolor sit amet, consectetuer adipiscing elit. Maecenas</a:t>
                </a:r>
                <a:endPara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</p:grpSp>
        <p:cxnSp>
          <p:nvCxnSpPr>
            <p:cNvPr id="27" name="直接连接符 26"/>
            <p:cNvCxnSpPr/>
            <p:nvPr/>
          </p:nvCxnSpPr>
          <p:spPr>
            <a:xfrm>
              <a:off x="9198802" y="2707589"/>
              <a:ext cx="198930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任意多边形: 形状 11"/>
          <p:cNvSpPr/>
          <p:nvPr/>
        </p:nvSpPr>
        <p:spPr>
          <a:xfrm>
            <a:off x="775955" y="1582913"/>
            <a:ext cx="2160000" cy="4320000"/>
          </a:xfrm>
          <a:custGeom>
            <a:gdLst>
              <a:gd name="connsiteX0" fmla="*/ 0 w 2160000"/>
              <a:gd name="connsiteY0" fmla="*/ 0 h 4320000"/>
              <a:gd name="connsiteX1" fmla="*/ 2160000 w 2160000"/>
              <a:gd name="connsiteY1" fmla="*/ 0 h 4320000"/>
              <a:gd name="connsiteX2" fmla="*/ 2160000 w 2160000"/>
              <a:gd name="connsiteY2" fmla="*/ 3240000 h 4320000"/>
              <a:gd name="connsiteX3" fmla="*/ 1080000 w 2160000"/>
              <a:gd name="connsiteY3" fmla="*/ 4320000 h 4320000"/>
              <a:gd name="connsiteX4" fmla="*/ 0 w 2160000"/>
              <a:gd name="connsiteY4" fmla="*/ 3240000 h 4320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4320000">
                <a:moveTo>
                  <a:pt x="0" y="0"/>
                </a:moveTo>
                <a:lnTo>
                  <a:pt x="2160000" y="0"/>
                </a:lnTo>
                <a:lnTo>
                  <a:pt x="2160000" y="3240000"/>
                </a:lnTo>
                <a:cubicBezTo>
                  <a:pt x="2160000" y="3836468"/>
                  <a:pt x="1676468" y="4320000"/>
                  <a:pt x="1080000" y="4320000"/>
                </a:cubicBezTo>
                <a:cubicBezTo>
                  <a:pt x="483532" y="4320000"/>
                  <a:pt x="0" y="3836468"/>
                  <a:pt x="0" y="324000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2548" y="2509600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2548" y="2940965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01884" y="2940965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cket" title="Icon of a rocket"/>
          <p:cNvSpPr>
            <a:spLocks noChangeAspect="1" noEditPoints="1"/>
          </p:cNvSpPr>
          <p:nvPr/>
        </p:nvSpPr>
        <p:spPr bwMode="auto">
          <a:xfrm>
            <a:off x="1718256" y="1892220"/>
            <a:ext cx="367199" cy="36000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3602652" y="1582913"/>
            <a:ext cx="2160000" cy="4320000"/>
          </a:xfrm>
          <a:custGeom>
            <a:gdLst>
              <a:gd name="connsiteX0" fmla="*/ 0 w 2160000"/>
              <a:gd name="connsiteY0" fmla="*/ 0 h 4320000"/>
              <a:gd name="connsiteX1" fmla="*/ 2160000 w 2160000"/>
              <a:gd name="connsiteY1" fmla="*/ 0 h 4320000"/>
              <a:gd name="connsiteX2" fmla="*/ 2160000 w 2160000"/>
              <a:gd name="connsiteY2" fmla="*/ 3240000 h 4320000"/>
              <a:gd name="connsiteX3" fmla="*/ 1080000 w 2160000"/>
              <a:gd name="connsiteY3" fmla="*/ 4320000 h 4320000"/>
              <a:gd name="connsiteX4" fmla="*/ 0 w 2160000"/>
              <a:gd name="connsiteY4" fmla="*/ 3240000 h 4320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4320000">
                <a:moveTo>
                  <a:pt x="0" y="0"/>
                </a:moveTo>
                <a:lnTo>
                  <a:pt x="2160000" y="0"/>
                </a:lnTo>
                <a:lnTo>
                  <a:pt x="2160000" y="3240000"/>
                </a:lnTo>
                <a:cubicBezTo>
                  <a:pt x="2160000" y="3836468"/>
                  <a:pt x="1676468" y="4320000"/>
                  <a:pt x="1080000" y="4320000"/>
                </a:cubicBezTo>
                <a:cubicBezTo>
                  <a:pt x="483532" y="4320000"/>
                  <a:pt x="0" y="3836468"/>
                  <a:pt x="0" y="324000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6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4542160" y="1892220"/>
            <a:ext cx="374644" cy="360000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12700" cap="sq">
            <a:solidFill>
              <a:schemeClr val="tx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29245" y="2541480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629245" y="2972845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728581" y="2972845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: 形状 14"/>
          <p:cNvSpPr/>
          <p:nvPr/>
        </p:nvSpPr>
        <p:spPr>
          <a:xfrm>
            <a:off x="6429349" y="1582913"/>
            <a:ext cx="2160000" cy="4320000"/>
          </a:xfrm>
          <a:custGeom>
            <a:gdLst>
              <a:gd name="connsiteX0" fmla="*/ 0 w 2160000"/>
              <a:gd name="connsiteY0" fmla="*/ 0 h 4320000"/>
              <a:gd name="connsiteX1" fmla="*/ 2160000 w 2160000"/>
              <a:gd name="connsiteY1" fmla="*/ 0 h 4320000"/>
              <a:gd name="connsiteX2" fmla="*/ 2160000 w 2160000"/>
              <a:gd name="connsiteY2" fmla="*/ 3240000 h 4320000"/>
              <a:gd name="connsiteX3" fmla="*/ 1080000 w 2160000"/>
              <a:gd name="connsiteY3" fmla="*/ 4320000 h 4320000"/>
              <a:gd name="connsiteX4" fmla="*/ 0 w 2160000"/>
              <a:gd name="connsiteY4" fmla="*/ 3240000 h 4320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4320000">
                <a:moveTo>
                  <a:pt x="0" y="0"/>
                </a:moveTo>
                <a:lnTo>
                  <a:pt x="2160000" y="0"/>
                </a:lnTo>
                <a:lnTo>
                  <a:pt x="2160000" y="3240000"/>
                </a:lnTo>
                <a:cubicBezTo>
                  <a:pt x="2160000" y="3836468"/>
                  <a:pt x="1676468" y="4320000"/>
                  <a:pt x="1080000" y="4320000"/>
                </a:cubicBezTo>
                <a:cubicBezTo>
                  <a:pt x="483532" y="4320000"/>
                  <a:pt x="0" y="3836468"/>
                  <a:pt x="0" y="324000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3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7374566" y="1892220"/>
            <a:ext cx="359423" cy="36000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455942" y="2573360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455942" y="3004725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555278" y="3004725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/>
          <p:cNvSpPr/>
          <p:nvPr/>
        </p:nvSpPr>
        <p:spPr>
          <a:xfrm>
            <a:off x="9256046" y="1582913"/>
            <a:ext cx="2160000" cy="4320000"/>
          </a:xfrm>
          <a:custGeom>
            <a:gdLst>
              <a:gd name="connsiteX0" fmla="*/ 0 w 2160000"/>
              <a:gd name="connsiteY0" fmla="*/ 0 h 4320000"/>
              <a:gd name="connsiteX1" fmla="*/ 2160000 w 2160000"/>
              <a:gd name="connsiteY1" fmla="*/ 0 h 4320000"/>
              <a:gd name="connsiteX2" fmla="*/ 2160000 w 2160000"/>
              <a:gd name="connsiteY2" fmla="*/ 3240000 h 4320000"/>
              <a:gd name="connsiteX3" fmla="*/ 1080000 w 2160000"/>
              <a:gd name="connsiteY3" fmla="*/ 4320000 h 4320000"/>
              <a:gd name="connsiteX4" fmla="*/ 0 w 2160000"/>
              <a:gd name="connsiteY4" fmla="*/ 3240000 h 4320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4320000">
                <a:moveTo>
                  <a:pt x="0" y="0"/>
                </a:moveTo>
                <a:lnTo>
                  <a:pt x="2160000" y="0"/>
                </a:lnTo>
                <a:lnTo>
                  <a:pt x="2160000" y="3240000"/>
                </a:lnTo>
                <a:cubicBezTo>
                  <a:pt x="2160000" y="3836468"/>
                  <a:pt x="1676468" y="4320000"/>
                  <a:pt x="1080000" y="4320000"/>
                </a:cubicBezTo>
                <a:cubicBezTo>
                  <a:pt x="483532" y="4320000"/>
                  <a:pt x="0" y="3836468"/>
                  <a:pt x="0" y="324000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9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10201110" y="1892220"/>
            <a:ext cx="359831" cy="36000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282639" y="2605240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282639" y="3036605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9381975" y="3036605"/>
            <a:ext cx="1908143" cy="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图片占位符 73" descr="图片包含 蓝色, 物体, 户外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76" name="图片占位符 75" descr="图片包含 蓝色, 物体, 户外&#10;&#10;描述已自动生成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78" name="图片占位符 77" descr="图片包含 蓝色, 物体, 户外&#10;&#10;描述已自动生成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80" name="图片占位符 79" descr="图片包含 蓝色, 物体, 户外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sp>
        <p:nvSpPr>
          <p:cNvPr id="28" name="空心弧 27"/>
          <p:cNvSpPr/>
          <p:nvPr/>
        </p:nvSpPr>
        <p:spPr>
          <a:xfrm rot="10800000">
            <a:off x="4505549" y="2139950"/>
            <a:ext cx="3213100" cy="3213100"/>
          </a:xfrm>
          <a:prstGeom prst="blockArc">
            <a:avLst>
              <a:gd name="adj1" fmla="val 10797665"/>
              <a:gd name="adj2" fmla="val 16200000"/>
              <a:gd name="adj3" fmla="val 1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9" name="空心弧 28"/>
          <p:cNvSpPr/>
          <p:nvPr/>
        </p:nvSpPr>
        <p:spPr>
          <a:xfrm>
            <a:off x="4505549" y="2139950"/>
            <a:ext cx="3213100" cy="3213100"/>
          </a:xfrm>
          <a:prstGeom prst="blockArc">
            <a:avLst>
              <a:gd name="adj1" fmla="val 10797665"/>
              <a:gd name="adj2" fmla="val 16200000"/>
              <a:gd name="adj3" fmla="val 1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0" name="空心弧 29"/>
          <p:cNvSpPr/>
          <p:nvPr/>
        </p:nvSpPr>
        <p:spPr>
          <a:xfrm rot="16200000">
            <a:off x="4505549" y="2139950"/>
            <a:ext cx="3213100" cy="3213100"/>
          </a:xfrm>
          <a:prstGeom prst="blockArc">
            <a:avLst>
              <a:gd name="adj1" fmla="val 10797665"/>
              <a:gd name="adj2" fmla="val 16199994"/>
              <a:gd name="adj3" fmla="val 1593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5" name="空心弧 44"/>
          <p:cNvSpPr/>
          <p:nvPr/>
        </p:nvSpPr>
        <p:spPr>
          <a:xfrm rot="5400000">
            <a:off x="4505549" y="2139950"/>
            <a:ext cx="3213100" cy="3213100"/>
          </a:xfrm>
          <a:prstGeom prst="blockArc">
            <a:avLst>
              <a:gd name="adj1" fmla="val 10797665"/>
              <a:gd name="adj2" fmla="val 16240347"/>
              <a:gd name="adj3" fmla="val 16322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264236" y="2238586"/>
            <a:ext cx="660400" cy="660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244094" y="2238586"/>
            <a:ext cx="660400" cy="660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292811" y="4643771"/>
            <a:ext cx="660400" cy="660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7244094" y="4643771"/>
            <a:ext cx="660400" cy="660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344313" y="3076024"/>
            <a:ext cx="1535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Arial" panose="020b0604020202020204" pitchFamily="34" charset="0"/>
              </a:rPr>
              <a:t>添加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Arial" panose="020b0604020202020204" pitchFamily="34" charset="0"/>
              </a:rPr>
              <a:t>标题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481991" y="2207914"/>
            <a:ext cx="3078637" cy="1122566"/>
            <a:chOff x="8481991" y="2207914"/>
            <a:chExt cx="3078637" cy="1122566"/>
          </a:xfrm>
        </p:grpSpPr>
        <p:sp>
          <p:nvSpPr>
            <p:cNvPr id="73" name="文本框 72"/>
            <p:cNvSpPr txBox="1"/>
            <p:nvPr/>
          </p:nvSpPr>
          <p:spPr>
            <a:xfrm>
              <a:off x="8481991" y="2207914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8520792" y="2657475"/>
              <a:ext cx="3039836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 porttitor congue massa. Fusce posuere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75" name="矩形: 圆角 74"/>
            <p:cNvSpPr/>
            <p:nvPr/>
          </p:nvSpPr>
          <p:spPr>
            <a:xfrm>
              <a:off x="8615741" y="2609890"/>
              <a:ext cx="548556" cy="4571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8515362" y="4589650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554163" y="5039211"/>
            <a:ext cx="3039836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79" name="矩形: 圆角 78"/>
          <p:cNvSpPr/>
          <p:nvPr/>
        </p:nvSpPr>
        <p:spPr>
          <a:xfrm>
            <a:off x="8649112" y="4991626"/>
            <a:ext cx="548556" cy="457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389733" y="2093542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35281" y="2543103"/>
            <a:ext cx="3039836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2" name="矩形: 圆角 81"/>
          <p:cNvSpPr/>
          <p:nvPr/>
        </p:nvSpPr>
        <p:spPr>
          <a:xfrm>
            <a:off x="2843931" y="2495518"/>
            <a:ext cx="548556" cy="457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370109" y="4540199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15657" y="4989760"/>
            <a:ext cx="3039836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 porttitor congue massa. Fusce posuere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5" name="矩形: 圆角 84"/>
          <p:cNvSpPr/>
          <p:nvPr/>
        </p:nvSpPr>
        <p:spPr>
          <a:xfrm>
            <a:off x="2824307" y="4942175"/>
            <a:ext cx="548556" cy="457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31" name="rocket" title="Icon of a rocket"/>
          <p:cNvSpPr>
            <a:spLocks noChangeAspect="1" noEditPoints="1"/>
          </p:cNvSpPr>
          <p:nvPr/>
        </p:nvSpPr>
        <p:spPr bwMode="auto">
          <a:xfrm>
            <a:off x="4442535" y="2406061"/>
            <a:ext cx="275760" cy="270352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2" name="Intelligence" title="Icon of circles connected by crossing lines"/>
          <p:cNvSpPr>
            <a:spLocks noChangeAspect="1" noEditPoints="1"/>
          </p:cNvSpPr>
          <p:nvPr/>
        </p:nvSpPr>
        <p:spPr bwMode="auto">
          <a:xfrm>
            <a:off x="7422910" y="2406061"/>
            <a:ext cx="281350" cy="270352"/>
          </a:xfrm>
          <a:custGeom>
            <a:gdLst>
              <a:gd name="T0" fmla="*/ 90 w 347"/>
              <a:gd name="T1" fmla="*/ 24 h 333"/>
              <a:gd name="T2" fmla="*/ 114 w 347"/>
              <a:gd name="T3" fmla="*/ 0 h 333"/>
              <a:gd name="T4" fmla="*/ 138 w 347"/>
              <a:gd name="T5" fmla="*/ 24 h 333"/>
              <a:gd name="T6" fmla="*/ 114 w 347"/>
              <a:gd name="T7" fmla="*/ 49 h 333"/>
              <a:gd name="T8" fmla="*/ 90 w 347"/>
              <a:gd name="T9" fmla="*/ 24 h 333"/>
              <a:gd name="T10" fmla="*/ 0 w 347"/>
              <a:gd name="T11" fmla="*/ 146 h 333"/>
              <a:gd name="T12" fmla="*/ 37 w 347"/>
              <a:gd name="T13" fmla="*/ 183 h 333"/>
              <a:gd name="T14" fmla="*/ 75 w 347"/>
              <a:gd name="T15" fmla="*/ 146 h 333"/>
              <a:gd name="T16" fmla="*/ 37 w 347"/>
              <a:gd name="T17" fmla="*/ 108 h 333"/>
              <a:gd name="T18" fmla="*/ 0 w 347"/>
              <a:gd name="T19" fmla="*/ 146 h 333"/>
              <a:gd name="T20" fmla="*/ 60 w 347"/>
              <a:gd name="T21" fmla="*/ 273 h 333"/>
              <a:gd name="T22" fmla="*/ 119 w 347"/>
              <a:gd name="T23" fmla="*/ 333 h 333"/>
              <a:gd name="T24" fmla="*/ 179 w 347"/>
              <a:gd name="T25" fmla="*/ 273 h 333"/>
              <a:gd name="T26" fmla="*/ 119 w 347"/>
              <a:gd name="T27" fmla="*/ 213 h 333"/>
              <a:gd name="T28" fmla="*/ 60 w 347"/>
              <a:gd name="T29" fmla="*/ 273 h 333"/>
              <a:gd name="T30" fmla="*/ 134 w 347"/>
              <a:gd name="T31" fmla="*/ 110 h 333"/>
              <a:gd name="T32" fmla="*/ 174 w 347"/>
              <a:gd name="T33" fmla="*/ 149 h 333"/>
              <a:gd name="T34" fmla="*/ 213 w 347"/>
              <a:gd name="T35" fmla="*/ 110 h 333"/>
              <a:gd name="T36" fmla="*/ 174 w 347"/>
              <a:gd name="T37" fmla="*/ 71 h 333"/>
              <a:gd name="T38" fmla="*/ 134 w 347"/>
              <a:gd name="T39" fmla="*/ 110 h 333"/>
              <a:gd name="T40" fmla="*/ 228 w 347"/>
              <a:gd name="T41" fmla="*/ 241 h 333"/>
              <a:gd name="T42" fmla="*/ 287 w 347"/>
              <a:gd name="T43" fmla="*/ 303 h 333"/>
              <a:gd name="T44" fmla="*/ 347 w 347"/>
              <a:gd name="T45" fmla="*/ 241 h 333"/>
              <a:gd name="T46" fmla="*/ 287 w 347"/>
              <a:gd name="T47" fmla="*/ 179 h 333"/>
              <a:gd name="T48" fmla="*/ 228 w 347"/>
              <a:gd name="T49" fmla="*/ 241 h 333"/>
              <a:gd name="T50" fmla="*/ 228 w 347"/>
              <a:gd name="T51" fmla="*/ 250 h 333"/>
              <a:gd name="T52" fmla="*/ 178 w 347"/>
              <a:gd name="T53" fmla="*/ 262 h 333"/>
              <a:gd name="T54" fmla="*/ 74 w 347"/>
              <a:gd name="T55" fmla="*/ 139 h 333"/>
              <a:gd name="T56" fmla="*/ 136 w 347"/>
              <a:gd name="T57" fmla="*/ 120 h 333"/>
              <a:gd name="T58" fmla="*/ 137 w 347"/>
              <a:gd name="T59" fmla="*/ 216 h 333"/>
              <a:gd name="T60" fmla="*/ 162 w 347"/>
              <a:gd name="T61" fmla="*/ 148 h 333"/>
              <a:gd name="T62" fmla="*/ 86 w 347"/>
              <a:gd name="T63" fmla="*/ 223 h 333"/>
              <a:gd name="T64" fmla="*/ 57 w 347"/>
              <a:gd name="T65" fmla="*/ 177 h 333"/>
              <a:gd name="T66" fmla="*/ 232 w 347"/>
              <a:gd name="T67" fmla="*/ 217 h 333"/>
              <a:gd name="T68" fmla="*/ 71 w 347"/>
              <a:gd name="T69" fmla="*/ 161 h 333"/>
              <a:gd name="T70" fmla="*/ 102 w 347"/>
              <a:gd name="T71" fmla="*/ 46 h 333"/>
              <a:gd name="T72" fmla="*/ 58 w 347"/>
              <a:gd name="T73" fmla="*/ 115 h 333"/>
              <a:gd name="T74" fmla="*/ 249 w 347"/>
              <a:gd name="T75" fmla="*/ 194 h 333"/>
              <a:gd name="T76" fmla="*/ 200 w 347"/>
              <a:gd name="T77" fmla="*/ 139 h 333"/>
              <a:gd name="T78" fmla="*/ 112 w 347"/>
              <a:gd name="T79" fmla="*/ 213 h 333"/>
              <a:gd name="T80" fmla="*/ 114 w 347"/>
              <a:gd name="T81" fmla="*/ 49 h 333"/>
              <a:gd name="T82" fmla="*/ 126 w 347"/>
              <a:gd name="T83" fmla="*/ 45 h 333"/>
              <a:gd name="T84" fmla="*/ 151 w 347"/>
              <a:gd name="T85" fmla="*/ 78 h 33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47" h="333">
                <a:moveTo>
                  <a:pt x="90" y="24"/>
                </a:moveTo>
                <a:cubicBezTo>
                  <a:pt x="90" y="11"/>
                  <a:pt x="100" y="0"/>
                  <a:pt x="114" y="0"/>
                </a:cubicBezTo>
                <a:cubicBezTo>
                  <a:pt x="127" y="0"/>
                  <a:pt x="138" y="11"/>
                  <a:pt x="138" y="24"/>
                </a:cubicBezTo>
                <a:cubicBezTo>
                  <a:pt x="138" y="38"/>
                  <a:pt x="127" y="49"/>
                  <a:pt x="114" y="49"/>
                </a:cubicBezTo>
                <a:cubicBezTo>
                  <a:pt x="100" y="49"/>
                  <a:pt x="90" y="38"/>
                  <a:pt x="90" y="24"/>
                </a:cubicBezTo>
                <a:close/>
                <a:moveTo>
                  <a:pt x="0" y="146"/>
                </a:moveTo>
                <a:cubicBezTo>
                  <a:pt x="0" y="166"/>
                  <a:pt x="17" y="183"/>
                  <a:pt x="37" y="183"/>
                </a:cubicBezTo>
                <a:cubicBezTo>
                  <a:pt x="58" y="183"/>
                  <a:pt x="75" y="166"/>
                  <a:pt x="75" y="146"/>
                </a:cubicBezTo>
                <a:cubicBezTo>
                  <a:pt x="75" y="125"/>
                  <a:pt x="58" y="108"/>
                  <a:pt x="37" y="108"/>
                </a:cubicBezTo>
                <a:cubicBezTo>
                  <a:pt x="17" y="108"/>
                  <a:pt x="0" y="125"/>
                  <a:pt x="0" y="146"/>
                </a:cubicBezTo>
                <a:close/>
                <a:moveTo>
                  <a:pt x="60" y="273"/>
                </a:moveTo>
                <a:cubicBezTo>
                  <a:pt x="60" y="306"/>
                  <a:pt x="86" y="333"/>
                  <a:pt x="119" y="333"/>
                </a:cubicBezTo>
                <a:cubicBezTo>
                  <a:pt x="152" y="333"/>
                  <a:pt x="179" y="306"/>
                  <a:pt x="179" y="273"/>
                </a:cubicBezTo>
                <a:cubicBezTo>
                  <a:pt x="179" y="240"/>
                  <a:pt x="152" y="213"/>
                  <a:pt x="119" y="213"/>
                </a:cubicBezTo>
                <a:cubicBezTo>
                  <a:pt x="86" y="213"/>
                  <a:pt x="60" y="240"/>
                  <a:pt x="60" y="273"/>
                </a:cubicBezTo>
                <a:close/>
                <a:moveTo>
                  <a:pt x="134" y="110"/>
                </a:moveTo>
                <a:cubicBezTo>
                  <a:pt x="134" y="132"/>
                  <a:pt x="152" y="149"/>
                  <a:pt x="174" y="149"/>
                </a:cubicBezTo>
                <a:cubicBezTo>
                  <a:pt x="195" y="149"/>
                  <a:pt x="213" y="132"/>
                  <a:pt x="213" y="110"/>
                </a:cubicBezTo>
                <a:cubicBezTo>
                  <a:pt x="213" y="89"/>
                  <a:pt x="195" y="71"/>
                  <a:pt x="174" y="71"/>
                </a:cubicBezTo>
                <a:cubicBezTo>
                  <a:pt x="152" y="71"/>
                  <a:pt x="134" y="89"/>
                  <a:pt x="134" y="110"/>
                </a:cubicBezTo>
                <a:close/>
                <a:moveTo>
                  <a:pt x="228" y="241"/>
                </a:moveTo>
                <a:cubicBezTo>
                  <a:pt x="228" y="275"/>
                  <a:pt x="254" y="303"/>
                  <a:pt x="287" y="303"/>
                </a:cubicBezTo>
                <a:cubicBezTo>
                  <a:pt x="320" y="303"/>
                  <a:pt x="347" y="275"/>
                  <a:pt x="347" y="241"/>
                </a:cubicBezTo>
                <a:cubicBezTo>
                  <a:pt x="347" y="207"/>
                  <a:pt x="320" y="179"/>
                  <a:pt x="287" y="179"/>
                </a:cubicBezTo>
                <a:cubicBezTo>
                  <a:pt x="254" y="179"/>
                  <a:pt x="228" y="207"/>
                  <a:pt x="228" y="241"/>
                </a:cubicBezTo>
                <a:close/>
                <a:moveTo>
                  <a:pt x="228" y="250"/>
                </a:moveTo>
                <a:cubicBezTo>
                  <a:pt x="178" y="262"/>
                  <a:pt x="178" y="262"/>
                  <a:pt x="178" y="262"/>
                </a:cubicBezTo>
                <a:moveTo>
                  <a:pt x="74" y="139"/>
                </a:moveTo>
                <a:cubicBezTo>
                  <a:pt x="136" y="120"/>
                  <a:pt x="136" y="120"/>
                  <a:pt x="136" y="120"/>
                </a:cubicBezTo>
                <a:moveTo>
                  <a:pt x="137" y="216"/>
                </a:moveTo>
                <a:cubicBezTo>
                  <a:pt x="162" y="148"/>
                  <a:pt x="162" y="148"/>
                  <a:pt x="162" y="148"/>
                </a:cubicBezTo>
                <a:moveTo>
                  <a:pt x="86" y="223"/>
                </a:moveTo>
                <a:cubicBezTo>
                  <a:pt x="57" y="177"/>
                  <a:pt x="57" y="177"/>
                  <a:pt x="57" y="177"/>
                </a:cubicBezTo>
                <a:moveTo>
                  <a:pt x="232" y="217"/>
                </a:moveTo>
                <a:cubicBezTo>
                  <a:pt x="71" y="161"/>
                  <a:pt x="71" y="161"/>
                  <a:pt x="71" y="161"/>
                </a:cubicBezTo>
                <a:moveTo>
                  <a:pt x="102" y="46"/>
                </a:moveTo>
                <a:cubicBezTo>
                  <a:pt x="58" y="115"/>
                  <a:pt x="58" y="115"/>
                  <a:pt x="58" y="115"/>
                </a:cubicBezTo>
                <a:moveTo>
                  <a:pt x="249" y="194"/>
                </a:moveTo>
                <a:cubicBezTo>
                  <a:pt x="200" y="139"/>
                  <a:pt x="200" y="139"/>
                  <a:pt x="200" y="139"/>
                </a:cubicBezTo>
                <a:moveTo>
                  <a:pt x="112" y="213"/>
                </a:moveTo>
                <a:cubicBezTo>
                  <a:pt x="114" y="49"/>
                  <a:pt x="114" y="49"/>
                  <a:pt x="114" y="49"/>
                </a:cubicBezTo>
                <a:moveTo>
                  <a:pt x="126" y="45"/>
                </a:moveTo>
                <a:cubicBezTo>
                  <a:pt x="151" y="78"/>
                  <a:pt x="151" y="78"/>
                  <a:pt x="151" y="78"/>
                </a:cubicBezTo>
              </a:path>
            </a:pathLst>
          </a:custGeom>
          <a:noFill/>
          <a:ln w="12700" cap="sq">
            <a:solidFill>
              <a:schemeClr val="tx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3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4488051" y="4852718"/>
            <a:ext cx="269920" cy="270352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952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34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7406236" y="4843026"/>
            <a:ext cx="270224" cy="270352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flipH="1">
            <a:off x="1362909" y="2149307"/>
            <a:ext cx="1483672" cy="14836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 flipH="1">
            <a:off x="1202977" y="1989375"/>
            <a:ext cx="1803535" cy="1803535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弧形 5"/>
          <p:cNvSpPr/>
          <p:nvPr/>
        </p:nvSpPr>
        <p:spPr>
          <a:xfrm flipH="1">
            <a:off x="1196060" y="1982458"/>
            <a:ext cx="1817370" cy="1817370"/>
          </a:xfrm>
          <a:prstGeom prst="arc">
            <a:avLst>
              <a:gd name="adj1" fmla="val 12571704"/>
              <a:gd name="adj2" fmla="val 16503485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 flipH="1" flipV="1">
            <a:off x="4141277" y="3959760"/>
            <a:ext cx="1483672" cy="14836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 flipH="1" flipV="1">
            <a:off x="3981345" y="3799828"/>
            <a:ext cx="1803535" cy="1803535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弧形 9"/>
          <p:cNvSpPr/>
          <p:nvPr/>
        </p:nvSpPr>
        <p:spPr>
          <a:xfrm flipH="1" flipV="1">
            <a:off x="3974428" y="3792911"/>
            <a:ext cx="1817370" cy="1817370"/>
          </a:xfrm>
          <a:prstGeom prst="arc">
            <a:avLst>
              <a:gd name="adj1" fmla="val 12571704"/>
              <a:gd name="adj2" fmla="val 16503485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6628889" y="2142390"/>
            <a:ext cx="1483672" cy="14836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6468957" y="1982458"/>
            <a:ext cx="1803535" cy="1803535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弧形 13"/>
          <p:cNvSpPr/>
          <p:nvPr/>
        </p:nvSpPr>
        <p:spPr>
          <a:xfrm flipH="1">
            <a:off x="6462040" y="1975541"/>
            <a:ext cx="1817370" cy="1817370"/>
          </a:xfrm>
          <a:prstGeom prst="arc">
            <a:avLst>
              <a:gd name="adj1" fmla="val 12571704"/>
              <a:gd name="adj2" fmla="val 16503485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 flipH="1" flipV="1">
            <a:off x="9345418" y="3904627"/>
            <a:ext cx="1483672" cy="14836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 flipH="1" flipV="1">
            <a:off x="9185486" y="3744695"/>
            <a:ext cx="1803535" cy="1803535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弧形 17"/>
          <p:cNvSpPr/>
          <p:nvPr/>
        </p:nvSpPr>
        <p:spPr>
          <a:xfrm flipH="1" flipV="1">
            <a:off x="9178569" y="3737778"/>
            <a:ext cx="1817370" cy="1817370"/>
          </a:xfrm>
          <a:prstGeom prst="arc">
            <a:avLst>
              <a:gd name="adj1" fmla="val 12571704"/>
              <a:gd name="adj2" fmla="val 16503485"/>
            </a:avLst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34845" y="2475645"/>
            <a:ext cx="93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01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13213" y="4286098"/>
            <a:ext cx="93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02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00825" y="2468728"/>
            <a:ext cx="93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03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17354" y="4230965"/>
            <a:ext cx="93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51336" y="4138131"/>
            <a:ext cx="2106815" cy="1187012"/>
            <a:chOff x="660847" y="4138131"/>
            <a:chExt cx="2106815" cy="1187012"/>
          </a:xfrm>
        </p:grpSpPr>
        <p:sp>
          <p:nvSpPr>
            <p:cNvPr id="24" name="文本框 23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829704" y="2142390"/>
            <a:ext cx="2106815" cy="1187012"/>
            <a:chOff x="660847" y="4138131"/>
            <a:chExt cx="2106815" cy="1187012"/>
          </a:xfrm>
        </p:grpSpPr>
        <p:sp>
          <p:nvSpPr>
            <p:cNvPr id="28" name="文本框 27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6400204" y="4058632"/>
            <a:ext cx="2106815" cy="1187012"/>
            <a:chOff x="660847" y="4138131"/>
            <a:chExt cx="2106815" cy="1187012"/>
          </a:xfrm>
        </p:grpSpPr>
        <p:sp>
          <p:nvSpPr>
            <p:cNvPr id="32" name="文本框 31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8949652" y="2142390"/>
            <a:ext cx="2106815" cy="1187012"/>
            <a:chOff x="660847" y="4138131"/>
            <a:chExt cx="2106815" cy="1187012"/>
          </a:xfrm>
        </p:grpSpPr>
        <p:sp>
          <p:nvSpPr>
            <p:cNvPr id="36" name="文本框 35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新年计划</a:t>
            </a:r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-143882" y="1918683"/>
          <a:ext cx="4750500" cy="3075794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2641268" y="3112626"/>
          <a:ext cx="4331589" cy="2804563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5192474" y="2257404"/>
          <a:ext cx="3658513" cy="2368768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7021730" y="2336746"/>
          <a:ext cx="5299717" cy="3431394"/>
        </p:xfrm>
        <a:graphic>
          <a:graphicData uri="http://schemas.openxmlformats.org/drawingml/2006/chart">
            <c:chart xmlns:c="http://schemas.openxmlformats.org/drawingml/2006/chart" r:id="rId5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448051" y="2498987"/>
            <a:ext cx="1566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30%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23745" y="3656718"/>
            <a:ext cx="1566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50%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8413" y="2758322"/>
            <a:ext cx="1566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70%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88271" y="3010387"/>
            <a:ext cx="1566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90%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33616" y="3152249"/>
            <a:ext cx="2106815" cy="1187012"/>
            <a:chOff x="660847" y="4138131"/>
            <a:chExt cx="2106815" cy="1187012"/>
          </a:xfrm>
        </p:grpSpPr>
        <p:sp>
          <p:nvSpPr>
            <p:cNvPr id="36" name="文本框 35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3753654" y="4153113"/>
            <a:ext cx="2106815" cy="1187012"/>
            <a:chOff x="660847" y="4138131"/>
            <a:chExt cx="2106815" cy="1187012"/>
          </a:xfrm>
        </p:grpSpPr>
        <p:sp>
          <p:nvSpPr>
            <p:cNvPr id="40" name="文本框 39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8618180" y="3703808"/>
            <a:ext cx="2106815" cy="1187012"/>
            <a:chOff x="660847" y="4138131"/>
            <a:chExt cx="2106815" cy="1187012"/>
          </a:xfrm>
        </p:grpSpPr>
        <p:sp>
          <p:nvSpPr>
            <p:cNvPr id="44" name="文本框 43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5919447" y="3110302"/>
            <a:ext cx="2106815" cy="986957"/>
            <a:chOff x="660847" y="4138131"/>
            <a:chExt cx="2106815" cy="986957"/>
          </a:xfrm>
        </p:grpSpPr>
        <p:sp>
          <p:nvSpPr>
            <p:cNvPr id="48" name="文本框 47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26528" y="4652138"/>
              <a:ext cx="185002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>
            <a:off x="1694240" y="2854244"/>
            <a:ext cx="8743950" cy="1905081"/>
          </a:xfrm>
          <a:custGeom>
            <a:gdLst>
              <a:gd name="connsiteX0" fmla="*/ 0 w 8743950"/>
              <a:gd name="connsiteY0" fmla="*/ 1886031 h 1905081"/>
              <a:gd name="connsiteX1" fmla="*/ 2171700 w 8743950"/>
              <a:gd name="connsiteY1" fmla="*/ 81 h 1905081"/>
              <a:gd name="connsiteX2" fmla="*/ 4400550 w 8743950"/>
              <a:gd name="connsiteY2" fmla="*/ 1886031 h 1905081"/>
              <a:gd name="connsiteX3" fmla="*/ 6619875 w 8743950"/>
              <a:gd name="connsiteY3" fmla="*/ 81 h 1905081"/>
              <a:gd name="connsiteX4" fmla="*/ 8743950 w 8743950"/>
              <a:gd name="connsiteY4" fmla="*/ 1905081 h 190508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3950" h="1905081">
                <a:moveTo>
                  <a:pt x="0" y="1886031"/>
                </a:moveTo>
                <a:cubicBezTo>
                  <a:pt x="762000" y="1438356"/>
                  <a:pt x="1438275" y="81"/>
                  <a:pt x="2171700" y="81"/>
                </a:cubicBezTo>
                <a:cubicBezTo>
                  <a:pt x="2905125" y="81"/>
                  <a:pt x="3765550" y="1886031"/>
                  <a:pt x="4400550" y="1886031"/>
                </a:cubicBezTo>
                <a:cubicBezTo>
                  <a:pt x="5035550" y="1886031"/>
                  <a:pt x="6064250" y="12781"/>
                  <a:pt x="6619875" y="81"/>
                </a:cubicBezTo>
                <a:cubicBezTo>
                  <a:pt x="7175500" y="-12619"/>
                  <a:pt x="8074025" y="1489156"/>
                  <a:pt x="8743950" y="1905081"/>
                </a:cubicBezTo>
              </a:path>
            </a:pathLst>
          </a:custGeom>
          <a:noFill/>
          <a:ln w="31750">
            <a:solidFill>
              <a:schemeClr val="tx2"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477420" y="3399393"/>
            <a:ext cx="689506" cy="623869"/>
          </a:xfrm>
          <a:prstGeom prst="line">
            <a:avLst/>
          </a:prstGeom>
          <a:ln w="12700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581119" y="3399393"/>
            <a:ext cx="689506" cy="623869"/>
          </a:xfrm>
          <a:prstGeom prst="line">
            <a:avLst/>
          </a:prstGeom>
          <a:ln w="12700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871401" y="3399393"/>
            <a:ext cx="689506" cy="623869"/>
          </a:xfrm>
          <a:prstGeom prst="line">
            <a:avLst/>
          </a:prstGeom>
          <a:ln w="12700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975100" y="3399393"/>
            <a:ext cx="689506" cy="623869"/>
          </a:xfrm>
          <a:prstGeom prst="line">
            <a:avLst/>
          </a:prstGeom>
          <a:ln w="12700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626844" y="2601963"/>
            <a:ext cx="465326" cy="4653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59310" y="2601963"/>
            <a:ext cx="465326" cy="4653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84691" y="4499424"/>
            <a:ext cx="465326" cy="4653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843078" y="4499424"/>
            <a:ext cx="465326" cy="4653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201464" y="4499424"/>
            <a:ext cx="465326" cy="4653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37951" y="2156387"/>
            <a:ext cx="1353202" cy="13532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88051" y="2006488"/>
            <a:ext cx="1653000" cy="1653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28676" y="4133033"/>
            <a:ext cx="1353202" cy="13532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78776" y="3983134"/>
            <a:ext cx="1653000" cy="1653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419401" y="2156387"/>
            <a:ext cx="1353202" cy="13532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269501" y="2006488"/>
            <a:ext cx="1653000" cy="1653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610126" y="4133033"/>
            <a:ext cx="1353202" cy="13532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460226" y="3983134"/>
            <a:ext cx="1653000" cy="1653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800849" y="2156387"/>
            <a:ext cx="1353202" cy="135320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556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650949" y="2006488"/>
            <a:ext cx="1653000" cy="16530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3" name="rocket" title="Icon of a rocket"/>
          <p:cNvSpPr>
            <a:spLocks noChangeAspect="1" noEditPoints="1"/>
          </p:cNvSpPr>
          <p:nvPr/>
        </p:nvSpPr>
        <p:spPr bwMode="auto">
          <a:xfrm>
            <a:off x="1603523" y="4620487"/>
            <a:ext cx="227663" cy="223200"/>
          </a:xfrm>
          <a:custGeom>
            <a:gdLst>
              <a:gd name="T0" fmla="*/ 352 w 352"/>
              <a:gd name="T1" fmla="*/ 3 h 346"/>
              <a:gd name="T2" fmla="*/ 305 w 352"/>
              <a:gd name="T3" fmla="*/ 142 h 346"/>
              <a:gd name="T4" fmla="*/ 118 w 352"/>
              <a:gd name="T5" fmla="*/ 326 h 346"/>
              <a:gd name="T6" fmla="*/ 50 w 352"/>
              <a:gd name="T7" fmla="*/ 346 h 346"/>
              <a:gd name="T8" fmla="*/ 0 w 352"/>
              <a:gd name="T9" fmla="*/ 295 h 346"/>
              <a:gd name="T10" fmla="*/ 30 w 352"/>
              <a:gd name="T11" fmla="*/ 227 h 346"/>
              <a:gd name="T12" fmla="*/ 203 w 352"/>
              <a:gd name="T13" fmla="*/ 54 h 346"/>
              <a:gd name="T14" fmla="*/ 352 w 352"/>
              <a:gd name="T15" fmla="*/ 3 h 346"/>
              <a:gd name="T16" fmla="*/ 203 w 352"/>
              <a:gd name="T17" fmla="*/ 55 h 346"/>
              <a:gd name="T18" fmla="*/ 301 w 352"/>
              <a:gd name="T19" fmla="*/ 146 h 346"/>
              <a:gd name="T20" fmla="*/ 144 w 352"/>
              <a:gd name="T21" fmla="*/ 113 h 346"/>
              <a:gd name="T22" fmla="*/ 0 w 352"/>
              <a:gd name="T23" fmla="*/ 113 h 346"/>
              <a:gd name="T24" fmla="*/ 0 w 352"/>
              <a:gd name="T25" fmla="*/ 197 h 346"/>
              <a:gd name="T26" fmla="*/ 30 w 352"/>
              <a:gd name="T27" fmla="*/ 227 h 346"/>
              <a:gd name="T28" fmla="*/ 30 w 352"/>
              <a:gd name="T29" fmla="*/ 227 h 346"/>
              <a:gd name="T30" fmla="*/ 120 w 352"/>
              <a:gd name="T31" fmla="*/ 324 h 346"/>
              <a:gd name="T32" fmla="*/ 141 w 352"/>
              <a:gd name="T33" fmla="*/ 346 h 346"/>
              <a:gd name="T34" fmla="*/ 232 w 352"/>
              <a:gd name="T35" fmla="*/ 346 h 346"/>
              <a:gd name="T36" fmla="*/ 232 w 352"/>
              <a:gd name="T37" fmla="*/ 214 h 346"/>
              <a:gd name="T38" fmla="*/ 176 w 352"/>
              <a:gd name="T39" fmla="*/ 159 h 346"/>
              <a:gd name="T40" fmla="*/ 194 w 352"/>
              <a:gd name="T41" fmla="*/ 177 h 346"/>
              <a:gd name="T42" fmla="*/ 211 w 352"/>
              <a:gd name="T43" fmla="*/ 159 h 346"/>
              <a:gd name="T44" fmla="*/ 194 w 352"/>
              <a:gd name="T45" fmla="*/ 141 h 346"/>
              <a:gd name="T46" fmla="*/ 176 w 352"/>
              <a:gd name="T47" fmla="*/ 159 h 3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2" h="346">
                <a:moveTo>
                  <a:pt x="352" y="3"/>
                </a:moveTo>
                <a:cubicBezTo>
                  <a:pt x="346" y="85"/>
                  <a:pt x="305" y="142"/>
                  <a:pt x="305" y="142"/>
                </a:cubicBezTo>
                <a:cubicBezTo>
                  <a:pt x="305" y="142"/>
                  <a:pt x="305" y="142"/>
                  <a:pt x="118" y="326"/>
                </a:cubicBezTo>
                <a:cubicBezTo>
                  <a:pt x="118" y="326"/>
                  <a:pt x="118" y="326"/>
                  <a:pt x="50" y="346"/>
                </a:cubicBezTo>
                <a:cubicBezTo>
                  <a:pt x="50" y="346"/>
                  <a:pt x="50" y="346"/>
                  <a:pt x="0" y="295"/>
                </a:cubicBezTo>
                <a:cubicBezTo>
                  <a:pt x="0" y="295"/>
                  <a:pt x="0" y="295"/>
                  <a:pt x="30" y="227"/>
                </a:cubicBezTo>
                <a:cubicBezTo>
                  <a:pt x="30" y="227"/>
                  <a:pt x="149" y="109"/>
                  <a:pt x="203" y="54"/>
                </a:cubicBezTo>
                <a:cubicBezTo>
                  <a:pt x="257" y="0"/>
                  <a:pt x="352" y="3"/>
                  <a:pt x="352" y="3"/>
                </a:cubicBezTo>
                <a:close/>
                <a:moveTo>
                  <a:pt x="203" y="55"/>
                </a:moveTo>
                <a:cubicBezTo>
                  <a:pt x="301" y="146"/>
                  <a:pt x="301" y="146"/>
                  <a:pt x="301" y="146"/>
                </a:cubicBezTo>
                <a:moveTo>
                  <a:pt x="144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197"/>
                  <a:pt x="0" y="197"/>
                  <a:pt x="0" y="197"/>
                </a:cubicBezTo>
                <a:cubicBezTo>
                  <a:pt x="30" y="227"/>
                  <a:pt x="30" y="227"/>
                  <a:pt x="30" y="227"/>
                </a:cubicBezTo>
                <a:moveTo>
                  <a:pt x="30" y="227"/>
                </a:moveTo>
                <a:cubicBezTo>
                  <a:pt x="120" y="324"/>
                  <a:pt x="120" y="324"/>
                  <a:pt x="120" y="324"/>
                </a:cubicBezTo>
                <a:cubicBezTo>
                  <a:pt x="141" y="346"/>
                  <a:pt x="141" y="346"/>
                  <a:pt x="141" y="346"/>
                </a:cubicBezTo>
                <a:cubicBezTo>
                  <a:pt x="232" y="346"/>
                  <a:pt x="232" y="346"/>
                  <a:pt x="232" y="346"/>
                </a:cubicBezTo>
                <a:cubicBezTo>
                  <a:pt x="232" y="214"/>
                  <a:pt x="232" y="214"/>
                  <a:pt x="232" y="214"/>
                </a:cubicBezTo>
                <a:moveTo>
                  <a:pt x="176" y="159"/>
                </a:moveTo>
                <a:cubicBezTo>
                  <a:pt x="176" y="169"/>
                  <a:pt x="184" y="177"/>
                  <a:pt x="194" y="177"/>
                </a:cubicBezTo>
                <a:cubicBezTo>
                  <a:pt x="203" y="177"/>
                  <a:pt x="211" y="169"/>
                  <a:pt x="211" y="159"/>
                </a:cubicBezTo>
                <a:cubicBezTo>
                  <a:pt x="211" y="149"/>
                  <a:pt x="203" y="141"/>
                  <a:pt x="194" y="141"/>
                </a:cubicBezTo>
                <a:cubicBezTo>
                  <a:pt x="184" y="141"/>
                  <a:pt x="176" y="149"/>
                  <a:pt x="176" y="159"/>
                </a:cubicBezTo>
                <a:close/>
              </a:path>
            </a:pathLst>
          </a:custGeom>
          <a:noFill/>
          <a:ln w="31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4" name="Broadcasting_F1B5" title="Icon of a communication dish with signal lines"/>
          <p:cNvSpPr>
            <a:spLocks noChangeAspect="1" noEditPoints="1"/>
          </p:cNvSpPr>
          <p:nvPr/>
        </p:nvSpPr>
        <p:spPr bwMode="auto">
          <a:xfrm flipH="1">
            <a:off x="10322580" y="4620487"/>
            <a:ext cx="223095" cy="223200"/>
          </a:xfrm>
          <a:custGeom>
            <a:gdLst>
              <a:gd name="T0" fmla="*/ 1786 w 3913"/>
              <a:gd name="T1" fmla="*/ 2127 h 3913"/>
              <a:gd name="T2" fmla="*/ 2198 w 3913"/>
              <a:gd name="T3" fmla="*/ 1715 h 3913"/>
              <a:gd name="T4" fmla="*/ 2286 w 3913"/>
              <a:gd name="T5" fmla="*/ 1502 h 3913"/>
              <a:gd name="T6" fmla="*/ 2161 w 3913"/>
              <a:gd name="T7" fmla="*/ 1627 h 3913"/>
              <a:gd name="T8" fmla="*/ 2286 w 3913"/>
              <a:gd name="T9" fmla="*/ 1752 h 3913"/>
              <a:gd name="T10" fmla="*/ 2411 w 3913"/>
              <a:gd name="T11" fmla="*/ 1627 h 3913"/>
              <a:gd name="T12" fmla="*/ 2286 w 3913"/>
              <a:gd name="T13" fmla="*/ 1502 h 3913"/>
              <a:gd name="T14" fmla="*/ 3162 w 3913"/>
              <a:gd name="T15" fmla="*/ 1877 h 3913"/>
              <a:gd name="T16" fmla="*/ 2036 w 3913"/>
              <a:gd name="T17" fmla="*/ 751 h 3913"/>
              <a:gd name="T18" fmla="*/ 3913 w 3913"/>
              <a:gd name="T19" fmla="*/ 1877 h 3913"/>
              <a:gd name="T20" fmla="*/ 2036 w 3913"/>
              <a:gd name="T21" fmla="*/ 0 h 3913"/>
              <a:gd name="T22" fmla="*/ 636 w 3913"/>
              <a:gd name="T23" fmla="*/ 977 h 3913"/>
              <a:gd name="T24" fmla="*/ 636 w 3913"/>
              <a:gd name="T25" fmla="*/ 3277 h 3913"/>
              <a:gd name="T26" fmla="*/ 2936 w 3913"/>
              <a:gd name="T27" fmla="*/ 3277 h 3913"/>
              <a:gd name="T28" fmla="*/ 636 w 3913"/>
              <a:gd name="T29" fmla="*/ 977 h 3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3" h="3913">
                <a:moveTo>
                  <a:pt x="1786" y="2127"/>
                </a:moveTo>
                <a:cubicBezTo>
                  <a:pt x="2198" y="1715"/>
                  <a:pt x="2198" y="1715"/>
                  <a:pt x="2198" y="1715"/>
                </a:cubicBezTo>
                <a:moveTo>
                  <a:pt x="2286" y="1502"/>
                </a:moveTo>
                <a:cubicBezTo>
                  <a:pt x="2217" y="1502"/>
                  <a:pt x="2161" y="1558"/>
                  <a:pt x="2161" y="1627"/>
                </a:cubicBezTo>
                <a:cubicBezTo>
                  <a:pt x="2161" y="1696"/>
                  <a:pt x="2217" y="1752"/>
                  <a:pt x="2286" y="1752"/>
                </a:cubicBezTo>
                <a:cubicBezTo>
                  <a:pt x="2355" y="1752"/>
                  <a:pt x="2411" y="1696"/>
                  <a:pt x="2411" y="1627"/>
                </a:cubicBezTo>
                <a:cubicBezTo>
                  <a:pt x="2411" y="1558"/>
                  <a:pt x="2355" y="1502"/>
                  <a:pt x="2286" y="1502"/>
                </a:cubicBezTo>
                <a:close/>
                <a:moveTo>
                  <a:pt x="3162" y="1877"/>
                </a:moveTo>
                <a:cubicBezTo>
                  <a:pt x="3162" y="1255"/>
                  <a:pt x="2658" y="751"/>
                  <a:pt x="2036" y="751"/>
                </a:cubicBezTo>
                <a:moveTo>
                  <a:pt x="3913" y="1877"/>
                </a:moveTo>
                <a:cubicBezTo>
                  <a:pt x="3913" y="840"/>
                  <a:pt x="3073" y="0"/>
                  <a:pt x="2036" y="0"/>
                </a:cubicBezTo>
                <a:moveTo>
                  <a:pt x="636" y="977"/>
                </a:moveTo>
                <a:cubicBezTo>
                  <a:pt x="0" y="1612"/>
                  <a:pt x="0" y="2642"/>
                  <a:pt x="636" y="3277"/>
                </a:cubicBezTo>
                <a:cubicBezTo>
                  <a:pt x="1271" y="3913"/>
                  <a:pt x="2301" y="3913"/>
                  <a:pt x="2936" y="3277"/>
                </a:cubicBezTo>
                <a:lnTo>
                  <a:pt x="636" y="977"/>
                </a:lnTo>
                <a:close/>
              </a:path>
            </a:pathLst>
          </a:custGeom>
          <a:noFill/>
          <a:ln w="31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5" name="signal_3" title="Icon of a communication tower with signal lines"/>
          <p:cNvSpPr>
            <a:spLocks noChangeAspect="1" noEditPoints="1"/>
          </p:cNvSpPr>
          <p:nvPr/>
        </p:nvSpPr>
        <p:spPr bwMode="auto">
          <a:xfrm>
            <a:off x="3778142" y="2723026"/>
            <a:ext cx="162730" cy="223200"/>
          </a:xfrm>
          <a:custGeom>
            <a:gdLst>
              <a:gd name="T0" fmla="*/ 96 w 253"/>
              <a:gd name="T1" fmla="*/ 87 h 347"/>
              <a:gd name="T2" fmla="*/ 126 w 253"/>
              <a:gd name="T3" fmla="*/ 57 h 347"/>
              <a:gd name="T4" fmla="*/ 156 w 253"/>
              <a:gd name="T5" fmla="*/ 87 h 347"/>
              <a:gd name="T6" fmla="*/ 126 w 253"/>
              <a:gd name="T7" fmla="*/ 117 h 347"/>
              <a:gd name="T8" fmla="*/ 96 w 253"/>
              <a:gd name="T9" fmla="*/ 87 h 347"/>
              <a:gd name="T10" fmla="*/ 38 w 253"/>
              <a:gd name="T11" fmla="*/ 347 h 347"/>
              <a:gd name="T12" fmla="*/ 116 w 253"/>
              <a:gd name="T13" fmla="*/ 115 h 347"/>
              <a:gd name="T14" fmla="*/ 213 w 253"/>
              <a:gd name="T15" fmla="*/ 347 h 347"/>
              <a:gd name="T16" fmla="*/ 135 w 253"/>
              <a:gd name="T17" fmla="*/ 116 h 347"/>
              <a:gd name="T18" fmla="*/ 85 w 253"/>
              <a:gd name="T19" fmla="*/ 209 h 347"/>
              <a:gd name="T20" fmla="*/ 167 w 253"/>
              <a:gd name="T21" fmla="*/ 209 h 347"/>
              <a:gd name="T22" fmla="*/ 59 w 253"/>
              <a:gd name="T23" fmla="*/ 283 h 347"/>
              <a:gd name="T24" fmla="*/ 192 w 253"/>
              <a:gd name="T25" fmla="*/ 283 h 347"/>
              <a:gd name="T26" fmla="*/ 35 w 253"/>
              <a:gd name="T27" fmla="*/ 0 h 347"/>
              <a:gd name="T28" fmla="*/ 0 w 253"/>
              <a:gd name="T29" fmla="*/ 86 h 347"/>
              <a:gd name="T30" fmla="*/ 36 w 253"/>
              <a:gd name="T31" fmla="*/ 173 h 347"/>
              <a:gd name="T32" fmla="*/ 72 w 253"/>
              <a:gd name="T33" fmla="*/ 38 h 347"/>
              <a:gd name="T34" fmla="*/ 52 w 253"/>
              <a:gd name="T35" fmla="*/ 87 h 347"/>
              <a:gd name="T36" fmla="*/ 72 w 253"/>
              <a:gd name="T37" fmla="*/ 135 h 347"/>
              <a:gd name="T38" fmla="*/ 216 w 253"/>
              <a:gd name="T39" fmla="*/ 173 h 347"/>
              <a:gd name="T40" fmla="*/ 253 w 253"/>
              <a:gd name="T41" fmla="*/ 86 h 347"/>
              <a:gd name="T42" fmla="*/ 217 w 253"/>
              <a:gd name="T43" fmla="*/ 0 h 347"/>
              <a:gd name="T44" fmla="*/ 180 w 253"/>
              <a:gd name="T45" fmla="*/ 135 h 347"/>
              <a:gd name="T46" fmla="*/ 200 w 253"/>
              <a:gd name="T47" fmla="*/ 87 h 347"/>
              <a:gd name="T48" fmla="*/ 180 w 253"/>
              <a:gd name="T49" fmla="*/ 38 h 3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3" h="347">
                <a:moveTo>
                  <a:pt x="96" y="87"/>
                </a:moveTo>
                <a:cubicBezTo>
                  <a:pt x="96" y="70"/>
                  <a:pt x="109" y="57"/>
                  <a:pt x="126" y="57"/>
                </a:cubicBezTo>
                <a:cubicBezTo>
                  <a:pt x="143" y="57"/>
                  <a:pt x="156" y="70"/>
                  <a:pt x="156" y="87"/>
                </a:cubicBezTo>
                <a:cubicBezTo>
                  <a:pt x="156" y="104"/>
                  <a:pt x="143" y="117"/>
                  <a:pt x="126" y="117"/>
                </a:cubicBezTo>
                <a:cubicBezTo>
                  <a:pt x="109" y="117"/>
                  <a:pt x="96" y="104"/>
                  <a:pt x="96" y="87"/>
                </a:cubicBezTo>
                <a:close/>
                <a:moveTo>
                  <a:pt x="38" y="347"/>
                </a:moveTo>
                <a:cubicBezTo>
                  <a:pt x="116" y="115"/>
                  <a:pt x="116" y="115"/>
                  <a:pt x="116" y="115"/>
                </a:cubicBezTo>
                <a:moveTo>
                  <a:pt x="213" y="347"/>
                </a:moveTo>
                <a:cubicBezTo>
                  <a:pt x="135" y="116"/>
                  <a:pt x="135" y="116"/>
                  <a:pt x="135" y="116"/>
                </a:cubicBezTo>
                <a:moveTo>
                  <a:pt x="85" y="209"/>
                </a:moveTo>
                <a:cubicBezTo>
                  <a:pt x="167" y="209"/>
                  <a:pt x="167" y="209"/>
                  <a:pt x="167" y="209"/>
                </a:cubicBezTo>
                <a:moveTo>
                  <a:pt x="59" y="283"/>
                </a:moveTo>
                <a:cubicBezTo>
                  <a:pt x="192" y="283"/>
                  <a:pt x="192" y="283"/>
                  <a:pt x="192" y="283"/>
                </a:cubicBezTo>
                <a:moveTo>
                  <a:pt x="35" y="0"/>
                </a:moveTo>
                <a:cubicBezTo>
                  <a:pt x="13" y="22"/>
                  <a:pt x="0" y="52"/>
                  <a:pt x="0" y="86"/>
                </a:cubicBezTo>
                <a:cubicBezTo>
                  <a:pt x="0" y="120"/>
                  <a:pt x="13" y="151"/>
                  <a:pt x="36" y="173"/>
                </a:cubicBezTo>
                <a:moveTo>
                  <a:pt x="72" y="38"/>
                </a:moveTo>
                <a:cubicBezTo>
                  <a:pt x="60" y="50"/>
                  <a:pt x="52" y="68"/>
                  <a:pt x="52" y="87"/>
                </a:cubicBezTo>
                <a:cubicBezTo>
                  <a:pt x="52" y="105"/>
                  <a:pt x="60" y="122"/>
                  <a:pt x="72" y="135"/>
                </a:cubicBezTo>
                <a:moveTo>
                  <a:pt x="216" y="173"/>
                </a:moveTo>
                <a:cubicBezTo>
                  <a:pt x="239" y="151"/>
                  <a:pt x="253" y="120"/>
                  <a:pt x="253" y="86"/>
                </a:cubicBezTo>
                <a:cubicBezTo>
                  <a:pt x="253" y="52"/>
                  <a:pt x="239" y="22"/>
                  <a:pt x="217" y="0"/>
                </a:cubicBezTo>
                <a:moveTo>
                  <a:pt x="180" y="135"/>
                </a:moveTo>
                <a:cubicBezTo>
                  <a:pt x="192" y="122"/>
                  <a:pt x="200" y="105"/>
                  <a:pt x="200" y="87"/>
                </a:cubicBezTo>
                <a:cubicBezTo>
                  <a:pt x="200" y="68"/>
                  <a:pt x="192" y="50"/>
                  <a:pt x="180" y="38"/>
                </a:cubicBezTo>
              </a:path>
            </a:pathLst>
          </a:custGeom>
          <a:noFill/>
          <a:ln w="31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6" name="IoT" title="Icon of five circles that all connect to a center circle"/>
          <p:cNvSpPr>
            <a:spLocks noChangeAspect="1" noEditPoints="1"/>
          </p:cNvSpPr>
          <p:nvPr/>
        </p:nvSpPr>
        <p:spPr bwMode="auto">
          <a:xfrm>
            <a:off x="5964320" y="4620487"/>
            <a:ext cx="222842" cy="223200"/>
          </a:xfrm>
          <a:custGeom>
            <a:gdLst>
              <a:gd name="T0" fmla="*/ 235 w 352"/>
              <a:gd name="T1" fmla="*/ 176 h 352"/>
              <a:gd name="T2" fmla="*/ 176 w 352"/>
              <a:gd name="T3" fmla="*/ 235 h 352"/>
              <a:gd name="T4" fmla="*/ 117 w 352"/>
              <a:gd name="T5" fmla="*/ 176 h 352"/>
              <a:gd name="T6" fmla="*/ 176 w 352"/>
              <a:gd name="T7" fmla="*/ 117 h 352"/>
              <a:gd name="T8" fmla="*/ 235 w 352"/>
              <a:gd name="T9" fmla="*/ 176 h 352"/>
              <a:gd name="T10" fmla="*/ 270 w 352"/>
              <a:gd name="T11" fmla="*/ 0 h 352"/>
              <a:gd name="T12" fmla="*/ 235 w 352"/>
              <a:gd name="T13" fmla="*/ 35 h 352"/>
              <a:gd name="T14" fmla="*/ 270 w 352"/>
              <a:gd name="T15" fmla="*/ 70 h 352"/>
              <a:gd name="T16" fmla="*/ 305 w 352"/>
              <a:gd name="T17" fmla="*/ 35 h 352"/>
              <a:gd name="T18" fmla="*/ 270 w 352"/>
              <a:gd name="T19" fmla="*/ 0 h 352"/>
              <a:gd name="T20" fmla="*/ 82 w 352"/>
              <a:gd name="T21" fmla="*/ 23 h 352"/>
              <a:gd name="T22" fmla="*/ 47 w 352"/>
              <a:gd name="T23" fmla="*/ 59 h 352"/>
              <a:gd name="T24" fmla="*/ 82 w 352"/>
              <a:gd name="T25" fmla="*/ 94 h 352"/>
              <a:gd name="T26" fmla="*/ 117 w 352"/>
              <a:gd name="T27" fmla="*/ 59 h 352"/>
              <a:gd name="T28" fmla="*/ 82 w 352"/>
              <a:gd name="T29" fmla="*/ 23 h 352"/>
              <a:gd name="T30" fmla="*/ 35 w 352"/>
              <a:gd name="T31" fmla="*/ 211 h 352"/>
              <a:gd name="T32" fmla="*/ 0 w 352"/>
              <a:gd name="T33" fmla="*/ 246 h 352"/>
              <a:gd name="T34" fmla="*/ 35 w 352"/>
              <a:gd name="T35" fmla="*/ 282 h 352"/>
              <a:gd name="T36" fmla="*/ 70 w 352"/>
              <a:gd name="T37" fmla="*/ 246 h 352"/>
              <a:gd name="T38" fmla="*/ 35 w 352"/>
              <a:gd name="T39" fmla="*/ 211 h 352"/>
              <a:gd name="T40" fmla="*/ 223 w 352"/>
              <a:gd name="T41" fmla="*/ 282 h 352"/>
              <a:gd name="T42" fmla="*/ 188 w 352"/>
              <a:gd name="T43" fmla="*/ 317 h 352"/>
              <a:gd name="T44" fmla="*/ 223 w 352"/>
              <a:gd name="T45" fmla="*/ 352 h 352"/>
              <a:gd name="T46" fmla="*/ 258 w 352"/>
              <a:gd name="T47" fmla="*/ 317 h 352"/>
              <a:gd name="T48" fmla="*/ 223 w 352"/>
              <a:gd name="T49" fmla="*/ 282 h 352"/>
              <a:gd name="T50" fmla="*/ 317 w 352"/>
              <a:gd name="T51" fmla="*/ 164 h 352"/>
              <a:gd name="T52" fmla="*/ 282 w 352"/>
              <a:gd name="T53" fmla="*/ 199 h 352"/>
              <a:gd name="T54" fmla="*/ 317 w 352"/>
              <a:gd name="T55" fmla="*/ 235 h 352"/>
              <a:gd name="T56" fmla="*/ 352 w 352"/>
              <a:gd name="T57" fmla="*/ 199 h 352"/>
              <a:gd name="T58" fmla="*/ 317 w 352"/>
              <a:gd name="T59" fmla="*/ 164 h 352"/>
              <a:gd name="T60" fmla="*/ 250 w 352"/>
              <a:gd name="T61" fmla="*/ 64 h 352"/>
              <a:gd name="T62" fmla="*/ 209 w 352"/>
              <a:gd name="T63" fmla="*/ 127 h 352"/>
              <a:gd name="T64" fmla="*/ 139 w 352"/>
              <a:gd name="T65" fmla="*/ 130 h 352"/>
              <a:gd name="T66" fmla="*/ 104 w 352"/>
              <a:gd name="T67" fmla="*/ 86 h 352"/>
              <a:gd name="T68" fmla="*/ 67 w 352"/>
              <a:gd name="T69" fmla="*/ 231 h 352"/>
              <a:gd name="T70" fmla="*/ 124 w 352"/>
              <a:gd name="T71" fmla="*/ 202 h 352"/>
              <a:gd name="T72" fmla="*/ 212 w 352"/>
              <a:gd name="T73" fmla="*/ 283 h 352"/>
              <a:gd name="T74" fmla="*/ 195 w 352"/>
              <a:gd name="T75" fmla="*/ 232 h 352"/>
              <a:gd name="T76" fmla="*/ 234 w 352"/>
              <a:gd name="T77" fmla="*/ 186 h 352"/>
              <a:gd name="T78" fmla="*/ 282 w 352"/>
              <a:gd name="T79" fmla="*/ 194 h 35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2" h="352">
                <a:moveTo>
                  <a:pt x="235" y="176"/>
                </a:moveTo>
                <a:cubicBezTo>
                  <a:pt x="235" y="208"/>
                  <a:pt x="208" y="235"/>
                  <a:pt x="176" y="235"/>
                </a:cubicBezTo>
                <a:cubicBezTo>
                  <a:pt x="144" y="235"/>
                  <a:pt x="117" y="208"/>
                  <a:pt x="117" y="176"/>
                </a:cubicBezTo>
                <a:cubicBezTo>
                  <a:pt x="117" y="144"/>
                  <a:pt x="144" y="117"/>
                  <a:pt x="176" y="117"/>
                </a:cubicBezTo>
                <a:cubicBezTo>
                  <a:pt x="208" y="117"/>
                  <a:pt x="235" y="144"/>
                  <a:pt x="235" y="176"/>
                </a:cubicBezTo>
                <a:close/>
                <a:moveTo>
                  <a:pt x="270" y="0"/>
                </a:moveTo>
                <a:cubicBezTo>
                  <a:pt x="250" y="0"/>
                  <a:pt x="235" y="16"/>
                  <a:pt x="235" y="35"/>
                </a:cubicBezTo>
                <a:cubicBezTo>
                  <a:pt x="235" y="55"/>
                  <a:pt x="250" y="70"/>
                  <a:pt x="270" y="70"/>
                </a:cubicBezTo>
                <a:cubicBezTo>
                  <a:pt x="289" y="70"/>
                  <a:pt x="305" y="55"/>
                  <a:pt x="305" y="35"/>
                </a:cubicBezTo>
                <a:cubicBezTo>
                  <a:pt x="305" y="16"/>
                  <a:pt x="289" y="0"/>
                  <a:pt x="270" y="0"/>
                </a:cubicBezTo>
                <a:close/>
                <a:moveTo>
                  <a:pt x="82" y="23"/>
                </a:moveTo>
                <a:cubicBezTo>
                  <a:pt x="63" y="23"/>
                  <a:pt x="47" y="39"/>
                  <a:pt x="47" y="59"/>
                </a:cubicBezTo>
                <a:cubicBezTo>
                  <a:pt x="47" y="78"/>
                  <a:pt x="63" y="94"/>
                  <a:pt x="82" y="94"/>
                </a:cubicBezTo>
                <a:cubicBezTo>
                  <a:pt x="102" y="94"/>
                  <a:pt x="117" y="78"/>
                  <a:pt x="117" y="59"/>
                </a:cubicBezTo>
                <a:cubicBezTo>
                  <a:pt x="117" y="39"/>
                  <a:pt x="102" y="23"/>
                  <a:pt x="82" y="23"/>
                </a:cubicBezTo>
                <a:close/>
                <a:moveTo>
                  <a:pt x="35" y="211"/>
                </a:moveTo>
                <a:cubicBezTo>
                  <a:pt x="16" y="211"/>
                  <a:pt x="0" y="227"/>
                  <a:pt x="0" y="246"/>
                </a:cubicBezTo>
                <a:cubicBezTo>
                  <a:pt x="0" y="266"/>
                  <a:pt x="16" y="282"/>
                  <a:pt x="35" y="282"/>
                </a:cubicBezTo>
                <a:cubicBezTo>
                  <a:pt x="55" y="282"/>
                  <a:pt x="70" y="266"/>
                  <a:pt x="70" y="246"/>
                </a:cubicBezTo>
                <a:cubicBezTo>
                  <a:pt x="70" y="227"/>
                  <a:pt x="55" y="211"/>
                  <a:pt x="35" y="211"/>
                </a:cubicBezTo>
                <a:close/>
                <a:moveTo>
                  <a:pt x="223" y="282"/>
                </a:moveTo>
                <a:cubicBezTo>
                  <a:pt x="203" y="282"/>
                  <a:pt x="188" y="297"/>
                  <a:pt x="188" y="317"/>
                </a:cubicBezTo>
                <a:cubicBezTo>
                  <a:pt x="188" y="336"/>
                  <a:pt x="203" y="352"/>
                  <a:pt x="223" y="352"/>
                </a:cubicBezTo>
                <a:cubicBezTo>
                  <a:pt x="242" y="352"/>
                  <a:pt x="258" y="336"/>
                  <a:pt x="258" y="317"/>
                </a:cubicBezTo>
                <a:cubicBezTo>
                  <a:pt x="258" y="297"/>
                  <a:pt x="242" y="282"/>
                  <a:pt x="223" y="282"/>
                </a:cubicBezTo>
                <a:close/>
                <a:moveTo>
                  <a:pt x="317" y="164"/>
                </a:moveTo>
                <a:cubicBezTo>
                  <a:pt x="297" y="164"/>
                  <a:pt x="282" y="180"/>
                  <a:pt x="282" y="199"/>
                </a:cubicBezTo>
                <a:cubicBezTo>
                  <a:pt x="282" y="219"/>
                  <a:pt x="297" y="235"/>
                  <a:pt x="317" y="235"/>
                </a:cubicBezTo>
                <a:cubicBezTo>
                  <a:pt x="336" y="235"/>
                  <a:pt x="352" y="219"/>
                  <a:pt x="352" y="199"/>
                </a:cubicBezTo>
                <a:cubicBezTo>
                  <a:pt x="352" y="180"/>
                  <a:pt x="336" y="164"/>
                  <a:pt x="317" y="164"/>
                </a:cubicBezTo>
                <a:close/>
                <a:moveTo>
                  <a:pt x="250" y="64"/>
                </a:moveTo>
                <a:cubicBezTo>
                  <a:pt x="209" y="127"/>
                  <a:pt x="209" y="127"/>
                  <a:pt x="209" y="127"/>
                </a:cubicBezTo>
                <a:moveTo>
                  <a:pt x="139" y="130"/>
                </a:moveTo>
                <a:cubicBezTo>
                  <a:pt x="104" y="86"/>
                  <a:pt x="104" y="86"/>
                  <a:pt x="104" y="86"/>
                </a:cubicBezTo>
                <a:moveTo>
                  <a:pt x="67" y="231"/>
                </a:moveTo>
                <a:cubicBezTo>
                  <a:pt x="124" y="202"/>
                  <a:pt x="124" y="202"/>
                  <a:pt x="124" y="202"/>
                </a:cubicBezTo>
                <a:moveTo>
                  <a:pt x="212" y="283"/>
                </a:moveTo>
                <a:cubicBezTo>
                  <a:pt x="195" y="232"/>
                  <a:pt x="195" y="232"/>
                  <a:pt x="195" y="232"/>
                </a:cubicBezTo>
                <a:moveTo>
                  <a:pt x="234" y="186"/>
                </a:moveTo>
                <a:cubicBezTo>
                  <a:pt x="282" y="194"/>
                  <a:pt x="282" y="194"/>
                  <a:pt x="282" y="194"/>
                </a:cubicBezTo>
              </a:path>
            </a:pathLst>
          </a:custGeom>
          <a:noFill/>
          <a:ln w="3175" cap="flat">
            <a:solidFill>
              <a:schemeClr val="tx2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27" name="speedometer" title="Icon of a spedometer showing medium speed"/>
          <p:cNvSpPr>
            <a:spLocks noChangeAspect="1" noEditPoints="1"/>
          </p:cNvSpPr>
          <p:nvPr/>
        </p:nvSpPr>
        <p:spPr bwMode="auto">
          <a:xfrm>
            <a:off x="8180373" y="2723026"/>
            <a:ext cx="223200" cy="223200"/>
          </a:xfrm>
          <a:custGeom>
            <a:gdLst>
              <a:gd name="T0" fmla="*/ 161 w 281"/>
              <a:gd name="T1" fmla="*/ 141 h 281"/>
              <a:gd name="T2" fmla="*/ 140 w 281"/>
              <a:gd name="T3" fmla="*/ 162 h 281"/>
              <a:gd name="T4" fmla="*/ 120 w 281"/>
              <a:gd name="T5" fmla="*/ 141 h 281"/>
              <a:gd name="T6" fmla="*/ 140 w 281"/>
              <a:gd name="T7" fmla="*/ 120 h 281"/>
              <a:gd name="T8" fmla="*/ 161 w 281"/>
              <a:gd name="T9" fmla="*/ 141 h 281"/>
              <a:gd name="T10" fmla="*/ 140 w 281"/>
              <a:gd name="T11" fmla="*/ 0 h 281"/>
              <a:gd name="T12" fmla="*/ 0 w 281"/>
              <a:gd name="T13" fmla="*/ 141 h 281"/>
              <a:gd name="T14" fmla="*/ 140 w 281"/>
              <a:gd name="T15" fmla="*/ 281 h 281"/>
              <a:gd name="T16" fmla="*/ 281 w 281"/>
              <a:gd name="T17" fmla="*/ 141 h 281"/>
              <a:gd name="T18" fmla="*/ 140 w 281"/>
              <a:gd name="T19" fmla="*/ 0 h 281"/>
              <a:gd name="T20" fmla="*/ 214 w 281"/>
              <a:gd name="T21" fmla="*/ 210 h 281"/>
              <a:gd name="T22" fmla="*/ 241 w 281"/>
              <a:gd name="T23" fmla="*/ 141 h 281"/>
              <a:gd name="T24" fmla="*/ 177 w 281"/>
              <a:gd name="T25" fmla="*/ 46 h 281"/>
              <a:gd name="T26" fmla="*/ 104 w 281"/>
              <a:gd name="T27" fmla="*/ 46 h 281"/>
              <a:gd name="T28" fmla="*/ 40 w 281"/>
              <a:gd name="T29" fmla="*/ 141 h 281"/>
              <a:gd name="T30" fmla="*/ 67 w 281"/>
              <a:gd name="T31" fmla="*/ 210 h 281"/>
              <a:gd name="T32" fmla="*/ 140 w 281"/>
              <a:gd name="T33" fmla="*/ 39 h 281"/>
              <a:gd name="T34" fmla="*/ 140 w 281"/>
              <a:gd name="T35" fmla="*/ 117 h 2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281">
                <a:moveTo>
                  <a:pt x="161" y="141"/>
                </a:moveTo>
                <a:cubicBezTo>
                  <a:pt x="161" y="152"/>
                  <a:pt x="152" y="162"/>
                  <a:pt x="140" y="162"/>
                </a:cubicBezTo>
                <a:cubicBezTo>
                  <a:pt x="129" y="162"/>
                  <a:pt x="120" y="152"/>
                  <a:pt x="120" y="141"/>
                </a:cubicBezTo>
                <a:cubicBezTo>
                  <a:pt x="120" y="129"/>
                  <a:pt x="129" y="120"/>
                  <a:pt x="140" y="120"/>
                </a:cubicBezTo>
                <a:cubicBezTo>
                  <a:pt x="152" y="120"/>
                  <a:pt x="161" y="129"/>
                  <a:pt x="161" y="141"/>
                </a:cubicBezTo>
                <a:close/>
                <a:moveTo>
                  <a:pt x="140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18"/>
                  <a:pt x="63" y="281"/>
                  <a:pt x="140" y="281"/>
                </a:cubicBezTo>
                <a:cubicBezTo>
                  <a:pt x="218" y="281"/>
                  <a:pt x="281" y="218"/>
                  <a:pt x="281" y="141"/>
                </a:cubicBezTo>
                <a:cubicBezTo>
                  <a:pt x="281" y="63"/>
                  <a:pt x="218" y="0"/>
                  <a:pt x="140" y="0"/>
                </a:cubicBezTo>
                <a:close/>
                <a:moveTo>
                  <a:pt x="214" y="210"/>
                </a:moveTo>
                <a:cubicBezTo>
                  <a:pt x="231" y="192"/>
                  <a:pt x="241" y="168"/>
                  <a:pt x="241" y="141"/>
                </a:cubicBezTo>
                <a:cubicBezTo>
                  <a:pt x="241" y="98"/>
                  <a:pt x="215" y="61"/>
                  <a:pt x="177" y="46"/>
                </a:cubicBezTo>
                <a:moveTo>
                  <a:pt x="104" y="46"/>
                </a:moveTo>
                <a:cubicBezTo>
                  <a:pt x="66" y="61"/>
                  <a:pt x="40" y="98"/>
                  <a:pt x="40" y="141"/>
                </a:cubicBezTo>
                <a:cubicBezTo>
                  <a:pt x="40" y="168"/>
                  <a:pt x="50" y="192"/>
                  <a:pt x="67" y="210"/>
                </a:cubicBezTo>
                <a:moveTo>
                  <a:pt x="140" y="39"/>
                </a:moveTo>
                <a:cubicBezTo>
                  <a:pt x="140" y="117"/>
                  <a:pt x="140" y="117"/>
                  <a:pt x="140" y="117"/>
                </a:cubicBezTo>
              </a:path>
            </a:pathLst>
          </a:custGeom>
          <a:noFill/>
          <a:ln w="3175" cap="sq">
            <a:solidFill>
              <a:schemeClr val="tx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6DDD5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52908" y="2533936"/>
            <a:ext cx="1170910" cy="658593"/>
            <a:chOff x="1152908" y="2533936"/>
            <a:chExt cx="1170910" cy="658593"/>
          </a:xfrm>
        </p:grpSpPr>
        <p:sp>
          <p:nvSpPr>
            <p:cNvPr id="29" name="文本框 28"/>
            <p:cNvSpPr txBox="1"/>
            <p:nvPr/>
          </p:nvSpPr>
          <p:spPr>
            <a:xfrm>
              <a:off x="1152908" y="2533936"/>
              <a:ext cx="1170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199010" y="2855538"/>
              <a:ext cx="107870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1164124" y="2869364"/>
              <a:ext cx="114847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510545" y="2540067"/>
            <a:ext cx="1170910" cy="658593"/>
            <a:chOff x="1152908" y="2533936"/>
            <a:chExt cx="1170910" cy="658593"/>
          </a:xfrm>
        </p:grpSpPr>
        <p:sp>
          <p:nvSpPr>
            <p:cNvPr id="33" name="文本框 32"/>
            <p:cNvSpPr txBox="1"/>
            <p:nvPr/>
          </p:nvSpPr>
          <p:spPr>
            <a:xfrm>
              <a:off x="1152908" y="2533936"/>
              <a:ext cx="1170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199010" y="2855538"/>
              <a:ext cx="107870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164124" y="2869364"/>
              <a:ext cx="114847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868182" y="2546198"/>
            <a:ext cx="1170910" cy="658593"/>
            <a:chOff x="1152908" y="2533936"/>
            <a:chExt cx="1170910" cy="658593"/>
          </a:xfrm>
        </p:grpSpPr>
        <p:sp>
          <p:nvSpPr>
            <p:cNvPr id="37" name="文本框 36"/>
            <p:cNvSpPr txBox="1"/>
            <p:nvPr/>
          </p:nvSpPr>
          <p:spPr>
            <a:xfrm>
              <a:off x="1152908" y="2533936"/>
              <a:ext cx="1170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199010" y="2855538"/>
              <a:ext cx="107870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1164124" y="2869364"/>
              <a:ext cx="114847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29582" y="4523545"/>
            <a:ext cx="1170910" cy="658593"/>
            <a:chOff x="1152908" y="2533936"/>
            <a:chExt cx="1170910" cy="658593"/>
          </a:xfrm>
        </p:grpSpPr>
        <p:sp>
          <p:nvSpPr>
            <p:cNvPr id="41" name="文本框 40"/>
            <p:cNvSpPr txBox="1"/>
            <p:nvPr/>
          </p:nvSpPr>
          <p:spPr>
            <a:xfrm>
              <a:off x="1152908" y="2533936"/>
              <a:ext cx="1170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199010" y="2855538"/>
              <a:ext cx="107870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1164124" y="2869364"/>
              <a:ext cx="114847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687219" y="4529676"/>
            <a:ext cx="1170910" cy="658593"/>
            <a:chOff x="1152908" y="2533936"/>
            <a:chExt cx="1170910" cy="658593"/>
          </a:xfrm>
        </p:grpSpPr>
        <p:sp>
          <p:nvSpPr>
            <p:cNvPr id="45" name="文本框 44"/>
            <p:cNvSpPr txBox="1"/>
            <p:nvPr/>
          </p:nvSpPr>
          <p:spPr>
            <a:xfrm>
              <a:off x="1152908" y="2533936"/>
              <a:ext cx="1170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199010" y="2855538"/>
              <a:ext cx="1078707" cy="0"/>
            </a:xfrm>
            <a:prstGeom prst="line">
              <a:avLst/>
            </a:prstGeom>
            <a:ln>
              <a:gradFill flip="none" rotWithShape="1">
                <a:gsLst>
                  <a:gs pos="50400">
                    <a:schemeClr val="tx2"/>
                  </a:gs>
                  <a:gs pos="0">
                    <a:schemeClr val="tx2">
                      <a:alpha val="0"/>
                    </a:schemeClr>
                  </a:gs>
                  <a:gs pos="100000">
                    <a:schemeClr val="tx2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1164124" y="2869364"/>
              <a:ext cx="114847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5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zh-CN" altLang="en-US"/>
              <a:t>汇报人：</a:t>
            </a:r>
            <a:r>
              <a:rPr lang="en-US" altLang="zh-CN"/>
              <a:t>文库</a:t>
            </a:r>
            <a:endParaRPr lang="en-US" alt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22950" y="1936751"/>
            <a:ext cx="2057400" cy="2057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11650" y="1936751"/>
            <a:ext cx="2057400" cy="2057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0800000">
            <a:off x="4311650" y="3346450"/>
            <a:ext cx="2057400" cy="2057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13" name="椭圆 12"/>
          <p:cNvSpPr/>
          <p:nvPr/>
        </p:nvSpPr>
        <p:spPr>
          <a:xfrm rot="10800000">
            <a:off x="5822950" y="3346450"/>
            <a:ext cx="2057400" cy="20574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pic>
        <p:nvPicPr>
          <p:cNvPr id="14" name="图形 13" descr="Internet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147" y="2529094"/>
            <a:ext cx="718000" cy="717996"/>
          </a:xfrm>
          <a:prstGeom prst="rect">
            <a:avLst/>
          </a:prstGeom>
        </p:spPr>
      </p:pic>
      <p:pic>
        <p:nvPicPr>
          <p:cNvPr id="17" name="图形 16" descr="处理器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77" y="4152513"/>
            <a:ext cx="667046" cy="66704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909393" y="2286163"/>
            <a:ext cx="575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1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P</a:t>
            </a:r>
            <a:endParaRPr kumimoji="0" lang="zh-CN" altLang="en-US" sz="5400" b="1" i="1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13228" y="2300489"/>
            <a:ext cx="575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>
                <a:solidFill>
                  <a:schemeClr val="tx2"/>
                </a:solidFill>
                <a:latin typeface="等线"/>
                <a:ea typeface="等线"/>
              </a:rPr>
              <a:t>E</a:t>
            </a:r>
            <a:endParaRPr lang="en-US" altLang="zh-CN" sz="5400" b="1" i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19386" y="3966323"/>
            <a:ext cx="575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>
                <a:solidFill>
                  <a:schemeClr val="tx2"/>
                </a:solidFill>
                <a:latin typeface="等线"/>
                <a:ea typeface="等线"/>
              </a:rPr>
              <a:t>T</a:t>
            </a:r>
            <a:endParaRPr lang="zh-CN" altLang="en-US" sz="5400" b="1" i="1">
              <a:solidFill>
                <a:schemeClr val="tx2"/>
              </a:solidFill>
              <a:latin typeface="等线"/>
              <a:ea typeface="等线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09393" y="3918793"/>
            <a:ext cx="575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>
                <a:solidFill>
                  <a:schemeClr val="tx2"/>
                </a:solidFill>
                <a:latin typeface="等线"/>
                <a:ea typeface="等线"/>
              </a:rPr>
              <a:t>S</a:t>
            </a:r>
            <a:endParaRPr lang="zh-CN" altLang="en-US" sz="5400" b="1" i="1">
              <a:solidFill>
                <a:schemeClr val="tx2"/>
              </a:solidFill>
              <a:latin typeface="等线"/>
              <a:ea typeface="等线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707150" y="2357842"/>
            <a:ext cx="3048921" cy="808623"/>
            <a:chOff x="782710" y="4175277"/>
            <a:chExt cx="3048921" cy="808623"/>
          </a:xfrm>
        </p:grpSpPr>
        <p:sp>
          <p:nvSpPr>
            <p:cNvPr id="24" name="文本框 23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444764" y="4118679"/>
            <a:ext cx="2714776" cy="808623"/>
            <a:chOff x="1296729" y="5049691"/>
            <a:chExt cx="2714776" cy="808623"/>
          </a:xfrm>
        </p:grpSpPr>
        <p:sp>
          <p:nvSpPr>
            <p:cNvPr id="27" name="文本框 26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07150" y="4014879"/>
            <a:ext cx="3048921" cy="808623"/>
            <a:chOff x="782710" y="4175277"/>
            <a:chExt cx="3048921" cy="808623"/>
          </a:xfrm>
        </p:grpSpPr>
        <p:sp>
          <p:nvSpPr>
            <p:cNvPr id="34" name="文本框 33"/>
            <p:cNvSpPr txBox="1"/>
            <p:nvPr/>
          </p:nvSpPr>
          <p:spPr>
            <a:xfrm>
              <a:off x="782710" y="417527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6855" y="4510950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35929" y="2415196"/>
            <a:ext cx="2714776" cy="808623"/>
            <a:chOff x="1296729" y="5049691"/>
            <a:chExt cx="2714776" cy="808623"/>
          </a:xfrm>
        </p:grpSpPr>
        <p:sp>
          <p:nvSpPr>
            <p:cNvPr id="37" name="文本框 36"/>
            <p:cNvSpPr txBox="1"/>
            <p:nvPr/>
          </p:nvSpPr>
          <p:spPr>
            <a:xfrm>
              <a:off x="1873477" y="504969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296729" y="5385364"/>
              <a:ext cx="2714776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>
            <a:off x="758462" y="1353805"/>
            <a:ext cx="2131616" cy="4681458"/>
          </a:xfrm>
          <a:custGeom>
            <a:gdLst>
              <a:gd name="connsiteX0" fmla="*/ 195633 w 2304000"/>
              <a:gd name="connsiteY0" fmla="*/ 0 h 5060047"/>
              <a:gd name="connsiteX1" fmla="*/ 2108367 w 2304000"/>
              <a:gd name="connsiteY1" fmla="*/ 0 h 5060047"/>
              <a:gd name="connsiteX2" fmla="*/ 2304000 w 2304000"/>
              <a:gd name="connsiteY2" fmla="*/ 195633 h 5060047"/>
              <a:gd name="connsiteX3" fmla="*/ 2304000 w 2304000"/>
              <a:gd name="connsiteY3" fmla="*/ 3868367 h 5060047"/>
              <a:gd name="connsiteX4" fmla="*/ 2302665 w 2304000"/>
              <a:gd name="connsiteY4" fmla="*/ 3881610 h 5060047"/>
              <a:gd name="connsiteX5" fmla="*/ 2304000 w 2304000"/>
              <a:gd name="connsiteY5" fmla="*/ 3908047 h 5060047"/>
              <a:gd name="connsiteX6" fmla="*/ 1152000 w 2304000"/>
              <a:gd name="connsiteY6" fmla="*/ 5060047 h 5060047"/>
              <a:gd name="connsiteX7" fmla="*/ 0 w 2304000"/>
              <a:gd name="connsiteY7" fmla="*/ 3908047 h 5060047"/>
              <a:gd name="connsiteX8" fmla="*/ 1335 w 2304000"/>
              <a:gd name="connsiteY8" fmla="*/ 3881610 h 5060047"/>
              <a:gd name="connsiteX9" fmla="*/ 0 w 2304000"/>
              <a:gd name="connsiteY9" fmla="*/ 3868367 h 5060047"/>
              <a:gd name="connsiteX10" fmla="*/ 0 w 2304000"/>
              <a:gd name="connsiteY10" fmla="*/ 195633 h 5060047"/>
              <a:gd name="connsiteX11" fmla="*/ 195633 w 2304000"/>
              <a:gd name="connsiteY11" fmla="*/ 0 h 50600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04000" h="5060047">
                <a:moveTo>
                  <a:pt x="195633" y="0"/>
                </a:moveTo>
                <a:lnTo>
                  <a:pt x="2108367" y="0"/>
                </a:lnTo>
                <a:cubicBezTo>
                  <a:pt x="2216412" y="0"/>
                  <a:pt x="2304000" y="87588"/>
                  <a:pt x="2304000" y="195633"/>
                </a:cubicBezTo>
                <a:lnTo>
                  <a:pt x="2304000" y="3868367"/>
                </a:lnTo>
                <a:lnTo>
                  <a:pt x="2302665" y="3881610"/>
                </a:lnTo>
                <a:lnTo>
                  <a:pt x="2304000" y="3908047"/>
                </a:lnTo>
                <a:cubicBezTo>
                  <a:pt x="2304000" y="4544279"/>
                  <a:pt x="1788232" y="5060047"/>
                  <a:pt x="1152000" y="5060047"/>
                </a:cubicBezTo>
                <a:cubicBezTo>
                  <a:pt x="515768" y="5060047"/>
                  <a:pt x="0" y="4544279"/>
                  <a:pt x="0" y="3908047"/>
                </a:cubicBezTo>
                <a:lnTo>
                  <a:pt x="1335" y="3881610"/>
                </a:lnTo>
                <a:lnTo>
                  <a:pt x="0" y="3868367"/>
                </a:lnTo>
                <a:lnTo>
                  <a:pt x="0" y="195633"/>
                </a:lnTo>
                <a:cubicBezTo>
                  <a:pt x="0" y="87588"/>
                  <a:pt x="87588" y="0"/>
                  <a:pt x="1956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58382" y="4027019"/>
            <a:ext cx="1931777" cy="1931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5231" y="4345067"/>
            <a:ext cx="9380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 panose="020b0604020202020204" pitchFamily="34" charset="0"/>
              </a:rPr>
              <a:t>S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3606282" y="1356486"/>
            <a:ext cx="2131616" cy="4681458"/>
          </a:xfrm>
          <a:custGeom>
            <a:gdLst>
              <a:gd name="connsiteX0" fmla="*/ 195633 w 2304000"/>
              <a:gd name="connsiteY0" fmla="*/ 0 h 5060047"/>
              <a:gd name="connsiteX1" fmla="*/ 2108367 w 2304000"/>
              <a:gd name="connsiteY1" fmla="*/ 0 h 5060047"/>
              <a:gd name="connsiteX2" fmla="*/ 2304000 w 2304000"/>
              <a:gd name="connsiteY2" fmla="*/ 195633 h 5060047"/>
              <a:gd name="connsiteX3" fmla="*/ 2304000 w 2304000"/>
              <a:gd name="connsiteY3" fmla="*/ 3868367 h 5060047"/>
              <a:gd name="connsiteX4" fmla="*/ 2302665 w 2304000"/>
              <a:gd name="connsiteY4" fmla="*/ 3881610 h 5060047"/>
              <a:gd name="connsiteX5" fmla="*/ 2304000 w 2304000"/>
              <a:gd name="connsiteY5" fmla="*/ 3908047 h 5060047"/>
              <a:gd name="connsiteX6" fmla="*/ 1152000 w 2304000"/>
              <a:gd name="connsiteY6" fmla="*/ 5060047 h 5060047"/>
              <a:gd name="connsiteX7" fmla="*/ 0 w 2304000"/>
              <a:gd name="connsiteY7" fmla="*/ 3908047 h 5060047"/>
              <a:gd name="connsiteX8" fmla="*/ 1335 w 2304000"/>
              <a:gd name="connsiteY8" fmla="*/ 3881610 h 5060047"/>
              <a:gd name="connsiteX9" fmla="*/ 0 w 2304000"/>
              <a:gd name="connsiteY9" fmla="*/ 3868367 h 5060047"/>
              <a:gd name="connsiteX10" fmla="*/ 0 w 2304000"/>
              <a:gd name="connsiteY10" fmla="*/ 195633 h 5060047"/>
              <a:gd name="connsiteX11" fmla="*/ 195633 w 2304000"/>
              <a:gd name="connsiteY11" fmla="*/ 0 h 50600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04000" h="5060047">
                <a:moveTo>
                  <a:pt x="195633" y="0"/>
                </a:moveTo>
                <a:lnTo>
                  <a:pt x="2108367" y="0"/>
                </a:lnTo>
                <a:cubicBezTo>
                  <a:pt x="2216412" y="0"/>
                  <a:pt x="2304000" y="87588"/>
                  <a:pt x="2304000" y="195633"/>
                </a:cubicBezTo>
                <a:lnTo>
                  <a:pt x="2304000" y="3868367"/>
                </a:lnTo>
                <a:lnTo>
                  <a:pt x="2302665" y="3881610"/>
                </a:lnTo>
                <a:lnTo>
                  <a:pt x="2304000" y="3908047"/>
                </a:lnTo>
                <a:cubicBezTo>
                  <a:pt x="2304000" y="4544279"/>
                  <a:pt x="1788232" y="5060047"/>
                  <a:pt x="1152000" y="5060047"/>
                </a:cubicBezTo>
                <a:cubicBezTo>
                  <a:pt x="515768" y="5060047"/>
                  <a:pt x="0" y="4544279"/>
                  <a:pt x="0" y="3908047"/>
                </a:cubicBezTo>
                <a:lnTo>
                  <a:pt x="1335" y="3881610"/>
                </a:lnTo>
                <a:lnTo>
                  <a:pt x="0" y="3868367"/>
                </a:lnTo>
                <a:lnTo>
                  <a:pt x="0" y="195633"/>
                </a:lnTo>
                <a:cubicBezTo>
                  <a:pt x="0" y="87588"/>
                  <a:pt x="87588" y="0"/>
                  <a:pt x="195633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06202" y="4029700"/>
            <a:ext cx="1931777" cy="1931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47560" y="4347748"/>
            <a:ext cx="124906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 panose="020b0604020202020204" pitchFamily="34" charset="0"/>
              </a:rPr>
              <a:t>W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6454102" y="1356486"/>
            <a:ext cx="2131616" cy="4681458"/>
          </a:xfrm>
          <a:custGeom>
            <a:gdLst>
              <a:gd name="connsiteX0" fmla="*/ 195633 w 2304000"/>
              <a:gd name="connsiteY0" fmla="*/ 0 h 5060047"/>
              <a:gd name="connsiteX1" fmla="*/ 2108367 w 2304000"/>
              <a:gd name="connsiteY1" fmla="*/ 0 h 5060047"/>
              <a:gd name="connsiteX2" fmla="*/ 2304000 w 2304000"/>
              <a:gd name="connsiteY2" fmla="*/ 195633 h 5060047"/>
              <a:gd name="connsiteX3" fmla="*/ 2304000 w 2304000"/>
              <a:gd name="connsiteY3" fmla="*/ 3868367 h 5060047"/>
              <a:gd name="connsiteX4" fmla="*/ 2302665 w 2304000"/>
              <a:gd name="connsiteY4" fmla="*/ 3881610 h 5060047"/>
              <a:gd name="connsiteX5" fmla="*/ 2304000 w 2304000"/>
              <a:gd name="connsiteY5" fmla="*/ 3908047 h 5060047"/>
              <a:gd name="connsiteX6" fmla="*/ 1152000 w 2304000"/>
              <a:gd name="connsiteY6" fmla="*/ 5060047 h 5060047"/>
              <a:gd name="connsiteX7" fmla="*/ 0 w 2304000"/>
              <a:gd name="connsiteY7" fmla="*/ 3908047 h 5060047"/>
              <a:gd name="connsiteX8" fmla="*/ 1335 w 2304000"/>
              <a:gd name="connsiteY8" fmla="*/ 3881610 h 5060047"/>
              <a:gd name="connsiteX9" fmla="*/ 0 w 2304000"/>
              <a:gd name="connsiteY9" fmla="*/ 3868367 h 5060047"/>
              <a:gd name="connsiteX10" fmla="*/ 0 w 2304000"/>
              <a:gd name="connsiteY10" fmla="*/ 195633 h 5060047"/>
              <a:gd name="connsiteX11" fmla="*/ 195633 w 2304000"/>
              <a:gd name="connsiteY11" fmla="*/ 0 h 50600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04000" h="5060047">
                <a:moveTo>
                  <a:pt x="195633" y="0"/>
                </a:moveTo>
                <a:lnTo>
                  <a:pt x="2108367" y="0"/>
                </a:lnTo>
                <a:cubicBezTo>
                  <a:pt x="2216412" y="0"/>
                  <a:pt x="2304000" y="87588"/>
                  <a:pt x="2304000" y="195633"/>
                </a:cubicBezTo>
                <a:lnTo>
                  <a:pt x="2304000" y="3868367"/>
                </a:lnTo>
                <a:lnTo>
                  <a:pt x="2302665" y="3881610"/>
                </a:lnTo>
                <a:lnTo>
                  <a:pt x="2304000" y="3908047"/>
                </a:lnTo>
                <a:cubicBezTo>
                  <a:pt x="2304000" y="4544279"/>
                  <a:pt x="1788232" y="5060047"/>
                  <a:pt x="1152000" y="5060047"/>
                </a:cubicBezTo>
                <a:cubicBezTo>
                  <a:pt x="515768" y="5060047"/>
                  <a:pt x="0" y="4544279"/>
                  <a:pt x="0" y="3908047"/>
                </a:cubicBezTo>
                <a:lnTo>
                  <a:pt x="1335" y="3881610"/>
                </a:lnTo>
                <a:lnTo>
                  <a:pt x="0" y="3868367"/>
                </a:lnTo>
                <a:lnTo>
                  <a:pt x="0" y="195633"/>
                </a:lnTo>
                <a:cubicBezTo>
                  <a:pt x="0" y="87588"/>
                  <a:pt x="87588" y="0"/>
                  <a:pt x="1956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54022" y="4029700"/>
            <a:ext cx="1931777" cy="1931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88354" y="4347748"/>
            <a:ext cx="10631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 panose="020b0604020202020204" pitchFamily="34" charset="0"/>
              </a:rPr>
              <a:t>O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9301922" y="1353805"/>
            <a:ext cx="2131616" cy="4681458"/>
          </a:xfrm>
          <a:custGeom>
            <a:gdLst>
              <a:gd name="connsiteX0" fmla="*/ 195633 w 2304000"/>
              <a:gd name="connsiteY0" fmla="*/ 0 h 5060047"/>
              <a:gd name="connsiteX1" fmla="*/ 2108367 w 2304000"/>
              <a:gd name="connsiteY1" fmla="*/ 0 h 5060047"/>
              <a:gd name="connsiteX2" fmla="*/ 2304000 w 2304000"/>
              <a:gd name="connsiteY2" fmla="*/ 195633 h 5060047"/>
              <a:gd name="connsiteX3" fmla="*/ 2304000 w 2304000"/>
              <a:gd name="connsiteY3" fmla="*/ 3868367 h 5060047"/>
              <a:gd name="connsiteX4" fmla="*/ 2302665 w 2304000"/>
              <a:gd name="connsiteY4" fmla="*/ 3881610 h 5060047"/>
              <a:gd name="connsiteX5" fmla="*/ 2304000 w 2304000"/>
              <a:gd name="connsiteY5" fmla="*/ 3908047 h 5060047"/>
              <a:gd name="connsiteX6" fmla="*/ 1152000 w 2304000"/>
              <a:gd name="connsiteY6" fmla="*/ 5060047 h 5060047"/>
              <a:gd name="connsiteX7" fmla="*/ 0 w 2304000"/>
              <a:gd name="connsiteY7" fmla="*/ 3908047 h 5060047"/>
              <a:gd name="connsiteX8" fmla="*/ 1335 w 2304000"/>
              <a:gd name="connsiteY8" fmla="*/ 3881610 h 5060047"/>
              <a:gd name="connsiteX9" fmla="*/ 0 w 2304000"/>
              <a:gd name="connsiteY9" fmla="*/ 3868367 h 5060047"/>
              <a:gd name="connsiteX10" fmla="*/ 0 w 2304000"/>
              <a:gd name="connsiteY10" fmla="*/ 195633 h 5060047"/>
              <a:gd name="connsiteX11" fmla="*/ 195633 w 2304000"/>
              <a:gd name="connsiteY11" fmla="*/ 0 h 50600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04000" h="5060047">
                <a:moveTo>
                  <a:pt x="195633" y="0"/>
                </a:moveTo>
                <a:lnTo>
                  <a:pt x="2108367" y="0"/>
                </a:lnTo>
                <a:cubicBezTo>
                  <a:pt x="2216412" y="0"/>
                  <a:pt x="2304000" y="87588"/>
                  <a:pt x="2304000" y="195633"/>
                </a:cubicBezTo>
                <a:lnTo>
                  <a:pt x="2304000" y="3868367"/>
                </a:lnTo>
                <a:lnTo>
                  <a:pt x="2302665" y="3881610"/>
                </a:lnTo>
                <a:lnTo>
                  <a:pt x="2304000" y="3908047"/>
                </a:lnTo>
                <a:cubicBezTo>
                  <a:pt x="2304000" y="4544279"/>
                  <a:pt x="1788232" y="5060047"/>
                  <a:pt x="1152000" y="5060047"/>
                </a:cubicBezTo>
                <a:cubicBezTo>
                  <a:pt x="515768" y="5060047"/>
                  <a:pt x="0" y="4544279"/>
                  <a:pt x="0" y="3908047"/>
                </a:cubicBezTo>
                <a:lnTo>
                  <a:pt x="1335" y="3881610"/>
                </a:lnTo>
                <a:lnTo>
                  <a:pt x="0" y="3868367"/>
                </a:lnTo>
                <a:lnTo>
                  <a:pt x="0" y="195633"/>
                </a:lnTo>
                <a:cubicBezTo>
                  <a:pt x="0" y="87588"/>
                  <a:pt x="87588" y="0"/>
                  <a:pt x="195633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540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401842" y="4027019"/>
            <a:ext cx="1931777" cy="1931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930751" y="4345067"/>
            <a:ext cx="8739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 panose="020b0604020202020204" pitchFamily="34" charset="0"/>
              </a:rPr>
              <a:t>T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39321" y="1922906"/>
            <a:ext cx="1665537" cy="1685225"/>
            <a:chOff x="660847" y="4138131"/>
            <a:chExt cx="2106815" cy="1685225"/>
          </a:xfrm>
        </p:grpSpPr>
        <p:sp>
          <p:nvSpPr>
            <p:cNvPr id="24" name="文本框 23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8358" y="4652138"/>
              <a:ext cx="2011792" cy="117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750472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9534961" y="1922906"/>
            <a:ext cx="1665537" cy="1685225"/>
            <a:chOff x="660847" y="4138131"/>
            <a:chExt cx="2106815" cy="1685225"/>
          </a:xfrm>
        </p:grpSpPr>
        <p:sp>
          <p:nvSpPr>
            <p:cNvPr id="28" name="文本框 27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08358" y="4652138"/>
              <a:ext cx="2011792" cy="117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50472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939800" y="1934427"/>
            <a:ext cx="1665537" cy="1685225"/>
            <a:chOff x="660847" y="4138131"/>
            <a:chExt cx="2106815" cy="1685225"/>
          </a:xfrm>
        </p:grpSpPr>
        <p:sp>
          <p:nvSpPr>
            <p:cNvPr id="32" name="文本框 31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08358" y="4652138"/>
              <a:ext cx="2011792" cy="117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50472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6635440" y="1934427"/>
            <a:ext cx="1665537" cy="1685225"/>
            <a:chOff x="660847" y="4138131"/>
            <a:chExt cx="2106815" cy="1685225"/>
          </a:xfrm>
        </p:grpSpPr>
        <p:sp>
          <p:nvSpPr>
            <p:cNvPr id="36" name="文本框 35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08358" y="4652138"/>
              <a:ext cx="2011792" cy="1171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50472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7" name="图片占位符 56" descr="图片包含 蓝色, 物体, 户外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59" name="图片占位符 58" descr="图片包含 蓝色, 物体, 户外&#10;&#10;描述已自动生成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61" name="图片占位符 60" descr="图片包含 蓝色, 物体, 户外&#10;&#10;描述已自动生成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63" name="图片占位符 62" descr="图片包含 蓝色, 物体, 户外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工作回顾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60847" y="4138131"/>
            <a:ext cx="2106815" cy="1187012"/>
            <a:chOff x="660847" y="4138131"/>
            <a:chExt cx="2106815" cy="1187012"/>
          </a:xfrm>
        </p:grpSpPr>
        <p:sp>
          <p:nvSpPr>
            <p:cNvPr id="26" name="文本框 25"/>
            <p:cNvSpPr txBox="1"/>
            <p:nvPr/>
          </p:nvSpPr>
          <p:spPr>
            <a:xfrm>
              <a:off x="660847" y="4138131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TITLE HERE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60847" y="4652138"/>
              <a:ext cx="2106815" cy="67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Lorem ipsum dolor sit amet, consectetuer adipiscing elit. Maecenas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750473" y="4595390"/>
              <a:ext cx="192756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3537560" y="4138131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537560" y="4652138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627186" y="4595390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414273" y="4138131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14273" y="4652138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503899" y="4595390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9290985" y="4138131"/>
            <a:ext cx="210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TITLE HERE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90985" y="4652138"/>
            <a:ext cx="2106815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Lorem ipsum dolor sit amet, consectetuer adipiscing elit. Maecenas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9380611" y="4595390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互联网行业橙色模板">
      <a:dk1>
        <a:sysClr val="windowText" lastClr="000000"/>
      </a:dk1>
      <a:lt1>
        <a:sysClr val="window" lastClr="FFFFFF"/>
      </a:lt1>
      <a:dk2>
        <a:srgbClr val="363632"/>
      </a:dk2>
      <a:lt2>
        <a:srgbClr val="E7E6E6"/>
      </a:lt2>
      <a:accent1>
        <a:srgbClr val="EE7A13"/>
      </a:accent1>
      <a:accent2>
        <a:srgbClr val="36363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自定义字体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互联网蓝色配色">
      <a:dk1>
        <a:sysClr val="windowText" lastClr="000000"/>
      </a:dk1>
      <a:lt1>
        <a:sysClr val="window" lastClr="FFFFFF"/>
      </a:lt1>
      <a:dk2>
        <a:srgbClr val="363632"/>
      </a:dk2>
      <a:lt2>
        <a:srgbClr val="E7E6E6"/>
      </a:lt2>
      <a:accent1>
        <a:srgbClr val="017BDE"/>
      </a:accent1>
      <a:accent2>
        <a:srgbClr val="36363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自定义字体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604</Paragraphs>
  <Slides>62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baseType="lpstr" size="72">
      <vt:lpstr>Arial</vt:lpstr>
      <vt:lpstr>微软雅黑</vt:lpstr>
      <vt:lpstr>等线 Light</vt:lpstr>
      <vt:lpstr>等线</vt:lpstr>
      <vt:lpstr>Segoe UI Light</vt:lpstr>
      <vt:lpstr>Century Gothic</vt:lpstr>
      <vt:lpstr>Microsoft YaHei UI</vt:lpstr>
      <vt:lpstr>黑体</vt:lpstr>
      <vt:lpstr>Microsoft JhengHei Light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Zhenyu Xu</dc:creator>
  <cp:lastModifiedBy>明天 </cp:lastModifiedBy>
  <cp:revision>57</cp:revision>
  <dcterms:created xsi:type="dcterms:W3CDTF">2019-10-22T02:12:00Z</dcterms:created>
  <dcterms:modified xsi:type="dcterms:W3CDTF">2023-10-16T16:07:33Z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A29BC7A8C5744657A047243ECC926008_12</vt:lpwstr>
  </property>
  <property fmtid="{D5CDD505-2E9C-101B-9397-08002B2CF9AE}" pid="3" name="KSOProductBuildVer">
    <vt:lpwstr>2052-12.1.0.15712</vt:lpwstr>
  </property>
  <property fmtid="{D5CDD505-2E9C-101B-9397-08002B2CF9AE}" pid="4" name="MSIP_Label_f42aa342-8706-4288-bd11-ebb85995028c_ActionId">
    <vt:lpwstr>16778f22-84d4-40d7-b317-abcc406d45b1</vt:lpwstr>
  </property>
  <property fmtid="{D5CDD505-2E9C-101B-9397-08002B2CF9AE}" pid="5" name="MSIP_Label_f42aa342-8706-4288-bd11-ebb85995028c_Application">
    <vt:lpwstr>Microsoft Azure Information Protection</vt:lpwstr>
  </property>
  <property fmtid="{D5CDD505-2E9C-101B-9397-08002B2CF9AE}" pid="6" name="MSIP_Label_f42aa342-8706-4288-bd11-ebb85995028c_Enabled">
    <vt:lpwstr>True</vt:lpwstr>
  </property>
  <property fmtid="{D5CDD505-2E9C-101B-9397-08002B2CF9AE}" pid="7" name="MSIP_Label_f42aa342-8706-4288-bd11-ebb85995028c_Extended_MSFT_Method">
    <vt:lpwstr>Automatic</vt:lpwstr>
  </property>
  <property fmtid="{D5CDD505-2E9C-101B-9397-08002B2CF9AE}" pid="8" name="MSIP_Label_f42aa342-8706-4288-bd11-ebb85995028c_Name">
    <vt:lpwstr>General</vt:lpwstr>
  </property>
  <property fmtid="{D5CDD505-2E9C-101B-9397-08002B2CF9AE}" pid="9" name="MSIP_Label_f42aa342-8706-4288-bd11-ebb85995028c_Owner">
    <vt:lpwstr>t-zhenxu@microsoft.com</vt:lpwstr>
  </property>
  <property fmtid="{D5CDD505-2E9C-101B-9397-08002B2CF9AE}" pid="10" name="MSIP_Label_f42aa342-8706-4288-bd11-ebb85995028c_SetDate">
    <vt:lpwstr>2019-10-22T02:42:39.0414251Z</vt:lpwstr>
  </property>
  <property fmtid="{D5CDD505-2E9C-101B-9397-08002B2CF9AE}" pid="11" name="MSIP_Label_f42aa342-8706-4288-bd11-ebb85995028c_SiteId">
    <vt:lpwstr>72f988bf-86f1-41af-91ab-2d7cd011db47</vt:lpwstr>
  </property>
  <property fmtid="{D5CDD505-2E9C-101B-9397-08002B2CF9AE}" pid="12" name="Sensitivity">
    <vt:lpwstr>General</vt:lpwstr>
  </property>
</Properties>
</file>