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422" r:id="rId3"/>
    <p:sldId id="432" r:id="rId4"/>
    <p:sldId id="407" r:id="rId5"/>
    <p:sldId id="386" r:id="rId6"/>
    <p:sldId id="323" r:id="rId7"/>
    <p:sldId id="337" r:id="rId8"/>
    <p:sldId id="328" r:id="rId9"/>
    <p:sldId id="403" r:id="rId10"/>
    <p:sldId id="404" r:id="rId11"/>
    <p:sldId id="434" r:id="rId12"/>
    <p:sldId id="324" r:id="rId13"/>
    <p:sldId id="327" r:id="rId14"/>
    <p:sldId id="339" r:id="rId15"/>
    <p:sldId id="435" r:id="rId16"/>
    <p:sldId id="325" r:id="rId17"/>
    <p:sldId id="330" r:id="rId18"/>
    <p:sldId id="359" r:id="rId19"/>
    <p:sldId id="356" r:id="rId20"/>
    <p:sldId id="350" r:id="rId21"/>
    <p:sldId id="436" r:id="rId22"/>
    <p:sldId id="342" r:id="rId23"/>
    <p:sldId id="406" r:id="rId24"/>
    <p:sldId id="347" r:id="rId25"/>
    <p:sldId id="303" r:id="rId26"/>
    <p:sldId id="400" r:id="rId27"/>
    <p:sldId id="390" r:id="rId28"/>
    <p:sldId id="387" r:id="rId29"/>
  </p:sldIdLst>
  <p:sldSz cx="12192000" cy="6858000"/>
  <p:notesSz cx="6858000" cy="9144000"/>
  <p:custDataLst>
    <p:tags r:id="rId30"/>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62"/>
      </p:cViewPr>
      <p:guideLst>
        <p:guide orient="horz" pos="822"/>
        <p:guide orient="horz" pos="866"/>
        <p:guide pos="3840"/>
        <p:guide pos="1504"/>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bwMode="auto">
      <p:bgPr>
        <a:solidFill>
          <a:schemeClr val="bg1"/>
        </a:solidFill>
        <a:effectLst/>
      </p:bgPr>
    </p:bg>
    <p:spTree>
      <p:nvGrpSpPr>
        <p:cNvPr id="1" name=""/>
        <p:cNvGrpSpPr/>
        <p:nvPr/>
      </p:nvGrpSpPr>
      <p:grpSpPr>
        <a:xfrm>
          <a:off x="0" y="0"/>
          <a: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t>2018/6/29</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t>‹#›</a:t>
            </a:fld>
            <a:endParaRPr lang="zh-CN" altLang="en-US" sz="1200"/>
          </a:p>
        </p:txBody>
      </p:sp>
    </p:spTree>
    <p:extLst>
      <p:ext uri="{BB962C8B-B14F-4D97-AF65-F5344CB8AC3E}">
        <p14:creationId val="404785677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bwMode="auto">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0.jpeg" /><Relationship Id="rId4"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jpeg" /><Relationship Id="rId6" Type="http://schemas.openxmlformats.org/officeDocument/2006/relationships/image" Target="../media/image1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8.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8.emf" /><Relationship Id="rId7" Type="http://schemas.openxmlformats.org/officeDocument/2006/relationships/image" Target="../media/image9.em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jpeg" /><Relationship Id="rId6" Type="http://schemas.openxmlformats.org/officeDocument/2006/relationships/image" Target="../media/image1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a:solidFill>
                  <a:srgbClr val="262626"/>
                </a:solidFill>
                <a:latin typeface="汉仪雪君体简" charset="0"/>
                <a:ea typeface="汉仪雪君体简" charset="0"/>
                <a:sym typeface="Manteka" pitchFamily="2" charset="0"/>
              </a:rPr>
              <a:t>水墨</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a:xfrm>
            <a:off x="4705350" y="1649413"/>
            <a:ext cx="6356350" cy="2378075"/>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a:xfrm>
            <a:off x="4705350" y="4213225"/>
            <a:ext cx="4732338" cy="2003425"/>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a:xfrm>
            <a:off x="3819525" y="2049463"/>
            <a:ext cx="4306888" cy="4038600"/>
            <a:chExt cx="3763541" cy="3478292"/>
          </a:xfrm>
        </p:grpSpPr>
        <p:sp>
          <p:nvSpPr>
            <p:cNvPr id="16392" name="AutoShape 4"/>
            <p:cNvSpPr>
              <a:spLocks noChangeArrowheads="1"/>
            </p:cNvSpPr>
            <p:nvPr/>
          </p:nvSpPr>
          <p:spPr bwMode="auto">
            <a:xfrm rot="19367480">
              <a:off x="0" y="0"/>
              <a:ext cx="3763541" cy="3478292"/>
            </a:xfrm>
            <a:custGeom>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p:nvPr/>
        </p:nvGrpSpPr>
        <p:grpSpPr>
          <a:xfrm>
            <a:off x="7635875" y="2232025"/>
            <a:ext cx="2751138" cy="1274763"/>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a:xfrm>
            <a:off x="4124325" y="2008188"/>
            <a:ext cx="4306888" cy="4037012"/>
            <a:chExt cx="3764584" cy="3477329"/>
          </a:xfrm>
        </p:grpSpPr>
        <p:sp>
          <p:nvSpPr>
            <p:cNvPr id="16399" name="AutoShape 6"/>
            <p:cNvSpPr>
              <a:spLocks noChangeArrowheads="1"/>
            </p:cNvSpPr>
            <p:nvPr/>
          </p:nvSpPr>
          <p:spPr bwMode="auto">
            <a:xfrm rot="12146960">
              <a:off x="0" y="0"/>
              <a:ext cx="3764584" cy="3477329"/>
            </a:xfrm>
            <a:custGeom>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p:nvPr/>
        </p:nvGrpSpPr>
        <p:grpSpPr>
          <a:xfrm>
            <a:off x="1319213" y="3378200"/>
            <a:ext cx="2770187" cy="129540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a:xfrm>
            <a:off x="4102100" y="1603375"/>
            <a:ext cx="3979863" cy="4370388"/>
            <a:chExt cx="3477329" cy="3764584"/>
          </a:xfrm>
        </p:grpSpPr>
        <p:sp>
          <p:nvSpPr>
            <p:cNvPr id="16406" name="AutoShape 5"/>
            <p:cNvSpPr>
              <a:spLocks noChangeArrowheads="1"/>
            </p:cNvSpPr>
            <p:nvPr/>
          </p:nvSpPr>
          <p:spPr bwMode="auto">
            <a:xfrm rot="5078397">
              <a:off x="-143627" y="143625"/>
              <a:ext cx="3764584" cy="3477329"/>
            </a:xfrm>
            <a:custGeom>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p:nvPr/>
        </p:nvGrpSpPr>
        <p:grpSpPr>
          <a:xfrm>
            <a:off x="7505700" y="4994275"/>
            <a:ext cx="2832100" cy="1169988"/>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gdLst>
              <a:gd name="T0" fmla="*/ 0 w 1751265"/>
              <a:gd name="T1" fmla="*/ 0 h 1872208"/>
              <a:gd name="T2" fmla="*/ 1751265 w 1751265"/>
              <a:gd name="T3" fmla="*/ 1872208 h 1872208"/>
            </a:gd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gdLst>
              <a:gd name="T0" fmla="*/ 0 w 1751265"/>
              <a:gd name="T1" fmla="*/ 0 h 1872208"/>
              <a:gd name="T2" fmla="*/ 1751265 w 1751265"/>
              <a:gd name="T3" fmla="*/ 1872208 h 1872208"/>
            </a:gd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gdLst>
              <a:gd name="T0" fmla="*/ 0 w 1751265"/>
              <a:gd name="T1" fmla="*/ 0 h 1872208"/>
              <a:gd name="T2" fmla="*/ 1751265 w 1751265"/>
              <a:gd name="T3" fmla="*/ 1872208 h 1872208"/>
            </a:gd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434"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a:xfrm rot="5400000">
            <a:off x="2505076" y="3824287"/>
            <a:ext cx="2055812" cy="2049463"/>
            <a:chExt cx="2702660" cy="2692842"/>
          </a:xfrm>
        </p:grpSpPr>
        <p:sp>
          <p:nvSpPr>
            <p:cNvPr id="20487" name="空心弧 2"/>
            <p:cNvSpPr>
              <a:spLocks noChangeArrowheads="1"/>
            </p:cNvSpPr>
            <p:nvPr/>
          </p:nvSpPr>
          <p:spPr bwMode="auto">
            <a:xfrm rot="5460000">
              <a:off x="10777" y="959"/>
              <a:ext cx="2691881" cy="2691881"/>
            </a:xfrm>
            <a:custGeom>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a:xfrm rot="16200000">
            <a:off x="3946526" y="1671637"/>
            <a:ext cx="2055812" cy="2049463"/>
            <a:chExt cx="2702660" cy="2692842"/>
          </a:xfrm>
        </p:grpSpPr>
        <p:sp>
          <p:nvSpPr>
            <p:cNvPr id="20491" name="空心弧 6"/>
            <p:cNvSpPr>
              <a:spLocks noChangeArrowheads="1"/>
            </p:cNvSpPr>
            <p:nvPr/>
          </p:nvSpPr>
          <p:spPr bwMode="auto">
            <a:xfrm rot="5460000">
              <a:off x="10777" y="959"/>
              <a:ext cx="2691881" cy="2691881"/>
            </a:xfrm>
            <a:custGeom>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a:xfrm rot="5400000">
            <a:off x="5391151" y="3824287"/>
            <a:ext cx="2055812" cy="2049463"/>
            <a:chExt cx="2702660" cy="2692842"/>
          </a:xfrm>
        </p:grpSpPr>
        <p:sp>
          <p:nvSpPr>
            <p:cNvPr id="20495" name="空心弧 10"/>
            <p:cNvSpPr>
              <a:spLocks noChangeArrowheads="1"/>
            </p:cNvSpPr>
            <p:nvPr/>
          </p:nvSpPr>
          <p:spPr bwMode="auto">
            <a:xfrm rot="5460000">
              <a:off x="10777" y="959"/>
              <a:ext cx="2691881" cy="2691881"/>
            </a:xfrm>
            <a:custGeom>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a:xfrm rot="16200000">
            <a:off x="6832601" y="1671637"/>
            <a:ext cx="2055812" cy="2049463"/>
            <a:chExt cx="2702660" cy="2692842"/>
          </a:xfrm>
        </p:grpSpPr>
        <p:sp>
          <p:nvSpPr>
            <p:cNvPr id="20499" name="空心弧 14"/>
            <p:cNvSpPr>
              <a:spLocks noChangeArrowheads="1"/>
            </p:cNvSpPr>
            <p:nvPr/>
          </p:nvSpPr>
          <p:spPr bwMode="auto">
            <a:xfrm rot="5460000">
              <a:off x="10777" y="959"/>
              <a:ext cx="2691881" cy="2691881"/>
            </a:xfrm>
            <a:custGeom>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a:xfrm>
            <a:off x="1622425" y="2593975"/>
            <a:ext cx="1250950" cy="2381250"/>
            <a:chExt cx="1251020" cy="2380412"/>
          </a:xfrm>
        </p:grpSpPr>
        <p:grpSp>
          <p:nvGrpSpPr>
            <p:cNvPr id="22536" name="组合 7"/>
            <p:cNvGrpSpPr/>
            <p:nvPr/>
          </p:nvGrpSpPr>
          <p:grpSpPr>
            <a:xfrm>
              <a:off x="568360" y="1003369"/>
              <a:ext cx="114300" cy="1377043"/>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a:xfrm>
            <a:off x="3716338" y="1660525"/>
            <a:ext cx="1970087" cy="3313113"/>
            <a:chExt cx="1970314" cy="3313025"/>
          </a:xfrm>
        </p:grpSpPr>
        <p:grpSp>
          <p:nvGrpSpPr>
            <p:cNvPr id="22541" name="组合 10"/>
            <p:cNvGrpSpPr/>
            <p:nvPr/>
          </p:nvGrpSpPr>
          <p:grpSpPr>
            <a:xfrm>
              <a:off x="928007" y="1935982"/>
              <a:ext cx="114300" cy="1377043"/>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a:xfrm>
            <a:off x="6489700" y="1660525"/>
            <a:ext cx="1970088" cy="3313113"/>
            <a:chExt cx="1970314" cy="3313025"/>
          </a:xfrm>
        </p:grpSpPr>
        <p:grpSp>
          <p:nvGrpSpPr>
            <p:cNvPr id="22546" name="组合 17"/>
            <p:cNvGrpSpPr/>
            <p:nvPr/>
          </p:nvGrpSpPr>
          <p:grpSpPr>
            <a:xfrm>
              <a:off x="928007" y="1935982"/>
              <a:ext cx="114300" cy="1377043"/>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a:xfrm>
            <a:off x="9282113" y="2593975"/>
            <a:ext cx="1250950" cy="2381250"/>
            <a:chExt cx="1251020" cy="2380412"/>
          </a:xfrm>
        </p:grpSpPr>
        <p:grpSp>
          <p:nvGrpSpPr>
            <p:cNvPr id="22551" name="组合 22"/>
            <p:cNvGrpSpPr/>
            <p:nvPr/>
          </p:nvGrpSpPr>
          <p:grpSpPr>
            <a:xfrm>
              <a:off x="568360" y="1003369"/>
              <a:ext cx="114300" cy="1377043"/>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cxnLst>
              <a:cxn ang="0">
                <a:pos x="T0" y="T1"/>
              </a:cxn>
              <a:cxn ang="0">
                <a:pos x="T2" y="T3"/>
              </a:cxn>
              <a:cxn ang="0">
                <a:pos x="T4" y="T5"/>
              </a:cxn>
              <a:cxn ang="0">
                <a:pos x="T6" y="T7"/>
              </a:cxn>
            </a:cxnLst>
            <a:rect l="T8" t="T9" r="T10" b="T11"/>
            <a:pathLst>
              <a:path w="1004569"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gdLst>
              <a:gd name="T0" fmla="*/ 45720 w 80645"/>
              <a:gd name="T1" fmla="*/ 0 h 449580"/>
              <a:gd name="T2" fmla="*/ 45720 w 80645"/>
              <a:gd name="T3" fmla="*/ 508831 h 449580"/>
              <a:gd name="T4" fmla="*/ 0 w 80645"/>
              <a:gd name="T5" fmla="*/ 0 h 449580"/>
              <a:gd name="T6" fmla="*/ 80645 w 80645"/>
              <a:gd name="T7" fmla="*/ 449580 h 449580"/>
            </a:gd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gdLst>
              <a:gd name="T0" fmla="*/ 0 w 4999037"/>
              <a:gd name="T1" fmla="*/ 0 h 4260141"/>
              <a:gd name="T2" fmla="*/ 4999037 w 4999037"/>
              <a:gd name="T3" fmla="*/ 4260141 h 4260141"/>
            </a:gd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a:xfrm>
            <a:off x="336550" y="1422400"/>
            <a:ext cx="5975350" cy="4932363"/>
            <a:chExt cx="5832647" cy="4819363"/>
          </a:xfrm>
        </p:grpSpPr>
        <p:sp>
          <p:nvSpPr>
            <p:cNvPr id="28679" name="内蒙古"/>
            <p:cNvSpPr>
              <a:spLocks noChangeArrowheads="1"/>
            </p:cNvSpPr>
            <p:nvPr/>
          </p:nvSpPr>
          <p:spPr bwMode="auto">
            <a:xfrm>
              <a:off x="2449067" y="53708"/>
              <a:ext cx="2556482" cy="2180529"/>
            </a:xfrm>
            <a:custGeom>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4">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2">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2">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1"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5">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5"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2"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5"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2">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a:xfrm>
            <a:off x="879475" y="1617663"/>
            <a:ext cx="10071100" cy="5089525"/>
            <a:chExt cx="7767638" cy="3827463"/>
          </a:xfrm>
        </p:grpSpPr>
        <p:sp>
          <p:nvSpPr>
            <p:cNvPr id="29703" name="Freeform 4"/>
            <p:cNvSpPr>
              <a:spLocks noChangeArrowheads="1"/>
            </p:cNvSpPr>
            <p:nvPr/>
          </p:nvSpPr>
          <p:spPr bwMode="auto">
            <a:xfrm>
              <a:off x="3898900" y="2844800"/>
              <a:ext cx="276225" cy="273050"/>
            </a:xfrm>
            <a:custGeom>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2">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0">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1"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8">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0">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8">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1">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4"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cxnLst>
                <a:cxn ang="T12">
                  <a:pos x="T0" y="T1"/>
                </a:cxn>
                <a:cxn ang="T13">
                  <a:pos x="T2" y="T3"/>
                </a:cxn>
                <a:cxn ang="T14">
                  <a:pos x="T4" y="T5"/>
                </a:cxn>
                <a:cxn ang="T15">
                  <a:pos x="T6" y="T7"/>
                </a:cxn>
                <a:cxn ang="T16">
                  <a:pos x="T8" y="T9"/>
                </a:cxn>
                <a:cxn ang="T17">
                  <a:pos x="T10" y="T11"/>
                </a:cxn>
              </a:cxnLst>
              <a:rect l="T18" t="T19" r="T20" b="T21"/>
              <a:pathLst>
                <a:path w="28"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0"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6">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5">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2"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7">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5">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p:nvPr/>
        </p:nvGrpSpPr>
        <p:grpSpPr>
          <a:xfrm>
            <a:off x="1652588" y="2070100"/>
            <a:ext cx="9804400" cy="1741488"/>
            <a:chExt cx="9804280" cy="1741613"/>
          </a:xfrm>
        </p:grpSpPr>
        <p:pic>
          <p:nvPicPr>
            <p:cNvPr id="30730" name="图片 4"/>
            <p:cNvPicPr>
              <a:picLocks noChangeAspect="1" noChangeArrowheads="1"/>
            </p:cNvPicPr>
            <p:nvPr/>
          </p:nvPicPr>
          <p:blipFill>
            <a:blip r:embed="rId3">
              <a:grayscl/>
              <a:extLst>
                <a:ext uri="{28A0092B-C50C-407E-A947-70E740481C1C}">
                  <a14:useLocalDpi xmlns:a14="http://schemas.microsoft.com/office/drawing/2010/main" val="0"/>
                </a:ext>
              </a:extLst>
            </a:blip>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p>
        </p:txBody>
      </p:sp>
      <p:sp>
        <p:nvSpPr>
          <p:cNvPr id="31749" name="矩形 4"/>
          <p:cNvSpPr>
            <a:spLocks noChangeArrowheads="1"/>
          </p:cNvSpPr>
          <p:nvPr/>
        </p:nvSpPr>
        <p:spPr bwMode="auto">
          <a:xfrm>
            <a:off x="7435467" y="5035550"/>
            <a:ext cx="382188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汇报人：办公资源</a:t>
            </a:r>
            <a:r>
              <a:rPr lang="en-US" altLang="zh-CN" sz="1400">
                <a:solidFill>
                  <a:srgbClr val="262626"/>
                </a:solidFill>
                <a:latin typeface="微软雅黑" pitchFamily="34" charset="-122"/>
                <a:ea typeface="微软雅黑" pitchFamily="34" charset="-122"/>
                <a:sym typeface="微软雅黑" pitchFamily="34" charset="-122"/>
              </a:rPr>
              <a:t>       </a:t>
            </a:r>
            <a:r>
              <a:rPr lang="zh-CN" altLang="en-US" sz="1400">
                <a:solidFill>
                  <a:srgbClr val="262626"/>
                </a:solidFill>
                <a:latin typeface="微软雅黑" pitchFamily="34" charset="-122"/>
                <a:ea typeface="微软雅黑" pitchFamily="34" charset="-122"/>
                <a:sym typeface="微软雅黑" pitchFamily="34" charset="-122"/>
              </a:rPr>
              <a:t>汇报时间：</a:t>
            </a:r>
            <a:r>
              <a:rPr lang="en-US" altLang="zh-CN" sz="1400">
                <a:solidFill>
                  <a:srgbClr val="262626"/>
                </a:solidFill>
                <a:latin typeface="微软雅黑" pitchFamily="34" charset="-122"/>
                <a:ea typeface="微软雅黑" pitchFamily="34" charset="-122"/>
                <a:sym typeface="微软雅黑" pitchFamily="34" charset="-122"/>
              </a:rPr>
              <a:t>2018.04.05</a:t>
            </a:r>
          </a:p>
        </p:txBody>
      </p:sp>
    </p:spTree>
  </p:cSld>
  <p:clrMapOvr>
    <a:masterClrMapping/>
  </p:clrMapOvr>
  <p:transition spd="med">
    <p:fad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a:xfrm>
            <a:off x="5980113" y="4838700"/>
            <a:ext cx="1235075" cy="1168400"/>
            <a:chExt cx="1235075" cy="1168400"/>
          </a:xfrm>
        </p:grpSpPr>
        <p:pic>
          <p:nvPicPr>
            <p:cNvPr id="5124"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p:nvPr/>
        </p:nvGrpSpPr>
        <p:grpSpPr>
          <a:xfrm>
            <a:off x="5980113" y="3665538"/>
            <a:ext cx="1235075" cy="1168400"/>
            <a:chExt cx="1235075" cy="1168400"/>
          </a:xfrm>
        </p:grpSpPr>
        <p:pic>
          <p:nvPicPr>
            <p:cNvPr id="5127"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p:nvPr/>
        </p:nvGrpSpPr>
        <p:grpSpPr>
          <a:xfrm>
            <a:off x="5980113" y="1317625"/>
            <a:ext cx="1235075" cy="1168400"/>
            <a:chExt cx="1235075" cy="1168400"/>
          </a:xfrm>
        </p:grpSpPr>
        <p:pic>
          <p:nvPicPr>
            <p:cNvPr id="5130"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p:nvPr/>
        </p:nvGrpSpPr>
        <p:grpSpPr>
          <a:xfrm>
            <a:off x="5980113" y="2492375"/>
            <a:ext cx="1235075" cy="1168400"/>
            <a:chExt cx="1235075" cy="1168400"/>
          </a:xfrm>
        </p:grpSpPr>
        <p:pic>
          <p:nvPicPr>
            <p:cNvPr id="5133" name="图片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H="1"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gdLst>
              <a:gd name="T0" fmla="*/ 0 w 1119349"/>
              <a:gd name="T1" fmla="*/ 0 h 1157433"/>
              <a:gd name="T2" fmla="*/ 1119349 w 1119349"/>
              <a:gd name="T3" fmla="*/ 1157433 h 1157433"/>
            </a:gd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gdLst>
              <a:gd name="T0" fmla="*/ 0 w 684048"/>
              <a:gd name="T1" fmla="*/ 0 h 556307"/>
              <a:gd name="T2" fmla="*/ 684048 w 684048"/>
              <a:gd name="T3" fmla="*/ 556307 h 556307"/>
            </a:gd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gdLst>
              <a:gd name="T0" fmla="*/ 0 w 969654"/>
              <a:gd name="T1" fmla="*/ 0 h 903534"/>
              <a:gd name="T2" fmla="*/ 969654 w 969654"/>
              <a:gd name="T3" fmla="*/ 903534 h 903534"/>
            </a:gdLst>
            <a:rect l="T0" t="T1" r="T2" b="T3"/>
            <a:pathLst>
              <a:path w="969654" h="903533">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8"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gdLst>
              <a:gd name="T0" fmla="*/ 0 w 1889279"/>
              <a:gd name="T1" fmla="*/ 0 h 1810503"/>
              <a:gd name="T2" fmla="*/ 1889279 w 1889279"/>
              <a:gd name="T3" fmla="*/ 1810503 h 1810503"/>
            </a:gd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gdLst>
              <a:gd name="T0" fmla="*/ 0 w 4295694"/>
              <a:gd name="T1" fmla="*/ 0 h 4602950"/>
              <a:gd name="T2" fmla="*/ 4295694 w 4295694"/>
              <a:gd name="T3" fmla="*/ 4602950 h 4602950"/>
            </a:gd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a:xfrm>
            <a:off x="681038" y="2085975"/>
            <a:ext cx="2482850" cy="3717925"/>
            <a:chExt cx="1564" cy="2343"/>
          </a:xfrm>
        </p:grpSpPr>
        <p:sp>
          <p:nvSpPr>
            <p:cNvPr id="8199" name="Freeform 5"/>
            <p:cNvSpPr>
              <a:spLocks noEditPoints="1" noChangeArrowheads="1"/>
            </p:cNvSpPr>
            <p:nvPr/>
          </p:nvSpPr>
          <p:spPr bwMode="auto">
            <a:xfrm>
              <a:off x="237" y="187"/>
              <a:ext cx="1267" cy="1964"/>
            </a:xfrm>
            <a:custGeom>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a:xfrm>
            <a:off x="2347913" y="2679700"/>
            <a:ext cx="8240712" cy="2447925"/>
            <a:chExt cx="6411128" cy="1904999"/>
          </a:xfrm>
        </p:grpSpPr>
        <p:sp>
          <p:nvSpPr>
            <p:cNvPr id="8203" name="任意多边形 17"/>
            <p:cNvSpPr>
              <a:spLocks noChangeArrowheads="1"/>
            </p:cNvSpPr>
            <p:nvPr/>
          </p:nvSpPr>
          <p:spPr bwMode="auto">
            <a:xfrm rot="10800000">
              <a:off x="5098152" y="101815"/>
              <a:ext cx="1312976" cy="1701363"/>
            </a:xfrm>
            <a:custGeom>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a:xfrm>
            <a:off x="6572250" y="3668713"/>
            <a:ext cx="436563" cy="458787"/>
            <a:chExt cx="472" cy="496"/>
          </a:xfrm>
        </p:grpSpPr>
        <p:sp>
          <p:nvSpPr>
            <p:cNvPr id="8209" name="Freeform 5"/>
            <p:cNvSpPr>
              <a:spLocks noChangeArrowheads="1"/>
            </p:cNvSpPr>
            <p:nvPr/>
          </p:nvSpPr>
          <p:spPr bwMode="auto">
            <a:xfrm>
              <a:off x="0" y="0"/>
              <a:ext cx="472" cy="294"/>
            </a:xfrm>
            <a:custGeom>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1">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a:xfrm>
            <a:off x="2232025" y="2701925"/>
            <a:ext cx="7554913" cy="144145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a:xfrm>
            <a:off x="4621213" y="1979613"/>
            <a:ext cx="2906712" cy="722312"/>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p:nvPr/>
        </p:nvGrpSpPr>
        <p:grpSpPr>
          <a:xfrm>
            <a:off x="979488" y="4143375"/>
            <a:ext cx="2384425" cy="722313"/>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p:nvPr/>
        </p:nvGrpSpPr>
        <p:grpSpPr>
          <a:xfrm>
            <a:off x="3554413" y="4143375"/>
            <a:ext cx="2384425" cy="722313"/>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p:nvPr/>
        </p:nvGrpSpPr>
        <p:grpSpPr>
          <a:xfrm>
            <a:off x="6169025" y="4143375"/>
            <a:ext cx="2384425" cy="722313"/>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p:nvPr/>
        </p:nvGrpSpPr>
        <p:grpSpPr>
          <a:xfrm>
            <a:off x="8785225" y="4143375"/>
            <a:ext cx="2384425" cy="722313"/>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flipH="1">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gdLst>
              <a:gd name="T0" fmla="*/ 0 w 1119349"/>
              <a:gd name="T1" fmla="*/ 0 h 1157433"/>
              <a:gd name="T2" fmla="*/ 1119349 w 1119349"/>
              <a:gd name="T3" fmla="*/ 1157433 h 1157433"/>
            </a:gd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gdLst>
              <a:gd name="T0" fmla="*/ 0 w 4295694"/>
              <a:gd name="T1" fmla="*/ 0 h 4602950"/>
              <a:gd name="T2" fmla="*/ 4295694 w 4295694"/>
              <a:gd name="T3" fmla="*/ 4602950 h 4602950"/>
            </a:gd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282</Paragraphs>
  <Slides>27</Slides>
  <Notes>0</Notes>
  <TotalTime>14</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27</vt:i4>
      </vt:variant>
    </vt:vector>
  </HeadingPairs>
  <TitlesOfParts>
    <vt:vector baseType="lpstr" size="43">
      <vt:lpstr>Arial</vt:lpstr>
      <vt:lpstr>Calibri Light</vt:lpstr>
      <vt:lpstr>宋体</vt:lpstr>
      <vt:lpstr>Calibri</vt:lpstr>
      <vt:lpstr>汉仪雪君体简</vt:lpstr>
      <vt:lpstr>Manteka</vt:lpstr>
      <vt:lpstr>微软雅黑</vt:lpstr>
      <vt:lpstr>华文行楷</vt:lpstr>
      <vt:lpstr>Verdana</vt:lpstr>
      <vt:lpstr>华文新魏</vt:lpstr>
      <vt:lpstr>Franklin Gothic Book</vt:lpstr>
      <vt:lpstr>Impact</vt:lpstr>
      <vt:lpstr>Arial Unicode MS</vt:lpstr>
      <vt:lpstr>Wingdings</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PPTS</dc:title>
  <cp:category>PPTS</cp:category>
  <dc:creator>模板大全</dc:creator>
  <dc:description>PPTS</dc:description>
  <cp:keywords>PPTS</cp:keywords>
  <cp:lastModifiedBy>Windows 用户</cp:lastModifiedBy>
  <cp:revision>535</cp:revision>
  <dcterms:created xsi:type="dcterms:W3CDTF">2014-08-08T03:06:00Z</dcterms:created>
  <dcterms:modified xsi:type="dcterms:W3CDTF">2023-10-16T16:21:16Z</dcterms:modified>
  <dc:subject>PPTS</dc:subject>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2052-10.1.0.5603</vt:lpwstr>
  </property>
</Properties>
</file>