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5" r:id="rId3"/>
    <p:sldId id="299" r:id="rId4"/>
    <p:sldId id="293" r:id="rId5"/>
    <p:sldId id="312" r:id="rId6"/>
    <p:sldId id="297" r:id="rId7"/>
    <p:sldId id="294" r:id="rId8"/>
    <p:sldId id="272" r:id="rId9"/>
    <p:sldId id="296" r:id="rId10"/>
    <p:sldId id="295" r:id="rId11"/>
    <p:sldId id="284" r:id="rId12"/>
    <p:sldId id="287" r:id="rId13"/>
    <p:sldId id="292" r:id="rId14"/>
    <p:sldId id="307" r:id="rId15"/>
    <p:sldId id="290" r:id="rId16"/>
    <p:sldId id="308" r:id="rId17"/>
    <p:sldId id="288" r:id="rId18"/>
    <p:sldId id="285" r:id="rId19"/>
    <p:sldId id="305" r:id="rId20"/>
    <p:sldId id="310" r:id="rId21"/>
    <p:sldId id="309" r:id="rId22"/>
    <p:sldId id="286" r:id="rId23"/>
    <p:sldId id="289" r:id="rId24"/>
    <p:sldId id="313" r:id="rId25"/>
    <p:sldId id="314" r:id="rId26"/>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8014" autoAdjust="0"/>
    <p:restoredTop sz="94660"/>
  </p:normalViewPr>
  <p:slideViewPr>
    <p:cSldViewPr snapToGrid="0">
      <p:cViewPr varScale="1">
        <p:scale>
          <a:sx n="94" d="100"/>
          <a:sy n="94" d="100"/>
        </p:scale>
        <p:origin x="96" y="498"/>
      </p:cViewPr>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9.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p:cSld name="仅标题">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空白">
    <p:spTree>
      <p:nvGrpSpPr>
        <p:cNvPr id="1" name=""/>
        <p:cNvGrpSpPr/>
        <p:nvPr/>
      </p:nvGrpSpPr>
      <p:grpSpPr>
        <a:xfrm>
          <a:off x="0" y="0"/>
          <a:ext cx="0" cy="0"/>
        </a:xfrm>
      </p:grpSpPr>
      <p:sp>
        <p:nvSpPr>
          <p:cNvPr id="7" name="图片占位符 6"/>
          <p:cNvSpPr>
            <a:spLocks noGrp="1"/>
          </p:cNvSpPr>
          <p:nvPr>
            <p:ph type="pic" sz="quarter" idx="10"/>
          </p:nvPr>
        </p:nvSpPr>
        <p:spPr>
          <a:xfrm>
            <a:off x="844005" y="1574738"/>
            <a:ext cx="5005251" cy="3108677"/>
          </a:xfrm>
          <a:custGeom>
            <a:gdLst>
              <a:gd name="connsiteX0" fmla="*/ 223334 w 4580340"/>
              <a:gd name="connsiteY0" fmla="*/ 0 h 2844772"/>
              <a:gd name="connsiteX1" fmla="*/ 4580340 w 4580340"/>
              <a:gd name="connsiteY1" fmla="*/ 397636 h 2844772"/>
              <a:gd name="connsiteX2" fmla="*/ 4357006 w 4580340"/>
              <a:gd name="connsiteY2" fmla="*/ 2844772 h 2844772"/>
              <a:gd name="connsiteX3" fmla="*/ 0 w 4580340"/>
              <a:gd name="connsiteY3" fmla="*/ 2447137 h 2844772"/>
            </a:gdLst>
            <a:cxnLst>
              <a:cxn ang="0">
                <a:pos x="connsiteX0" y="connsiteY0"/>
              </a:cxn>
              <a:cxn ang="0">
                <a:pos x="connsiteX1" y="connsiteY1"/>
              </a:cxn>
              <a:cxn ang="0">
                <a:pos x="connsiteX2" y="connsiteY2"/>
              </a:cxn>
              <a:cxn ang="0">
                <a:pos x="connsiteX3" y="connsiteY3"/>
              </a:cxn>
            </a:cxnLst>
            <a:rect l="l" t="t" r="r" b="b"/>
            <a:pathLst>
              <a:path w="4580340" h="2844772">
                <a:moveTo>
                  <a:pt x="223334" y="0"/>
                </a:moveTo>
                <a:lnTo>
                  <a:pt x="4580340" y="397636"/>
                </a:lnTo>
                <a:lnTo>
                  <a:pt x="4357006" y="2844772"/>
                </a:lnTo>
                <a:lnTo>
                  <a:pt x="0" y="2447137"/>
                </a:lnTo>
                <a:close/>
              </a:path>
            </a:pathLst>
          </a:custGeom>
          <a:solidFill>
            <a:schemeClr val="accent2"/>
          </a:solidFill>
          <a:ln w="63500" cap="rnd">
            <a:solidFill>
              <a:schemeClr val="bg1"/>
            </a:solidFill>
            <a:round/>
          </a:ln>
          <a:effectLst>
            <a:outerShdw blurRad="139700" dist="38100" dir="2700000" algn="tl"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
        <p:nvSpPr>
          <p:cNvPr id="8" name="图片占位符 7"/>
          <p:cNvSpPr>
            <a:spLocks noGrp="1"/>
          </p:cNvSpPr>
          <p:nvPr>
            <p:ph type="pic" sz="quarter" idx="11"/>
          </p:nvPr>
        </p:nvSpPr>
        <p:spPr>
          <a:xfrm>
            <a:off x="6096000" y="201560"/>
            <a:ext cx="5068612" cy="3239460"/>
          </a:xfrm>
          <a:custGeom>
            <a:gdLst>
              <a:gd name="connsiteX0" fmla="*/ 4343512 w 4638322"/>
              <a:gd name="connsiteY0" fmla="*/ 0 h 2964452"/>
              <a:gd name="connsiteX1" fmla="*/ 4638322 w 4638322"/>
              <a:gd name="connsiteY1" fmla="*/ 2439558 h 2964452"/>
              <a:gd name="connsiteX2" fmla="*/ 294810 w 4638322"/>
              <a:gd name="connsiteY2" fmla="*/ 2964452 h 2964452"/>
              <a:gd name="connsiteX3" fmla="*/ 0 w 4638322"/>
              <a:gd name="connsiteY3" fmla="*/ 524895 h 2964452"/>
            </a:gdLst>
            <a:cxnLst>
              <a:cxn ang="0">
                <a:pos x="connsiteX0" y="connsiteY0"/>
              </a:cxn>
              <a:cxn ang="0">
                <a:pos x="connsiteX1" y="connsiteY1"/>
              </a:cxn>
              <a:cxn ang="0">
                <a:pos x="connsiteX2" y="connsiteY2"/>
              </a:cxn>
              <a:cxn ang="0">
                <a:pos x="connsiteX3" y="connsiteY3"/>
              </a:cxn>
            </a:cxnLst>
            <a:rect l="l" t="t" r="r" b="b"/>
            <a:pathLst>
              <a:path w="4638322" h="2964452">
                <a:moveTo>
                  <a:pt x="4343512" y="0"/>
                </a:moveTo>
                <a:lnTo>
                  <a:pt x="4638322" y="2439558"/>
                </a:lnTo>
                <a:lnTo>
                  <a:pt x="294810" y="2964452"/>
                </a:lnTo>
                <a:lnTo>
                  <a:pt x="0" y="524895"/>
                </a:lnTo>
                <a:close/>
              </a:path>
            </a:pathLst>
          </a:custGeom>
          <a:solidFill>
            <a:schemeClr val="accent2"/>
          </a:solidFill>
          <a:ln w="63500" cap="rnd">
            <a:solidFill>
              <a:schemeClr val="bg1"/>
            </a:solidFill>
            <a:round/>
          </a:ln>
          <a:effectLst>
            <a:outerShdw blurRad="139700" dist="38100" dir="2700000" algn="tl"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空白">
    <p:spTree>
      <p:nvGrpSpPr>
        <p:cNvPr id="1" name=""/>
        <p:cNvGrpSpPr/>
        <p:nvPr/>
      </p:nvGrpSpPr>
      <p:grpSpPr>
        <a:xfrm>
          <a:off x="0" y="0"/>
          <a:ext cx="0" cy="0"/>
        </a:xfrm>
      </p:grpSpPr>
      <p:sp>
        <p:nvSpPr>
          <p:cNvPr id="5" name="图片占位符 4"/>
          <p:cNvSpPr>
            <a:spLocks noGrp="1"/>
          </p:cNvSpPr>
          <p:nvPr>
            <p:ph type="pic" sz="quarter" idx="10"/>
          </p:nvPr>
        </p:nvSpPr>
        <p:spPr>
          <a:xfrm>
            <a:off x="2496456" y="1054839"/>
            <a:ext cx="7199088" cy="4043404"/>
          </a:xfrm>
          <a:prstGeom prst="roundRect">
            <a:avLst>
              <a:gd name="adj" fmla="val 13077"/>
            </a:avLst>
          </a:prstGeom>
          <a:solidFill>
            <a:schemeClr val="accent2"/>
          </a:solidFill>
          <a:ln w="63500" cap="rnd">
            <a:solidFill>
              <a:schemeClr val="bg1"/>
            </a:solidFill>
            <a:round/>
          </a:ln>
          <a:effectLst>
            <a:outerShdw blurRad="139700" dist="38100" dir="2700000" algn="tl" rotWithShape="0">
              <a:prstClr val="black">
                <a:alpha val="7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png" /><Relationship Id="rId11" Type="http://schemas.microsoft.com/office/2007/relationships/media" Target="../media/media1.mp3" /><Relationship Id="rId12" Type="http://schemas.microsoft.com/office/2007/relationships/media" Target="../media/media1.mp3" TargetMode="Internal" /><Relationship Id="rId13" Type="http://schemas.openxmlformats.org/officeDocument/2006/relationships/image" Target="../media/image10.png" /><Relationship Id="rId14" Type="http://schemas.openxmlformats.org/officeDocument/2006/relationships/image" Target="../media/image11.png" /><Relationship Id="rId15" Type="http://schemas.openxmlformats.org/officeDocument/2006/relationships/image" Target="../media/image12.png"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microsoft.com/office/2007/relationships/hdphoto" Target="../media/image5.wdp"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4.png" /><Relationship Id="rId11" Type="http://schemas.microsoft.com/office/2007/relationships/hdphoto" Target="../media/image25.wdp" /><Relationship Id="rId12" Type="http://schemas.openxmlformats.org/officeDocument/2006/relationships/image" Target="../media/image23.png" /><Relationship Id="rId2" Type="http://schemas.openxmlformats.org/officeDocument/2006/relationships/image" Target="../media/image26.png" /><Relationship Id="rId3" Type="http://schemas.microsoft.com/office/2007/relationships/hdphoto" Target="../media/image27.wdp" /><Relationship Id="rId4" Type="http://schemas.openxmlformats.org/officeDocument/2006/relationships/image" Target="../media/image28.png" /><Relationship Id="rId5" Type="http://schemas.microsoft.com/office/2007/relationships/hdphoto" Target="../media/image29.wdp" /><Relationship Id="rId6" Type="http://schemas.openxmlformats.org/officeDocument/2006/relationships/image" Target="../media/image12.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6.png" /><Relationship Id="rId7" Type="http://schemas.microsoft.com/office/2007/relationships/hdphoto" Target="../media/image7.wdp" /><Relationship Id="rId8" Type="http://schemas.openxmlformats.org/officeDocument/2006/relationships/image" Target="../media/image32.png" /><Relationship Id="rId9"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5.jpeg" /><Relationship Id="rId11" Type="http://schemas.openxmlformats.org/officeDocument/2006/relationships/image" Target="../media/image36.jpeg" /><Relationship Id="rId12" Type="http://schemas.openxmlformats.org/officeDocument/2006/relationships/image" Target="../media/image37.jpeg" /><Relationship Id="rId13"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3.png" /><Relationship Id="rId6" Type="http://schemas.microsoft.com/office/2007/relationships/hdphoto" Target="../media/image34.wdp" /><Relationship Id="rId7" Type="http://schemas.openxmlformats.org/officeDocument/2006/relationships/image" Target="../media/image31.png" /><Relationship Id="rId8" Type="http://schemas.openxmlformats.org/officeDocument/2006/relationships/image" Target="../media/image6.png" /><Relationship Id="rId9" Type="http://schemas.microsoft.com/office/2007/relationships/hdphoto" Target="../media/image7.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6.png" /><Relationship Id="rId7" Type="http://schemas.microsoft.com/office/2007/relationships/hdphoto" Target="../media/image7.wdp" /><Relationship Id="rId8" Type="http://schemas.openxmlformats.org/officeDocument/2006/relationships/image" Target="../media/image32.png" /><Relationship Id="rId9"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8.jpeg" /><Relationship Id="rId11" Type="http://schemas.openxmlformats.org/officeDocument/2006/relationships/image" Target="../media/image39.jpeg" /><Relationship Id="rId12"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3.png" /><Relationship Id="rId6" Type="http://schemas.microsoft.com/office/2007/relationships/hdphoto" Target="../media/image34.wdp" /><Relationship Id="rId7" Type="http://schemas.openxmlformats.org/officeDocument/2006/relationships/image" Target="../media/image31.png" /><Relationship Id="rId8" Type="http://schemas.openxmlformats.org/officeDocument/2006/relationships/image" Target="../media/image6.png" /><Relationship Id="rId9" Type="http://schemas.microsoft.com/office/2007/relationships/hdphoto" Target="../media/image7.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6.png" /><Relationship Id="rId7" Type="http://schemas.microsoft.com/office/2007/relationships/hdphoto" Target="../media/image7.wdp" /><Relationship Id="rId8" Type="http://schemas.openxmlformats.org/officeDocument/2006/relationships/image" Target="../media/image32.png" /><Relationship Id="rId9" Type="http://schemas.openxmlformats.org/officeDocument/2006/relationships/image" Target="../media/image1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0.jpeg" /><Relationship Id="rId11" Type="http://schemas.openxmlformats.org/officeDocument/2006/relationships/image" Target="../media/image41.jpeg" /><Relationship Id="rId12" Type="http://schemas.openxmlformats.org/officeDocument/2006/relationships/image" Target="../media/image42.jpeg" /><Relationship Id="rId13" Type="http://schemas.openxmlformats.org/officeDocument/2006/relationships/image" Target="../media/image43.jpeg" /><Relationship Id="rId14"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30.png" /><Relationship Id="rId5" Type="http://schemas.openxmlformats.org/officeDocument/2006/relationships/image" Target="../media/image33.png" /><Relationship Id="rId6" Type="http://schemas.microsoft.com/office/2007/relationships/hdphoto" Target="../media/image34.wdp" /><Relationship Id="rId7" Type="http://schemas.openxmlformats.org/officeDocument/2006/relationships/image" Target="../media/image31.png" /><Relationship Id="rId8" Type="http://schemas.openxmlformats.org/officeDocument/2006/relationships/image" Target="../media/image6.png" /><Relationship Id="rId9" Type="http://schemas.microsoft.com/office/2007/relationships/hdphoto" Target="../media/image7.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4.png" /><Relationship Id="rId11" Type="http://schemas.microsoft.com/office/2007/relationships/hdphoto" Target="../media/image25.wdp" /><Relationship Id="rId12" Type="http://schemas.openxmlformats.org/officeDocument/2006/relationships/image" Target="../media/image23.png" /><Relationship Id="rId2" Type="http://schemas.openxmlformats.org/officeDocument/2006/relationships/image" Target="../media/image26.png" /><Relationship Id="rId3" Type="http://schemas.microsoft.com/office/2007/relationships/hdphoto" Target="../media/image27.wdp" /><Relationship Id="rId4" Type="http://schemas.openxmlformats.org/officeDocument/2006/relationships/image" Target="../media/image28.png" /><Relationship Id="rId5" Type="http://schemas.microsoft.com/office/2007/relationships/hdphoto" Target="../media/image29.wdp" /><Relationship Id="rId6" Type="http://schemas.openxmlformats.org/officeDocument/2006/relationships/image" Target="../media/image12.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hdphoto" Target="../media/image49.wdp" /><Relationship Id="rId11" Type="http://schemas.openxmlformats.org/officeDocument/2006/relationships/image" Target="../media/image11.pn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12.png" /><Relationship Id="rId5" Type="http://schemas.openxmlformats.org/officeDocument/2006/relationships/image" Target="../media/image44.png" /><Relationship Id="rId6" Type="http://schemas.openxmlformats.org/officeDocument/2006/relationships/image" Target="../media/image45.png" /><Relationship Id="rId7" Type="http://schemas.openxmlformats.org/officeDocument/2006/relationships/image" Target="../media/image46.png" /><Relationship Id="rId8" Type="http://schemas.openxmlformats.org/officeDocument/2006/relationships/image" Target="../media/image47.png" /><Relationship Id="rId9" Type="http://schemas.openxmlformats.org/officeDocument/2006/relationships/image" Target="../media/image4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hdphoto" Target="../media/image49.wdp" /><Relationship Id="rId11" Type="http://schemas.openxmlformats.org/officeDocument/2006/relationships/image" Target="../media/image11.pn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12.png" /><Relationship Id="rId5" Type="http://schemas.openxmlformats.org/officeDocument/2006/relationships/image" Target="../media/image44.png" /><Relationship Id="rId6" Type="http://schemas.openxmlformats.org/officeDocument/2006/relationships/image" Target="../media/image45.png" /><Relationship Id="rId7" Type="http://schemas.openxmlformats.org/officeDocument/2006/relationships/image" Target="../media/image46.png" /><Relationship Id="rId8" Type="http://schemas.openxmlformats.org/officeDocument/2006/relationships/image" Target="../media/image47.png" /><Relationship Id="rId9" Type="http://schemas.openxmlformats.org/officeDocument/2006/relationships/image" Target="../media/image4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13.png" /><Relationship Id="rId4" Type="http://schemas.openxmlformats.org/officeDocument/2006/relationships/tags" Target="../tags/tag1.xml" /><Relationship Id="rId5" Type="http://schemas.openxmlformats.org/officeDocument/2006/relationships/image" Target="../media/image14.jpeg" /><Relationship Id="rId6" Type="http://schemas.openxmlformats.org/officeDocument/2006/relationships/image" Target="../media/image15.png" /><Relationship Id="rId7" Type="http://schemas.openxmlformats.org/officeDocument/2006/relationships/image" Target="../media/image12.png" /><Relationship Id="rId8" Type="http://schemas.openxmlformats.org/officeDocument/2006/relationships/audio" Target="../media/audio12.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microsoft.com/office/2007/relationships/hdphoto" Target="../media/image49.wdp" /><Relationship Id="rId11" Type="http://schemas.openxmlformats.org/officeDocument/2006/relationships/image" Target="../media/image11.pn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12.png" /><Relationship Id="rId5" Type="http://schemas.openxmlformats.org/officeDocument/2006/relationships/image" Target="../media/image44.png" /><Relationship Id="rId6" Type="http://schemas.openxmlformats.org/officeDocument/2006/relationships/image" Target="../media/image45.png" /><Relationship Id="rId7" Type="http://schemas.openxmlformats.org/officeDocument/2006/relationships/image" Target="../media/image46.png" /><Relationship Id="rId8" Type="http://schemas.openxmlformats.org/officeDocument/2006/relationships/image" Target="../media/image47.png" /><Relationship Id="rId9" Type="http://schemas.openxmlformats.org/officeDocument/2006/relationships/image" Target="../media/image4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4.png" /><Relationship Id="rId11" Type="http://schemas.microsoft.com/office/2007/relationships/hdphoto" Target="../media/image25.wdp" /><Relationship Id="rId12" Type="http://schemas.openxmlformats.org/officeDocument/2006/relationships/image" Target="../media/image23.png" /><Relationship Id="rId2" Type="http://schemas.openxmlformats.org/officeDocument/2006/relationships/image" Target="../media/image26.png" /><Relationship Id="rId3" Type="http://schemas.microsoft.com/office/2007/relationships/hdphoto" Target="../media/image27.wdp" /><Relationship Id="rId4" Type="http://schemas.openxmlformats.org/officeDocument/2006/relationships/image" Target="../media/image28.png" /><Relationship Id="rId5" Type="http://schemas.microsoft.com/office/2007/relationships/hdphoto" Target="../media/image29.wdp" /><Relationship Id="rId6" Type="http://schemas.openxmlformats.org/officeDocument/2006/relationships/image" Target="../media/image12.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50.png" /><Relationship Id="rId5" Type="http://schemas.openxmlformats.org/officeDocument/2006/relationships/image" Target="../media/image51.jpeg" /><Relationship Id="rId6" Type="http://schemas.openxmlformats.org/officeDocument/2006/relationships/image" Target="../media/image52.jpeg" /><Relationship Id="rId7" Type="http://schemas.openxmlformats.org/officeDocument/2006/relationships/image" Target="../media/image11.png" /><Relationship Id="rId8" Type="http://schemas.openxmlformats.org/officeDocument/2006/relationships/image" Target="../media/image2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20.png" /><Relationship Id="rId5" Type="http://schemas.openxmlformats.org/officeDocument/2006/relationships/image" Target="../media/image53.jpeg" /><Relationship Id="rId6" Type="http://schemas.openxmlformats.org/officeDocument/2006/relationships/image" Target="../media/image11.png" /><Relationship Id="rId7" Type="http://schemas.openxmlformats.org/officeDocument/2006/relationships/image" Target="../media/image2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png" /><Relationship Id="rId11" Type="http://schemas.openxmlformats.org/officeDocument/2006/relationships/image" Target="../media/image11.png" /><Relationship Id="rId12" Type="http://schemas.openxmlformats.org/officeDocument/2006/relationships/image" Target="../media/image12.png"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microsoft.com/office/2007/relationships/hdphoto" Target="../media/image5.wdp"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4.jpeg" /><Relationship Id="rId6" Type="http://schemas.openxmlformats.org/officeDocument/2006/relationships/image" Target="../media/image15.png" /><Relationship Id="rId7"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18.png" /><Relationship Id="rId4" Type="http://schemas.microsoft.com/office/2007/relationships/hdphoto" Target="../media/image19.wdp" /><Relationship Id="rId5" Type="http://schemas.openxmlformats.org/officeDocument/2006/relationships/tags" Target="../tags/tag2.xml" /><Relationship Id="rId6" Type="http://schemas.openxmlformats.org/officeDocument/2006/relationships/image" Target="../media/image12.png" /><Relationship Id="rId7" Type="http://schemas.openxmlformats.org/officeDocument/2006/relationships/image" Target="../media/image14.jpeg" /><Relationship Id="rId8" Type="http://schemas.openxmlformats.org/officeDocument/2006/relationships/image" Target="../media/image1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0.png" /><Relationship Id="rId4" Type="http://schemas.openxmlformats.org/officeDocument/2006/relationships/image" Target="../media/image12.png" /><Relationship Id="rId5" Type="http://schemas.openxmlformats.org/officeDocument/2006/relationships/image" Target="../media/image14.jpeg" /><Relationship Id="rId6" Type="http://schemas.openxmlformats.org/officeDocument/2006/relationships/image" Target="../media/image1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png" /><Relationship Id="rId11" Type="http://schemas.openxmlformats.org/officeDocument/2006/relationships/image" Target="../media/image11.png" /><Relationship Id="rId12"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23.png" /><Relationship Id="rId5" Type="http://schemas.openxmlformats.org/officeDocument/2006/relationships/image" Target="../media/image12.png" /><Relationship Id="rId6" Type="http://schemas.openxmlformats.org/officeDocument/2006/relationships/image" Target="../media/image6.png" /><Relationship Id="rId7" Type="http://schemas.microsoft.com/office/2007/relationships/hdphoto" Target="../media/image7.wdp" /><Relationship Id="rId8" Type="http://schemas.openxmlformats.org/officeDocument/2006/relationships/image" Target="../media/image24.png" /><Relationship Id="rId9" Type="http://schemas.microsoft.com/office/2007/relationships/hdphoto" Target="../media/image25.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4.png" /><Relationship Id="rId11" Type="http://schemas.microsoft.com/office/2007/relationships/hdphoto" Target="../media/image25.wdp" /><Relationship Id="rId12" Type="http://schemas.openxmlformats.org/officeDocument/2006/relationships/image" Target="../media/image23.png" /><Relationship Id="rId2" Type="http://schemas.openxmlformats.org/officeDocument/2006/relationships/image" Target="../media/image26.png" /><Relationship Id="rId3" Type="http://schemas.microsoft.com/office/2007/relationships/hdphoto" Target="../media/image27.wdp" /><Relationship Id="rId4" Type="http://schemas.openxmlformats.org/officeDocument/2006/relationships/image" Target="../media/image28.png" /><Relationship Id="rId5" Type="http://schemas.microsoft.com/office/2007/relationships/hdphoto" Target="../media/image29.wdp" /><Relationship Id="rId6" Type="http://schemas.openxmlformats.org/officeDocument/2006/relationships/image" Target="../media/image12.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jpeg"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microsoft.com/office/2007/relationships/hdphoto" Target="../media/image22.wdp" /><Relationship Id="rId4" Type="http://schemas.openxmlformats.org/officeDocument/2006/relationships/image" Target="../media/image1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t="5118"/>
          <a:stretch>
            <a:fillRect/>
          </a:stretch>
        </p:blipFill>
        <p:spPr>
          <a:xfrm>
            <a:off x="0" y="-8727"/>
            <a:ext cx="12192000" cy="6496414"/>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07630"/>
            <a:ext cx="4851400" cy="1953831"/>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00" y="4607630"/>
            <a:ext cx="4851400" cy="1953831"/>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5151" y="4607630"/>
            <a:ext cx="4851400" cy="195383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175" y="2315028"/>
            <a:ext cx="5306391" cy="4572000"/>
          </a:xfrm>
          <a:prstGeom prst="rect">
            <a:avLst/>
          </a:prstGeom>
        </p:spPr>
      </p:pic>
      <p:pic>
        <p:nvPicPr>
          <p:cNvPr id="9" name="图片 8"/>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flipV="1">
            <a:off x="1747547" y="1874682"/>
            <a:ext cx="5492644" cy="2783043"/>
          </a:xfrm>
          <a:prstGeom prst="rect">
            <a:avLst/>
          </a:prstGeom>
        </p:spPr>
      </p:pic>
      <p:pic>
        <p:nvPicPr>
          <p:cNvPr id="10" name="图片 9"/>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flipH="1">
            <a:off x="202975" y="0"/>
            <a:ext cx="2043242" cy="2362498"/>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rcRect r="65240" b="56489"/>
          <a:stretch>
            <a:fillRect/>
          </a:stretch>
        </p:blipFill>
        <p:spPr>
          <a:xfrm>
            <a:off x="4970273" y="420794"/>
            <a:ext cx="1530347" cy="801258"/>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rcRect l="56438" t="36302"/>
          <a:stretch>
            <a:fillRect/>
          </a:stretch>
        </p:blipFill>
        <p:spPr>
          <a:xfrm>
            <a:off x="2043089" y="496022"/>
            <a:ext cx="1917851" cy="1173001"/>
          </a:xfrm>
          <a:prstGeom prst="rect">
            <a:avLst/>
          </a:prstGeom>
        </p:spPr>
      </p:pic>
      <p:pic>
        <p:nvPicPr>
          <p:cNvPr id="17" name="5a2d155803d71">
            <a:hlinkClick action="ppaction://media"/>
          </p:cNvPr>
          <p:cNvPicPr>
            <a:picLocks noChangeAspect="1"/>
          </p:cNvPicPr>
          <p:nvPr>
            <a:audioFile r:link="rId11"/>
            <p:extLst>
              <p:ext uri="{DAA4B4D4-6D71-4841-9C94-3DE7FCFB9230}">
                <p14:media r:embed="rId12"/>
              </p:ext>
            </p:extLst>
          </p:nvPr>
        </p:nvPicPr>
        <p:blipFill>
          <a:blip r:embed="rId10"/>
          <a:stretch>
            <a:fillRect/>
          </a:stretch>
        </p:blipFill>
        <p:spPr>
          <a:xfrm>
            <a:off x="-444273" y="-1289803"/>
            <a:ext cx="609600" cy="609600"/>
          </a:xfrm>
          <a:prstGeom prst="rect">
            <a:avLst/>
          </a:prstGeom>
        </p:spPr>
      </p:pic>
      <p:pic>
        <p:nvPicPr>
          <p:cNvPr id="7" name="图片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48116" y="800515"/>
            <a:ext cx="3750348" cy="5311098"/>
          </a:xfrm>
          <a:prstGeom prst="rect">
            <a:avLst/>
          </a:prstGeom>
        </p:spPr>
      </p:pic>
      <p:sp>
        <p:nvSpPr>
          <p:cNvPr id="8" name="文本框 7"/>
          <p:cNvSpPr txBox="1"/>
          <p:nvPr/>
        </p:nvSpPr>
        <p:spPr>
          <a:xfrm>
            <a:off x="7328309" y="297327"/>
            <a:ext cx="2736648" cy="3154710"/>
          </a:xfrm>
          <a:prstGeom prst="rect">
            <a:avLst/>
          </a:prstGeom>
          <a:noFill/>
        </p:spPr>
        <p:txBody>
          <a:bodyPr wrap="none" rtlCol="0">
            <a:spAutoFit/>
            <a:scene3d>
              <a:camera prst="orthographicFront"/>
              <a:lightRig rig="threePt" dir="t"/>
            </a:scene3d>
            <a:sp3d>
              <a:bevelB w="190500" h="184150"/>
            </a:sp3d>
          </a:bodyPr>
          <a:lstStyle/>
          <a:p>
            <a:pPr algn="ctr"/>
            <a:r>
              <a:rPr lang="zh-CN" altLang="en-US" sz="19900">
                <a:blipFill dpi="0" rotWithShape="1">
                  <a:blip r:embed="rId14"/>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军</a:t>
            </a:r>
            <a:endParaRPr lang="zh-CN" altLang="en-US" sz="19900">
              <a:blipFill dpi="0" rotWithShape="1">
                <a:blip r:embed="rId14"/>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1" name="文本框 10"/>
          <p:cNvSpPr txBox="1"/>
          <p:nvPr/>
        </p:nvSpPr>
        <p:spPr>
          <a:xfrm>
            <a:off x="8194502" y="2371106"/>
            <a:ext cx="1954382" cy="2215991"/>
          </a:xfrm>
          <a:prstGeom prst="rect">
            <a:avLst/>
          </a:prstGeom>
          <a:noFill/>
        </p:spPr>
        <p:txBody>
          <a:bodyPr wrap="none" rtlCol="0">
            <a:spAutoFit/>
            <a:scene3d>
              <a:camera prst="orthographicFront"/>
              <a:lightRig rig="threePt" dir="t"/>
            </a:scene3d>
            <a:sp3d>
              <a:bevelB w="190500" h="184150"/>
            </a:sp3d>
          </a:bodyPr>
          <a:lstStyle/>
          <a:p>
            <a:pPr algn="ctr"/>
            <a:r>
              <a:rPr lang="zh-CN" altLang="en-US" sz="13800">
                <a:blipFill dpi="0" rotWithShape="1">
                  <a:blip r:embed="rId14"/>
                  <a:tile tx="0" ty="0" sx="100000" sy="100000" flip="none" algn="ct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令</a:t>
            </a:r>
            <a:endParaRPr lang="zh-CN" altLang="en-US" sz="13800">
              <a:blipFill dpi="0" rotWithShape="1">
                <a:blip r:embed="rId14"/>
                <a:tile tx="0" ty="0" sx="100000" sy="100000" flip="none" algn="ct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3" name="文本框 12"/>
          <p:cNvSpPr txBox="1"/>
          <p:nvPr/>
        </p:nvSpPr>
        <p:spPr>
          <a:xfrm>
            <a:off x="8309647" y="3757418"/>
            <a:ext cx="2736648" cy="3154710"/>
          </a:xfrm>
          <a:prstGeom prst="rect">
            <a:avLst/>
          </a:prstGeom>
          <a:noFill/>
        </p:spPr>
        <p:txBody>
          <a:bodyPr wrap="none" rtlCol="0">
            <a:spAutoFit/>
            <a:scene3d>
              <a:camera prst="orthographicFront"/>
              <a:lightRig rig="threePt" dir="t"/>
            </a:scene3d>
            <a:sp3d>
              <a:bevelB w="190500" h="184150"/>
            </a:sp3d>
          </a:bodyPr>
          <a:lstStyle/>
          <a:p>
            <a:pPr algn="ctr"/>
            <a:r>
              <a:rPr lang="zh-CN" altLang="en-US" sz="19900">
                <a:blipFill dpi="0" rotWithShape="1">
                  <a:blip r:embed="rId14"/>
                  <a:tile tx="857250" ty="-82550" sx="100000" sy="100000" flip="none" algn="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状</a:t>
            </a:r>
            <a:endParaRPr lang="zh-CN" altLang="en-US" sz="19900">
              <a:blipFill dpi="0" rotWithShape="1">
                <a:blip r:embed="rId14"/>
                <a:tile tx="857250" ty="-82550" sx="100000" sy="100000" flip="none" algn="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7518705" y="2503503"/>
            <a:ext cx="738664" cy="2862322"/>
          </a:xfrm>
          <a:prstGeom prst="rect">
            <a:avLst/>
          </a:prstGeom>
          <a:noFill/>
        </p:spPr>
        <p:txBody>
          <a:bodyPr vert="eaVert" wrap="none" rtlCol="0">
            <a:spAutoFit/>
            <a:scene3d>
              <a:camera prst="orthographicFront"/>
              <a:lightRig rig="threePt" dir="t"/>
            </a:scene3d>
            <a:sp3d>
              <a:bevelB w="190500" h="184150"/>
            </a:sp3d>
          </a:bodyPr>
          <a:lstStyle/>
          <a:p>
            <a:r>
              <a:rPr lang="zh-CN" altLang="en-US" sz="3600">
                <a:solidFill>
                  <a:srgbClr val="FFE9A3"/>
                </a:solidFill>
                <a:effectLst>
                  <a:outerShdw blurRad="127000" dist="38100" dir="2700000" algn="tl" rotWithShape="0">
                    <a:prstClr val="black">
                      <a:alpha val="64000"/>
                    </a:prstClr>
                  </a:outerShdw>
                </a:effectLst>
                <a:latin typeface="汉仪星宇体简" panose="00020600040101010101" pitchFamily="18" charset="-122"/>
                <a:ea typeface="汉仪星宇体简" panose="00020600040101010101" pitchFamily="18" charset="-122"/>
              </a:rPr>
              <a:t>年终誓师大会</a:t>
            </a:r>
            <a:endParaRPr lang="zh-CN" altLang="en-US" sz="3600">
              <a:solidFill>
                <a:srgbClr val="FFE9A3"/>
              </a:solidFill>
              <a:effectLst>
                <a:outerShdw blurRad="127000" dist="38100" dir="2700000" algn="tl" rotWithShape="0">
                  <a:prstClr val="black">
                    <a:alpha val="64000"/>
                  </a:prstClr>
                </a:outerShdw>
              </a:effectLst>
              <a:latin typeface="汉仪星宇体简" panose="00020600040101010101" pitchFamily="18" charset="-122"/>
              <a:ea typeface="汉仪星宇体简" panose="00020600040101010101" pitchFamily="18" charset="-122"/>
            </a:endParaRPr>
          </a:p>
        </p:txBody>
      </p:sp>
      <p:sp>
        <p:nvSpPr>
          <p:cNvPr id="19" name="文本框 18"/>
          <p:cNvSpPr txBox="1"/>
          <p:nvPr/>
        </p:nvSpPr>
        <p:spPr>
          <a:xfrm rot="5400000">
            <a:off x="8751691" y="3739050"/>
            <a:ext cx="3653835" cy="459485"/>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1000">
                <a:ln w="0"/>
                <a:solidFill>
                  <a:srgbClr val="FFE9A3">
                    <a:alpha val="92000"/>
                  </a:srgbClr>
                </a:solidFill>
                <a:latin typeface="Century Gothic" panose="020b0502020202020204" pitchFamily="34" charset="0"/>
                <a:ea typeface="+mj-ea"/>
              </a:rPr>
              <a:t>This template is exclusively designed by Fei er creative, and copyrights belong to Bao tu</a:t>
            </a:r>
            <a:endParaRPr lang="en-US" altLang="zh-CN" sz="1000">
              <a:ln w="0"/>
              <a:solidFill>
                <a:srgbClr val="FFE9A3">
                  <a:alpha val="92000"/>
                </a:srgbClr>
              </a:solidFill>
              <a:latin typeface="Century Gothic" panose="020b0502020202020204" pitchFamily="34" charset="0"/>
              <a:ea typeface="+mj-ea"/>
            </a:endParaRPr>
          </a:p>
        </p:txBody>
      </p:sp>
      <p:pic>
        <p:nvPicPr>
          <p:cNvPr id="18" name="图片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V="1">
            <a:off x="-1003300" y="6037301"/>
            <a:ext cx="14198600" cy="88265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8" presetID="42"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00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000"/>
                            </p:stCondLst>
                            <p:childTnLst>
                              <p:par>
                                <p:cTn id="35" presetID="10"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nodeType="afterGroup">
                            <p:stCondLst>
                              <p:cond delay="2500"/>
                            </p:stCondLst>
                            <p:childTnLst>
                              <p:par>
                                <p:cTn id="39" presetID="2" presetClass="entr" presetSubtype="2" decel="10000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1000" fill="hold"/>
                                        <p:tgtEl>
                                          <p:spTgt spid="15"/>
                                        </p:tgtEl>
                                        <p:attrNameLst>
                                          <p:attrName>ppt_x</p:attrName>
                                        </p:attrNameLst>
                                      </p:cBhvr>
                                      <p:tavLst>
                                        <p:tav tm="0">
                                          <p:val>
                                            <p:strVal val="1+#ppt_w/2"/>
                                          </p:val>
                                        </p:tav>
                                        <p:tav tm="100000">
                                          <p:val>
                                            <p:strVal val="#ppt_x"/>
                                          </p:val>
                                        </p:tav>
                                      </p:tavLst>
                                    </p:anim>
                                    <p:anim calcmode="lin" valueType="num">
                                      <p:cBhvr additive="base">
                                        <p:cTn id="42" dur="10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000" fill="hold"/>
                                        <p:tgtEl>
                                          <p:spTgt spid="16"/>
                                        </p:tgtEl>
                                        <p:attrNameLst>
                                          <p:attrName>ppt_x</p:attrName>
                                        </p:attrNameLst>
                                      </p:cBhvr>
                                      <p:tavLst>
                                        <p:tav tm="0">
                                          <p:val>
                                            <p:strVal val="1+#ppt_w/2"/>
                                          </p:val>
                                        </p:tav>
                                        <p:tav tm="100000">
                                          <p:val>
                                            <p:strVal val="#ppt_x"/>
                                          </p:val>
                                        </p:tav>
                                      </p:tavLst>
                                    </p:anim>
                                    <p:anim calcmode="lin" valueType="num">
                                      <p:cBhvr additive="base">
                                        <p:cTn id="46" dur="1000" fill="hold"/>
                                        <p:tgtEl>
                                          <p:spTgt spid="1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35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par>
                          <p:cTn id="53" fill="hold" nodeType="afterGroup">
                            <p:stCondLst>
                              <p:cond delay="4000"/>
                            </p:stCondLst>
                            <p:childTnLst>
                              <p:par>
                                <p:cTn id="54" presetID="45"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2000"/>
                                        <p:tgtEl>
                                          <p:spTgt spid="8"/>
                                        </p:tgtEl>
                                      </p:cBhvr>
                                    </p:animEffect>
                                    <p:anim calcmode="lin" valueType="num">
                                      <p:cBhvr>
                                        <p:cTn id="57" dur="2000" fill="hold"/>
                                        <p:tgtEl>
                                          <p:spTgt spid="8"/>
                                        </p:tgtEl>
                                        <p:attrNameLst>
                                          <p:attrName>ppt_w</p:attrName>
                                        </p:attrNameLst>
                                      </p:cBhvr>
                                      <p:tavLst>
                                        <p:tav tm="0" fmla="#ppt_w*sin(2.5*pi*$)">
                                          <p:val>
                                            <p:fltVal val="0"/>
                                          </p:val>
                                        </p:tav>
                                        <p:tav tm="100000">
                                          <p:val>
                                            <p:fltVal val="1"/>
                                          </p:val>
                                        </p:tav>
                                      </p:tavLst>
                                    </p:anim>
                                    <p:anim calcmode="lin" valueType="num">
                                      <p:cBhvr>
                                        <p:cTn id="58" dur="2000" fill="hold"/>
                                        <p:tgtEl>
                                          <p:spTgt spid="8"/>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25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2000"/>
                                        <p:tgtEl>
                                          <p:spTgt spid="11"/>
                                        </p:tgtEl>
                                      </p:cBhvr>
                                    </p:animEffect>
                                    <p:anim calcmode="lin" valueType="num">
                                      <p:cBhvr>
                                        <p:cTn id="62" dur="2000" fill="hold"/>
                                        <p:tgtEl>
                                          <p:spTgt spid="11"/>
                                        </p:tgtEl>
                                        <p:attrNameLst>
                                          <p:attrName>ppt_w</p:attrName>
                                        </p:attrNameLst>
                                      </p:cBhvr>
                                      <p:tavLst>
                                        <p:tav tm="0" fmla="#ppt_w*sin(2.5*pi*$)">
                                          <p:val>
                                            <p:fltVal val="0"/>
                                          </p:val>
                                        </p:tav>
                                        <p:tav tm="100000">
                                          <p:val>
                                            <p:fltVal val="1"/>
                                          </p:val>
                                        </p:tav>
                                      </p:tavLst>
                                    </p:anim>
                                    <p:anim calcmode="lin" valueType="num">
                                      <p:cBhvr>
                                        <p:cTn id="63" dur="20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5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2000"/>
                                        <p:tgtEl>
                                          <p:spTgt spid="13"/>
                                        </p:tgtEl>
                                      </p:cBhvr>
                                    </p:animEffect>
                                    <p:anim calcmode="lin" valueType="num">
                                      <p:cBhvr>
                                        <p:cTn id="67" dur="2000" fill="hold"/>
                                        <p:tgtEl>
                                          <p:spTgt spid="13"/>
                                        </p:tgtEl>
                                        <p:attrNameLst>
                                          <p:attrName>ppt_w</p:attrName>
                                        </p:attrNameLst>
                                      </p:cBhvr>
                                      <p:tavLst>
                                        <p:tav tm="0" fmla="#ppt_w*sin(2.5*pi*$)">
                                          <p:val>
                                            <p:fltVal val="0"/>
                                          </p:val>
                                        </p:tav>
                                        <p:tav tm="100000">
                                          <p:val>
                                            <p:fltVal val="1"/>
                                          </p:val>
                                        </p:tav>
                                      </p:tavLst>
                                    </p:anim>
                                    <p:anim calcmode="lin" valueType="num">
                                      <p:cBhvr>
                                        <p:cTn id="68" dur="2000" fill="hold"/>
                                        <p:tgtEl>
                                          <p:spTgt spid="13"/>
                                        </p:tgtEl>
                                        <p:attrNameLst>
                                          <p:attrName>ppt_h</p:attrName>
                                        </p:attrNameLst>
                                      </p:cBhvr>
                                      <p:tavLst>
                                        <p:tav tm="0">
                                          <p:val>
                                            <p:strVal val="#ppt_h"/>
                                          </p:val>
                                        </p:tav>
                                        <p:tav tm="100000">
                                          <p:val>
                                            <p:strVal val="#ppt_h"/>
                                          </p:val>
                                        </p:tav>
                                      </p:tavLst>
                                    </p:anim>
                                  </p:childTnLst>
                                </p:cTn>
                              </p:par>
                            </p:childTnLst>
                          </p:cTn>
                        </p:par>
                        <p:par>
                          <p:cTn id="69" fill="hold" nodeType="afterGroup">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1000"/>
                                        <p:tgtEl>
                                          <p:spTgt spid="14"/>
                                        </p:tgtEl>
                                      </p:cBhvr>
                                    </p:animEffect>
                                  </p:childTnLst>
                                </p:cTn>
                              </p:par>
                            </p:childTnLst>
                          </p:cTn>
                        </p:par>
                        <p:par>
                          <p:cTn id="73" fill="hold" nodeType="afterGroup">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7"/>
                </p:tgtEl>
              </p:cMediaNode>
            </p:audio>
          </p:childTnLst>
        </p:cTn>
      </p:par>
    </p:tnLst>
    <p:bldLst>
      <p:bldP spid="8" grpId="0"/>
      <p:bldP spid="11" grpId="0"/>
      <p:bldP spid="13" grpId="0"/>
      <p:bldP spid="14" grpId="0"/>
      <p:bldP spid="1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08801" y="0"/>
            <a:ext cx="6597105" cy="507516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882650"/>
          </a:xfrm>
          <a:prstGeom prst="rect">
            <a:avLst/>
          </a:prstGeom>
        </p:spPr>
      </p:pic>
      <p:pic>
        <p:nvPicPr>
          <p:cNvPr id="9" name="图片 8"/>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9724767" y="0"/>
            <a:ext cx="2467233" cy="2852738"/>
          </a:xfrm>
          <a:prstGeom prst="rect">
            <a:avLst/>
          </a:prstGeom>
        </p:spPr>
      </p:pic>
      <p:pic>
        <p:nvPicPr>
          <p:cNvPr id="11" name="图片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41616" y="2493997"/>
            <a:ext cx="7483151" cy="3130056"/>
          </a:xfrm>
          <a:prstGeom prst="rect">
            <a:avLst/>
          </a:prstGeom>
        </p:spPr>
      </p:pic>
      <p:pic>
        <p:nvPicPr>
          <p:cNvPr id="13" name="图片 12"/>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4072" y="0"/>
            <a:ext cx="2329344" cy="3130056"/>
          </a:xfrm>
          <a:prstGeom prst="rect">
            <a:avLst/>
          </a:prstGeom>
        </p:spPr>
      </p:pic>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sp>
        <p:nvSpPr>
          <p:cNvPr id="10" name="文本框 9"/>
          <p:cNvSpPr txBox="1"/>
          <p:nvPr/>
        </p:nvSpPr>
        <p:spPr>
          <a:xfrm>
            <a:off x="4979433" y="1497964"/>
            <a:ext cx="2262159" cy="923330"/>
          </a:xfrm>
          <a:prstGeom prst="rect">
            <a:avLst/>
          </a:prstGeom>
          <a:noFill/>
        </p:spPr>
        <p:txBody>
          <a:bodyPr wrap="none" rtlCol="0">
            <a:spAutoFit/>
            <a:scene3d>
              <a:camera prst="orthographicFront"/>
              <a:lightRig rig="threePt" dir="t"/>
            </a:scene3d>
            <a:sp3d>
              <a:bevelB w="190500" h="184150"/>
            </a:sp3d>
          </a:bodyPr>
          <a:lstStyle/>
          <a:p>
            <a:pPr algn="ctr"/>
            <a:r>
              <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第二章</a:t>
            </a:r>
            <a:endPar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2" name="文本框 11"/>
          <p:cNvSpPr txBox="1"/>
          <p:nvPr/>
        </p:nvSpPr>
        <p:spPr>
          <a:xfrm>
            <a:off x="4171521" y="2536445"/>
            <a:ext cx="3877985" cy="830997"/>
          </a:xfrm>
          <a:prstGeom prst="rect">
            <a:avLst/>
          </a:prstGeom>
          <a:noFill/>
        </p:spPr>
        <p:txBody>
          <a:bodyPr wrap="none" rtlCol="0">
            <a:spAutoFit/>
            <a:scene3d>
              <a:camera prst="orthographicFront"/>
              <a:lightRig rig="threePt" dir="t"/>
            </a:scene3d>
            <a:sp3d>
              <a:bevelB w="190500" h="184150"/>
            </a:sp3d>
          </a:bodyPr>
          <a:lstStyle/>
          <a:p>
            <a:pPr algn="ctr"/>
            <a:r>
              <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员工颁奖典礼</a:t>
            </a:r>
            <a:endPar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4248152" y="3516313"/>
            <a:ext cx="3695698" cy="49622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100">
                <a:ln w="0"/>
                <a:solidFill>
                  <a:schemeClr val="tx1">
                    <a:lumMod val="75000"/>
                    <a:lumOff val="25000"/>
                    <a:alpha val="92000"/>
                  </a:schemeClr>
                </a:solidFill>
                <a:latin typeface="+mj-ea"/>
                <a:ea typeface="+mj-ea"/>
              </a:rPr>
              <a:t>天道酬勤，是你们用勤奋、敬业、忠诚，铸造了的今天，用青春和激情续写着的新篇章</a:t>
            </a:r>
            <a:endParaRPr lang="zh-CN" altLang="en-US" sz="1100">
              <a:ln w="0"/>
              <a:solidFill>
                <a:schemeClr val="tx1">
                  <a:lumMod val="75000"/>
                  <a:lumOff val="25000"/>
                  <a:alpha val="92000"/>
                </a:schemeClr>
              </a:solidFill>
              <a:latin typeface="+mj-ea"/>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nodeType="afterGroup">
                            <p:stCondLst>
                              <p:cond delay="1500"/>
                            </p:stCondLst>
                            <p:childTnLst>
                              <p:par>
                                <p:cTn id="18" presetID="2" presetClass="entr" presetSubtype="8"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1+#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pic>
        <p:nvPicPr>
          <p:cNvPr id="12" name="001" descr="D:\360安全浏览器下载\PPT模板\年会PPT\去.png"/>
          <p:cNvPicPr>
            <a:picLocks noChangeAspect="1" noChangeArrowheads="1"/>
          </p:cNvPicPr>
          <p:nvPr/>
        </p:nvPicPr>
        <p:blipFill>
          <a:blip r:embed="rId8"/>
          <a:stretch>
            <a:fillRect/>
          </a:stretch>
        </p:blipFill>
        <p:spPr bwMode="auto">
          <a:xfrm flipH="1">
            <a:off x="-3980" y="2148114"/>
            <a:ext cx="3600328" cy="4724400"/>
          </a:xfrm>
          <a:prstGeom prst="rect">
            <a:avLst/>
          </a:prstGeom>
          <a:noFill/>
        </p:spPr>
      </p:pic>
      <p:sp>
        <p:nvSpPr>
          <p:cNvPr id="7" name="TextBox 9"/>
          <p:cNvSpPr txBox="1"/>
          <p:nvPr/>
        </p:nvSpPr>
        <p:spPr>
          <a:xfrm>
            <a:off x="3502516" y="792838"/>
            <a:ext cx="6340197" cy="1569660"/>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19900">
                <a:blipFill dpi="0" rotWithShape="1">
                  <a:blip r:embed="rId9"/>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9600"/>
              <a:t>最佳敬业奖</a:t>
            </a:r>
            <a:endParaRPr lang="zh-CN" altLang="en-US" sz="9600"/>
          </a:p>
        </p:txBody>
      </p:sp>
      <p:sp>
        <p:nvSpPr>
          <p:cNvPr id="10" name="TextBox 9"/>
          <p:cNvSpPr txBox="1"/>
          <p:nvPr/>
        </p:nvSpPr>
        <p:spPr>
          <a:xfrm>
            <a:off x="3818373" y="2857898"/>
            <a:ext cx="6620012" cy="2816156"/>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p>
            <a:pPr>
              <a:lnSpc>
                <a:spcPct val="150000"/>
              </a:lnSpc>
            </a:pPr>
            <a:r>
              <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勤恳敬业，任劳任怨，从来没有对安排的工作有任何怨言，哪怕是最琐碎的事情，从来没有工作时间和休息时间的界限，耐心细致主动与大家沟通，急大家所急，想市场所想，勤于职责，为团队提供了坚实的后盾</a:t>
            </a:r>
            <a:endPar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nodeType="afterGroup">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4" name="图片 3"/>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954353" y="915593"/>
            <a:ext cx="3701628" cy="245733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grpSp>
        <p:nvGrpSpPr>
          <p:cNvPr id="5" name="组合 4"/>
          <p:cNvGrpSpPr/>
          <p:nvPr/>
        </p:nvGrpSpPr>
        <p:grpSpPr>
          <a:xfrm>
            <a:off x="2136136" y="2813355"/>
            <a:ext cx="2043242" cy="2340611"/>
            <a:chOff x="1636198" y="2852737"/>
            <a:chExt cx="2412000" cy="2763037"/>
          </a:xfrm>
        </p:grpSpPr>
        <p:sp>
          <p:nvSpPr>
            <p:cNvPr id="3" name="矩形 2"/>
            <p:cNvSpPr/>
            <p:nvPr/>
          </p:nvSpPr>
          <p:spPr>
            <a:xfrm>
              <a:off x="1794592" y="3013143"/>
              <a:ext cx="2095213" cy="2442227"/>
            </a:xfrm>
            <a:prstGeom prst="rect">
              <a:avLst/>
            </a:prstGeom>
            <a:blipFill>
              <a:blip r:embed="rId10"/>
              <a:stretch>
                <a:fillRect l="-37690" r="-37153"/>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36198" y="2852737"/>
              <a:ext cx="2412000" cy="2763037"/>
            </a:xfrm>
            <a:prstGeom prst="rect">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067793" y="2813355"/>
            <a:ext cx="2043242" cy="2340611"/>
            <a:chOff x="1636198" y="2852737"/>
            <a:chExt cx="2412000" cy="2763037"/>
          </a:xfrm>
        </p:grpSpPr>
        <p:sp>
          <p:nvSpPr>
            <p:cNvPr id="11" name="矩形 10"/>
            <p:cNvSpPr/>
            <p:nvPr/>
          </p:nvSpPr>
          <p:spPr>
            <a:xfrm>
              <a:off x="1794592" y="3013143"/>
              <a:ext cx="2095213" cy="2442227"/>
            </a:xfrm>
            <a:prstGeom prst="rect">
              <a:avLst/>
            </a:prstGeom>
            <a:blipFill>
              <a:blip r:embed="rId11"/>
              <a:stretch>
                <a:fillRect l="-37690" r="-37153"/>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36198" y="2852737"/>
              <a:ext cx="2412000" cy="2763037"/>
            </a:xfrm>
            <a:prstGeom prst="rect">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999449" y="2813355"/>
            <a:ext cx="2043242" cy="2340611"/>
            <a:chOff x="1636198" y="2852737"/>
            <a:chExt cx="2412000" cy="2763037"/>
          </a:xfrm>
        </p:grpSpPr>
        <p:sp>
          <p:nvSpPr>
            <p:cNvPr id="15" name="矩形 14"/>
            <p:cNvSpPr/>
            <p:nvPr/>
          </p:nvSpPr>
          <p:spPr>
            <a:xfrm>
              <a:off x="1794592" y="3013143"/>
              <a:ext cx="2095213" cy="2442227"/>
            </a:xfrm>
            <a:prstGeom prst="rect">
              <a:avLst/>
            </a:prstGeom>
            <a:blipFill>
              <a:blip r:embed="rId12"/>
              <a:stretch>
                <a:fillRect l="-37690" r="-37153"/>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36198" y="2852737"/>
              <a:ext cx="2412000" cy="2763037"/>
            </a:xfrm>
            <a:prstGeom prst="rect">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136136" y="5316432"/>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3">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18" name="文本框 17"/>
          <p:cNvSpPr txBox="1"/>
          <p:nvPr/>
        </p:nvSpPr>
        <p:spPr>
          <a:xfrm>
            <a:off x="5080337" y="5316432"/>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3">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19" name="文本框 18"/>
          <p:cNvSpPr txBox="1"/>
          <p:nvPr/>
        </p:nvSpPr>
        <p:spPr>
          <a:xfrm>
            <a:off x="7989332" y="5316432"/>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3">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pic>
        <p:nvPicPr>
          <p:cNvPr id="12" name="001" descr="D:\360安全浏览器下载\PPT模板\年会PPT\去.png"/>
          <p:cNvPicPr>
            <a:picLocks noChangeAspect="1" noChangeArrowheads="1"/>
          </p:cNvPicPr>
          <p:nvPr/>
        </p:nvPicPr>
        <p:blipFill>
          <a:blip r:embed="rId8"/>
          <a:stretch>
            <a:fillRect/>
          </a:stretch>
        </p:blipFill>
        <p:spPr bwMode="auto">
          <a:xfrm flipH="1">
            <a:off x="-3980" y="2148114"/>
            <a:ext cx="3600328" cy="4724400"/>
          </a:xfrm>
          <a:prstGeom prst="rect">
            <a:avLst/>
          </a:prstGeom>
          <a:noFill/>
        </p:spPr>
      </p:pic>
      <p:sp>
        <p:nvSpPr>
          <p:cNvPr id="7" name="TextBox 9"/>
          <p:cNvSpPr txBox="1"/>
          <p:nvPr/>
        </p:nvSpPr>
        <p:spPr>
          <a:xfrm>
            <a:off x="3502516" y="792838"/>
            <a:ext cx="6340197" cy="1569660"/>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19900">
                <a:blipFill dpi="0" rotWithShape="1">
                  <a:blip r:embed="rId9"/>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9600"/>
              <a:t>最佳奉献奖</a:t>
            </a:r>
            <a:endParaRPr lang="zh-CN" altLang="en-US" sz="9600"/>
          </a:p>
        </p:txBody>
      </p:sp>
      <p:sp>
        <p:nvSpPr>
          <p:cNvPr id="10" name="TextBox 9"/>
          <p:cNvSpPr txBox="1"/>
          <p:nvPr/>
        </p:nvSpPr>
        <p:spPr>
          <a:xfrm>
            <a:off x="3818373" y="2857898"/>
            <a:ext cx="6620012" cy="2816156"/>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p>
            <a:pPr>
              <a:lnSpc>
                <a:spcPct val="150000"/>
              </a:lnSpc>
            </a:pPr>
            <a:r>
              <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在公司大家庭中，有无私奉献的职能同仁，有默默耕耘的生产能手，敢于创新的技术人才，兢兢业业的工程尖兵。他们没有豪言壮语，他们没有丰功伟绩，但他们用行动，告诉了我们什么是主人翁精神，任劳任怨，不计得失</a:t>
            </a:r>
            <a:endPar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nodeType="afterGroup">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4" name="图片 3"/>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954353" y="915593"/>
            <a:ext cx="3701628" cy="245733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grpSp>
        <p:nvGrpSpPr>
          <p:cNvPr id="3" name="组合 2"/>
          <p:cNvGrpSpPr/>
          <p:nvPr/>
        </p:nvGrpSpPr>
        <p:grpSpPr>
          <a:xfrm>
            <a:off x="2092594" y="2813355"/>
            <a:ext cx="3451127" cy="2340611"/>
            <a:chOff x="2136136" y="2813355"/>
            <a:chExt cx="3451127" cy="2340611"/>
          </a:xfrm>
        </p:grpSpPr>
        <p:sp>
          <p:nvSpPr>
            <p:cNvPr id="16" name="任意多边形: 形状 15"/>
            <p:cNvSpPr/>
            <p:nvPr/>
          </p:nvSpPr>
          <p:spPr>
            <a:xfrm>
              <a:off x="2270313" y="2949237"/>
              <a:ext cx="3182772" cy="2068848"/>
            </a:xfrm>
            <a:custGeom>
              <a:gdLst>
                <a:gd name="connsiteX0" fmla="*/ 0 w 3182772"/>
                <a:gd name="connsiteY0" fmla="*/ 0 h 2068848"/>
                <a:gd name="connsiteX1" fmla="*/ 1407885 w 3182772"/>
                <a:gd name="connsiteY1" fmla="*/ 0 h 2068848"/>
                <a:gd name="connsiteX2" fmla="*/ 1774887 w 3182772"/>
                <a:gd name="connsiteY2" fmla="*/ 0 h 2068848"/>
                <a:gd name="connsiteX3" fmla="*/ 3182772 w 3182772"/>
                <a:gd name="connsiteY3" fmla="*/ 0 h 2068848"/>
                <a:gd name="connsiteX4" fmla="*/ 3182772 w 3182772"/>
                <a:gd name="connsiteY4" fmla="*/ 2068848 h 2068848"/>
                <a:gd name="connsiteX5" fmla="*/ 1774887 w 3182772"/>
                <a:gd name="connsiteY5" fmla="*/ 2068848 h 2068848"/>
                <a:gd name="connsiteX6" fmla="*/ 1407885 w 3182772"/>
                <a:gd name="connsiteY6" fmla="*/ 2068848 h 2068848"/>
                <a:gd name="connsiteX7" fmla="*/ 0 w 3182772"/>
                <a:gd name="connsiteY7" fmla="*/ 2068848 h 2068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2772" h="2068848">
                  <a:moveTo>
                    <a:pt x="0" y="0"/>
                  </a:moveTo>
                  <a:lnTo>
                    <a:pt x="1407885" y="0"/>
                  </a:lnTo>
                  <a:lnTo>
                    <a:pt x="1774887" y="0"/>
                  </a:lnTo>
                  <a:lnTo>
                    <a:pt x="3182772" y="0"/>
                  </a:lnTo>
                  <a:lnTo>
                    <a:pt x="3182772" y="2068848"/>
                  </a:lnTo>
                  <a:lnTo>
                    <a:pt x="1774887" y="2068848"/>
                  </a:lnTo>
                  <a:lnTo>
                    <a:pt x="1407885" y="2068848"/>
                  </a:lnTo>
                  <a:lnTo>
                    <a:pt x="0" y="2068848"/>
                  </a:lnTo>
                  <a:close/>
                </a:path>
              </a:pathLst>
            </a:custGeom>
            <a:blipFill>
              <a:blip r:embed="rId10"/>
              <a:stretch>
                <a:fillRect t="-1691" b="-1671"/>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p:nvSpPr>
          <p:spPr>
            <a:xfrm>
              <a:off x="2136136" y="2813355"/>
              <a:ext cx="3451127" cy="2340611"/>
            </a:xfrm>
            <a:custGeom>
              <a:gdLst>
                <a:gd name="connsiteX0" fmla="*/ 0 w 3451127"/>
                <a:gd name="connsiteY0" fmla="*/ 0 h 2340611"/>
                <a:gd name="connsiteX1" fmla="*/ 1407885 w 3451127"/>
                <a:gd name="connsiteY1" fmla="*/ 0 h 2340611"/>
                <a:gd name="connsiteX2" fmla="*/ 2043242 w 3451127"/>
                <a:gd name="connsiteY2" fmla="*/ 0 h 2340611"/>
                <a:gd name="connsiteX3" fmla="*/ 3451127 w 3451127"/>
                <a:gd name="connsiteY3" fmla="*/ 0 h 2340611"/>
                <a:gd name="connsiteX4" fmla="*/ 3451127 w 3451127"/>
                <a:gd name="connsiteY4" fmla="*/ 2340611 h 2340611"/>
                <a:gd name="connsiteX5" fmla="*/ 2043242 w 3451127"/>
                <a:gd name="connsiteY5" fmla="*/ 2340611 h 2340611"/>
                <a:gd name="connsiteX6" fmla="*/ 1407885 w 3451127"/>
                <a:gd name="connsiteY6" fmla="*/ 2340611 h 2340611"/>
                <a:gd name="connsiteX7" fmla="*/ 0 w 3451127"/>
                <a:gd name="connsiteY7" fmla="*/ 2340611 h 2340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127" h="2340611">
                  <a:moveTo>
                    <a:pt x="0" y="0"/>
                  </a:moveTo>
                  <a:lnTo>
                    <a:pt x="1407885" y="0"/>
                  </a:lnTo>
                  <a:lnTo>
                    <a:pt x="2043242" y="0"/>
                  </a:lnTo>
                  <a:lnTo>
                    <a:pt x="3451127" y="0"/>
                  </a:lnTo>
                  <a:lnTo>
                    <a:pt x="3451127" y="2340611"/>
                  </a:lnTo>
                  <a:lnTo>
                    <a:pt x="2043242" y="2340611"/>
                  </a:lnTo>
                  <a:lnTo>
                    <a:pt x="1407885" y="2340611"/>
                  </a:lnTo>
                  <a:lnTo>
                    <a:pt x="0" y="2340611"/>
                  </a:lnTo>
                  <a:close/>
                </a:path>
              </a:pathLst>
            </a:cu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p:cNvGrpSpPr/>
          <p:nvPr/>
        </p:nvGrpSpPr>
        <p:grpSpPr>
          <a:xfrm>
            <a:off x="6671272" y="2813355"/>
            <a:ext cx="3451127" cy="2340611"/>
            <a:chOff x="2136136" y="2813355"/>
            <a:chExt cx="3451127" cy="2340611"/>
          </a:xfrm>
        </p:grpSpPr>
        <p:sp>
          <p:nvSpPr>
            <p:cNvPr id="18" name="任意多边形: 形状 17"/>
            <p:cNvSpPr/>
            <p:nvPr/>
          </p:nvSpPr>
          <p:spPr>
            <a:xfrm>
              <a:off x="2270313" y="2949237"/>
              <a:ext cx="3182772" cy="2068848"/>
            </a:xfrm>
            <a:custGeom>
              <a:gdLst>
                <a:gd name="connsiteX0" fmla="*/ 0 w 3182772"/>
                <a:gd name="connsiteY0" fmla="*/ 0 h 2068848"/>
                <a:gd name="connsiteX1" fmla="*/ 1407885 w 3182772"/>
                <a:gd name="connsiteY1" fmla="*/ 0 h 2068848"/>
                <a:gd name="connsiteX2" fmla="*/ 1774887 w 3182772"/>
                <a:gd name="connsiteY2" fmla="*/ 0 h 2068848"/>
                <a:gd name="connsiteX3" fmla="*/ 3182772 w 3182772"/>
                <a:gd name="connsiteY3" fmla="*/ 0 h 2068848"/>
                <a:gd name="connsiteX4" fmla="*/ 3182772 w 3182772"/>
                <a:gd name="connsiteY4" fmla="*/ 2068848 h 2068848"/>
                <a:gd name="connsiteX5" fmla="*/ 1774887 w 3182772"/>
                <a:gd name="connsiteY5" fmla="*/ 2068848 h 2068848"/>
                <a:gd name="connsiteX6" fmla="*/ 1407885 w 3182772"/>
                <a:gd name="connsiteY6" fmla="*/ 2068848 h 2068848"/>
                <a:gd name="connsiteX7" fmla="*/ 0 w 3182772"/>
                <a:gd name="connsiteY7" fmla="*/ 2068848 h 2068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2772" h="2068848">
                  <a:moveTo>
                    <a:pt x="0" y="0"/>
                  </a:moveTo>
                  <a:lnTo>
                    <a:pt x="1407885" y="0"/>
                  </a:lnTo>
                  <a:lnTo>
                    <a:pt x="1774887" y="0"/>
                  </a:lnTo>
                  <a:lnTo>
                    <a:pt x="3182772" y="0"/>
                  </a:lnTo>
                  <a:lnTo>
                    <a:pt x="3182772" y="2068848"/>
                  </a:lnTo>
                  <a:lnTo>
                    <a:pt x="1774887" y="2068848"/>
                  </a:lnTo>
                  <a:lnTo>
                    <a:pt x="1407885" y="2068848"/>
                  </a:lnTo>
                  <a:lnTo>
                    <a:pt x="0" y="2068848"/>
                  </a:lnTo>
                  <a:close/>
                </a:path>
              </a:pathLst>
            </a:custGeom>
            <a:blipFill>
              <a:blip r:embed="rId11"/>
              <a:stretch>
                <a:fillRect t="-1329" b="-1313"/>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p:cNvSpPr/>
            <p:nvPr/>
          </p:nvSpPr>
          <p:spPr>
            <a:xfrm>
              <a:off x="2136136" y="2813355"/>
              <a:ext cx="3451127" cy="2340611"/>
            </a:xfrm>
            <a:custGeom>
              <a:gdLst>
                <a:gd name="connsiteX0" fmla="*/ 0 w 3451127"/>
                <a:gd name="connsiteY0" fmla="*/ 0 h 2340611"/>
                <a:gd name="connsiteX1" fmla="*/ 1407885 w 3451127"/>
                <a:gd name="connsiteY1" fmla="*/ 0 h 2340611"/>
                <a:gd name="connsiteX2" fmla="*/ 2043242 w 3451127"/>
                <a:gd name="connsiteY2" fmla="*/ 0 h 2340611"/>
                <a:gd name="connsiteX3" fmla="*/ 3451127 w 3451127"/>
                <a:gd name="connsiteY3" fmla="*/ 0 h 2340611"/>
                <a:gd name="connsiteX4" fmla="*/ 3451127 w 3451127"/>
                <a:gd name="connsiteY4" fmla="*/ 2340611 h 2340611"/>
                <a:gd name="connsiteX5" fmla="*/ 2043242 w 3451127"/>
                <a:gd name="connsiteY5" fmla="*/ 2340611 h 2340611"/>
                <a:gd name="connsiteX6" fmla="*/ 1407885 w 3451127"/>
                <a:gd name="connsiteY6" fmla="*/ 2340611 h 2340611"/>
                <a:gd name="connsiteX7" fmla="*/ 0 w 3451127"/>
                <a:gd name="connsiteY7" fmla="*/ 2340611 h 2340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1127" h="2340611">
                  <a:moveTo>
                    <a:pt x="0" y="0"/>
                  </a:moveTo>
                  <a:lnTo>
                    <a:pt x="1407885" y="0"/>
                  </a:lnTo>
                  <a:lnTo>
                    <a:pt x="2043242" y="0"/>
                  </a:lnTo>
                  <a:lnTo>
                    <a:pt x="3451127" y="0"/>
                  </a:lnTo>
                  <a:lnTo>
                    <a:pt x="3451127" y="2340611"/>
                  </a:lnTo>
                  <a:lnTo>
                    <a:pt x="2043242" y="2340611"/>
                  </a:lnTo>
                  <a:lnTo>
                    <a:pt x="1407885" y="2340611"/>
                  </a:lnTo>
                  <a:lnTo>
                    <a:pt x="0" y="2340611"/>
                  </a:lnTo>
                  <a:close/>
                </a:path>
              </a:pathLst>
            </a:cu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0" name="文本框 19"/>
          <p:cNvSpPr txBox="1"/>
          <p:nvPr/>
        </p:nvSpPr>
        <p:spPr>
          <a:xfrm>
            <a:off x="2802494" y="5291783"/>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2">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21" name="文本框 20"/>
          <p:cNvSpPr txBox="1"/>
          <p:nvPr/>
        </p:nvSpPr>
        <p:spPr>
          <a:xfrm>
            <a:off x="7381172" y="5291783"/>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2">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pic>
        <p:nvPicPr>
          <p:cNvPr id="12" name="001" descr="D:\360安全浏览器下载\PPT模板\年会PPT\去.png"/>
          <p:cNvPicPr>
            <a:picLocks noChangeAspect="1" noChangeArrowheads="1"/>
          </p:cNvPicPr>
          <p:nvPr/>
        </p:nvPicPr>
        <p:blipFill>
          <a:blip r:embed="rId8"/>
          <a:stretch>
            <a:fillRect/>
          </a:stretch>
        </p:blipFill>
        <p:spPr bwMode="auto">
          <a:xfrm flipH="1">
            <a:off x="-3980" y="2148114"/>
            <a:ext cx="3600328" cy="4724400"/>
          </a:xfrm>
          <a:prstGeom prst="rect">
            <a:avLst/>
          </a:prstGeom>
          <a:noFill/>
        </p:spPr>
      </p:pic>
      <p:sp>
        <p:nvSpPr>
          <p:cNvPr id="7" name="TextBox 9"/>
          <p:cNvSpPr txBox="1"/>
          <p:nvPr/>
        </p:nvSpPr>
        <p:spPr>
          <a:xfrm>
            <a:off x="3502516" y="792838"/>
            <a:ext cx="6340197" cy="1569660"/>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19900">
                <a:blipFill dpi="0" rotWithShape="1">
                  <a:blip r:embed="rId9"/>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9600"/>
              <a:t>最佳团队奖</a:t>
            </a:r>
            <a:endParaRPr lang="zh-CN" altLang="en-US" sz="9600"/>
          </a:p>
        </p:txBody>
      </p:sp>
      <p:sp>
        <p:nvSpPr>
          <p:cNvPr id="10" name="TextBox 9"/>
          <p:cNvSpPr txBox="1"/>
          <p:nvPr/>
        </p:nvSpPr>
        <p:spPr>
          <a:xfrm>
            <a:off x="3818373" y="2857898"/>
            <a:ext cx="6620012" cy="2816156"/>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p>
            <a:pPr>
              <a:lnSpc>
                <a:spcPct val="150000"/>
              </a:lnSpc>
            </a:pPr>
            <a:r>
              <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具备大局意识、服务意识和协调意识的团队才是优秀的团队。他们具有较高的团队精神，相互团结，相互支持相互帮助，团队成员之间配合默契，依靠团队集体的力量，出色地完成各项工作要求和生产指标</a:t>
            </a:r>
            <a:endParaRPr lang="zh-CN" altLang="en-US" sz="24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nodeType="afterGroup">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53" y="612148"/>
            <a:ext cx="4972050" cy="2519265"/>
          </a:xfrm>
          <a:prstGeom prst="rect">
            <a:avLst/>
          </a:prstGeom>
        </p:spPr>
      </p:pic>
      <p:pic>
        <p:nvPicPr>
          <p:cNvPr id="4" name="图片 3"/>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954353" y="915593"/>
            <a:ext cx="3701628" cy="245733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55981" y="458788"/>
            <a:ext cx="3033688" cy="3429000"/>
          </a:xfrm>
          <a:prstGeom prst="rect">
            <a:avLst/>
          </a:prstGeom>
        </p:spPr>
      </p:pic>
      <p:pic>
        <p:nvPicPr>
          <p:cNvPr id="9" name="图片 8"/>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flipH="1">
            <a:off x="222025" y="0"/>
            <a:ext cx="2043242" cy="2362498"/>
          </a:xfrm>
          <a:prstGeom prst="rect">
            <a:avLst/>
          </a:prstGeom>
        </p:spPr>
      </p:pic>
      <p:grpSp>
        <p:nvGrpSpPr>
          <p:cNvPr id="7" name="组合 6"/>
          <p:cNvGrpSpPr/>
          <p:nvPr/>
        </p:nvGrpSpPr>
        <p:grpSpPr>
          <a:xfrm>
            <a:off x="1483955" y="2722833"/>
            <a:ext cx="1772670" cy="1772670"/>
            <a:chOff x="1636198" y="2852737"/>
            <a:chExt cx="2592327" cy="2783880"/>
          </a:xfrm>
        </p:grpSpPr>
        <p:sp>
          <p:nvSpPr>
            <p:cNvPr id="10" name="矩形 9"/>
            <p:cNvSpPr/>
            <p:nvPr/>
          </p:nvSpPr>
          <p:spPr>
            <a:xfrm>
              <a:off x="1806187" y="3035287"/>
              <a:ext cx="2252350" cy="2418781"/>
            </a:xfrm>
            <a:prstGeom prst="ellipse">
              <a:avLst/>
            </a:prstGeom>
            <a:blipFill>
              <a:blip r:embed="rId10"/>
              <a:stretch>
                <a:fillRect l="-25147" r="-24735"/>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36198" y="2852737"/>
              <a:ext cx="2592327" cy="2783880"/>
            </a:xfrm>
            <a:prstGeom prst="ellipse">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958086" y="2722833"/>
            <a:ext cx="1772670" cy="1772670"/>
            <a:chOff x="1636198" y="2852737"/>
            <a:chExt cx="2592327" cy="2783880"/>
          </a:xfrm>
        </p:grpSpPr>
        <p:sp>
          <p:nvSpPr>
            <p:cNvPr id="13" name="矩形 9"/>
            <p:cNvSpPr/>
            <p:nvPr/>
          </p:nvSpPr>
          <p:spPr>
            <a:xfrm>
              <a:off x="1806187" y="3035287"/>
              <a:ext cx="2252350" cy="2418781"/>
            </a:xfrm>
            <a:prstGeom prst="ellipse">
              <a:avLst/>
            </a:prstGeom>
            <a:blipFill>
              <a:blip r:embed="rId11"/>
              <a:stretch>
                <a:fillRect l="-25206" r="-24794"/>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0"/>
            <p:cNvSpPr/>
            <p:nvPr/>
          </p:nvSpPr>
          <p:spPr>
            <a:xfrm>
              <a:off x="1636198" y="2852737"/>
              <a:ext cx="2592327" cy="2783880"/>
            </a:xfrm>
            <a:prstGeom prst="ellipse">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432217" y="2722833"/>
            <a:ext cx="1772670" cy="1772670"/>
            <a:chOff x="1636198" y="2852737"/>
            <a:chExt cx="2592327" cy="2783880"/>
          </a:xfrm>
        </p:grpSpPr>
        <p:sp>
          <p:nvSpPr>
            <p:cNvPr id="16" name="矩形 9"/>
            <p:cNvSpPr/>
            <p:nvPr/>
          </p:nvSpPr>
          <p:spPr>
            <a:xfrm>
              <a:off x="1806187" y="3035287"/>
              <a:ext cx="2252350" cy="2418781"/>
            </a:xfrm>
            <a:prstGeom prst="ellipse">
              <a:avLst/>
            </a:prstGeom>
            <a:blipFill>
              <a:blip r:embed="rId12"/>
              <a:stretch>
                <a:fillRect l="-25206" r="-24794"/>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0"/>
            <p:cNvSpPr/>
            <p:nvPr/>
          </p:nvSpPr>
          <p:spPr>
            <a:xfrm>
              <a:off x="1636198" y="2852737"/>
              <a:ext cx="2592327" cy="2783880"/>
            </a:xfrm>
            <a:prstGeom prst="ellipse">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8906347" y="2722833"/>
            <a:ext cx="1772670" cy="1772670"/>
            <a:chOff x="1636198" y="2852737"/>
            <a:chExt cx="2592327" cy="2783880"/>
          </a:xfrm>
        </p:grpSpPr>
        <p:sp>
          <p:nvSpPr>
            <p:cNvPr id="19" name="矩形 9"/>
            <p:cNvSpPr/>
            <p:nvPr/>
          </p:nvSpPr>
          <p:spPr>
            <a:xfrm>
              <a:off x="1806187" y="3035287"/>
              <a:ext cx="2252350" cy="2418781"/>
            </a:xfrm>
            <a:prstGeom prst="ellipse">
              <a:avLst/>
            </a:prstGeom>
            <a:blipFill>
              <a:blip r:embed="rId13"/>
              <a:stretch>
                <a:fillRect l="-25266" r="-24852"/>
              </a:stretch>
            </a:blipFill>
            <a:ln w="28575">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0"/>
            <p:cNvSpPr/>
            <p:nvPr/>
          </p:nvSpPr>
          <p:spPr>
            <a:xfrm>
              <a:off x="1636198" y="2852737"/>
              <a:ext cx="2592327" cy="2783880"/>
            </a:xfrm>
            <a:prstGeom prst="ellipse">
              <a:avLst/>
            </a:prstGeom>
            <a:noFill/>
            <a:ln w="76200">
              <a:gradFill>
                <a:gsLst>
                  <a:gs pos="100000">
                    <a:schemeClr val="accent1">
                      <a:alpha val="0"/>
                    </a:schemeClr>
                  </a:gs>
                  <a:gs pos="0">
                    <a:srgbClr val="FFE9A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354627" y="4687156"/>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4">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22" name="文本框 21"/>
          <p:cNvSpPr txBox="1"/>
          <p:nvPr/>
        </p:nvSpPr>
        <p:spPr>
          <a:xfrm>
            <a:off x="3828758" y="4687156"/>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4">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23" name="文本框 22"/>
          <p:cNvSpPr txBox="1"/>
          <p:nvPr/>
        </p:nvSpPr>
        <p:spPr>
          <a:xfrm>
            <a:off x="6302889" y="4687156"/>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4">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
        <p:nvSpPr>
          <p:cNvPr id="24" name="文本框 23"/>
          <p:cNvSpPr txBox="1"/>
          <p:nvPr/>
        </p:nvSpPr>
        <p:spPr>
          <a:xfrm>
            <a:off x="8777020" y="4687156"/>
            <a:ext cx="2031325" cy="396240"/>
          </a:xfrm>
          <a:prstGeom prst="rect">
            <a:avLst/>
          </a:prstGeom>
          <a:noFill/>
        </p:spPr>
        <p:txBody>
          <a:bodyPr wrap="square" rtlCol="0" anchor="ctr">
            <a:spAutoFit/>
            <a:scene3d>
              <a:camera prst="orthographicFront"/>
              <a:lightRig rig="threePt" dir="t"/>
            </a:scene3d>
            <a:sp3d extrusionH="31750" prstMaterial="powder">
              <a:bevelT w="69850" h="19050" prst="softRound"/>
            </a:sp3d>
          </a:bodyPr>
          <a:lstStyle>
            <a:defPPr>
              <a:defRPr lang="en-US"/>
            </a:defPPr>
            <a:lvl1pPr>
              <a:lnSpc>
                <a:spcPct val="150000"/>
              </a:lnSpc>
              <a:defRPr sz="2400" b="1">
                <a:blipFill dpi="0" rotWithShape="1">
                  <a:blip r:embed="rId14">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pPr algn="ctr">
              <a:lnSpc>
                <a:spcPct val="100000"/>
              </a:lnSpc>
            </a:pPr>
            <a:r>
              <a:rPr lang="zh-CN" altLang="en-US" sz="2000"/>
              <a:t>姓名：文库</a:t>
            </a:r>
            <a:endParaRPr lang="zh-CN" altLang="en-US" sz="2000"/>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08801" y="0"/>
            <a:ext cx="6597105" cy="507516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882650"/>
          </a:xfrm>
          <a:prstGeom prst="rect">
            <a:avLst/>
          </a:prstGeom>
        </p:spPr>
      </p:pic>
      <p:pic>
        <p:nvPicPr>
          <p:cNvPr id="9" name="图片 8"/>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9724767" y="0"/>
            <a:ext cx="2467233" cy="2852738"/>
          </a:xfrm>
          <a:prstGeom prst="rect">
            <a:avLst/>
          </a:prstGeom>
        </p:spPr>
      </p:pic>
      <p:pic>
        <p:nvPicPr>
          <p:cNvPr id="11" name="图片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41616" y="2493997"/>
            <a:ext cx="7483151" cy="3130056"/>
          </a:xfrm>
          <a:prstGeom prst="rect">
            <a:avLst/>
          </a:prstGeom>
        </p:spPr>
      </p:pic>
      <p:pic>
        <p:nvPicPr>
          <p:cNvPr id="13" name="图片 12"/>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4072" y="0"/>
            <a:ext cx="2329344" cy="3130056"/>
          </a:xfrm>
          <a:prstGeom prst="rect">
            <a:avLst/>
          </a:prstGeom>
        </p:spPr>
      </p:pic>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sp>
        <p:nvSpPr>
          <p:cNvPr id="10" name="文本框 9"/>
          <p:cNvSpPr txBox="1"/>
          <p:nvPr/>
        </p:nvSpPr>
        <p:spPr>
          <a:xfrm>
            <a:off x="4979433" y="1497964"/>
            <a:ext cx="2262159" cy="923330"/>
          </a:xfrm>
          <a:prstGeom prst="rect">
            <a:avLst/>
          </a:prstGeom>
          <a:noFill/>
        </p:spPr>
        <p:txBody>
          <a:bodyPr wrap="none" rtlCol="0">
            <a:spAutoFit/>
            <a:scene3d>
              <a:camera prst="orthographicFront"/>
              <a:lightRig rig="threePt" dir="t"/>
            </a:scene3d>
            <a:sp3d>
              <a:bevelB w="190500" h="184150"/>
            </a:sp3d>
          </a:bodyPr>
          <a:lstStyle/>
          <a:p>
            <a:pPr algn="ctr"/>
            <a:r>
              <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第三章</a:t>
            </a:r>
            <a:endPar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2" name="文本框 11"/>
          <p:cNvSpPr txBox="1"/>
          <p:nvPr/>
        </p:nvSpPr>
        <p:spPr>
          <a:xfrm>
            <a:off x="4171521" y="2536445"/>
            <a:ext cx="3877985" cy="830997"/>
          </a:xfrm>
          <a:prstGeom prst="rect">
            <a:avLst/>
          </a:prstGeom>
          <a:noFill/>
        </p:spPr>
        <p:txBody>
          <a:bodyPr wrap="none" rtlCol="0">
            <a:spAutoFit/>
            <a:scene3d>
              <a:camera prst="orthographicFront"/>
              <a:lightRig rig="threePt" dir="t"/>
            </a:scene3d>
            <a:sp3d>
              <a:bevelB w="190500" h="184150"/>
            </a:sp3d>
          </a:bodyPr>
          <a:lstStyle/>
          <a:p>
            <a:pPr algn="ctr"/>
            <a:r>
              <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晚会节目汇演</a:t>
            </a:r>
            <a:endPar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4248152" y="3516313"/>
            <a:ext cx="3695698" cy="49622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100">
                <a:ln w="0"/>
                <a:solidFill>
                  <a:schemeClr val="tx1">
                    <a:lumMod val="75000"/>
                    <a:lumOff val="25000"/>
                    <a:alpha val="92000"/>
                  </a:schemeClr>
                </a:solidFill>
                <a:latin typeface="+mj-ea"/>
                <a:ea typeface="+mj-ea"/>
              </a:rPr>
              <a:t>天道酬勤，是你们用勤奋、敬业、忠诚，铸造了的今天，用青春和激情续写着的新篇章</a:t>
            </a:r>
            <a:endParaRPr lang="zh-CN" altLang="en-US" sz="1100">
              <a:ln w="0"/>
              <a:solidFill>
                <a:schemeClr val="tx1">
                  <a:lumMod val="75000"/>
                  <a:lumOff val="25000"/>
                  <a:alpha val="92000"/>
                </a:schemeClr>
              </a:solidFill>
              <a:latin typeface="+mj-ea"/>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nodeType="afterGroup">
                            <p:stCondLst>
                              <p:cond delay="1500"/>
                            </p:stCondLst>
                            <p:childTnLst>
                              <p:par>
                                <p:cTn id="18" presetID="2" presetClass="entr" presetSubtype="8"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1+#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8811" y="0"/>
            <a:ext cx="5273189" cy="3128386"/>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469" y="167883"/>
            <a:ext cx="2175931" cy="1628144"/>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469" y="4456112"/>
            <a:ext cx="1408810" cy="1978025"/>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4318" y="4593834"/>
            <a:ext cx="990826" cy="1714891"/>
          </a:xfrm>
          <a:prstGeom prst="rect">
            <a:avLst/>
          </a:prstGeom>
        </p:spPr>
      </p:pic>
      <p:pic>
        <p:nvPicPr>
          <p:cNvPr id="16" name="图片 15"/>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173907" y="1802421"/>
            <a:ext cx="3892995" cy="4296627"/>
          </a:xfrm>
          <a:prstGeom prst="rect">
            <a:avLst/>
          </a:prstGeom>
        </p:spPr>
      </p:pic>
      <p:sp>
        <p:nvSpPr>
          <p:cNvPr id="9" name="文本框 8"/>
          <p:cNvSpPr txBox="1"/>
          <p:nvPr/>
        </p:nvSpPr>
        <p:spPr>
          <a:xfrm>
            <a:off x="6678015" y="1867445"/>
            <a:ext cx="2646878" cy="830997"/>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80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4800"/>
              <a:t>歌曲演唱</a:t>
            </a:r>
            <a:endParaRPr lang="zh-CN" altLang="en-US" sz="4800"/>
          </a:p>
        </p:txBody>
      </p:sp>
      <p:sp>
        <p:nvSpPr>
          <p:cNvPr id="11" name="文本框 10"/>
          <p:cNvSpPr txBox="1"/>
          <p:nvPr/>
        </p:nvSpPr>
        <p:spPr>
          <a:xfrm>
            <a:off x="4677470" y="2844684"/>
            <a:ext cx="6647974" cy="1200329"/>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96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en-US" altLang="zh-CN" sz="7200"/>
              <a:t>《</a:t>
            </a:r>
            <a:r>
              <a:rPr lang="zh-CN" altLang="en-US" sz="7200"/>
              <a:t>明天会更好</a:t>
            </a:r>
            <a:r>
              <a:rPr lang="en-US" altLang="zh-CN" sz="7200"/>
              <a:t>》</a:t>
            </a:r>
            <a:endParaRPr lang="zh-CN" altLang="en-US" sz="7200"/>
          </a:p>
        </p:txBody>
      </p:sp>
      <p:sp>
        <p:nvSpPr>
          <p:cNvPr id="13" name="文本框 12"/>
          <p:cNvSpPr txBox="1"/>
          <p:nvPr/>
        </p:nvSpPr>
        <p:spPr>
          <a:xfrm>
            <a:off x="4305756" y="4069894"/>
            <a:ext cx="7391404" cy="457330"/>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2000">
                <a:ln w="0"/>
                <a:solidFill>
                  <a:srgbClr val="FFE9A3">
                    <a:alpha val="92000"/>
                  </a:srgbClr>
                </a:solidFill>
                <a:latin typeface="+mj-ea"/>
                <a:ea typeface="+mj-ea"/>
              </a:rPr>
              <a:t>演唱：文库  部门：演艺部</a:t>
            </a:r>
            <a:endParaRPr lang="zh-CN" altLang="en-US" sz="2000">
              <a:ln w="0"/>
              <a:solidFill>
                <a:srgbClr val="FFE9A3">
                  <a:alpha val="92000"/>
                </a:srgbClr>
              </a:solidFill>
              <a:latin typeface="+mj-ea"/>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8811" y="0"/>
            <a:ext cx="5273189" cy="3128386"/>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469" y="167883"/>
            <a:ext cx="2175931" cy="1628144"/>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469" y="4456112"/>
            <a:ext cx="1408810" cy="1978025"/>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4318" y="4593834"/>
            <a:ext cx="990826" cy="1714891"/>
          </a:xfrm>
          <a:prstGeom prst="rect">
            <a:avLst/>
          </a:prstGeom>
        </p:spPr>
      </p:pic>
      <p:pic>
        <p:nvPicPr>
          <p:cNvPr id="16" name="图片 15"/>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173907" y="1802421"/>
            <a:ext cx="3892995" cy="4296627"/>
          </a:xfrm>
          <a:prstGeom prst="rect">
            <a:avLst/>
          </a:prstGeom>
        </p:spPr>
      </p:pic>
      <p:sp>
        <p:nvSpPr>
          <p:cNvPr id="9" name="文本框 8"/>
          <p:cNvSpPr txBox="1"/>
          <p:nvPr/>
        </p:nvSpPr>
        <p:spPr>
          <a:xfrm>
            <a:off x="6678015" y="1867445"/>
            <a:ext cx="2646878" cy="830997"/>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80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4800"/>
              <a:t>歌曲演唱</a:t>
            </a:r>
            <a:endParaRPr lang="zh-CN" altLang="en-US" sz="4800"/>
          </a:p>
        </p:txBody>
      </p:sp>
      <p:sp>
        <p:nvSpPr>
          <p:cNvPr id="11" name="文本框 10"/>
          <p:cNvSpPr txBox="1"/>
          <p:nvPr/>
        </p:nvSpPr>
        <p:spPr>
          <a:xfrm>
            <a:off x="4677470" y="2844684"/>
            <a:ext cx="6647974" cy="1200329"/>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96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en-US" altLang="zh-CN" sz="7200"/>
              <a:t>《</a:t>
            </a:r>
            <a:r>
              <a:rPr lang="zh-CN" altLang="en-US" sz="7200"/>
              <a:t>爱拼才会赢</a:t>
            </a:r>
            <a:r>
              <a:rPr lang="en-US" altLang="zh-CN" sz="7200"/>
              <a:t>》</a:t>
            </a:r>
            <a:endParaRPr lang="zh-CN" altLang="en-US" sz="7200"/>
          </a:p>
        </p:txBody>
      </p:sp>
      <p:sp>
        <p:nvSpPr>
          <p:cNvPr id="13" name="文本框 12"/>
          <p:cNvSpPr txBox="1"/>
          <p:nvPr/>
        </p:nvSpPr>
        <p:spPr>
          <a:xfrm>
            <a:off x="4305756" y="4069894"/>
            <a:ext cx="7391404" cy="457330"/>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2000">
                <a:ln w="0"/>
                <a:solidFill>
                  <a:srgbClr val="FFE9A3">
                    <a:alpha val="92000"/>
                  </a:srgbClr>
                </a:solidFill>
                <a:latin typeface="+mj-ea"/>
                <a:ea typeface="+mj-ea"/>
              </a:rPr>
              <a:t>演唱：文库  部门：演艺部</a:t>
            </a:r>
            <a:endParaRPr lang="zh-CN" altLang="en-US" sz="2000">
              <a:ln w="0"/>
              <a:solidFill>
                <a:srgbClr val="FFE9A3">
                  <a:alpha val="92000"/>
                </a:srgbClr>
              </a:solidFill>
              <a:latin typeface="+mj-ea"/>
              <a:ea typeface="+mj-ea"/>
            </a:endParaRPr>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A_将军"/>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893768" y="2838224"/>
            <a:ext cx="9032314" cy="3429000"/>
          </a:xfrm>
          <a:prstGeom prst="rect">
            <a:avLst/>
          </a:prstGeom>
        </p:spPr>
      </p:pic>
      <p:sp>
        <p:nvSpPr>
          <p:cNvPr id="4" name="TextBox 9"/>
          <p:cNvSpPr txBox="1"/>
          <p:nvPr/>
        </p:nvSpPr>
        <p:spPr>
          <a:xfrm>
            <a:off x="4225945" y="1773586"/>
            <a:ext cx="3738524" cy="1200329"/>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72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rPr>
              <a:t>回首</a:t>
            </a:r>
            <a:r>
              <a:rPr lang="en-US" altLang="zh-CN" sz="72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rPr>
              <a:t>2018</a:t>
            </a:r>
            <a:endParaRPr lang="zh-CN" altLang="en-US" sz="72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endParaRPr>
          </a:p>
        </p:txBody>
      </p:sp>
      <p:sp>
        <p:nvSpPr>
          <p:cNvPr id="5" name="TextBox 10"/>
          <p:cNvSpPr txBox="1"/>
          <p:nvPr/>
        </p:nvSpPr>
        <p:spPr>
          <a:xfrm>
            <a:off x="2155668" y="2758471"/>
            <a:ext cx="7879081" cy="1015663"/>
          </a:xfrm>
          <a:prstGeom prst="rect">
            <a:avLst/>
          </a:prstGeom>
          <a:noFill/>
        </p:spPr>
        <p:txBody>
          <a:bodyPr wrap="none" rtlCol="0" anchor="ctr">
            <a:spAutoFit/>
            <a:scene3d>
              <a:camera prst="orthographicFront"/>
              <a:lightRig rig="threePt" dir="t"/>
            </a:scene3d>
            <a:sp3d extrusionH="31750" prstMaterial="powder">
              <a:bevelT w="57150" h="1270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a:latin typeface="汉仪星宇体简" panose="00020600040101010101" pitchFamily="18" charset="-122"/>
                <a:ea typeface="汉仪星宇体简" panose="00020600040101010101" pitchFamily="18" charset="-122"/>
              </a:rPr>
              <a:t>我们开疆拓土团结一心</a:t>
            </a:r>
            <a:endParaRPr lang="zh-CN" altLang="en-US">
              <a:latin typeface="汉仪星宇体简" panose="00020600040101010101" pitchFamily="18" charset="-122"/>
              <a:ea typeface="汉仪星宇体简" panose="00020600040101010101" pitchFamily="18" charset="-122"/>
            </a:endParaRPr>
          </a:p>
        </p:txBody>
      </p:sp>
      <p:sp>
        <p:nvSpPr>
          <p:cNvPr id="6" name="TextBox 11"/>
          <p:cNvSpPr txBox="1"/>
          <p:nvPr/>
        </p:nvSpPr>
        <p:spPr>
          <a:xfrm>
            <a:off x="2925108" y="3627756"/>
            <a:ext cx="6340197" cy="830997"/>
          </a:xfrm>
          <a:prstGeom prst="rect">
            <a:avLst/>
          </a:prstGeom>
          <a:noFill/>
        </p:spPr>
        <p:txBody>
          <a:bodyPr wrap="none" rtlCol="0" anchor="ctr">
            <a:spAutoFit/>
            <a:scene3d>
              <a:camera prst="orthographicFront"/>
              <a:lightRig rig="threePt" dir="t"/>
            </a:scene3d>
            <a:sp3d extrusionH="31750" prstMaterial="powder">
              <a:bevelT w="69850" h="1270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4800">
                <a:latin typeface="汉仪星宇体简" panose="00020600040101010101" pitchFamily="18" charset="-122"/>
                <a:ea typeface="汉仪星宇体简" panose="00020600040101010101" pitchFamily="18" charset="-122"/>
              </a:rPr>
              <a:t>赢得了一次次的胜利！</a:t>
            </a:r>
            <a:endParaRPr lang="zh-CN" altLang="en-US" sz="4800">
              <a:latin typeface="汉仪星宇体简" panose="00020600040101010101" pitchFamily="18" charset="-122"/>
              <a:ea typeface="汉仪星宇体简" panose="00020600040101010101" pitchFamily="18" charset="-122"/>
            </a:endParaRPr>
          </a:p>
        </p:txBody>
      </p:sp>
      <p:pic>
        <p:nvPicPr>
          <p:cNvPr id="7" name="Picture 92" descr="D:\desktop\图片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24782" y="2676948"/>
            <a:ext cx="9342437" cy="124777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8" name="TextBox 13"/>
          <p:cNvSpPr txBox="1"/>
          <p:nvPr/>
        </p:nvSpPr>
        <p:spPr>
          <a:xfrm>
            <a:off x="4848711" y="4683913"/>
            <a:ext cx="2492991" cy="369332"/>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1800">
                <a:latin typeface="汉仪星宇体简" panose="00020600040101010101" pitchFamily="18" charset="-122"/>
                <a:ea typeface="汉仪星宇体简" panose="00020600040101010101" pitchFamily="18" charset="-122"/>
              </a:rPr>
              <a:t>文字可修改且效果不变</a:t>
            </a:r>
            <a:endParaRPr lang="zh-CN" altLang="en-US" sz="1800">
              <a:latin typeface="汉仪星宇体简" panose="00020600040101010101" pitchFamily="18" charset="-122"/>
              <a:ea typeface="汉仪星宇体简" panose="00020600040101010101" pitchFamily="18" charset="-122"/>
            </a:endParaRPr>
          </a:p>
        </p:txBody>
      </p:sp>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8" name="audio12.wav"/>
                                        </p:tgtEl>
                                      </p:cMediaNode>
                                    </p:audio>
                                  </p:sub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 fill="hold"/>
                                        <p:tgtEl>
                                          <p:spTgt spid="4"/>
                                        </p:tgtEl>
                                        <p:attrNameLst>
                                          <p:attrName>ppt_w</p:attrName>
                                        </p:attrNameLst>
                                      </p:cBhvr>
                                      <p:tavLst>
                                        <p:tav tm="0">
                                          <p:val>
                                            <p:fltVal val="0"/>
                                          </p:val>
                                        </p:tav>
                                        <p:tav tm="100000">
                                          <p:val>
                                            <p:strVal val="#ppt_w"/>
                                          </p:val>
                                        </p:tav>
                                      </p:tavLst>
                                    </p:anim>
                                    <p:anim calcmode="lin" valueType="num">
                                      <p:cBhvr>
                                        <p:cTn id="14" dur="200" fill="hold"/>
                                        <p:tgtEl>
                                          <p:spTgt spid="4"/>
                                        </p:tgtEl>
                                        <p:attrNameLst>
                                          <p:attrName>ppt_h</p:attrName>
                                        </p:attrNameLst>
                                      </p:cBhvr>
                                      <p:tavLst>
                                        <p:tav tm="0">
                                          <p:val>
                                            <p:fltVal val="0"/>
                                          </p:val>
                                        </p:tav>
                                        <p:tav tm="100000">
                                          <p:val>
                                            <p:strVal val="#ppt_h"/>
                                          </p:val>
                                        </p:tav>
                                      </p:tavLst>
                                    </p:anim>
                                    <p:animEffect transition="in" filter="fade">
                                      <p:cBhvr>
                                        <p:cTn id="15" dur="200"/>
                                        <p:tgtEl>
                                          <p:spTgt spid="4"/>
                                        </p:tgtEl>
                                      </p:cBhvr>
                                    </p:animEffect>
                                  </p:childTnLst>
                                </p:cTn>
                              </p:par>
                              <p:par>
                                <p:cTn id="16" presetID="6" presetClass="emph" presetSubtype="0" autoRev="1" fill="hold" grpId="1" nodeType="withEffect">
                                  <p:stCondLst>
                                    <p:cond delay="400"/>
                                  </p:stCondLst>
                                  <p:childTnLst>
                                    <p:animScale>
                                      <p:cBhvr>
                                        <p:cTn id="17" dur="1600" fill="hold"/>
                                        <p:tgtEl>
                                          <p:spTgt spid="4"/>
                                        </p:tgtEl>
                                      </p:cBhvr>
                                      <p:by x="110000" y="110000"/>
                                    </p:animScale>
                                  </p:childTnLst>
                                </p:cTn>
                              </p:par>
                              <p:par>
                                <p:cTn id="18" presetID="53" presetClass="entr" presetSubtype="16" fill="hold" grpId="0" nodeType="withEffect">
                                  <p:stCondLst>
                                    <p:cond delay="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200" fill="hold"/>
                                        <p:tgtEl>
                                          <p:spTgt spid="5"/>
                                        </p:tgtEl>
                                        <p:attrNameLst>
                                          <p:attrName>ppt_w</p:attrName>
                                        </p:attrNameLst>
                                      </p:cBhvr>
                                      <p:tavLst>
                                        <p:tav tm="0">
                                          <p:val>
                                            <p:fltVal val="0"/>
                                          </p:val>
                                        </p:tav>
                                        <p:tav tm="100000">
                                          <p:val>
                                            <p:strVal val="#ppt_w"/>
                                          </p:val>
                                        </p:tav>
                                      </p:tavLst>
                                    </p:anim>
                                    <p:anim calcmode="lin" valueType="num">
                                      <p:cBhvr>
                                        <p:cTn id="21" dur="200" fill="hold"/>
                                        <p:tgtEl>
                                          <p:spTgt spid="5"/>
                                        </p:tgtEl>
                                        <p:attrNameLst>
                                          <p:attrName>ppt_h</p:attrName>
                                        </p:attrNameLst>
                                      </p:cBhvr>
                                      <p:tavLst>
                                        <p:tav tm="0">
                                          <p:val>
                                            <p:fltVal val="0"/>
                                          </p:val>
                                        </p:tav>
                                        <p:tav tm="100000">
                                          <p:val>
                                            <p:strVal val="#ppt_h"/>
                                          </p:val>
                                        </p:tav>
                                      </p:tavLst>
                                    </p:anim>
                                    <p:animEffect transition="in" filter="fade">
                                      <p:cBhvr>
                                        <p:cTn id="22" dur="200"/>
                                        <p:tgtEl>
                                          <p:spTgt spid="5"/>
                                        </p:tgtEl>
                                      </p:cBhvr>
                                    </p:animEffect>
                                  </p:childTnLst>
                                </p:cTn>
                              </p:par>
                              <p:par>
                                <p:cTn id="23" presetID="6" presetClass="emph" presetSubtype="0" autoRev="1" fill="hold" grpId="1" nodeType="withEffect">
                                  <p:stCondLst>
                                    <p:cond delay="400"/>
                                  </p:stCondLst>
                                  <p:childTnLst>
                                    <p:animScale>
                                      <p:cBhvr>
                                        <p:cTn id="24" dur="1600" fill="hold"/>
                                        <p:tgtEl>
                                          <p:spTgt spid="5"/>
                                        </p:tgtEl>
                                      </p:cBhvr>
                                      <p:by x="110000" y="110000"/>
                                    </p:animScale>
                                  </p:childTnLst>
                                </p:cTn>
                              </p:par>
                              <p:par>
                                <p:cTn id="25" presetID="53" presetClass="entr" presetSubtype="16"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200" fill="hold"/>
                                        <p:tgtEl>
                                          <p:spTgt spid="6"/>
                                        </p:tgtEl>
                                        <p:attrNameLst>
                                          <p:attrName>ppt_w</p:attrName>
                                        </p:attrNameLst>
                                      </p:cBhvr>
                                      <p:tavLst>
                                        <p:tav tm="0">
                                          <p:val>
                                            <p:fltVal val="0"/>
                                          </p:val>
                                        </p:tav>
                                        <p:tav tm="100000">
                                          <p:val>
                                            <p:strVal val="#ppt_w"/>
                                          </p:val>
                                        </p:tav>
                                      </p:tavLst>
                                    </p:anim>
                                    <p:anim calcmode="lin" valueType="num">
                                      <p:cBhvr>
                                        <p:cTn id="28" dur="200" fill="hold"/>
                                        <p:tgtEl>
                                          <p:spTgt spid="6"/>
                                        </p:tgtEl>
                                        <p:attrNameLst>
                                          <p:attrName>ppt_h</p:attrName>
                                        </p:attrNameLst>
                                      </p:cBhvr>
                                      <p:tavLst>
                                        <p:tav tm="0">
                                          <p:val>
                                            <p:fltVal val="0"/>
                                          </p:val>
                                        </p:tav>
                                        <p:tav tm="100000">
                                          <p:val>
                                            <p:strVal val="#ppt_h"/>
                                          </p:val>
                                        </p:tav>
                                      </p:tavLst>
                                    </p:anim>
                                    <p:animEffect transition="in" filter="fade">
                                      <p:cBhvr>
                                        <p:cTn id="29" dur="200"/>
                                        <p:tgtEl>
                                          <p:spTgt spid="6"/>
                                        </p:tgtEl>
                                      </p:cBhvr>
                                    </p:animEffect>
                                  </p:childTnLst>
                                </p:cTn>
                              </p:par>
                              <p:par>
                                <p:cTn id="30" presetID="6" presetClass="emph" presetSubtype="0" autoRev="1" fill="hold" grpId="1" nodeType="withEffect">
                                  <p:stCondLst>
                                    <p:cond delay="400"/>
                                  </p:stCondLst>
                                  <p:childTnLst>
                                    <p:animScale>
                                      <p:cBhvr>
                                        <p:cTn id="31" dur="1600" fill="hold"/>
                                        <p:tgtEl>
                                          <p:spTgt spid="6"/>
                                        </p:tgtEl>
                                      </p:cBhvr>
                                      <p:by x="110000" y="110000"/>
                                    </p:animScale>
                                  </p:childTnLst>
                                </p:cTn>
                              </p:par>
                              <p:par>
                                <p:cTn id="32" presetID="53" presetClass="entr" presetSubtype="16" fill="hold" grpId="0" nodeType="withEffect">
                                  <p:stCondLst>
                                    <p:cond delay="200"/>
                                  </p:stCondLst>
                                  <p:childTnLst>
                                    <p:set>
                                      <p:cBhvr>
                                        <p:cTn id="33" dur="1" fill="hold">
                                          <p:stCondLst>
                                            <p:cond delay="0"/>
                                          </p:stCondLst>
                                        </p:cTn>
                                        <p:tgtEl>
                                          <p:spTgt spid="8"/>
                                        </p:tgtEl>
                                        <p:attrNameLst>
                                          <p:attrName>style.visibility</p:attrName>
                                        </p:attrNameLst>
                                      </p:cBhvr>
                                      <p:to>
                                        <p:strVal val="visible"/>
                                      </p:to>
                                    </p:set>
                                    <p:anim calcmode="lin" valueType="num">
                                      <p:cBhvr>
                                        <p:cTn id="34" dur="200" fill="hold"/>
                                        <p:tgtEl>
                                          <p:spTgt spid="8"/>
                                        </p:tgtEl>
                                        <p:attrNameLst>
                                          <p:attrName>ppt_w</p:attrName>
                                        </p:attrNameLst>
                                      </p:cBhvr>
                                      <p:tavLst>
                                        <p:tav tm="0">
                                          <p:val>
                                            <p:fltVal val="0"/>
                                          </p:val>
                                        </p:tav>
                                        <p:tav tm="100000">
                                          <p:val>
                                            <p:strVal val="#ppt_w"/>
                                          </p:val>
                                        </p:tav>
                                      </p:tavLst>
                                    </p:anim>
                                    <p:anim calcmode="lin" valueType="num">
                                      <p:cBhvr>
                                        <p:cTn id="35" dur="200" fill="hold"/>
                                        <p:tgtEl>
                                          <p:spTgt spid="8"/>
                                        </p:tgtEl>
                                        <p:attrNameLst>
                                          <p:attrName>ppt_h</p:attrName>
                                        </p:attrNameLst>
                                      </p:cBhvr>
                                      <p:tavLst>
                                        <p:tav tm="0">
                                          <p:val>
                                            <p:fltVal val="0"/>
                                          </p:val>
                                        </p:tav>
                                        <p:tav tm="100000">
                                          <p:val>
                                            <p:strVal val="#ppt_h"/>
                                          </p:val>
                                        </p:tav>
                                      </p:tavLst>
                                    </p:anim>
                                    <p:animEffect transition="in" filter="fade">
                                      <p:cBhvr>
                                        <p:cTn id="36" dur="200"/>
                                        <p:tgtEl>
                                          <p:spTgt spid="8"/>
                                        </p:tgtEl>
                                      </p:cBhvr>
                                    </p:animEffect>
                                  </p:childTnLst>
                                </p:cTn>
                              </p:par>
                              <p:par>
                                <p:cTn id="37" presetID="6" presetClass="emph" presetSubtype="0" autoRev="1" fill="hold" grpId="1" nodeType="withEffect">
                                  <p:stCondLst>
                                    <p:cond delay="400"/>
                                  </p:stCondLst>
                                  <p:childTnLst>
                                    <p:animScale>
                                      <p:cBhvr>
                                        <p:cTn id="38" dur="1600" fill="hold"/>
                                        <p:tgtEl>
                                          <p:spTgt spid="8"/>
                                        </p:tgtEl>
                                      </p:cBhvr>
                                      <p:by x="110000" y="110000"/>
                                    </p:animScale>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400"/>
                                        <p:tgtEl>
                                          <p:spTgt spid="7"/>
                                        </p:tgtEl>
                                      </p:cBhvr>
                                    </p:animEffect>
                                  </p:childTnLst>
                                </p:cTn>
                              </p:par>
                              <p:par>
                                <p:cTn id="42" presetID="6" presetClass="emph" presetSubtype="0" autoRev="1" fill="hold" nodeType="withEffect">
                                  <p:stCondLst>
                                    <p:cond delay="200"/>
                                  </p:stCondLst>
                                  <p:childTnLst>
                                    <p:animScale>
                                      <p:cBhvr>
                                        <p:cTn id="43" dur="200" fill="hold"/>
                                        <p:tgtEl>
                                          <p:spTgt spid="7"/>
                                        </p:tgtEl>
                                      </p:cBhvr>
                                      <p:by x="800000" y="800000"/>
                                    </p:animScale>
                                  </p:childTnLst>
                                </p:cTn>
                              </p:par>
                              <p:par>
                                <p:cTn id="44" presetID="10" presetClass="exit" presetSubtype="0" fill="hold" nodeType="withEffect">
                                  <p:stCondLst>
                                    <p:cond delay="40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8" grpId="0"/>
      <p:bldP spid="8"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8811" y="0"/>
            <a:ext cx="5273189" cy="3128386"/>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469" y="167883"/>
            <a:ext cx="2175931" cy="1628144"/>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469" y="4456112"/>
            <a:ext cx="1408810" cy="1978025"/>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4318" y="4593834"/>
            <a:ext cx="990826" cy="1714891"/>
          </a:xfrm>
          <a:prstGeom prst="rect">
            <a:avLst/>
          </a:prstGeom>
        </p:spPr>
      </p:pic>
      <p:pic>
        <p:nvPicPr>
          <p:cNvPr id="16" name="图片 15"/>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173907" y="1802421"/>
            <a:ext cx="3892995" cy="4296627"/>
          </a:xfrm>
          <a:prstGeom prst="rect">
            <a:avLst/>
          </a:prstGeom>
        </p:spPr>
      </p:pic>
      <p:sp>
        <p:nvSpPr>
          <p:cNvPr id="9" name="文本框 8"/>
          <p:cNvSpPr txBox="1"/>
          <p:nvPr/>
        </p:nvSpPr>
        <p:spPr>
          <a:xfrm>
            <a:off x="6678015" y="1867445"/>
            <a:ext cx="2646878" cy="830997"/>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80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sz="4800"/>
              <a:t>歌曲演唱</a:t>
            </a:r>
            <a:endParaRPr lang="zh-CN" altLang="en-US" sz="4800"/>
          </a:p>
        </p:txBody>
      </p:sp>
      <p:sp>
        <p:nvSpPr>
          <p:cNvPr id="11" name="文本框 10"/>
          <p:cNvSpPr txBox="1"/>
          <p:nvPr/>
        </p:nvSpPr>
        <p:spPr>
          <a:xfrm>
            <a:off x="5139135" y="2844684"/>
            <a:ext cx="5724644" cy="1200329"/>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96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en-US" altLang="zh-CN" sz="7200"/>
              <a:t>《</a:t>
            </a:r>
            <a:r>
              <a:rPr lang="zh-CN" altLang="en-US" sz="7200"/>
              <a:t>兄弟干杯</a:t>
            </a:r>
            <a:r>
              <a:rPr lang="en-US" altLang="zh-CN" sz="7200"/>
              <a:t>》</a:t>
            </a:r>
            <a:endParaRPr lang="zh-CN" altLang="en-US" sz="7200"/>
          </a:p>
        </p:txBody>
      </p:sp>
      <p:sp>
        <p:nvSpPr>
          <p:cNvPr id="13" name="文本框 12"/>
          <p:cNvSpPr txBox="1"/>
          <p:nvPr/>
        </p:nvSpPr>
        <p:spPr>
          <a:xfrm>
            <a:off x="4305756" y="4069894"/>
            <a:ext cx="7391404" cy="457330"/>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2000">
                <a:ln w="0"/>
                <a:solidFill>
                  <a:srgbClr val="FFE9A3">
                    <a:alpha val="92000"/>
                  </a:srgbClr>
                </a:solidFill>
                <a:latin typeface="+mj-ea"/>
                <a:ea typeface="+mj-ea"/>
              </a:rPr>
              <a:t>演唱：文库  部门：演艺部</a:t>
            </a:r>
            <a:endParaRPr lang="zh-CN" altLang="en-US" sz="2000">
              <a:ln w="0"/>
              <a:solidFill>
                <a:srgbClr val="FFE9A3">
                  <a:alpha val="92000"/>
                </a:srgbClr>
              </a:solidFill>
              <a:latin typeface="+mj-ea"/>
              <a:ea typeface="+mj-ea"/>
            </a:endParaRPr>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nodeType="afterGroup">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08801" y="0"/>
            <a:ext cx="6597105" cy="507516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882650"/>
          </a:xfrm>
          <a:prstGeom prst="rect">
            <a:avLst/>
          </a:prstGeom>
        </p:spPr>
      </p:pic>
      <p:pic>
        <p:nvPicPr>
          <p:cNvPr id="9" name="图片 8"/>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9724767" y="0"/>
            <a:ext cx="2467233" cy="2852738"/>
          </a:xfrm>
          <a:prstGeom prst="rect">
            <a:avLst/>
          </a:prstGeom>
        </p:spPr>
      </p:pic>
      <p:pic>
        <p:nvPicPr>
          <p:cNvPr id="11" name="图片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41616" y="2493997"/>
            <a:ext cx="7483151" cy="3130056"/>
          </a:xfrm>
          <a:prstGeom prst="rect">
            <a:avLst/>
          </a:prstGeom>
        </p:spPr>
      </p:pic>
      <p:pic>
        <p:nvPicPr>
          <p:cNvPr id="13" name="图片 12"/>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4072" y="0"/>
            <a:ext cx="2329344" cy="3130056"/>
          </a:xfrm>
          <a:prstGeom prst="rect">
            <a:avLst/>
          </a:prstGeom>
        </p:spPr>
      </p:pic>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sp>
        <p:nvSpPr>
          <p:cNvPr id="10" name="文本框 9"/>
          <p:cNvSpPr txBox="1"/>
          <p:nvPr/>
        </p:nvSpPr>
        <p:spPr>
          <a:xfrm>
            <a:off x="4979433" y="1497964"/>
            <a:ext cx="2262159" cy="923330"/>
          </a:xfrm>
          <a:prstGeom prst="rect">
            <a:avLst/>
          </a:prstGeom>
          <a:noFill/>
        </p:spPr>
        <p:txBody>
          <a:bodyPr wrap="none" rtlCol="0">
            <a:spAutoFit/>
            <a:scene3d>
              <a:camera prst="orthographicFront"/>
              <a:lightRig rig="threePt" dir="t"/>
            </a:scene3d>
            <a:sp3d>
              <a:bevelB w="190500" h="184150"/>
            </a:sp3d>
          </a:bodyPr>
          <a:lstStyle/>
          <a:p>
            <a:pPr algn="ctr"/>
            <a:r>
              <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第四章</a:t>
            </a:r>
            <a:endPar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2" name="文本框 11"/>
          <p:cNvSpPr txBox="1"/>
          <p:nvPr/>
        </p:nvSpPr>
        <p:spPr>
          <a:xfrm>
            <a:off x="4171521" y="2536445"/>
            <a:ext cx="3877985" cy="830997"/>
          </a:xfrm>
          <a:prstGeom prst="rect">
            <a:avLst/>
          </a:prstGeom>
          <a:noFill/>
        </p:spPr>
        <p:txBody>
          <a:bodyPr wrap="none" rtlCol="0">
            <a:spAutoFit/>
            <a:scene3d>
              <a:camera prst="orthographicFront"/>
              <a:lightRig rig="threePt" dir="t"/>
            </a:scene3d>
            <a:sp3d>
              <a:bevelB w="190500" h="184150"/>
            </a:sp3d>
          </a:bodyPr>
          <a:lstStyle/>
          <a:p>
            <a:pPr algn="ctr"/>
            <a:r>
              <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员工风采展示</a:t>
            </a:r>
            <a:endPar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4248152" y="3516313"/>
            <a:ext cx="3695698" cy="49622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100">
                <a:ln w="0"/>
                <a:solidFill>
                  <a:schemeClr val="tx1">
                    <a:lumMod val="75000"/>
                    <a:lumOff val="25000"/>
                    <a:alpha val="92000"/>
                  </a:schemeClr>
                </a:solidFill>
                <a:latin typeface="+mj-ea"/>
                <a:ea typeface="+mj-ea"/>
              </a:rPr>
              <a:t>天道酬勤，是你们用勤奋、敬业、忠诚，铸造了的今天，用青春和激情续写着的新篇章</a:t>
            </a:r>
            <a:endParaRPr lang="zh-CN" altLang="en-US" sz="1100">
              <a:ln w="0"/>
              <a:solidFill>
                <a:schemeClr val="tx1">
                  <a:lumMod val="75000"/>
                  <a:lumOff val="25000"/>
                  <a:alpha val="92000"/>
                </a:schemeClr>
              </a:solidFill>
              <a:latin typeface="+mj-ea"/>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nodeType="afterGroup">
                            <p:stCondLst>
                              <p:cond delay="1500"/>
                            </p:stCondLst>
                            <p:childTnLst>
                              <p:par>
                                <p:cTn id="18" presetID="2" presetClass="entr" presetSubtype="8"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1+#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1" name="图片 30"/>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226" y="578684"/>
            <a:ext cx="13105964" cy="1992107"/>
          </a:xfrm>
          <a:prstGeom prst="rect">
            <a:avLst/>
          </a:prstGeom>
        </p:spPr>
      </p:pic>
      <p:pic>
        <p:nvPicPr>
          <p:cNvPr id="34" name="图片占位符 33"/>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21" b="21"/>
          <a:stretch>
            <a:fillRect/>
          </a:stretch>
        </p:blipFill>
        <p:spPr>
          <a:xfrm>
            <a:off x="844005" y="1574738"/>
            <a:ext cx="5005251" cy="3108677"/>
          </a:xfrm>
        </p:spPr>
      </p:pic>
      <p:pic>
        <p:nvPicPr>
          <p:cNvPr id="36" name="图片占位符 35"/>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54" r="54"/>
          <a:stretch>
            <a:fillRect/>
          </a:stretch>
        </p:blipFill>
        <p:spPr>
          <a:xfrm>
            <a:off x="6248676" y="1591064"/>
            <a:ext cx="5068612" cy="3239460"/>
          </a:xfrm>
        </p:spPr>
      </p:pic>
      <p:sp>
        <p:nvSpPr>
          <p:cNvPr id="11" name="椭圆 10"/>
          <p:cNvSpPr/>
          <p:nvPr/>
        </p:nvSpPr>
        <p:spPr>
          <a:xfrm>
            <a:off x="-1524053" y="1333485"/>
            <a:ext cx="857256" cy="857256"/>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952550" y="2857496"/>
            <a:ext cx="381003" cy="381003"/>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a:off x="-1905056" y="2190741"/>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椭圆 13"/>
          <p:cNvSpPr/>
          <p:nvPr/>
        </p:nvSpPr>
        <p:spPr>
          <a:xfrm>
            <a:off x="-2476560" y="285728"/>
            <a:ext cx="1047757" cy="1047757"/>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椭圆 14"/>
          <p:cNvSpPr/>
          <p:nvPr/>
        </p:nvSpPr>
        <p:spPr>
          <a:xfrm>
            <a:off x="-571504" y="2285992"/>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椭圆 15"/>
          <p:cNvSpPr/>
          <p:nvPr/>
        </p:nvSpPr>
        <p:spPr>
          <a:xfrm>
            <a:off x="-1428760" y="1714488"/>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椭圆 16"/>
          <p:cNvSpPr/>
          <p:nvPr/>
        </p:nvSpPr>
        <p:spPr>
          <a:xfrm>
            <a:off x="-1524053" y="2381243"/>
            <a:ext cx="857256" cy="857256"/>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椭圆 17"/>
          <p:cNvSpPr/>
          <p:nvPr/>
        </p:nvSpPr>
        <p:spPr>
          <a:xfrm>
            <a:off x="-952549" y="3714752"/>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 name="椭圆 18"/>
          <p:cNvSpPr/>
          <p:nvPr/>
        </p:nvSpPr>
        <p:spPr>
          <a:xfrm>
            <a:off x="-1809805" y="3143248"/>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 name="椭圆 19"/>
          <p:cNvSpPr/>
          <p:nvPr/>
        </p:nvSpPr>
        <p:spPr>
          <a:xfrm>
            <a:off x="-2571810" y="3429000"/>
            <a:ext cx="1047757" cy="1047757"/>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 name="椭圆 20"/>
          <p:cNvSpPr/>
          <p:nvPr/>
        </p:nvSpPr>
        <p:spPr>
          <a:xfrm>
            <a:off x="-1428803" y="5619741"/>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椭圆 21"/>
          <p:cNvSpPr/>
          <p:nvPr/>
        </p:nvSpPr>
        <p:spPr>
          <a:xfrm>
            <a:off x="-2476536" y="4857760"/>
            <a:ext cx="761981" cy="761981"/>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 name="椭圆 22"/>
          <p:cNvSpPr/>
          <p:nvPr/>
        </p:nvSpPr>
        <p:spPr>
          <a:xfrm>
            <a:off x="-952507" y="5143488"/>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4" name="椭圆 23"/>
          <p:cNvSpPr/>
          <p:nvPr/>
        </p:nvSpPr>
        <p:spPr>
          <a:xfrm>
            <a:off x="-1714469" y="4667278"/>
            <a:ext cx="380917" cy="380917"/>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椭圆 24"/>
          <p:cNvSpPr/>
          <p:nvPr/>
        </p:nvSpPr>
        <p:spPr>
          <a:xfrm>
            <a:off x="-1905056" y="5238739"/>
            <a:ext cx="857256" cy="857256"/>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6" name="椭圆 25"/>
          <p:cNvSpPr/>
          <p:nvPr/>
        </p:nvSpPr>
        <p:spPr>
          <a:xfrm>
            <a:off x="-2952813" y="5334013"/>
            <a:ext cx="571504" cy="571504"/>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 name="椭圆 26"/>
          <p:cNvSpPr/>
          <p:nvPr/>
        </p:nvSpPr>
        <p:spPr>
          <a:xfrm>
            <a:off x="-2095582" y="6095971"/>
            <a:ext cx="381051" cy="381051"/>
          </a:xfrm>
          <a:prstGeom prst="ellipse">
            <a:avLst/>
          </a:prstGeom>
          <a:solidFill>
            <a:srgbClr val="FFE9A3">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8" name="组合 27"/>
          <p:cNvGrpSpPr/>
          <p:nvPr/>
        </p:nvGrpSpPr>
        <p:grpSpPr>
          <a:xfrm>
            <a:off x="1494469" y="4691091"/>
            <a:ext cx="9108995" cy="1529571"/>
            <a:chOff x="1731379" y="1725177"/>
            <a:chExt cx="9108995" cy="1529571"/>
          </a:xfrm>
        </p:grpSpPr>
        <p:sp>
          <p:nvSpPr>
            <p:cNvPr id="29" name="文本框 28"/>
            <p:cNvSpPr txBox="1"/>
            <p:nvPr/>
          </p:nvSpPr>
          <p:spPr>
            <a:xfrm>
              <a:off x="1792293" y="1725177"/>
              <a:ext cx="2646879" cy="830997"/>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4800">
                  <a:blipFill dpi="0" rotWithShape="1">
                    <a:blip r:embed="rId7"/>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a:t>员工风采</a:t>
              </a:r>
              <a:endParaRPr lang="zh-CN" altLang="en-US"/>
            </a:p>
          </p:txBody>
        </p:sp>
        <p:sp>
          <p:nvSpPr>
            <p:cNvPr id="30" name="文本框 29"/>
            <p:cNvSpPr txBox="1"/>
            <p:nvPr/>
          </p:nvSpPr>
          <p:spPr>
            <a:xfrm>
              <a:off x="1731379" y="2487230"/>
              <a:ext cx="9108995" cy="767518"/>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a:ln w="0"/>
                  <a:solidFill>
                    <a:srgbClr val="FFE9A3"/>
                  </a:solidFill>
                  <a:latin typeface="汉仪星宇体简" panose="00020600040101010101" pitchFamily="18" charset="-122"/>
                  <a:ea typeface="汉仪星宇体简" panose="00020600040101010101" pitchFamily="18" charset="-122"/>
                </a:rPr>
                <a:t>天道酬勤，是你们用勤奋、敬业、忠诚，铸造了的今天，用青春和激情续写着的新篇章。在这里公司发自内心的向大家表示深深的敬意和感谢，员工朋友们，辛苦了！</a:t>
              </a:r>
              <a:endParaRPr lang="zh-CN" altLang="en-US">
                <a:ln w="0"/>
                <a:solidFill>
                  <a:srgbClr val="FFE9A3"/>
                </a:solidFill>
                <a:latin typeface="汉仪星宇体简" panose="00020600040101010101" pitchFamily="18" charset="-122"/>
                <a:ea typeface="汉仪星宇体简" panose="00020600040101010101" pitchFamily="18" charset="-122"/>
              </a:endParaRPr>
            </a:p>
          </p:txBody>
        </p:sp>
      </p:grpSp>
      <p:pic>
        <p:nvPicPr>
          <p:cNvPr id="32" name="图片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spTree>
  </p:cSld>
  <p:clrMapOvr>
    <a:masterClrMapping/>
  </p:clrMapOvr>
  <mc:AlternateContent>
    <mc:Choice xmlns:p15="http://schemas.microsoft.com/office/powerpoint/2012/main" Requires="p15">
      <p:transition spd="slow" advTm="0" p14:dur="200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
                                        <p:tgtEl>
                                          <p:spTgt spid="9"/>
                                        </p:tgtEl>
                                      </p:cBhvr>
                                    </p:animEffect>
                                  </p:childTnLst>
                                </p:cTn>
                              </p:par>
                              <p:par>
                                <p:cTn id="8" presetID="0" presetClass="path" presetSubtype="0" accel="50000" decel="50000" fill="hold" grpId="0" nodeType="withEffect">
                                  <p:stCondLst>
                                    <p:cond delay="0"/>
                                  </p:stCondLst>
                                  <p:childTnLst>
                                    <p:animMotion origin="layout" path="M 3.75E-06 -4.44444E-06 C 0.03424 0.02223 0.12786 0.11065 0.2056 0.13287 C 0.2832 0.15487 0.38997 0.15996 0.46601 0.13287 C 0.54166 0.10556 0.60039 0.01274 0.6595 -0.03125 C 0.71862 -0.07546 0.75976 -0.13726 0.81979 -0.13287 C 0.88007 -0.12847 0.96497 -0.01458 1.01966 -0.00555 C 1.07448 0.00348 1.10742 -0.03981 1.14791 -0.07963" pathEditMode="relative" rAng="0" ptsTypes="AAAAAAA">
                                      <p:cBhvr>
                                        <p:cTn id="9" dur="10000" fill="hold"/>
                                        <p:tgtEl>
                                          <p:spTgt spid="11"/>
                                        </p:tgtEl>
                                        <p:attrNameLst>
                                          <p:attrName>ppt_x</p:attrName>
                                          <p:attrName>ppt_y</p:attrName>
                                        </p:attrNameLst>
                                      </p:cBhvr>
                                      <p:rCtr x="57396" y="903"/>
                                    </p:animMotion>
                                  </p:childTnLst>
                                </p:cTn>
                              </p:par>
                              <p:par>
                                <p:cTn id="10" presetID="0" presetClass="path" presetSubtype="0" accel="50000" decel="50000" fill="hold" grpId="0" nodeType="withEffect">
                                  <p:stCondLst>
                                    <p:cond delay="4600"/>
                                  </p:stCondLst>
                                  <p:childTnLst>
                                    <p:animMotion origin="layout" path="M -0.00456 -4.44444E-06 C 0.06628 0.04653 0.13685 0.09352 0.19727 0.07963 C 0.25833 0.06551 0.30078 -0.07523 0.3599 -0.08333 C 0.41875 -0.09143 0.4931 0.03704 0.55065 0.03218 C 0.60898 0.02709 0.65 -0.10463 0.70846 -0.11296 C 0.76706 -0.12129 0.83268 -0.00717 0.90169 -0.01851 C 0.9707 -0.02986 1.07747 -0.14745 1.12357 -0.18148" pathEditMode="relative" rAng="0" ptsTypes="AAAAAAA">
                                      <p:cBhvr>
                                        <p:cTn id="11" dur="10000" fill="hold"/>
                                        <p:tgtEl>
                                          <p:spTgt spid="12"/>
                                        </p:tgtEl>
                                        <p:attrNameLst>
                                          <p:attrName>ppt_x</p:attrName>
                                          <p:attrName>ppt_y</p:attrName>
                                        </p:attrNameLst>
                                      </p:cBhvr>
                                      <p:rCtr x="56406" y="-4977"/>
                                    </p:animMotion>
                                  </p:childTnLst>
                                </p:cTn>
                              </p:par>
                              <p:par>
                                <p:cTn id="12" presetID="0" presetClass="path" presetSubtype="0" accel="50000" decel="50000" fill="hold" grpId="0" nodeType="withEffect">
                                  <p:stCondLst>
                                    <p:cond delay="1000"/>
                                  </p:stCondLst>
                                  <p:childTnLst>
                                    <p:animMotion origin="layout" path="M 2.5E-06 -0.00046 C 0.02812 0.02014 0.11614 0.10533 0.16927 0.1213 C 0.22239 0.1375 0.27487 0.12593 0.31836 0.09607 C 0.36198 0.0662 0.38841 -0.00995 0.43125 -0.05926 C 0.47396 -0.1088 0.52409 -0.19699 0.57552 -0.20046 C 0.62695 -0.20393 0.68385 -0.09236 0.73919 -0.07917 C 0.79427 -0.06597 0.86354 -0.06018 0.90586 -0.1213 C 0.94804 -0.18264 0.975 -0.3787 0.99323 -0.44676" pathEditMode="relative" rAng="0" ptsTypes="AAAAAAAA">
                                      <p:cBhvr>
                                        <p:cTn id="13" dur="10000" fill="hold"/>
                                        <p:tgtEl>
                                          <p:spTgt spid="13"/>
                                        </p:tgtEl>
                                        <p:attrNameLst>
                                          <p:attrName>ppt_x</p:attrName>
                                          <p:attrName>ppt_y</p:attrName>
                                        </p:attrNameLst>
                                      </p:cBhvr>
                                      <p:rCtr x="49661" y="-15880"/>
                                    </p:animMotion>
                                  </p:childTnLst>
                                </p:cTn>
                              </p:par>
                              <p:par>
                                <p:cTn id="14" presetID="0" presetClass="path" presetSubtype="0" accel="50000" decel="50000" fill="hold" grpId="0" nodeType="withEffect">
                                  <p:stCondLst>
                                    <p:cond delay="0"/>
                                  </p:stCondLst>
                                  <p:childTnLst>
                                    <p:animMotion origin="layout" path="M -3.75E-06 -0.00024 C 0.03789 0.02338 0.15144 0.11736 0.2267 0.14143 C 0.30248 0.16504 0.37409 0.1618 0.45378 0.14328 C 0.53347 0.12476 0.63698 0.07222 0.70508 0.02939 C 0.77331 -0.01297 0.80769 -0.10672 0.86355 -0.11297 C 0.9194 -0.11875 0.98386 -0.00186 1.04024 -0.00672 C 1.09675 -0.01181 1.1681 -0.11389 1.2017 -0.1419" pathEditMode="relative" rAng="0" ptsTypes="AAAAAAA">
                                      <p:cBhvr>
                                        <p:cTn id="15" dur="10000" fill="hold"/>
                                        <p:tgtEl>
                                          <p:spTgt spid="14"/>
                                        </p:tgtEl>
                                        <p:attrNameLst>
                                          <p:attrName>ppt_x</p:attrName>
                                          <p:attrName>ppt_y</p:attrName>
                                        </p:attrNameLst>
                                      </p:cBhvr>
                                      <p:rCtr x="60078" y="833"/>
                                    </p:animMotion>
                                  </p:childTnLst>
                                </p:cTn>
                              </p:par>
                              <p:par>
                                <p:cTn id="16" presetID="0" presetClass="path" presetSubtype="0" accel="50000" decel="50000" fill="hold" grpId="0" nodeType="withEffect">
                                  <p:stCondLst>
                                    <p:cond delay="4900"/>
                                  </p:stCondLst>
                                  <p:childTnLst>
                                    <p:animMotion origin="layout" path="M -2.5E-06 5.55112E-17 C 0.07084 0.04653 0.14089 0.09352 0.20209 0.07963 C 0.26289 0.06574 0.30117 -0.075 0.36459 -0.08333 C 0.428 -0.09167 0.52409 0.03449 0.58229 0.02963 C 0.64024 0.02477 0.65716 -0.09931 0.71302 -0.11296 C 0.76875 -0.12662 0.85742 -0.11551 0.91719 -0.05278 C 0.97696 0.00995 1.03907 0.19792 1.07136 0.26389" pathEditMode="relative" rAng="0" ptsTypes="AAAAAAA">
                                      <p:cBhvr>
                                        <p:cTn id="17" dur="10000" fill="hold"/>
                                        <p:tgtEl>
                                          <p:spTgt spid="15"/>
                                        </p:tgtEl>
                                        <p:attrNameLst>
                                          <p:attrName>ppt_x</p:attrName>
                                          <p:attrName>ppt_y</p:attrName>
                                        </p:attrNameLst>
                                      </p:cBhvr>
                                      <p:rCtr x="53568" y="7269"/>
                                    </p:animMotion>
                                  </p:childTnLst>
                                </p:cTn>
                              </p:par>
                              <p:par>
                                <p:cTn id="18" presetID="0" presetClass="path" presetSubtype="0" accel="50000" decel="50000" fill="hold" grpId="0" nodeType="withEffect">
                                  <p:stCondLst>
                                    <p:cond delay="0"/>
                                  </p:stCondLst>
                                  <p:childTnLst>
                                    <p:animMotion origin="layout" path="M -2.77556E-17 -0.00093 C 0.07083 0.04583 0.14466 0.1 0.20208 0.07939 C 0.25911 0.05833 0.30365 -0.07477 0.34479 -0.12732 C 0.38594 -0.17986 0.41185 -0.21528 0.44935 -0.23519 C 0.48685 -0.25556 0.52617 -0.2676 0.57031 -0.24723 C 0.61419 -0.22686 0.66771 -0.15394 0.71302 -0.11366 C 0.75833 -0.07361 0.79531 0.04907 0.84206 -0.00625 C 0.88867 -0.06158 0.96185 -0.3544 0.99323 -0.44676" pathEditMode="relative" rAng="0" ptsTypes="AAAAAAAA">
                                      <p:cBhvr>
                                        <p:cTn id="19" dur="10000" fill="hold"/>
                                        <p:tgtEl>
                                          <p:spTgt spid="16"/>
                                        </p:tgtEl>
                                        <p:attrNameLst>
                                          <p:attrName>ppt_x</p:attrName>
                                          <p:attrName>ppt_y</p:attrName>
                                        </p:attrNameLst>
                                      </p:cBhvr>
                                      <p:rCtr x="49661" y="-18056"/>
                                    </p:animMotion>
                                  </p:childTnLst>
                                </p:cTn>
                              </p:par>
                              <p:par>
                                <p:cTn id="20" presetID="0" presetClass="path" presetSubtype="0" accel="50000" decel="50000" fill="hold" grpId="0" nodeType="withEffect">
                                  <p:stCondLst>
                                    <p:cond delay="3000"/>
                                  </p:stCondLst>
                                  <p:childTnLst>
                                    <p:animMotion origin="layout" path="M 3.75E-06 -2.22222E-06 C 0.08554 0.04653 0.17096 0.09352 0.24479 0.07963 C 0.31823 0.06574 0.36484 -0.075 0.44166 -0.08333 C 0.51836 -0.09166 0.63489 0.03449 0.70507 0.02963 C 0.77539 0.02477 0.81093 -0.10717 0.86354 -0.11296 C 0.91588 -0.11875 0.97239 -0.01111 1.01966 -0.00555 C 1.06718 -2.22222E-06 1.10742 -0.03981 1.14791 -0.07963" pathEditMode="relative" rAng="0" ptsTypes="AAAAAAA">
                                      <p:cBhvr>
                                        <p:cTn id="21" dur="10000" fill="hold"/>
                                        <p:tgtEl>
                                          <p:spTgt spid="17"/>
                                        </p:tgtEl>
                                        <p:attrNameLst>
                                          <p:attrName>ppt_x</p:attrName>
                                          <p:attrName>ppt_y</p:attrName>
                                        </p:attrNameLst>
                                      </p:cBhvr>
                                      <p:rCtr x="57396" y="-1574"/>
                                    </p:animMotion>
                                  </p:childTnLst>
                                </p:cTn>
                              </p:par>
                              <p:par>
                                <p:cTn id="22" presetID="0" presetClass="path" presetSubtype="0" accel="50000" decel="50000" fill="hold" grpId="0" nodeType="withEffect">
                                  <p:stCondLst>
                                    <p:cond delay="0"/>
                                  </p:stCondLst>
                                  <p:childTnLst>
                                    <p:animMotion origin="layout" path="M -2.5E-06 -3.33333E-06 C 0.07084 0.04653 0.14128 0.09352 0.20196 0.07963 C 0.26289 0.06574 0.30117 -0.075 0.36459 -0.08333 C 0.428 -0.09166 0.52409 0.03449 0.58229 0.02963 C 0.64024 0.02477 0.65729 -0.10902 0.71302 -0.11296 C 0.76875 -0.11689 0.84896 0.00648 0.91719 0.00556 C 0.98542 0.00463 1.07956 -0.09259 1.1224 -0.11852" pathEditMode="relative" rAng="0" ptsTypes="AAAAAAA">
                                      <p:cBhvr>
                                        <p:cTn id="23" dur="10000" fill="hold"/>
                                        <p:tgtEl>
                                          <p:spTgt spid="18"/>
                                        </p:tgtEl>
                                        <p:attrNameLst>
                                          <p:attrName>ppt_x</p:attrName>
                                          <p:attrName>ppt_y</p:attrName>
                                        </p:attrNameLst>
                                      </p:cBhvr>
                                      <p:rCtr x="56120" y="-1829"/>
                                    </p:animMotion>
                                  </p:childTnLst>
                                </p:cTn>
                              </p:par>
                              <p:par>
                                <p:cTn id="24" presetID="0" presetClass="path" presetSubtype="0" accel="50000" decel="50000" fill="hold" grpId="0" nodeType="withEffect">
                                  <p:stCondLst>
                                    <p:cond delay="2800"/>
                                  </p:stCondLst>
                                  <p:childTnLst>
                                    <p:animMotion origin="layout" path="M 0 -0.00069 C 0.07083 0.04653 0.14727 0.07801 0.20208 0.07963 C 0.25677 0.08125 0.29258 0.05069 0.32813 0.00903 C 0.36367 -0.03241 0.37539 -0.12778 0.41563 -0.17037 C 0.45586 -0.21296 0.52083 -0.25579 0.57031 -0.2463 C 0.61979 -0.23681 0.66549 -0.14977 0.71302 -0.11319 C 0.76055 -0.07616 0.80664 -0.00833 0.85625 -0.02593 C 0.90586 -0.04375 0.97643 -0.13032 1.01133 -0.2206 C 1.04622 -0.31088 1.0543 -0.49444 1.06563 -0.56667" pathEditMode="relative" rAng="0" ptsTypes="AAAAAAAAA">
                                      <p:cBhvr>
                                        <p:cTn id="25" dur="10000" fill="hold"/>
                                        <p:tgtEl>
                                          <p:spTgt spid="19"/>
                                        </p:tgtEl>
                                        <p:attrNameLst>
                                          <p:attrName>ppt_x</p:attrName>
                                          <p:attrName>ppt_y</p:attrName>
                                        </p:attrNameLst>
                                      </p:cBhvr>
                                      <p:rCtr x="53281" y="-24282"/>
                                    </p:animMotion>
                                  </p:childTnLst>
                                </p:cTn>
                              </p:par>
                              <p:par>
                                <p:cTn id="26" presetID="0" presetClass="path" presetSubtype="0" accel="50000" decel="50000" fill="hold" grpId="0" nodeType="withEffect">
                                  <p:stCondLst>
                                    <p:cond delay="0"/>
                                  </p:stCondLst>
                                  <p:childTnLst>
                                    <p:animMotion origin="layout" path="M -1.25E-06 1.11111E-06 C 0.03998 0.02199 0.1625 0.11921 0.23919 0.13217 C 0.31615 0.14514 0.39271 0.12222 0.46146 0.07847 C 0.53021 0.03449 0.5905 -0.09329 0.65208 -0.13033 C 0.71367 -0.16736 0.77669 -0.16713 0.83138 -0.14468 C 0.88607 -0.12199 0.92656 -0.01852 0.9806 0.00486 C 1.03451 0.02847 1.10873 0.00995 1.15521 -0.00347 C 1.20169 -0.01667 1.23815 -0.05926 1.2599 -0.07408" pathEditMode="relative" rAng="0" ptsTypes="AAAAAAAA">
                                      <p:cBhvr>
                                        <p:cTn id="27" dur="10000" fill="hold"/>
                                        <p:tgtEl>
                                          <p:spTgt spid="20"/>
                                        </p:tgtEl>
                                        <p:attrNameLst>
                                          <p:attrName>ppt_x</p:attrName>
                                          <p:attrName>ppt_y</p:attrName>
                                        </p:attrNameLst>
                                      </p:cBhvr>
                                      <p:rCtr x="62995" y="-1227"/>
                                    </p:animMotion>
                                  </p:childTnLst>
                                </p:cTn>
                              </p:par>
                              <p:par>
                                <p:cTn id="28" presetID="0" presetClass="path" presetSubtype="0" accel="50000" decel="50000" fill="hold" grpId="0" nodeType="withEffect">
                                  <p:stCondLst>
                                    <p:cond delay="4800"/>
                                  </p:stCondLst>
                                  <p:childTnLst>
                                    <p:animMotion origin="layout" path="M -2.77556E-17 -1.11111E-06 C 0.07513 0.04653 0.14935 0.09352 0.21354 0.07963 C 0.2776 0.06574 0.31823 -0.075 0.38529 -0.08333 C 0.45208 -0.09167 0.55378 0.03449 0.61497 0.02963 C 0.67656 0.02477 0.69635 -0.10486 0.75352 -0.11296 C 0.81042 -0.12106 0.88451 -0.00717 0.95768 -0.01852 C 1.03073 -0.02986 1.14323 -0.14745 1.19219 -0.18171" pathEditMode="relative" rAng="0" ptsTypes="AAAAAAA">
                                      <p:cBhvr>
                                        <p:cTn id="29" dur="10000" fill="hold"/>
                                        <p:tgtEl>
                                          <p:spTgt spid="21"/>
                                        </p:tgtEl>
                                        <p:attrNameLst>
                                          <p:attrName>ppt_x</p:attrName>
                                          <p:attrName>ppt_y</p:attrName>
                                        </p:attrNameLst>
                                      </p:cBhvr>
                                      <p:rCtr x="59609" y="-5000"/>
                                    </p:animMotion>
                                  </p:childTnLst>
                                </p:cTn>
                              </p:par>
                              <p:par>
                                <p:cTn id="30" presetID="0" presetClass="path" presetSubtype="0" accel="50000" decel="50000" fill="hold" grpId="0" nodeType="withEffect">
                                  <p:stCondLst>
                                    <p:cond delay="0"/>
                                  </p:stCondLst>
                                  <p:childTnLst>
                                    <p:animMotion origin="layout" path="M -5E-06 -0.00023 C 0.07084 0.04653 0.14909 0.08079 0.20209 0.07963 C 0.25469 0.07847 0.29115 0.01967 0.31823 -0.00741 C 0.34493 -0.03449 0.32253 -0.04375 0.36459 -0.08357 C 0.40665 -0.12338 0.51237 -0.24097 0.57032 -0.24607 C 0.62774 -0.25116 0.65977 -0.15185 0.71303 -0.11296 C 0.76615 -0.07408 0.83737 -0.01759 0.8905 -0.01227 C 0.94336 -0.00718 0.97084 -0.0206 1.0306 -0.08148 C 1.0905 -0.14236 1.20326 -0.31597 1.24883 -0.37778" pathEditMode="relative" rAng="0" ptsTypes="AAAAAAAAA">
                                      <p:cBhvr>
                                        <p:cTn id="31" dur="10000" fill="hold"/>
                                        <p:tgtEl>
                                          <p:spTgt spid="22"/>
                                        </p:tgtEl>
                                        <p:attrNameLst>
                                          <p:attrName>ppt_x</p:attrName>
                                          <p:attrName>ppt_y</p:attrName>
                                        </p:attrNameLst>
                                      </p:cBhvr>
                                      <p:rCtr x="62435" y="-14884"/>
                                    </p:animMotion>
                                  </p:childTnLst>
                                </p:cTn>
                              </p:par>
                              <p:par>
                                <p:cTn id="32" presetID="0" presetClass="path" presetSubtype="0" accel="50000" decel="50000" fill="hold" grpId="0" nodeType="withEffect">
                                  <p:stCondLst>
                                    <p:cond delay="1900"/>
                                  </p:stCondLst>
                                  <p:childTnLst>
                                    <p:animMotion origin="layout" path="M -2.5E-06 0.01944 C 0.07305 0.07314 0.14571 0.12708 0.20847 0.11111 C 0.27123 0.09514 0.31081 -0.06736 0.37617 -0.07686 C 0.44167 -0.08635 0.54102 0.05926 0.60104 0.05347 C 0.66081 0.04791 0.67852 -0.09537 0.73594 -0.11111 C 0.79336 -0.12639 0.88503 -0.11389 0.94675 -0.04167 C 1.00834 0.03078 1.07279 0.24814 1.10586 0.3243" pathEditMode="relative" rAng="0" ptsTypes="AAAAAAA">
                                      <p:cBhvr>
                                        <p:cTn id="33" dur="10000" fill="hold"/>
                                        <p:tgtEl>
                                          <p:spTgt spid="23"/>
                                        </p:tgtEl>
                                        <p:attrNameLst>
                                          <p:attrName>ppt_x</p:attrName>
                                          <p:attrName>ppt_y</p:attrName>
                                        </p:attrNameLst>
                                      </p:cBhvr>
                                      <p:rCtr x="55286" y="8426"/>
                                    </p:animMotion>
                                  </p:childTnLst>
                                </p:cTn>
                              </p:par>
                              <p:par>
                                <p:cTn id="34" presetID="0" presetClass="path" presetSubtype="0" accel="50000" decel="50000" fill="hold" grpId="0" nodeType="withEffect">
                                  <p:stCondLst>
                                    <p:cond delay="0"/>
                                  </p:stCondLst>
                                  <p:childTnLst>
                                    <p:animMotion origin="layout" path="M 0 0.02778 C 0.07305 0.07963 0.14883 0.13982 0.20794 0.1169 C 0.26706 0.09352 0.31563 -0.05949 0.35482 -0.11227 C 0.39414 -0.16574 0.40417 -0.18078 0.44284 -0.20231 C 0.48138 -0.2243 0.53867 -0.26227 0.58711 -0.24537 C 0.63555 -0.22731 0.67865 -0.12986 0.73398 -0.09722 C 0.78945 -0.06481 0.86549 -0.13657 0.9194 -0.05023 C 0.97331 0.03611 1.02917 0.32315 1.0582 0.42107" pathEditMode="relative" rAng="0" ptsTypes="AAAAAAAA">
                                      <p:cBhvr>
                                        <p:cTn id="35" dur="10000" fill="hold"/>
                                        <p:tgtEl>
                                          <p:spTgt spid="24"/>
                                        </p:tgtEl>
                                        <p:attrNameLst>
                                          <p:attrName>ppt_x</p:attrName>
                                          <p:attrName>ppt_y</p:attrName>
                                        </p:attrNameLst>
                                      </p:cBhvr>
                                      <p:rCtr x="52904" y="5787"/>
                                    </p:animMotion>
                                  </p:childTnLst>
                                </p:cTn>
                              </p:par>
                              <p:par>
                                <p:cTn id="36" presetID="0" presetClass="path" presetSubtype="0" accel="50000" decel="50000" fill="hold" grpId="0" nodeType="withEffect">
                                  <p:stCondLst>
                                    <p:cond delay="4800"/>
                                  </p:stCondLst>
                                  <p:childTnLst>
                                    <p:animMotion origin="layout" path="M 3.75E-06 1.11111E-06 C 0.09049 0.04653 0.1806 0.09352 0.25833 0.07963 C 0.33593 0.06574 0.38502 -0.075 0.46614 -0.08333 C 0.547 -0.09167 0.66992 0.03449 0.74427 0.02963 C 0.81836 0.02477 0.85612 -0.10718 0.91145 -0.11296 C 0.96666 -0.11875 1.02617 -0.01111 1.07643 -0.00556 C 1.12643 1.11111E-06 1.16888 -0.03982 1.21158 -0.07963" pathEditMode="relative" rAng="0" ptsTypes="AAAAAAA">
                                      <p:cBhvr>
                                        <p:cTn id="37" dur="10000" fill="hold"/>
                                        <p:tgtEl>
                                          <p:spTgt spid="25"/>
                                        </p:tgtEl>
                                        <p:attrNameLst>
                                          <p:attrName>ppt_x</p:attrName>
                                          <p:attrName>ppt_y</p:attrName>
                                        </p:attrNameLst>
                                      </p:cBhvr>
                                      <p:rCtr x="60573" y="-1574"/>
                                    </p:animMotion>
                                  </p:childTnLst>
                                </p:cTn>
                              </p:par>
                              <p:par>
                                <p:cTn id="38" presetID="0" presetClass="path" presetSubtype="0" accel="50000" decel="50000" fill="hold" grpId="0" nodeType="withEffect">
                                  <p:stCondLst>
                                    <p:cond delay="0"/>
                                  </p:stCondLst>
                                  <p:childTnLst>
                                    <p:animMotion origin="layout" path="M -2.77556E-17 -4.44444E-06 C 0.07083 0.04653 0.14128 0.09352 0.20195 0.07963 C 0.26289 0.06575 0.30326 -0.06759 0.36445 -0.08333 C 0.42591 -0.09907 0.50208 -0.0037 0.57018 -0.01458 C 0.63802 -0.02523 0.70573 -0.12291 0.77292 -0.14791 C 0.8401 -0.17291 0.88945 -0.19444 0.97292 -0.16504 C 1.05638 -0.13588 1.21146 -0.01273 1.27435 0.02755" pathEditMode="relative" rAng="0" ptsTypes="AAAAAAA">
                                      <p:cBhvr>
                                        <p:cTn id="39" dur="10000" fill="hold"/>
                                        <p:tgtEl>
                                          <p:spTgt spid="26"/>
                                        </p:tgtEl>
                                        <p:attrNameLst>
                                          <p:attrName>ppt_x</p:attrName>
                                          <p:attrName>ppt_y</p:attrName>
                                        </p:attrNameLst>
                                      </p:cBhvr>
                                      <p:rCtr x="63711" y="-4884"/>
                                    </p:animMotion>
                                  </p:childTnLst>
                                </p:cTn>
                              </p:par>
                              <p:par>
                                <p:cTn id="40" presetID="0" presetClass="path" presetSubtype="0" accel="50000" decel="50000" fill="hold" grpId="0" nodeType="withEffect">
                                  <p:stCondLst>
                                    <p:cond delay="3700"/>
                                  </p:stCondLst>
                                  <p:childTnLst>
                                    <p:animMotion origin="layout" path="M -2.77556E-17 -0.0007 C 0.07083 0.04652 0.14727 0.07801 0.20208 0.07963 C 0.25677 0.08125 0.29258 0.05069 0.32813 0.00902 C 0.36367 -0.03241 0.37539 -0.12778 0.41563 -0.17014 C 0.45586 -0.21273 0.52083 -0.25556 0.57031 -0.24607 C 0.61979 -0.23635 0.66549 -0.14977 0.71302 -0.1132 C 0.76055 -0.07616 0.79701 -0.00903 0.85625 -0.02593 C 0.91549 -0.04283 1.01367 -0.13125 1.06875 -0.21551 C 1.12383 -0.29977 1.16211 -0.46574 1.18685 -0.53148" pathEditMode="relative" rAng="0" ptsTypes="AAAAAAAAA">
                                      <p:cBhvr>
                                        <p:cTn id="41" dur="10000" fill="hold"/>
                                        <p:tgtEl>
                                          <p:spTgt spid="27"/>
                                        </p:tgtEl>
                                        <p:attrNameLst>
                                          <p:attrName>ppt_x</p:attrName>
                                          <p:attrName>ppt_y</p:attrName>
                                        </p:attrNameLst>
                                      </p:cBhvr>
                                      <p:rCtr x="59336" y="-22523"/>
                                    </p:animMotion>
                                  </p:childTnLst>
                                </p:cTn>
                              </p:par>
                              <p:par>
                                <p:cTn id="42" presetID="47" presetClass="entr" presetSubtype="0" fill="hold" nodeType="withEffect">
                                  <p:stCondLst>
                                    <p:cond delay="280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32" presetClass="emph" presetSubtype="0" fill="hold" nodeType="withEffect">
                                  <p:stCondLst>
                                    <p:cond delay="3500"/>
                                  </p:stCondLst>
                                  <p:childTnLst>
                                    <p:animRot by="120000">
                                      <p:cBhvr>
                                        <p:cTn id="48" dur="100" fill="hold">
                                          <p:stCondLst>
                                            <p:cond delay="0"/>
                                          </p:stCondLst>
                                        </p:cTn>
                                        <p:tgtEl>
                                          <p:spTgt spid="34"/>
                                        </p:tgtEl>
                                        <p:attrNameLst>
                                          <p:attrName>r</p:attrName>
                                        </p:attrNameLst>
                                      </p:cBhvr>
                                    </p:animRot>
                                    <p:animRot by="-240000">
                                      <p:cBhvr>
                                        <p:cTn id="49" dur="200" fill="hold">
                                          <p:stCondLst>
                                            <p:cond delay="200"/>
                                          </p:stCondLst>
                                        </p:cTn>
                                        <p:tgtEl>
                                          <p:spTgt spid="34"/>
                                        </p:tgtEl>
                                        <p:attrNameLst>
                                          <p:attrName>r</p:attrName>
                                        </p:attrNameLst>
                                      </p:cBhvr>
                                    </p:animRot>
                                    <p:animRot by="240000">
                                      <p:cBhvr>
                                        <p:cTn id="50" dur="200" fill="hold">
                                          <p:stCondLst>
                                            <p:cond delay="400"/>
                                          </p:stCondLst>
                                        </p:cTn>
                                        <p:tgtEl>
                                          <p:spTgt spid="34"/>
                                        </p:tgtEl>
                                        <p:attrNameLst>
                                          <p:attrName>r</p:attrName>
                                        </p:attrNameLst>
                                      </p:cBhvr>
                                    </p:animRot>
                                    <p:animRot by="-240000">
                                      <p:cBhvr>
                                        <p:cTn id="51" dur="200" fill="hold">
                                          <p:stCondLst>
                                            <p:cond delay="600"/>
                                          </p:stCondLst>
                                        </p:cTn>
                                        <p:tgtEl>
                                          <p:spTgt spid="34"/>
                                        </p:tgtEl>
                                        <p:attrNameLst>
                                          <p:attrName>r</p:attrName>
                                        </p:attrNameLst>
                                      </p:cBhvr>
                                    </p:animRot>
                                    <p:animRot by="120000">
                                      <p:cBhvr>
                                        <p:cTn id="52" dur="200" fill="hold">
                                          <p:stCondLst>
                                            <p:cond delay="800"/>
                                          </p:stCondLst>
                                        </p:cTn>
                                        <p:tgtEl>
                                          <p:spTgt spid="34"/>
                                        </p:tgtEl>
                                        <p:attrNameLst>
                                          <p:attrName>r</p:attrName>
                                        </p:attrNameLst>
                                      </p:cBhvr>
                                    </p:animRot>
                                  </p:childTnLst>
                                </p:cTn>
                              </p:par>
                              <p:par>
                                <p:cTn id="53" presetID="47" presetClass="entr" presetSubtype="0" fill="hold" nodeType="withEffect">
                                  <p:stCondLst>
                                    <p:cond delay="57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par>
                                <p:cTn id="58" presetID="32" presetClass="emph" presetSubtype="0" fill="hold" nodeType="withEffect">
                                  <p:stCondLst>
                                    <p:cond delay="6500"/>
                                  </p:stCondLst>
                                  <p:childTnLst>
                                    <p:animRot by="120000">
                                      <p:cBhvr>
                                        <p:cTn id="59" dur="100" fill="hold">
                                          <p:stCondLst>
                                            <p:cond delay="0"/>
                                          </p:stCondLst>
                                        </p:cTn>
                                        <p:tgtEl>
                                          <p:spTgt spid="36"/>
                                        </p:tgtEl>
                                        <p:attrNameLst>
                                          <p:attrName>r</p:attrName>
                                        </p:attrNameLst>
                                      </p:cBhvr>
                                    </p:animRot>
                                    <p:animRot by="-240000">
                                      <p:cBhvr>
                                        <p:cTn id="60" dur="200" fill="hold">
                                          <p:stCondLst>
                                            <p:cond delay="200"/>
                                          </p:stCondLst>
                                        </p:cTn>
                                        <p:tgtEl>
                                          <p:spTgt spid="36"/>
                                        </p:tgtEl>
                                        <p:attrNameLst>
                                          <p:attrName>r</p:attrName>
                                        </p:attrNameLst>
                                      </p:cBhvr>
                                    </p:animRot>
                                    <p:animRot by="240000">
                                      <p:cBhvr>
                                        <p:cTn id="61" dur="200" fill="hold">
                                          <p:stCondLst>
                                            <p:cond delay="400"/>
                                          </p:stCondLst>
                                        </p:cTn>
                                        <p:tgtEl>
                                          <p:spTgt spid="36"/>
                                        </p:tgtEl>
                                        <p:attrNameLst>
                                          <p:attrName>r</p:attrName>
                                        </p:attrNameLst>
                                      </p:cBhvr>
                                    </p:animRot>
                                    <p:animRot by="-240000">
                                      <p:cBhvr>
                                        <p:cTn id="62" dur="200" fill="hold">
                                          <p:stCondLst>
                                            <p:cond delay="600"/>
                                          </p:stCondLst>
                                        </p:cTn>
                                        <p:tgtEl>
                                          <p:spTgt spid="36"/>
                                        </p:tgtEl>
                                        <p:attrNameLst>
                                          <p:attrName>r</p:attrName>
                                        </p:attrNameLst>
                                      </p:cBhvr>
                                    </p:animRot>
                                    <p:animRot by="120000">
                                      <p:cBhvr>
                                        <p:cTn id="63" dur="200" fill="hold">
                                          <p:stCondLst>
                                            <p:cond delay="800"/>
                                          </p:stCondLst>
                                        </p:cTn>
                                        <p:tgtEl>
                                          <p:spTgt spid="36"/>
                                        </p:tgtEl>
                                        <p:attrNameLst>
                                          <p:attrName>r</p:attrName>
                                        </p:attrNameLst>
                                      </p:cBhvr>
                                    </p:animRot>
                                  </p:childTnLst>
                                </p:cTn>
                              </p:par>
                              <p:par>
                                <p:cTn id="64" presetID="12" presetClass="entr" presetSubtype="4"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ppt_y</p:attrName>
                                        </p:attrNameLst>
                                      </p:cBhvr>
                                      <p:tavLst>
                                        <p:tav tm="0">
                                          <p:val>
                                            <p:strVal val="#ppt_y+#ppt_h*1.125000"/>
                                          </p:val>
                                        </p:tav>
                                        <p:tav tm="100000">
                                          <p:val>
                                            <p:strVal val="#ppt_y"/>
                                          </p:val>
                                        </p:tav>
                                      </p:tavLst>
                                    </p:anim>
                                    <p:animEffect transition="in" filter="wipe(up)">
                                      <p:cBhvr>
                                        <p:cTn id="67" dur="500"/>
                                        <p:tgtEl>
                                          <p:spTgt spid="28"/>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图片 28"/>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1" name="2" descr="C:\Users\Administrator\Desktop\江淮担保官网设计资料\Nipic_3556033_20110318160705775607.png"/>
          <p:cNvPicPr>
            <a:picLocks noChangeAspect="1" noChangeArrowheads="1"/>
          </p:cNvPicPr>
          <p:nvPr/>
        </p:nvPicPr>
        <p:blipFill>
          <a:blip r:embed="rId4"/>
          <a:stretch>
            <a:fillRect/>
          </a:stretch>
        </p:blipFill>
        <p:spPr bwMode="auto">
          <a:xfrm>
            <a:off x="-152047" y="1307205"/>
            <a:ext cx="4347085" cy="5550366"/>
          </a:xfrm>
          <a:prstGeom prst="rect">
            <a:avLst/>
          </a:prstGeom>
          <a:noFill/>
        </p:spPr>
      </p:pic>
      <p:pic>
        <p:nvPicPr>
          <p:cNvPr id="15" name="图片占位符 14"/>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31" b="31"/>
          <a:stretch>
            <a:fillRect/>
          </a:stretch>
        </p:blipFill>
        <p:spPr>
          <a:xfrm>
            <a:off x="2496456" y="1332605"/>
            <a:ext cx="7199088" cy="4043404"/>
          </a:xfrm>
          <a:prstGeom prst="roundRect">
            <a:avLst>
              <a:gd name="adj" fmla="val 0"/>
            </a:avLst>
          </a:prstGeom>
        </p:spPr>
      </p:pic>
      <p:sp>
        <p:nvSpPr>
          <p:cNvPr id="16" name="矩形 15"/>
          <p:cNvSpPr/>
          <p:nvPr/>
        </p:nvSpPr>
        <p:spPr>
          <a:xfrm>
            <a:off x="12668296" y="-762053"/>
            <a:ext cx="190501"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矩形 16"/>
          <p:cNvSpPr/>
          <p:nvPr/>
        </p:nvSpPr>
        <p:spPr>
          <a:xfrm>
            <a:off x="13620803" y="-800153"/>
            <a:ext cx="285752"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矩形 17"/>
          <p:cNvSpPr/>
          <p:nvPr/>
        </p:nvSpPr>
        <p:spPr>
          <a:xfrm>
            <a:off x="14287557" y="-762053"/>
            <a:ext cx="95251" cy="7620053"/>
          </a:xfrm>
          <a:prstGeom prst="rect">
            <a:avLst/>
          </a:prstGeom>
          <a:solidFill>
            <a:srgbClr val="FFFFFF">
              <a:alpha val="10196"/>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 name="矩形 18"/>
          <p:cNvSpPr/>
          <p:nvPr/>
        </p:nvSpPr>
        <p:spPr>
          <a:xfrm>
            <a:off x="12192000" y="-762053"/>
            <a:ext cx="190501"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 name="矩形 19"/>
          <p:cNvSpPr/>
          <p:nvPr/>
        </p:nvSpPr>
        <p:spPr>
          <a:xfrm>
            <a:off x="13049300" y="-762053"/>
            <a:ext cx="285752"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 name="矩形 20"/>
          <p:cNvSpPr/>
          <p:nvPr/>
        </p:nvSpPr>
        <p:spPr>
          <a:xfrm>
            <a:off x="14001804" y="-762053"/>
            <a:ext cx="95251" cy="7620053"/>
          </a:xfrm>
          <a:prstGeom prst="rect">
            <a:avLst/>
          </a:prstGeom>
          <a:solidFill>
            <a:srgbClr val="FFFFFF">
              <a:alpha val="10196"/>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 name="矩形 21"/>
          <p:cNvSpPr/>
          <p:nvPr/>
        </p:nvSpPr>
        <p:spPr>
          <a:xfrm>
            <a:off x="-1809762" y="-762053"/>
            <a:ext cx="190501"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 name="矩形 22"/>
          <p:cNvSpPr/>
          <p:nvPr/>
        </p:nvSpPr>
        <p:spPr>
          <a:xfrm>
            <a:off x="-1047800" y="-762053"/>
            <a:ext cx="285752"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4" name="矩形 23"/>
          <p:cNvSpPr/>
          <p:nvPr/>
        </p:nvSpPr>
        <p:spPr>
          <a:xfrm>
            <a:off x="-190502" y="-762053"/>
            <a:ext cx="95251" cy="7620053"/>
          </a:xfrm>
          <a:prstGeom prst="rect">
            <a:avLst/>
          </a:prstGeom>
          <a:solidFill>
            <a:srgbClr val="FFFFFF">
              <a:alpha val="10196"/>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矩形 24"/>
          <p:cNvSpPr/>
          <p:nvPr/>
        </p:nvSpPr>
        <p:spPr>
          <a:xfrm>
            <a:off x="-2286058" y="-762053"/>
            <a:ext cx="190501"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6" name="矩形 25"/>
          <p:cNvSpPr/>
          <p:nvPr/>
        </p:nvSpPr>
        <p:spPr>
          <a:xfrm>
            <a:off x="-1524053" y="-762053"/>
            <a:ext cx="285752" cy="7620053"/>
          </a:xfrm>
          <a:prstGeom prst="rect">
            <a:avLst/>
          </a:prstGeom>
          <a:solidFill>
            <a:srgbClr val="FFFFFF">
              <a:alpha val="10196"/>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 name="矩形 26"/>
          <p:cNvSpPr/>
          <p:nvPr/>
        </p:nvSpPr>
        <p:spPr>
          <a:xfrm>
            <a:off x="-666798" y="-762053"/>
            <a:ext cx="95251" cy="7620053"/>
          </a:xfrm>
          <a:prstGeom prst="rect">
            <a:avLst/>
          </a:prstGeom>
          <a:solidFill>
            <a:srgbClr val="FFFFFF">
              <a:alpha val="10196"/>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8" name="文本框 27"/>
          <p:cNvSpPr txBox="1"/>
          <p:nvPr/>
        </p:nvSpPr>
        <p:spPr>
          <a:xfrm>
            <a:off x="7171871" y="512495"/>
            <a:ext cx="3877986" cy="1938992"/>
          </a:xfrm>
          <a:prstGeom prst="rect">
            <a:avLst/>
          </a:prstGeom>
          <a:noFill/>
        </p:spPr>
        <p:txBody>
          <a:bodyPr wrap="none" rtlCol="0">
            <a:spAutoFit/>
            <a:scene3d>
              <a:camera prst="orthographicFront"/>
              <a:lightRig rig="threePt" dir="t"/>
            </a:scene3d>
            <a:sp3d>
              <a:bevelB w="190500" h="184150"/>
            </a:sp3d>
          </a:bodyPr>
          <a:lstStyle>
            <a:defPPr>
              <a:defRPr lang="en-US"/>
            </a:defPPr>
            <a:lvl1pPr algn="ctr">
              <a:defRPr sz="4800">
                <a:blipFill dpi="0" rotWithShape="1">
                  <a:blip r:embed="rId6"/>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defRPr>
            </a:lvl1pPr>
          </a:lstStyle>
          <a:p>
            <a:r>
              <a:rPr lang="zh-CN" altLang="en-US"/>
              <a:t>永不言败的</a:t>
            </a:r>
            <a:endParaRPr lang="en-US" altLang="zh-CN"/>
          </a:p>
          <a:p>
            <a:r>
              <a:rPr lang="zh-CN" altLang="en-US" sz="7200"/>
              <a:t>团队精神</a:t>
            </a:r>
            <a:endParaRPr lang="zh-CN" altLang="en-US" sz="7200"/>
          </a:p>
        </p:txBody>
      </p:sp>
      <p:pic>
        <p:nvPicPr>
          <p:cNvPr id="30" name="图片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08166" y="1520597"/>
            <a:ext cx="9432925" cy="4391482"/>
          </a:xfrm>
          <a:prstGeom prst="rect">
            <a:avLst/>
          </a:prstGeom>
        </p:spPr>
      </p:pic>
    </p:spTree>
  </p:cSld>
  <p:clrMapOvr>
    <a:masterClrMapping/>
  </p:clrMapOvr>
  <mc:AlternateContent>
    <mc:Choice xmlns:p14="http://schemas.microsoft.com/office/powerpoint/2010/main" Requires="p14">
      <p:transition spd="slow" advTm="0" p14:dur="3000">
        <p14:shre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0" fill="hold"/>
                                        <p:tgtEl>
                                          <p:spTgt spid="17"/>
                                        </p:tgtEl>
                                        <p:attrNameLst>
                                          <p:attrName>ppt_x</p:attrName>
                                        </p:attrNameLst>
                                      </p:cBhvr>
                                      <p:tavLst>
                                        <p:tav tm="0">
                                          <p:val>
                                            <p:strVal val="0-#ppt_w/2"/>
                                          </p:val>
                                        </p:tav>
                                        <p:tav tm="100000">
                                          <p:val>
                                            <p:strVal val="#ppt_x"/>
                                          </p:val>
                                        </p:tav>
                                      </p:tavLst>
                                    </p:anim>
                                    <p:anim calcmode="lin" valueType="num">
                                      <p:cBhvr additive="base">
                                        <p:cTn id="8" dur="50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0" fill="hold"/>
                                        <p:tgtEl>
                                          <p:spTgt spid="18"/>
                                        </p:tgtEl>
                                        <p:attrNameLst>
                                          <p:attrName>ppt_x</p:attrName>
                                        </p:attrNameLst>
                                      </p:cBhvr>
                                      <p:tavLst>
                                        <p:tav tm="0">
                                          <p:val>
                                            <p:strVal val="0-#ppt_w/2"/>
                                          </p:val>
                                        </p:tav>
                                        <p:tav tm="100000">
                                          <p:val>
                                            <p:strVal val="#ppt_x"/>
                                          </p:val>
                                        </p:tav>
                                      </p:tavLst>
                                    </p:anim>
                                    <p:anim calcmode="lin" valueType="num">
                                      <p:cBhvr additive="base">
                                        <p:cTn id="12" dur="5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4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0" fill="hold"/>
                                        <p:tgtEl>
                                          <p:spTgt spid="16"/>
                                        </p:tgtEl>
                                        <p:attrNameLst>
                                          <p:attrName>ppt_x</p:attrName>
                                        </p:attrNameLst>
                                      </p:cBhvr>
                                      <p:tavLst>
                                        <p:tav tm="0">
                                          <p:val>
                                            <p:strVal val="0-#ppt_w/2"/>
                                          </p:val>
                                        </p:tav>
                                        <p:tav tm="100000">
                                          <p:val>
                                            <p:strVal val="#ppt_x"/>
                                          </p:val>
                                        </p:tav>
                                      </p:tavLst>
                                    </p:anim>
                                    <p:anim calcmode="lin" valueType="num">
                                      <p:cBhvr additive="base">
                                        <p:cTn id="16" dur="5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0" fill="hold"/>
                                        <p:tgtEl>
                                          <p:spTgt spid="20"/>
                                        </p:tgtEl>
                                        <p:attrNameLst>
                                          <p:attrName>ppt_x</p:attrName>
                                        </p:attrNameLst>
                                      </p:cBhvr>
                                      <p:tavLst>
                                        <p:tav tm="0">
                                          <p:val>
                                            <p:strVal val="0-#ppt_w/2"/>
                                          </p:val>
                                        </p:tav>
                                        <p:tav tm="100000">
                                          <p:val>
                                            <p:strVal val="#ppt_x"/>
                                          </p:val>
                                        </p:tav>
                                      </p:tavLst>
                                    </p:anim>
                                    <p:anim calcmode="lin" valueType="num">
                                      <p:cBhvr additive="base">
                                        <p:cTn id="20" dur="5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6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0" fill="hold"/>
                                        <p:tgtEl>
                                          <p:spTgt spid="21"/>
                                        </p:tgtEl>
                                        <p:attrNameLst>
                                          <p:attrName>ppt_x</p:attrName>
                                        </p:attrNameLst>
                                      </p:cBhvr>
                                      <p:tavLst>
                                        <p:tav tm="0">
                                          <p:val>
                                            <p:strVal val="0-#ppt_w/2"/>
                                          </p:val>
                                        </p:tav>
                                        <p:tav tm="100000">
                                          <p:val>
                                            <p:strVal val="#ppt_x"/>
                                          </p:val>
                                        </p:tav>
                                      </p:tavLst>
                                    </p:anim>
                                    <p:anim calcmode="lin" valueType="num">
                                      <p:cBhvr additive="base">
                                        <p:cTn id="24" dur="50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1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0" fill="hold"/>
                                        <p:tgtEl>
                                          <p:spTgt spid="19"/>
                                        </p:tgtEl>
                                        <p:attrNameLst>
                                          <p:attrName>ppt_x</p:attrName>
                                        </p:attrNameLst>
                                      </p:cBhvr>
                                      <p:tavLst>
                                        <p:tav tm="0">
                                          <p:val>
                                            <p:strVal val="0-#ppt_w/2"/>
                                          </p:val>
                                        </p:tav>
                                        <p:tav tm="100000">
                                          <p:val>
                                            <p:strVal val="#ppt_x"/>
                                          </p:val>
                                        </p:tav>
                                      </p:tavLst>
                                    </p:anim>
                                    <p:anim calcmode="lin" valueType="num">
                                      <p:cBhvr additive="base">
                                        <p:cTn id="28" dur="50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0" fill="hold"/>
                                        <p:tgtEl>
                                          <p:spTgt spid="23"/>
                                        </p:tgtEl>
                                        <p:attrNameLst>
                                          <p:attrName>ppt_x</p:attrName>
                                        </p:attrNameLst>
                                      </p:cBhvr>
                                      <p:tavLst>
                                        <p:tav tm="0">
                                          <p:val>
                                            <p:strVal val="1+#ppt_w/2"/>
                                          </p:val>
                                        </p:tav>
                                        <p:tav tm="100000">
                                          <p:val>
                                            <p:strVal val="#ppt_x"/>
                                          </p:val>
                                        </p:tav>
                                      </p:tavLst>
                                    </p:anim>
                                    <p:anim calcmode="lin" valueType="num">
                                      <p:cBhvr additive="base">
                                        <p:cTn id="32" dur="5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6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0" fill="hold"/>
                                        <p:tgtEl>
                                          <p:spTgt spid="24"/>
                                        </p:tgtEl>
                                        <p:attrNameLst>
                                          <p:attrName>ppt_x</p:attrName>
                                        </p:attrNameLst>
                                      </p:cBhvr>
                                      <p:tavLst>
                                        <p:tav tm="0">
                                          <p:val>
                                            <p:strVal val="1+#ppt_w/2"/>
                                          </p:val>
                                        </p:tav>
                                        <p:tav tm="100000">
                                          <p:val>
                                            <p:strVal val="#ppt_x"/>
                                          </p:val>
                                        </p:tav>
                                      </p:tavLst>
                                    </p:anim>
                                    <p:anim calcmode="lin" valueType="num">
                                      <p:cBhvr additive="base">
                                        <p:cTn id="36" dur="50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4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0" fill="hold"/>
                                        <p:tgtEl>
                                          <p:spTgt spid="22"/>
                                        </p:tgtEl>
                                        <p:attrNameLst>
                                          <p:attrName>ppt_x</p:attrName>
                                        </p:attrNameLst>
                                      </p:cBhvr>
                                      <p:tavLst>
                                        <p:tav tm="0">
                                          <p:val>
                                            <p:strVal val="1+#ppt_w/2"/>
                                          </p:val>
                                        </p:tav>
                                        <p:tav tm="100000">
                                          <p:val>
                                            <p:strVal val="#ppt_x"/>
                                          </p:val>
                                        </p:tav>
                                      </p:tavLst>
                                    </p:anim>
                                    <p:anim calcmode="lin" valueType="num">
                                      <p:cBhvr additive="base">
                                        <p:cTn id="40" dur="50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0" fill="hold"/>
                                        <p:tgtEl>
                                          <p:spTgt spid="26"/>
                                        </p:tgtEl>
                                        <p:attrNameLst>
                                          <p:attrName>ppt_x</p:attrName>
                                        </p:attrNameLst>
                                      </p:cBhvr>
                                      <p:tavLst>
                                        <p:tav tm="0">
                                          <p:val>
                                            <p:strVal val="1+#ppt_w/2"/>
                                          </p:val>
                                        </p:tav>
                                        <p:tav tm="100000">
                                          <p:val>
                                            <p:strVal val="#ppt_x"/>
                                          </p:val>
                                        </p:tav>
                                      </p:tavLst>
                                    </p:anim>
                                    <p:anim calcmode="lin" valueType="num">
                                      <p:cBhvr additive="base">
                                        <p:cTn id="44" dur="5000" fill="hold"/>
                                        <p:tgtEl>
                                          <p:spTgt spid="2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6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0" fill="hold"/>
                                        <p:tgtEl>
                                          <p:spTgt spid="27"/>
                                        </p:tgtEl>
                                        <p:attrNameLst>
                                          <p:attrName>ppt_x</p:attrName>
                                        </p:attrNameLst>
                                      </p:cBhvr>
                                      <p:tavLst>
                                        <p:tav tm="0">
                                          <p:val>
                                            <p:strVal val="1+#ppt_w/2"/>
                                          </p:val>
                                        </p:tav>
                                        <p:tav tm="100000">
                                          <p:val>
                                            <p:strVal val="#ppt_x"/>
                                          </p:val>
                                        </p:tav>
                                      </p:tavLst>
                                    </p:anim>
                                    <p:anim calcmode="lin" valueType="num">
                                      <p:cBhvr additive="base">
                                        <p:cTn id="48" dur="5000" fill="hold"/>
                                        <p:tgtEl>
                                          <p:spTgt spid="2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40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0" fill="hold"/>
                                        <p:tgtEl>
                                          <p:spTgt spid="25"/>
                                        </p:tgtEl>
                                        <p:attrNameLst>
                                          <p:attrName>ppt_x</p:attrName>
                                        </p:attrNameLst>
                                      </p:cBhvr>
                                      <p:tavLst>
                                        <p:tav tm="0">
                                          <p:val>
                                            <p:strVal val="1+#ppt_w/2"/>
                                          </p:val>
                                        </p:tav>
                                        <p:tav tm="100000">
                                          <p:val>
                                            <p:strVal val="#ppt_x"/>
                                          </p:val>
                                        </p:tav>
                                      </p:tavLst>
                                    </p:anim>
                                    <p:anim calcmode="lin" valueType="num">
                                      <p:cBhvr additive="base">
                                        <p:cTn id="52" dur="5000" fill="hold"/>
                                        <p:tgtEl>
                                          <p:spTgt spid="25"/>
                                        </p:tgtEl>
                                        <p:attrNameLst>
                                          <p:attrName>ppt_y</p:attrName>
                                        </p:attrNameLst>
                                      </p:cBhvr>
                                      <p:tavLst>
                                        <p:tav tm="0">
                                          <p:val>
                                            <p:strVal val="#ppt_y"/>
                                          </p:val>
                                        </p:tav>
                                        <p:tav tm="100000">
                                          <p:val>
                                            <p:strVal val="#ppt_y"/>
                                          </p:val>
                                        </p:tav>
                                      </p:tavLst>
                                    </p:anim>
                                  </p:childTnLst>
                                </p:cTn>
                              </p:par>
                              <p:par>
                                <p:cTn id="53" presetID="53" presetClass="entr" presetSubtype="16"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250" fill="hold"/>
                                        <p:tgtEl>
                                          <p:spTgt spid="15"/>
                                        </p:tgtEl>
                                        <p:attrNameLst>
                                          <p:attrName>ppt_w</p:attrName>
                                        </p:attrNameLst>
                                      </p:cBhvr>
                                      <p:tavLst>
                                        <p:tav tm="0">
                                          <p:val>
                                            <p:fltVal val="0"/>
                                          </p:val>
                                        </p:tav>
                                        <p:tav tm="100000">
                                          <p:val>
                                            <p:strVal val="#ppt_w"/>
                                          </p:val>
                                        </p:tav>
                                      </p:tavLst>
                                    </p:anim>
                                    <p:anim calcmode="lin" valueType="num">
                                      <p:cBhvr>
                                        <p:cTn id="56" dur="1250" fill="hold"/>
                                        <p:tgtEl>
                                          <p:spTgt spid="15"/>
                                        </p:tgtEl>
                                        <p:attrNameLst>
                                          <p:attrName>ppt_h</p:attrName>
                                        </p:attrNameLst>
                                      </p:cBhvr>
                                      <p:tavLst>
                                        <p:tav tm="0">
                                          <p:val>
                                            <p:fltVal val="0"/>
                                          </p:val>
                                        </p:tav>
                                        <p:tav tm="100000">
                                          <p:val>
                                            <p:strVal val="#ppt_h"/>
                                          </p:val>
                                        </p:tav>
                                      </p:tavLst>
                                    </p:anim>
                                    <p:animEffect transition="in" filter="fade">
                                      <p:cBhvr>
                                        <p:cTn id="57" dur="1250"/>
                                        <p:tgtEl>
                                          <p:spTgt spid="1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10" presetClass="entr" presetSubtype="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2" presetClass="entr" presetSubtype="8"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1000"/>
                                        <p:tgtEl>
                                          <p:spTgt spid="31"/>
                                        </p:tgtEl>
                                        <p:attrNameLst>
                                          <p:attrName>ppt_x</p:attrName>
                                        </p:attrNameLst>
                                      </p:cBhvr>
                                      <p:tavLst>
                                        <p:tav tm="0">
                                          <p:val>
                                            <p:strVal val="#ppt_x-#ppt_w*1.125000"/>
                                          </p:val>
                                        </p:tav>
                                        <p:tav tm="100000">
                                          <p:val>
                                            <p:strVal val="#ppt_x"/>
                                          </p:val>
                                        </p:tav>
                                      </p:tavLst>
                                    </p:anim>
                                    <p:animEffect transition="in" filter="wipe(right)">
                                      <p:cBhvr>
                                        <p:cTn id="6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t="5118"/>
          <a:stretch>
            <a:fillRect/>
          </a:stretch>
        </p:blipFill>
        <p:spPr>
          <a:xfrm>
            <a:off x="0" y="-8727"/>
            <a:ext cx="12192000" cy="6496414"/>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07630"/>
            <a:ext cx="4851400" cy="1953831"/>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00" y="4607630"/>
            <a:ext cx="4851400" cy="1953831"/>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5151" y="4607630"/>
            <a:ext cx="4851400" cy="195383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175" y="2315028"/>
            <a:ext cx="5306391" cy="4572000"/>
          </a:xfrm>
          <a:prstGeom prst="rect">
            <a:avLst/>
          </a:prstGeom>
        </p:spPr>
      </p:pic>
      <p:pic>
        <p:nvPicPr>
          <p:cNvPr id="9" name="图片 8"/>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flipV="1">
            <a:off x="1747547" y="1874682"/>
            <a:ext cx="5492644" cy="2783043"/>
          </a:xfrm>
          <a:prstGeom prst="rect">
            <a:avLst/>
          </a:prstGeom>
        </p:spPr>
      </p:pic>
      <p:pic>
        <p:nvPicPr>
          <p:cNvPr id="10" name="图片 9"/>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flipH="1">
            <a:off x="202975" y="0"/>
            <a:ext cx="2043242" cy="2362498"/>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rcRect r="65240" b="56489"/>
          <a:stretch>
            <a:fillRect/>
          </a:stretch>
        </p:blipFill>
        <p:spPr>
          <a:xfrm>
            <a:off x="4970273" y="420794"/>
            <a:ext cx="1530347" cy="801258"/>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rcRect l="56438" t="36302"/>
          <a:stretch>
            <a:fillRect/>
          </a:stretch>
        </p:blipFill>
        <p:spPr>
          <a:xfrm>
            <a:off x="2043089" y="496022"/>
            <a:ext cx="1917851" cy="1173001"/>
          </a:xfrm>
          <a:prstGeom prst="rect">
            <a:avLst/>
          </a:prstGeom>
        </p:spPr>
      </p:pic>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48116" y="800515"/>
            <a:ext cx="3750348" cy="5311098"/>
          </a:xfrm>
          <a:prstGeom prst="rect">
            <a:avLst/>
          </a:prstGeom>
        </p:spPr>
      </p:pic>
      <p:sp>
        <p:nvSpPr>
          <p:cNvPr id="8" name="文本框 7"/>
          <p:cNvSpPr txBox="1"/>
          <p:nvPr/>
        </p:nvSpPr>
        <p:spPr>
          <a:xfrm>
            <a:off x="7328309" y="297327"/>
            <a:ext cx="2736648" cy="3154710"/>
          </a:xfrm>
          <a:prstGeom prst="rect">
            <a:avLst/>
          </a:prstGeom>
          <a:noFill/>
        </p:spPr>
        <p:txBody>
          <a:bodyPr wrap="none" rtlCol="0">
            <a:spAutoFit/>
            <a:scene3d>
              <a:camera prst="orthographicFront"/>
              <a:lightRig rig="threePt" dir="t"/>
            </a:scene3d>
            <a:sp3d>
              <a:bevelB w="190500" h="184150"/>
            </a:sp3d>
          </a:bodyPr>
          <a:lstStyle/>
          <a:p>
            <a:pPr algn="ctr"/>
            <a:r>
              <a:rPr lang="zh-CN" altLang="en-US" sz="199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军</a:t>
            </a:r>
            <a:endParaRPr lang="zh-CN" altLang="en-US" sz="19900">
              <a:blipFill dpi="0" rotWithShape="1">
                <a:blip r:embed="rId11"/>
                <a:tile tx="-330200" ty="-6350" sx="100000" sy="100000" flip="none" algn="l"/>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1" name="文本框 10"/>
          <p:cNvSpPr txBox="1"/>
          <p:nvPr/>
        </p:nvSpPr>
        <p:spPr>
          <a:xfrm>
            <a:off x="8194502" y="2371106"/>
            <a:ext cx="1954382" cy="2215991"/>
          </a:xfrm>
          <a:prstGeom prst="rect">
            <a:avLst/>
          </a:prstGeom>
          <a:noFill/>
        </p:spPr>
        <p:txBody>
          <a:bodyPr wrap="none" rtlCol="0">
            <a:spAutoFit/>
            <a:scene3d>
              <a:camera prst="orthographicFront"/>
              <a:lightRig rig="threePt" dir="t"/>
            </a:scene3d>
            <a:sp3d>
              <a:bevelB w="190500" h="184150"/>
            </a:sp3d>
          </a:bodyPr>
          <a:lstStyle/>
          <a:p>
            <a:pPr algn="ctr"/>
            <a:r>
              <a:rPr lang="zh-CN" altLang="en-US" sz="13800">
                <a:blipFill dpi="0" rotWithShape="1">
                  <a:blip r:embed="rId11"/>
                  <a:tile tx="0" ty="0" sx="100000" sy="100000" flip="none" algn="ct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令</a:t>
            </a:r>
            <a:endParaRPr lang="zh-CN" altLang="en-US" sz="13800">
              <a:blipFill dpi="0" rotWithShape="1">
                <a:blip r:embed="rId11"/>
                <a:tile tx="0" ty="0" sx="100000" sy="100000" flip="none" algn="ct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3" name="文本框 12"/>
          <p:cNvSpPr txBox="1"/>
          <p:nvPr/>
        </p:nvSpPr>
        <p:spPr>
          <a:xfrm>
            <a:off x="8309647" y="3757418"/>
            <a:ext cx="2736648" cy="3154710"/>
          </a:xfrm>
          <a:prstGeom prst="rect">
            <a:avLst/>
          </a:prstGeom>
          <a:noFill/>
        </p:spPr>
        <p:txBody>
          <a:bodyPr wrap="none" rtlCol="0">
            <a:spAutoFit/>
            <a:scene3d>
              <a:camera prst="orthographicFront"/>
              <a:lightRig rig="threePt" dir="t"/>
            </a:scene3d>
            <a:sp3d>
              <a:bevelB w="190500" h="184150"/>
            </a:sp3d>
          </a:bodyPr>
          <a:lstStyle/>
          <a:p>
            <a:pPr algn="ctr"/>
            <a:r>
              <a:rPr lang="zh-CN" altLang="en-US" sz="19900">
                <a:blipFill dpi="0" rotWithShape="1">
                  <a:blip r:embed="rId11"/>
                  <a:tile tx="857250" ty="-82550" sx="100000" sy="100000" flip="none" algn="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状</a:t>
            </a:r>
            <a:endParaRPr lang="zh-CN" altLang="en-US" sz="19900">
              <a:blipFill dpi="0" rotWithShape="1">
                <a:blip r:embed="rId11"/>
                <a:tile tx="857250" ty="-82550" sx="100000" sy="100000" flip="none" algn="r"/>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7641816" y="2503503"/>
            <a:ext cx="615553" cy="2964914"/>
          </a:xfrm>
          <a:prstGeom prst="rect">
            <a:avLst/>
          </a:prstGeom>
          <a:noFill/>
        </p:spPr>
        <p:txBody>
          <a:bodyPr vert="eaVert" wrap="none" rtlCol="0">
            <a:spAutoFit/>
            <a:scene3d>
              <a:camera prst="orthographicFront"/>
              <a:lightRig rig="threePt" dir="t"/>
            </a:scene3d>
            <a:sp3d>
              <a:bevelB w="190500" h="184150"/>
            </a:sp3d>
          </a:bodyPr>
          <a:lstStyle/>
          <a:p>
            <a:r>
              <a:rPr lang="zh-CN" altLang="en-US" sz="2800">
                <a:solidFill>
                  <a:srgbClr val="FFE9A3"/>
                </a:solidFill>
                <a:effectLst>
                  <a:outerShdw blurRad="127000" dist="38100" dir="2700000" algn="tl" rotWithShape="0">
                    <a:prstClr val="black">
                      <a:alpha val="64000"/>
                    </a:prstClr>
                  </a:outerShdw>
                </a:effectLst>
                <a:latin typeface="汉仪星宇体简" panose="00020600040101010101" pitchFamily="18" charset="-122"/>
                <a:ea typeface="汉仪星宇体简" panose="00020600040101010101" pitchFamily="18" charset="-122"/>
              </a:rPr>
              <a:t>演示完毕感谢观看</a:t>
            </a:r>
            <a:endParaRPr lang="zh-CN" altLang="en-US" sz="2800">
              <a:solidFill>
                <a:srgbClr val="FFE9A3"/>
              </a:solidFill>
              <a:effectLst>
                <a:outerShdw blurRad="127000" dist="38100" dir="2700000" algn="tl" rotWithShape="0">
                  <a:prstClr val="black">
                    <a:alpha val="64000"/>
                  </a:prstClr>
                </a:outerShdw>
              </a:effectLst>
              <a:latin typeface="汉仪星宇体简" panose="00020600040101010101" pitchFamily="18" charset="-122"/>
              <a:ea typeface="汉仪星宇体简" panose="00020600040101010101" pitchFamily="18" charset="-122"/>
            </a:endParaRPr>
          </a:p>
        </p:txBody>
      </p:sp>
      <p:sp>
        <p:nvSpPr>
          <p:cNvPr id="19" name="文本框 18"/>
          <p:cNvSpPr txBox="1"/>
          <p:nvPr/>
        </p:nvSpPr>
        <p:spPr>
          <a:xfrm rot="5400000">
            <a:off x="8751691" y="3739050"/>
            <a:ext cx="3653835" cy="459485"/>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1000">
                <a:ln w="0"/>
                <a:solidFill>
                  <a:srgbClr val="FFE9A3">
                    <a:alpha val="92000"/>
                  </a:srgbClr>
                </a:solidFill>
                <a:latin typeface="Century Gothic" panose="020b0502020202020204" pitchFamily="34" charset="0"/>
                <a:ea typeface="+mj-ea"/>
              </a:rPr>
              <a:t>This template is exclusively designed by Fei er creative, and copyrights belong to Bao tu</a:t>
            </a:r>
            <a:endParaRPr lang="en-US" altLang="zh-CN" sz="1000">
              <a:ln w="0"/>
              <a:solidFill>
                <a:srgbClr val="FFE9A3">
                  <a:alpha val="92000"/>
                </a:srgbClr>
              </a:solidFill>
              <a:latin typeface="Century Gothic" panose="020b0502020202020204" pitchFamily="34" charset="0"/>
              <a:ea typeface="+mj-ea"/>
            </a:endParaRPr>
          </a:p>
        </p:txBody>
      </p:sp>
      <p:pic>
        <p:nvPicPr>
          <p:cNvPr id="18" name="图片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V="1">
            <a:off x="-1003300" y="6037301"/>
            <a:ext cx="14198600" cy="88265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7"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10"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nodeType="afterGroup">
                            <p:stCondLst>
                              <p:cond delay="2500"/>
                            </p:stCondLst>
                            <p:childTnLst>
                              <p:par>
                                <p:cTn id="36" presetID="2" presetClass="entr" presetSubtype="2" decel="10000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1000" fill="hold"/>
                                        <p:tgtEl>
                                          <p:spTgt spid="15"/>
                                        </p:tgtEl>
                                        <p:attrNameLst>
                                          <p:attrName>ppt_x</p:attrName>
                                        </p:attrNameLst>
                                      </p:cBhvr>
                                      <p:tavLst>
                                        <p:tav tm="0">
                                          <p:val>
                                            <p:strVal val="1+#ppt_w/2"/>
                                          </p:val>
                                        </p:tav>
                                        <p:tav tm="100000">
                                          <p:val>
                                            <p:strVal val="#ppt_x"/>
                                          </p:val>
                                        </p:tav>
                                      </p:tavLst>
                                    </p:anim>
                                    <p:anim calcmode="lin" valueType="num">
                                      <p:cBhvr additive="base">
                                        <p:cTn id="39" dur="10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00" fill="hold"/>
                                        <p:tgtEl>
                                          <p:spTgt spid="16"/>
                                        </p:tgtEl>
                                        <p:attrNameLst>
                                          <p:attrName>ppt_x</p:attrName>
                                        </p:attrNameLst>
                                      </p:cBhvr>
                                      <p:tavLst>
                                        <p:tav tm="0">
                                          <p:val>
                                            <p:strVal val="1+#ppt_w/2"/>
                                          </p:val>
                                        </p:tav>
                                        <p:tav tm="100000">
                                          <p:val>
                                            <p:strVal val="#ppt_x"/>
                                          </p:val>
                                        </p:tav>
                                      </p:tavLst>
                                    </p:anim>
                                    <p:anim calcmode="lin" valueType="num">
                                      <p:cBhvr additive="base">
                                        <p:cTn id="43" dur="1000" fill="hold"/>
                                        <p:tgtEl>
                                          <p:spTgt spid="16"/>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5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nodeType="afterGroup">
                            <p:stCondLst>
                              <p:cond delay="4000"/>
                            </p:stCondLst>
                            <p:childTnLst>
                              <p:par>
                                <p:cTn id="51" presetID="45"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2000"/>
                                        <p:tgtEl>
                                          <p:spTgt spid="8"/>
                                        </p:tgtEl>
                                      </p:cBhvr>
                                    </p:animEffect>
                                    <p:anim calcmode="lin" valueType="num">
                                      <p:cBhvr>
                                        <p:cTn id="54" dur="2000" fill="hold"/>
                                        <p:tgtEl>
                                          <p:spTgt spid="8"/>
                                        </p:tgtEl>
                                        <p:attrNameLst>
                                          <p:attrName>ppt_w</p:attrName>
                                        </p:attrNameLst>
                                      </p:cBhvr>
                                      <p:tavLst>
                                        <p:tav tm="0" fmla="#ppt_w*sin(2.5*pi*$)">
                                          <p:val>
                                            <p:fltVal val="0"/>
                                          </p:val>
                                        </p:tav>
                                        <p:tav tm="100000">
                                          <p:val>
                                            <p:fltVal val="1"/>
                                          </p:val>
                                        </p:tav>
                                      </p:tavLst>
                                    </p:anim>
                                    <p:anim calcmode="lin" valueType="num">
                                      <p:cBhvr>
                                        <p:cTn id="55" dur="2000" fill="hold"/>
                                        <p:tgtEl>
                                          <p:spTgt spid="8"/>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25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2000"/>
                                        <p:tgtEl>
                                          <p:spTgt spid="11"/>
                                        </p:tgtEl>
                                      </p:cBhvr>
                                    </p:animEffect>
                                    <p:anim calcmode="lin" valueType="num">
                                      <p:cBhvr>
                                        <p:cTn id="59" dur="2000" fill="hold"/>
                                        <p:tgtEl>
                                          <p:spTgt spid="11"/>
                                        </p:tgtEl>
                                        <p:attrNameLst>
                                          <p:attrName>ppt_w</p:attrName>
                                        </p:attrNameLst>
                                      </p:cBhvr>
                                      <p:tavLst>
                                        <p:tav tm="0" fmla="#ppt_w*sin(2.5*pi*$)">
                                          <p:val>
                                            <p:fltVal val="0"/>
                                          </p:val>
                                        </p:tav>
                                        <p:tav tm="100000">
                                          <p:val>
                                            <p:fltVal val="1"/>
                                          </p:val>
                                        </p:tav>
                                      </p:tavLst>
                                    </p:anim>
                                    <p:anim calcmode="lin" valueType="num">
                                      <p:cBhvr>
                                        <p:cTn id="60" dur="2000" fill="hold"/>
                                        <p:tgtEl>
                                          <p:spTgt spid="1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2000"/>
                                        <p:tgtEl>
                                          <p:spTgt spid="13"/>
                                        </p:tgtEl>
                                      </p:cBhvr>
                                    </p:animEffect>
                                    <p:anim calcmode="lin" valueType="num">
                                      <p:cBhvr>
                                        <p:cTn id="64" dur="2000" fill="hold"/>
                                        <p:tgtEl>
                                          <p:spTgt spid="13"/>
                                        </p:tgtEl>
                                        <p:attrNameLst>
                                          <p:attrName>ppt_w</p:attrName>
                                        </p:attrNameLst>
                                      </p:cBhvr>
                                      <p:tavLst>
                                        <p:tav tm="0" fmla="#ppt_w*sin(2.5*pi*$)">
                                          <p:val>
                                            <p:fltVal val="0"/>
                                          </p:val>
                                        </p:tav>
                                        <p:tav tm="100000">
                                          <p:val>
                                            <p:fltVal val="1"/>
                                          </p:val>
                                        </p:tav>
                                      </p:tavLst>
                                    </p:anim>
                                    <p:anim calcmode="lin" valueType="num">
                                      <p:cBhvr>
                                        <p:cTn id="65" dur="2000" fill="hold"/>
                                        <p:tgtEl>
                                          <p:spTgt spid="13"/>
                                        </p:tgtEl>
                                        <p:attrNameLst>
                                          <p:attrName>ppt_h</p:attrName>
                                        </p:attrNameLst>
                                      </p:cBhvr>
                                      <p:tavLst>
                                        <p:tav tm="0">
                                          <p:val>
                                            <p:strVal val="#ppt_h"/>
                                          </p:val>
                                        </p:tav>
                                        <p:tav tm="100000">
                                          <p:val>
                                            <p:strVal val="#ppt_h"/>
                                          </p:val>
                                        </p:tav>
                                      </p:tavLst>
                                    </p:anim>
                                  </p:childTnLst>
                                </p:cTn>
                              </p:par>
                            </p:childTnLst>
                          </p:cTn>
                        </p:par>
                        <p:par>
                          <p:cTn id="66" fill="hold" nodeType="afterGroup">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1000"/>
                                        <p:tgtEl>
                                          <p:spTgt spid="14"/>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4" grpId="0"/>
      <p:bldP spid="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4" descr="D:\360安全浏览器下载\PPT模板\年会PPT\赢战2.png"/>
          <p:cNvPicPr>
            <a:picLocks noChangeAspect="1" noChangeArrowheads="1"/>
          </p:cNvPicPr>
          <p:nvPr/>
        </p:nvPicPr>
        <p:blipFill>
          <a:blip r:embed="rId3"/>
          <a:stretch>
            <a:fillRect/>
          </a:stretch>
        </p:blipFill>
        <p:spPr bwMode="auto">
          <a:xfrm>
            <a:off x="6218931" y="347345"/>
            <a:ext cx="5321300" cy="2944813"/>
          </a:xfrm>
          <a:prstGeom prst="rect">
            <a:avLst/>
          </a:prstGeom>
          <a:noFill/>
        </p:spPr>
      </p:pic>
      <p:pic>
        <p:nvPicPr>
          <p:cNvPr id="11" name="3" descr="D:\360安全浏览器下载\PPT模板\年会PPT\赢战2.png"/>
          <p:cNvPicPr>
            <a:picLocks noChangeAspect="1" noChangeArrowheads="1"/>
          </p:cNvPicPr>
          <p:nvPr/>
        </p:nvPicPr>
        <p:blipFill>
          <a:blip r:embed="rId4"/>
          <a:stretch>
            <a:fillRect/>
          </a:stretch>
        </p:blipFill>
        <p:spPr bwMode="auto">
          <a:xfrm>
            <a:off x="1087199" y="1571481"/>
            <a:ext cx="9332331" cy="4968602"/>
          </a:xfrm>
          <a:prstGeom prst="rect">
            <a:avLst/>
          </a:prstGeom>
          <a:noFill/>
        </p:spPr>
      </p:pic>
      <p:sp>
        <p:nvSpPr>
          <p:cNvPr id="4" name="TextBox 9"/>
          <p:cNvSpPr txBox="1"/>
          <p:nvPr/>
        </p:nvSpPr>
        <p:spPr>
          <a:xfrm>
            <a:off x="4305294" y="1819752"/>
            <a:ext cx="3579827" cy="1107996"/>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66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rPr>
              <a:t>展望</a:t>
            </a:r>
            <a:r>
              <a:rPr lang="en-US" altLang="zh-CN" sz="66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rPr>
              <a:t>2019</a:t>
            </a:r>
            <a:endParaRPr lang="zh-CN" altLang="en-US" sz="66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Forte" panose="03060902040502070203" pitchFamily="66" charset="0"/>
              <a:ea typeface="汉仪星宇体简" panose="00020600040101010101" pitchFamily="18" charset="-122"/>
            </a:endParaRPr>
          </a:p>
        </p:txBody>
      </p:sp>
      <p:sp>
        <p:nvSpPr>
          <p:cNvPr id="5" name="TextBox 10"/>
          <p:cNvSpPr txBox="1"/>
          <p:nvPr/>
        </p:nvSpPr>
        <p:spPr>
          <a:xfrm>
            <a:off x="2540386" y="2804637"/>
            <a:ext cx="7109640" cy="923330"/>
          </a:xfrm>
          <a:prstGeom prst="rect">
            <a:avLst/>
          </a:prstGeom>
          <a:noFill/>
        </p:spPr>
        <p:txBody>
          <a:bodyPr wrap="none" rtlCol="0" anchor="ctr">
            <a:spAutoFit/>
            <a:scene3d>
              <a:camera prst="orthographicFront"/>
              <a:lightRig rig="threePt" dir="t"/>
            </a:scene3d>
            <a:sp3d extrusionH="31750" prstMaterial="powder">
              <a:bevelT w="57150" h="1270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5400">
                <a:latin typeface="汉仪星宇体简" panose="00020600040101010101" pitchFamily="18" charset="-122"/>
                <a:ea typeface="汉仪星宇体简" panose="00020600040101010101" pitchFamily="18" charset="-122"/>
              </a:rPr>
              <a:t>我们肩负使命运筹帷幄</a:t>
            </a:r>
            <a:endParaRPr lang="zh-CN" altLang="en-US" sz="5400">
              <a:latin typeface="汉仪星宇体简" panose="00020600040101010101" pitchFamily="18" charset="-122"/>
              <a:ea typeface="汉仪星宇体简" panose="00020600040101010101" pitchFamily="18" charset="-122"/>
            </a:endParaRPr>
          </a:p>
        </p:txBody>
      </p:sp>
      <p:sp>
        <p:nvSpPr>
          <p:cNvPr id="6" name="TextBox 11"/>
          <p:cNvSpPr txBox="1"/>
          <p:nvPr/>
        </p:nvSpPr>
        <p:spPr>
          <a:xfrm>
            <a:off x="4310103" y="3658534"/>
            <a:ext cx="3570209" cy="769441"/>
          </a:xfrm>
          <a:prstGeom prst="rect">
            <a:avLst/>
          </a:prstGeom>
          <a:noFill/>
        </p:spPr>
        <p:txBody>
          <a:bodyPr wrap="none" rtlCol="0" anchor="ctr">
            <a:spAutoFit/>
            <a:scene3d>
              <a:camera prst="orthographicFront"/>
              <a:lightRig rig="threePt" dir="t"/>
            </a:scene3d>
            <a:sp3d extrusionH="31750" prstMaterial="powder">
              <a:bevelT w="69850" h="1270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4400">
                <a:latin typeface="汉仪星宇体简" panose="00020600040101010101" pitchFamily="18" charset="-122"/>
                <a:ea typeface="汉仪星宇体简" panose="00020600040101010101" pitchFamily="18" charset="-122"/>
              </a:rPr>
              <a:t>开创新的时代</a:t>
            </a:r>
            <a:endParaRPr lang="zh-CN" altLang="en-US" sz="4400">
              <a:latin typeface="汉仪星宇体简" panose="00020600040101010101" pitchFamily="18" charset="-122"/>
              <a:ea typeface="汉仪星宇体简" panose="00020600040101010101" pitchFamily="18" charset="-122"/>
            </a:endParaRPr>
          </a:p>
        </p:txBody>
      </p:sp>
      <p:pic>
        <p:nvPicPr>
          <p:cNvPr id="7" name="Picture 92" descr="D:\desktop\图片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23988" y="2525640"/>
            <a:ext cx="9342437" cy="124777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8" name="TextBox 13"/>
          <p:cNvSpPr txBox="1"/>
          <p:nvPr/>
        </p:nvSpPr>
        <p:spPr>
          <a:xfrm>
            <a:off x="4976951" y="4699302"/>
            <a:ext cx="2236510" cy="33855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1600">
                <a:latin typeface="汉仪星宇体简" panose="00020600040101010101" pitchFamily="18" charset="-122"/>
                <a:ea typeface="汉仪星宇体简" panose="00020600040101010101" pitchFamily="18" charset="-122"/>
              </a:rPr>
              <a:t>文字可修改且效果不变</a:t>
            </a:r>
            <a:endParaRPr lang="zh-CN" altLang="en-US" sz="1600">
              <a:latin typeface="汉仪星宇体简" panose="00020600040101010101" pitchFamily="18" charset="-122"/>
              <a:ea typeface="汉仪星宇体简" panose="00020600040101010101" pitchFamily="18" charset="-122"/>
            </a:endParaRPr>
          </a:p>
        </p:txBody>
      </p:sp>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spTree>
  </p:cSld>
  <p:clrMapOvr>
    <a:masterClrMapping/>
  </p:clrMapOvr>
  <mc:AlternateContent>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Left)">
                                      <p:cBhvr>
                                        <p:cTn id="7" dur="500"/>
                                        <p:tgtEl>
                                          <p:spTgt spid="11"/>
                                        </p:tgtEl>
                                      </p:cBhvr>
                                    </p:animEffect>
                                  </p:childTnLst>
                                </p:cTn>
                              </p:par>
                            </p:childTnLst>
                          </p:cTn>
                        </p:par>
                        <p:par>
                          <p:cTn id="8" fill="hold" nodeType="afterGroup">
                            <p:stCondLst>
                              <p:cond delay="500"/>
                            </p:stCondLst>
                            <p:childTnLst>
                              <p:par>
                                <p:cTn id="9" presetID="54" presetClass="entr" presetSubtype="0" accel="10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ppt_w*0.05"/>
                                          </p:val>
                                        </p:tav>
                                        <p:tav tm="100000">
                                          <p:val>
                                            <p:strVal val="#ppt_w"/>
                                          </p:val>
                                        </p:tav>
                                      </p:tavLst>
                                    </p:anim>
                                    <p:anim calcmode="lin" valueType="num">
                                      <p:cBhvr>
                                        <p:cTn id="12" dur="500" fill="hold"/>
                                        <p:tgtEl>
                                          <p:spTgt spid="10"/>
                                        </p:tgtEl>
                                        <p:attrNameLst>
                                          <p:attrName>ppt_h</p:attrName>
                                        </p:attrNameLst>
                                      </p:cBhvr>
                                      <p:tavLst>
                                        <p:tav tm="0">
                                          <p:val>
                                            <p:strVal val="#ppt_h"/>
                                          </p:val>
                                        </p:tav>
                                        <p:tav tm="100000">
                                          <p:val>
                                            <p:strVal val="#ppt_h"/>
                                          </p:val>
                                        </p:tav>
                                      </p:tavLst>
                                    </p:anim>
                                    <p:anim calcmode="lin" valueType="num">
                                      <p:cBhvr>
                                        <p:cTn id="13" dur="500" fill="hold"/>
                                        <p:tgtEl>
                                          <p:spTgt spid="10"/>
                                        </p:tgtEl>
                                        <p:attrNameLst>
                                          <p:attrName>ppt_x</p:attrName>
                                        </p:attrNameLst>
                                      </p:cBhvr>
                                      <p:tavLst>
                                        <p:tav tm="0">
                                          <p:val>
                                            <p:strVal val="#ppt_x-.2"/>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Effect transition="in" filter="fade">
                                      <p:cBhvr>
                                        <p:cTn id="15" dur="500"/>
                                        <p:tgtEl>
                                          <p:spTgt spid="10"/>
                                        </p:tgtEl>
                                      </p:cBhvr>
                                    </p:animEffect>
                                  </p:childTnLst>
                                </p:cTn>
                              </p:par>
                            </p:childTnLst>
                          </p:cTn>
                        </p:par>
                        <p:par>
                          <p:cTn id="16" fill="hold" nodeType="afterGroup">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200" fill="hold"/>
                                        <p:tgtEl>
                                          <p:spTgt spid="4"/>
                                        </p:tgtEl>
                                        <p:attrNameLst>
                                          <p:attrName>ppt_w</p:attrName>
                                        </p:attrNameLst>
                                      </p:cBhvr>
                                      <p:tavLst>
                                        <p:tav tm="0">
                                          <p:val>
                                            <p:fltVal val="0"/>
                                          </p:val>
                                        </p:tav>
                                        <p:tav tm="100000">
                                          <p:val>
                                            <p:strVal val="#ppt_w"/>
                                          </p:val>
                                        </p:tav>
                                      </p:tavLst>
                                    </p:anim>
                                    <p:anim calcmode="lin" valueType="num">
                                      <p:cBhvr>
                                        <p:cTn id="20" dur="200" fill="hold"/>
                                        <p:tgtEl>
                                          <p:spTgt spid="4"/>
                                        </p:tgtEl>
                                        <p:attrNameLst>
                                          <p:attrName>ppt_h</p:attrName>
                                        </p:attrNameLst>
                                      </p:cBhvr>
                                      <p:tavLst>
                                        <p:tav tm="0">
                                          <p:val>
                                            <p:fltVal val="0"/>
                                          </p:val>
                                        </p:tav>
                                        <p:tav tm="100000">
                                          <p:val>
                                            <p:strVal val="#ppt_h"/>
                                          </p:val>
                                        </p:tav>
                                      </p:tavLst>
                                    </p:anim>
                                    <p:animEffect transition="in" filter="fade">
                                      <p:cBhvr>
                                        <p:cTn id="21" dur="200"/>
                                        <p:tgtEl>
                                          <p:spTgt spid="4"/>
                                        </p:tgtEl>
                                      </p:cBhvr>
                                    </p:animEffect>
                                  </p:childTnLst>
                                </p:cTn>
                              </p:par>
                              <p:par>
                                <p:cTn id="22" presetID="6" presetClass="emph" presetSubtype="0" autoRev="1" fill="hold" grpId="1" nodeType="withEffect">
                                  <p:stCondLst>
                                    <p:cond delay="400"/>
                                  </p:stCondLst>
                                  <p:childTnLst>
                                    <p:animScale>
                                      <p:cBhvr>
                                        <p:cTn id="23" dur="1600" fill="hold"/>
                                        <p:tgtEl>
                                          <p:spTgt spid="4"/>
                                        </p:tgtEl>
                                      </p:cBhvr>
                                      <p:by x="110000" y="110000"/>
                                    </p:animScale>
                                  </p:childTnLst>
                                </p:cTn>
                              </p:par>
                              <p:par>
                                <p:cTn id="24" presetID="53" presetClass="entr" presetSubtype="16" fill="hold" grpId="0" nodeType="withEffect">
                                  <p:stCondLst>
                                    <p:cond delay="200"/>
                                  </p:stCondLst>
                                  <p:childTnLst>
                                    <p:set>
                                      <p:cBhvr>
                                        <p:cTn id="25" dur="1" fill="hold">
                                          <p:stCondLst>
                                            <p:cond delay="0"/>
                                          </p:stCondLst>
                                        </p:cTn>
                                        <p:tgtEl>
                                          <p:spTgt spid="5"/>
                                        </p:tgtEl>
                                        <p:attrNameLst>
                                          <p:attrName>style.visibility</p:attrName>
                                        </p:attrNameLst>
                                      </p:cBhvr>
                                      <p:to>
                                        <p:strVal val="visible"/>
                                      </p:to>
                                    </p:set>
                                    <p:anim calcmode="lin" valueType="num">
                                      <p:cBhvr>
                                        <p:cTn id="26" dur="200" fill="hold"/>
                                        <p:tgtEl>
                                          <p:spTgt spid="5"/>
                                        </p:tgtEl>
                                        <p:attrNameLst>
                                          <p:attrName>ppt_w</p:attrName>
                                        </p:attrNameLst>
                                      </p:cBhvr>
                                      <p:tavLst>
                                        <p:tav tm="0">
                                          <p:val>
                                            <p:fltVal val="0"/>
                                          </p:val>
                                        </p:tav>
                                        <p:tav tm="100000">
                                          <p:val>
                                            <p:strVal val="#ppt_w"/>
                                          </p:val>
                                        </p:tav>
                                      </p:tavLst>
                                    </p:anim>
                                    <p:anim calcmode="lin" valueType="num">
                                      <p:cBhvr>
                                        <p:cTn id="27" dur="200" fill="hold"/>
                                        <p:tgtEl>
                                          <p:spTgt spid="5"/>
                                        </p:tgtEl>
                                        <p:attrNameLst>
                                          <p:attrName>ppt_h</p:attrName>
                                        </p:attrNameLst>
                                      </p:cBhvr>
                                      <p:tavLst>
                                        <p:tav tm="0">
                                          <p:val>
                                            <p:fltVal val="0"/>
                                          </p:val>
                                        </p:tav>
                                        <p:tav tm="100000">
                                          <p:val>
                                            <p:strVal val="#ppt_h"/>
                                          </p:val>
                                        </p:tav>
                                      </p:tavLst>
                                    </p:anim>
                                    <p:animEffect transition="in" filter="fade">
                                      <p:cBhvr>
                                        <p:cTn id="28" dur="200"/>
                                        <p:tgtEl>
                                          <p:spTgt spid="5"/>
                                        </p:tgtEl>
                                      </p:cBhvr>
                                    </p:animEffect>
                                  </p:childTnLst>
                                </p:cTn>
                              </p:par>
                              <p:par>
                                <p:cTn id="29" presetID="6" presetClass="emph" presetSubtype="0" autoRev="1" fill="hold" grpId="1" nodeType="withEffect">
                                  <p:stCondLst>
                                    <p:cond delay="400"/>
                                  </p:stCondLst>
                                  <p:childTnLst>
                                    <p:animScale>
                                      <p:cBhvr>
                                        <p:cTn id="30" dur="1600" fill="hold"/>
                                        <p:tgtEl>
                                          <p:spTgt spid="5"/>
                                        </p:tgtEl>
                                      </p:cBhvr>
                                      <p:by x="110000" y="110000"/>
                                    </p:animScale>
                                  </p:childTnLst>
                                </p:cTn>
                              </p:par>
                              <p:par>
                                <p:cTn id="31" presetID="53" presetClass="entr" presetSubtype="16"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200" fill="hold"/>
                                        <p:tgtEl>
                                          <p:spTgt spid="6"/>
                                        </p:tgtEl>
                                        <p:attrNameLst>
                                          <p:attrName>ppt_w</p:attrName>
                                        </p:attrNameLst>
                                      </p:cBhvr>
                                      <p:tavLst>
                                        <p:tav tm="0">
                                          <p:val>
                                            <p:fltVal val="0"/>
                                          </p:val>
                                        </p:tav>
                                        <p:tav tm="100000">
                                          <p:val>
                                            <p:strVal val="#ppt_w"/>
                                          </p:val>
                                        </p:tav>
                                      </p:tavLst>
                                    </p:anim>
                                    <p:anim calcmode="lin" valueType="num">
                                      <p:cBhvr>
                                        <p:cTn id="34" dur="200" fill="hold"/>
                                        <p:tgtEl>
                                          <p:spTgt spid="6"/>
                                        </p:tgtEl>
                                        <p:attrNameLst>
                                          <p:attrName>ppt_h</p:attrName>
                                        </p:attrNameLst>
                                      </p:cBhvr>
                                      <p:tavLst>
                                        <p:tav tm="0">
                                          <p:val>
                                            <p:fltVal val="0"/>
                                          </p:val>
                                        </p:tav>
                                        <p:tav tm="100000">
                                          <p:val>
                                            <p:strVal val="#ppt_h"/>
                                          </p:val>
                                        </p:tav>
                                      </p:tavLst>
                                    </p:anim>
                                    <p:animEffect transition="in" filter="fade">
                                      <p:cBhvr>
                                        <p:cTn id="35" dur="200"/>
                                        <p:tgtEl>
                                          <p:spTgt spid="6"/>
                                        </p:tgtEl>
                                      </p:cBhvr>
                                    </p:animEffect>
                                  </p:childTnLst>
                                </p:cTn>
                              </p:par>
                              <p:par>
                                <p:cTn id="36" presetID="6" presetClass="emph" presetSubtype="0" autoRev="1" fill="hold" grpId="1" nodeType="withEffect">
                                  <p:stCondLst>
                                    <p:cond delay="400"/>
                                  </p:stCondLst>
                                  <p:childTnLst>
                                    <p:animScale>
                                      <p:cBhvr>
                                        <p:cTn id="37" dur="1600" fill="hold"/>
                                        <p:tgtEl>
                                          <p:spTgt spid="6"/>
                                        </p:tgtEl>
                                      </p:cBhvr>
                                      <p:by x="110000" y="110000"/>
                                    </p:animScale>
                                  </p:childTnLst>
                                </p:cTn>
                              </p:par>
                              <p:par>
                                <p:cTn id="38" presetID="53" presetClass="entr" presetSubtype="16" fill="hold" grpId="0" nodeType="withEffect">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cBhvr>
                                        <p:cTn id="40" dur="200" fill="hold"/>
                                        <p:tgtEl>
                                          <p:spTgt spid="8"/>
                                        </p:tgtEl>
                                        <p:attrNameLst>
                                          <p:attrName>ppt_w</p:attrName>
                                        </p:attrNameLst>
                                      </p:cBhvr>
                                      <p:tavLst>
                                        <p:tav tm="0">
                                          <p:val>
                                            <p:fltVal val="0"/>
                                          </p:val>
                                        </p:tav>
                                        <p:tav tm="100000">
                                          <p:val>
                                            <p:strVal val="#ppt_w"/>
                                          </p:val>
                                        </p:tav>
                                      </p:tavLst>
                                    </p:anim>
                                    <p:anim calcmode="lin" valueType="num">
                                      <p:cBhvr>
                                        <p:cTn id="41" dur="200" fill="hold"/>
                                        <p:tgtEl>
                                          <p:spTgt spid="8"/>
                                        </p:tgtEl>
                                        <p:attrNameLst>
                                          <p:attrName>ppt_h</p:attrName>
                                        </p:attrNameLst>
                                      </p:cBhvr>
                                      <p:tavLst>
                                        <p:tav tm="0">
                                          <p:val>
                                            <p:fltVal val="0"/>
                                          </p:val>
                                        </p:tav>
                                        <p:tav tm="100000">
                                          <p:val>
                                            <p:strVal val="#ppt_h"/>
                                          </p:val>
                                        </p:tav>
                                      </p:tavLst>
                                    </p:anim>
                                    <p:animEffect transition="in" filter="fade">
                                      <p:cBhvr>
                                        <p:cTn id="42" dur="200"/>
                                        <p:tgtEl>
                                          <p:spTgt spid="8"/>
                                        </p:tgtEl>
                                      </p:cBhvr>
                                    </p:animEffect>
                                  </p:childTnLst>
                                </p:cTn>
                              </p:par>
                              <p:par>
                                <p:cTn id="43" presetID="6" presetClass="emph" presetSubtype="0" autoRev="1" fill="hold" grpId="1" nodeType="withEffect">
                                  <p:stCondLst>
                                    <p:cond delay="400"/>
                                  </p:stCondLst>
                                  <p:childTnLst>
                                    <p:animScale>
                                      <p:cBhvr>
                                        <p:cTn id="44" dur="1600" fill="hold"/>
                                        <p:tgtEl>
                                          <p:spTgt spid="8"/>
                                        </p:tgtEl>
                                      </p:cBhvr>
                                      <p:by x="110000" y="110000"/>
                                    </p:animScale>
                                  </p:child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400"/>
                                        <p:tgtEl>
                                          <p:spTgt spid="7"/>
                                        </p:tgtEl>
                                      </p:cBhvr>
                                    </p:animEffect>
                                  </p:childTnLst>
                                </p:cTn>
                              </p:par>
                              <p:par>
                                <p:cTn id="48" presetID="6" presetClass="emph" presetSubtype="0" autoRev="1" fill="hold" nodeType="withEffect">
                                  <p:stCondLst>
                                    <p:cond delay="200"/>
                                  </p:stCondLst>
                                  <p:childTnLst>
                                    <p:animScale>
                                      <p:cBhvr>
                                        <p:cTn id="49" dur="200" fill="hold"/>
                                        <p:tgtEl>
                                          <p:spTgt spid="7"/>
                                        </p:tgtEl>
                                      </p:cBhvr>
                                      <p:by x="800000" y="800000"/>
                                    </p:animScale>
                                  </p:childTnLst>
                                </p:cTn>
                              </p:par>
                              <p:par>
                                <p:cTn id="50" presetID="10" presetClass="exit" presetSubtype="0" fill="hold" nodeType="withEffect">
                                  <p:stCondLst>
                                    <p:cond delay="40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8" grpId="0"/>
      <p:bldP spid="8"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A_图片 10" descr="C:\Documents and Settings\Administrator\桌面\PPT半成品\赢战ppt.png"/>
          <p:cNvPicPr>
            <a:picLocks noChangeAspect="1" noChangeArrowheads="1"/>
          </p:cNvPicPr>
          <p:nvPr>
            <p:custDataLst>
              <p:tags r:id="rId5"/>
            </p:custDataLst>
          </p:nvPr>
        </p:nvPicPr>
        <p:blipFill>
          <a:blip r:embed="rId3">
            <a:extLst>
              <a:ext uri="{BEBA8EAE-BF5A-486C-A8C5-ECC9F3942E4B}">
                <a14:imgProps xmlns:a14="http://schemas.microsoft.com/office/drawing/2010/main">
                  <a14:imgLayer r:embed="rId4">
                    <a14:imgEffect>
                      <a14:brightnessContrast bright="40000" contrast="-20000"/>
                    </a14:imgEffect>
                    <a14:imgEffect>
                      <a14:colorTemperature colorTemp="11200"/>
                    </a14:imgEffect>
                  </a14:imgLayer>
                </a14:imgProps>
              </a:ext>
            </a:extLst>
          </a:blip>
          <a:stretch>
            <a:fillRect/>
          </a:stretch>
        </p:blipFill>
        <p:spPr bwMode="auto">
          <a:xfrm>
            <a:off x="-1589" y="980529"/>
            <a:ext cx="5313817" cy="5892736"/>
          </a:xfrm>
          <a:prstGeom prst="rect">
            <a:avLst/>
          </a:prstGeom>
          <a:noFill/>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sp>
        <p:nvSpPr>
          <p:cNvPr id="11" name="TextBox 9"/>
          <p:cNvSpPr txBox="1"/>
          <p:nvPr/>
        </p:nvSpPr>
        <p:spPr>
          <a:xfrm>
            <a:off x="1482406" y="1979632"/>
            <a:ext cx="9225602" cy="144655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8800" b="1">
                <a:blipFill dpi="0" rotWithShape="1">
                  <a:blip r:embed="rId7">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一路风雨一路兼程</a:t>
            </a:r>
            <a:endParaRPr lang="zh-CN" altLang="en-US" sz="8800" b="1">
              <a:blipFill dpi="0" rotWithShape="1">
                <a:blip r:embed="rId7">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
        <p:nvSpPr>
          <p:cNvPr id="12" name="TextBox 10"/>
          <p:cNvSpPr txBox="1"/>
          <p:nvPr/>
        </p:nvSpPr>
        <p:spPr>
          <a:xfrm>
            <a:off x="1840678" y="3426182"/>
            <a:ext cx="8509061" cy="1200329"/>
          </a:xfrm>
          <a:prstGeom prst="rect">
            <a:avLst/>
          </a:prstGeom>
          <a:noFill/>
        </p:spPr>
        <p:txBody>
          <a:bodyPr wrap="none" rtlCol="0" anchor="ctr">
            <a:spAutoFit/>
            <a:scene3d>
              <a:camera prst="orthographicFront"/>
              <a:lightRig rig="threePt" dir="t"/>
            </a:scene3d>
            <a:sp3d extrusionH="31750" prstMaterial="powder">
              <a:bevelT w="57150" h="12700" prst="softRound"/>
            </a:sp3d>
          </a:bodyPr>
          <a:lstStyle>
            <a:defPPr>
              <a:defRPr lang="zh-CN"/>
            </a:defPPr>
            <a:lvl1pPr algn="ctr">
              <a:defRPr sz="6000" b="1">
                <a:blipFill dpi="0" rotWithShape="1">
                  <a:blip r:embed="rId7">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7200">
                <a:latin typeface="汉仪星宇体简" panose="00020600040101010101" pitchFamily="18" charset="-122"/>
                <a:ea typeface="汉仪星宇体简" panose="00020600040101010101" pitchFamily="18" charset="-122"/>
              </a:rPr>
              <a:t>在拼搏与奋斗中成长</a:t>
            </a:r>
            <a:endParaRPr lang="zh-CN" altLang="en-US" sz="7200">
              <a:latin typeface="汉仪星宇体简" panose="00020600040101010101" pitchFamily="18" charset="-122"/>
              <a:ea typeface="汉仪星宇体简" panose="00020600040101010101" pitchFamily="18" charset="-122"/>
            </a:endParaRPr>
          </a:p>
        </p:txBody>
      </p:sp>
      <p:pic>
        <p:nvPicPr>
          <p:cNvPr id="13" name="Picture 92" descr="D:\desktop\图片3.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423988" y="2777107"/>
            <a:ext cx="9342437" cy="124777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976951" y="4699302"/>
            <a:ext cx="2236510" cy="33855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000" b="1">
                <a:blipFill dpi="0" rotWithShape="1">
                  <a:blip r:embed="rId7">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1600">
                <a:latin typeface="汉仪星宇体简" panose="00020600040101010101" pitchFamily="18" charset="-122"/>
                <a:ea typeface="汉仪星宇体简" panose="00020600040101010101" pitchFamily="18" charset="-122"/>
              </a:rPr>
              <a:t>文字可修改且效果不变</a:t>
            </a:r>
            <a:endParaRPr lang="zh-CN" altLang="en-US" sz="1600">
              <a:latin typeface="汉仪星宇体简" panose="00020600040101010101" pitchFamily="18" charset="-122"/>
              <a:ea typeface="汉仪星宇体简" panose="00020600040101010101" pitchFamily="18" charset="-122"/>
            </a:endParaRPr>
          </a:p>
        </p:txBody>
      </p:sp>
    </p:spTree>
  </p:cSld>
  <p:clrMapOvr>
    <a:masterClrMapping/>
  </p:clrMapOvr>
  <mc:AlternateContent>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1000"/>
                                        <p:tgtEl>
                                          <p:spTgt spid="9"/>
                                        </p:tgtEl>
                                      </p:cBhvr>
                                    </p:animEffect>
                                  </p:childTnLst>
                                </p:cTn>
                              </p:par>
                            </p:childTnLst>
                          </p:cTn>
                        </p:par>
                        <p:par>
                          <p:cTn id="8" fill="hold" nodeType="afterGroup">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par>
                                <p:cTn id="14" presetID="6" presetClass="emph" presetSubtype="0" autoRev="1" fill="hold" grpId="1" nodeType="withEffect">
                                  <p:stCondLst>
                                    <p:cond delay="400"/>
                                  </p:stCondLst>
                                  <p:childTnLst>
                                    <p:animScale>
                                      <p:cBhvr>
                                        <p:cTn id="15" dur="1600" fill="hold"/>
                                        <p:tgtEl>
                                          <p:spTgt spid="11"/>
                                        </p:tgtEl>
                                      </p:cBhvr>
                                      <p:by x="110000" y="110000"/>
                                    </p:animScale>
                                  </p:childTnLst>
                                </p:cTn>
                              </p:par>
                              <p:par>
                                <p:cTn id="16" presetID="53" presetClass="entr" presetSubtype="16"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00" fill="hold"/>
                                        <p:tgtEl>
                                          <p:spTgt spid="12"/>
                                        </p:tgtEl>
                                        <p:attrNameLst>
                                          <p:attrName>ppt_w</p:attrName>
                                        </p:attrNameLst>
                                      </p:cBhvr>
                                      <p:tavLst>
                                        <p:tav tm="0">
                                          <p:val>
                                            <p:fltVal val="0"/>
                                          </p:val>
                                        </p:tav>
                                        <p:tav tm="100000">
                                          <p:val>
                                            <p:strVal val="#ppt_w"/>
                                          </p:val>
                                        </p:tav>
                                      </p:tavLst>
                                    </p:anim>
                                    <p:anim calcmode="lin" valueType="num">
                                      <p:cBhvr>
                                        <p:cTn id="19" dur="200" fill="hold"/>
                                        <p:tgtEl>
                                          <p:spTgt spid="12"/>
                                        </p:tgtEl>
                                        <p:attrNameLst>
                                          <p:attrName>ppt_h</p:attrName>
                                        </p:attrNameLst>
                                      </p:cBhvr>
                                      <p:tavLst>
                                        <p:tav tm="0">
                                          <p:val>
                                            <p:fltVal val="0"/>
                                          </p:val>
                                        </p:tav>
                                        <p:tav tm="100000">
                                          <p:val>
                                            <p:strVal val="#ppt_h"/>
                                          </p:val>
                                        </p:tav>
                                      </p:tavLst>
                                    </p:anim>
                                    <p:animEffect transition="in" filter="fade">
                                      <p:cBhvr>
                                        <p:cTn id="20" dur="200"/>
                                        <p:tgtEl>
                                          <p:spTgt spid="12"/>
                                        </p:tgtEl>
                                      </p:cBhvr>
                                    </p:animEffect>
                                  </p:childTnLst>
                                </p:cTn>
                              </p:par>
                              <p:par>
                                <p:cTn id="21" presetID="6" presetClass="emph" presetSubtype="0" autoRev="1" fill="hold" grpId="1" nodeType="withEffect">
                                  <p:stCondLst>
                                    <p:cond delay="400"/>
                                  </p:stCondLst>
                                  <p:childTnLst>
                                    <p:animScale>
                                      <p:cBhvr>
                                        <p:cTn id="22" dur="1600" fill="hold"/>
                                        <p:tgtEl>
                                          <p:spTgt spid="12"/>
                                        </p:tgtEl>
                                      </p:cBhvr>
                                      <p:by x="110000" y="110000"/>
                                    </p:animScale>
                                  </p:childTnLst>
                                </p:cTn>
                              </p:par>
                              <p:par>
                                <p:cTn id="23" presetID="53" presetClass="entr" presetSubtype="16" fill="hold" grpId="0" nodeType="withEffect">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200" fill="hold"/>
                                        <p:tgtEl>
                                          <p:spTgt spid="14"/>
                                        </p:tgtEl>
                                        <p:attrNameLst>
                                          <p:attrName>ppt_w</p:attrName>
                                        </p:attrNameLst>
                                      </p:cBhvr>
                                      <p:tavLst>
                                        <p:tav tm="0">
                                          <p:val>
                                            <p:fltVal val="0"/>
                                          </p:val>
                                        </p:tav>
                                        <p:tav tm="100000">
                                          <p:val>
                                            <p:strVal val="#ppt_w"/>
                                          </p:val>
                                        </p:tav>
                                      </p:tavLst>
                                    </p:anim>
                                    <p:anim calcmode="lin" valueType="num">
                                      <p:cBhvr>
                                        <p:cTn id="26" dur="200" fill="hold"/>
                                        <p:tgtEl>
                                          <p:spTgt spid="14"/>
                                        </p:tgtEl>
                                        <p:attrNameLst>
                                          <p:attrName>ppt_h</p:attrName>
                                        </p:attrNameLst>
                                      </p:cBhvr>
                                      <p:tavLst>
                                        <p:tav tm="0">
                                          <p:val>
                                            <p:fltVal val="0"/>
                                          </p:val>
                                        </p:tav>
                                        <p:tav tm="100000">
                                          <p:val>
                                            <p:strVal val="#ppt_h"/>
                                          </p:val>
                                        </p:tav>
                                      </p:tavLst>
                                    </p:anim>
                                    <p:animEffect transition="in" filter="fade">
                                      <p:cBhvr>
                                        <p:cTn id="27" dur="200"/>
                                        <p:tgtEl>
                                          <p:spTgt spid="14"/>
                                        </p:tgtEl>
                                      </p:cBhvr>
                                    </p:animEffect>
                                  </p:childTnLst>
                                </p:cTn>
                              </p:par>
                              <p:par>
                                <p:cTn id="28" presetID="6" presetClass="emph" presetSubtype="0" autoRev="1" fill="hold" grpId="1" nodeType="withEffect">
                                  <p:stCondLst>
                                    <p:cond delay="400"/>
                                  </p:stCondLst>
                                  <p:childTnLst>
                                    <p:animScale>
                                      <p:cBhvr>
                                        <p:cTn id="29" dur="1600" fill="hold"/>
                                        <p:tgtEl>
                                          <p:spTgt spid="14"/>
                                        </p:tgtEl>
                                      </p:cBhvr>
                                      <p:by x="110000" y="110000"/>
                                    </p:animScale>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400"/>
                                        <p:tgtEl>
                                          <p:spTgt spid="13"/>
                                        </p:tgtEl>
                                      </p:cBhvr>
                                    </p:animEffect>
                                  </p:childTnLst>
                                </p:cTn>
                              </p:par>
                              <p:par>
                                <p:cTn id="33" presetID="6" presetClass="emph" presetSubtype="0" autoRev="1" fill="hold" nodeType="withEffect">
                                  <p:stCondLst>
                                    <p:cond delay="200"/>
                                  </p:stCondLst>
                                  <p:childTnLst>
                                    <p:animScale>
                                      <p:cBhvr>
                                        <p:cTn id="34" dur="200" fill="hold"/>
                                        <p:tgtEl>
                                          <p:spTgt spid="13"/>
                                        </p:tgtEl>
                                      </p:cBhvr>
                                      <p:by x="800000" y="800000"/>
                                    </p:animScale>
                                  </p:childTnLst>
                                </p:cTn>
                              </p:par>
                              <p:par>
                                <p:cTn id="35" presetID="10" presetClass="exit" presetSubtype="0" fill="hold" nodeType="withEffect">
                                  <p:stCondLst>
                                    <p:cond delay="40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4" grpId="0"/>
      <p:bldP spid="14"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2" descr="C:\Users\Administrator\Desktop\江淮担保官网设计资料\Nipic_3556033_20110318160705775607.png"/>
          <p:cNvPicPr>
            <a:picLocks noChangeAspect="1" noChangeArrowheads="1"/>
          </p:cNvPicPr>
          <p:nvPr/>
        </p:nvPicPr>
        <p:blipFill>
          <a:blip r:embed="rId3"/>
          <a:stretch>
            <a:fillRect/>
          </a:stretch>
        </p:blipFill>
        <p:spPr bwMode="auto">
          <a:xfrm>
            <a:off x="6595083" y="0"/>
            <a:ext cx="5390791" cy="6882971"/>
          </a:xfrm>
          <a:prstGeom prst="rect">
            <a:avLst/>
          </a:prstGeom>
          <a:noFill/>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5975350"/>
            <a:ext cx="12192000" cy="882650"/>
          </a:xfrm>
          <a:prstGeom prst="rect">
            <a:avLst/>
          </a:prstGeom>
        </p:spPr>
      </p:pic>
      <p:sp>
        <p:nvSpPr>
          <p:cNvPr id="11" name="TextBox 9"/>
          <p:cNvSpPr txBox="1"/>
          <p:nvPr/>
        </p:nvSpPr>
        <p:spPr>
          <a:xfrm>
            <a:off x="1766138" y="2027031"/>
            <a:ext cx="8658139" cy="1323439"/>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8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乘风破浪 缔造传奇</a:t>
            </a:r>
            <a:endParaRPr lang="zh-CN" altLang="en-US" sz="8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
        <p:nvSpPr>
          <p:cNvPr id="12" name="TextBox 10"/>
          <p:cNvSpPr txBox="1"/>
          <p:nvPr/>
        </p:nvSpPr>
        <p:spPr>
          <a:xfrm>
            <a:off x="1762931" y="3251450"/>
            <a:ext cx="8664552" cy="1107996"/>
          </a:xfrm>
          <a:prstGeom prst="rect">
            <a:avLst/>
          </a:prstGeom>
          <a:noFill/>
        </p:spPr>
        <p:txBody>
          <a:bodyPr wrap="none" rtlCol="0" anchor="ctr">
            <a:spAutoFit/>
            <a:scene3d>
              <a:camera prst="orthographicFront"/>
              <a:lightRig rig="threePt" dir="t"/>
            </a:scene3d>
            <a:sp3d extrusionH="31750" prstMaterial="powder">
              <a:bevelT w="57150" h="1270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6600">
                <a:latin typeface="汉仪星宇体简" panose="00020600040101010101" pitchFamily="18" charset="-122"/>
                <a:ea typeface="汉仪星宇体简" panose="00020600040101010101" pitchFamily="18" charset="-122"/>
              </a:rPr>
              <a:t>凝心聚力收获成功喜悦</a:t>
            </a:r>
            <a:endParaRPr lang="zh-CN" altLang="en-US" sz="6600">
              <a:latin typeface="汉仪星宇体简" panose="00020600040101010101" pitchFamily="18" charset="-122"/>
              <a:ea typeface="汉仪星宇体简" panose="00020600040101010101" pitchFamily="18" charset="-122"/>
            </a:endParaRPr>
          </a:p>
        </p:txBody>
      </p:sp>
      <p:pic>
        <p:nvPicPr>
          <p:cNvPr id="13" name="Picture 92" descr="D:\desktop\图片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23988" y="2557673"/>
            <a:ext cx="9342437" cy="1247775"/>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976951" y="4699302"/>
            <a:ext cx="2236510" cy="33855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000" b="1">
                <a:blipFill dpi="0" rotWithShape="1">
                  <a:blip r:embed="rId5">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微软雅黑" panose="020b0503020204020204" pitchFamily="34" charset="-122"/>
                <a:ea typeface="微软雅黑" panose="020b0503020204020204" pitchFamily="34" charset="-122"/>
              </a:defRPr>
            </a:lvl1pPr>
          </a:lstStyle>
          <a:p>
            <a:r>
              <a:rPr lang="zh-CN" altLang="en-US" sz="1600">
                <a:latin typeface="汉仪星宇体简" panose="00020600040101010101" pitchFamily="18" charset="-122"/>
                <a:ea typeface="汉仪星宇体简" panose="00020600040101010101" pitchFamily="18" charset="-122"/>
              </a:rPr>
              <a:t>文字可修改且效果不变</a:t>
            </a:r>
            <a:endParaRPr lang="zh-CN" altLang="en-US" sz="1600">
              <a:latin typeface="汉仪星宇体简" panose="00020600040101010101" pitchFamily="18" charset="-122"/>
              <a:ea typeface="汉仪星宇体简" panose="00020600040101010101" pitchFamily="18" charset="-122"/>
            </a:endParaRPr>
          </a:p>
        </p:txBody>
      </p:sp>
    </p:spTree>
  </p:cSld>
  <p:clrMapOvr>
    <a:masterClrMapping/>
  </p:clrMapOvr>
  <mc:AlternateContent>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1000"/>
                                        <p:tgtEl>
                                          <p:spTgt spid="9"/>
                                        </p:tgtEl>
                                      </p:cBhvr>
                                    </p:animEffect>
                                  </p:childTnLst>
                                </p:cTn>
                              </p:par>
                            </p:childTnLst>
                          </p:cTn>
                        </p:par>
                        <p:par>
                          <p:cTn id="8" fill="hold" nodeType="afterGroup">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200" fill="hold"/>
                                        <p:tgtEl>
                                          <p:spTgt spid="11"/>
                                        </p:tgtEl>
                                        <p:attrNameLst>
                                          <p:attrName>ppt_w</p:attrName>
                                        </p:attrNameLst>
                                      </p:cBhvr>
                                      <p:tavLst>
                                        <p:tav tm="0">
                                          <p:val>
                                            <p:fltVal val="0"/>
                                          </p:val>
                                        </p:tav>
                                        <p:tav tm="100000">
                                          <p:val>
                                            <p:strVal val="#ppt_w"/>
                                          </p:val>
                                        </p:tav>
                                      </p:tavLst>
                                    </p:anim>
                                    <p:anim calcmode="lin" valueType="num">
                                      <p:cBhvr>
                                        <p:cTn id="12" dur="200" fill="hold"/>
                                        <p:tgtEl>
                                          <p:spTgt spid="11"/>
                                        </p:tgtEl>
                                        <p:attrNameLst>
                                          <p:attrName>ppt_h</p:attrName>
                                        </p:attrNameLst>
                                      </p:cBhvr>
                                      <p:tavLst>
                                        <p:tav tm="0">
                                          <p:val>
                                            <p:fltVal val="0"/>
                                          </p:val>
                                        </p:tav>
                                        <p:tav tm="100000">
                                          <p:val>
                                            <p:strVal val="#ppt_h"/>
                                          </p:val>
                                        </p:tav>
                                      </p:tavLst>
                                    </p:anim>
                                    <p:animEffect transition="in" filter="fade">
                                      <p:cBhvr>
                                        <p:cTn id="13" dur="200"/>
                                        <p:tgtEl>
                                          <p:spTgt spid="11"/>
                                        </p:tgtEl>
                                      </p:cBhvr>
                                    </p:animEffect>
                                  </p:childTnLst>
                                </p:cTn>
                              </p:par>
                              <p:par>
                                <p:cTn id="14" presetID="6" presetClass="emph" presetSubtype="0" autoRev="1" fill="hold" grpId="1" nodeType="withEffect">
                                  <p:stCondLst>
                                    <p:cond delay="400"/>
                                  </p:stCondLst>
                                  <p:childTnLst>
                                    <p:animScale>
                                      <p:cBhvr>
                                        <p:cTn id="15" dur="1600" fill="hold"/>
                                        <p:tgtEl>
                                          <p:spTgt spid="11"/>
                                        </p:tgtEl>
                                      </p:cBhvr>
                                      <p:by x="110000" y="110000"/>
                                    </p:animScale>
                                  </p:childTnLst>
                                </p:cTn>
                              </p:par>
                              <p:par>
                                <p:cTn id="16" presetID="53" presetClass="entr" presetSubtype="16"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00" fill="hold"/>
                                        <p:tgtEl>
                                          <p:spTgt spid="12"/>
                                        </p:tgtEl>
                                        <p:attrNameLst>
                                          <p:attrName>ppt_w</p:attrName>
                                        </p:attrNameLst>
                                      </p:cBhvr>
                                      <p:tavLst>
                                        <p:tav tm="0">
                                          <p:val>
                                            <p:fltVal val="0"/>
                                          </p:val>
                                        </p:tav>
                                        <p:tav tm="100000">
                                          <p:val>
                                            <p:strVal val="#ppt_w"/>
                                          </p:val>
                                        </p:tav>
                                      </p:tavLst>
                                    </p:anim>
                                    <p:anim calcmode="lin" valueType="num">
                                      <p:cBhvr>
                                        <p:cTn id="19" dur="200" fill="hold"/>
                                        <p:tgtEl>
                                          <p:spTgt spid="12"/>
                                        </p:tgtEl>
                                        <p:attrNameLst>
                                          <p:attrName>ppt_h</p:attrName>
                                        </p:attrNameLst>
                                      </p:cBhvr>
                                      <p:tavLst>
                                        <p:tav tm="0">
                                          <p:val>
                                            <p:fltVal val="0"/>
                                          </p:val>
                                        </p:tav>
                                        <p:tav tm="100000">
                                          <p:val>
                                            <p:strVal val="#ppt_h"/>
                                          </p:val>
                                        </p:tav>
                                      </p:tavLst>
                                    </p:anim>
                                    <p:animEffect transition="in" filter="fade">
                                      <p:cBhvr>
                                        <p:cTn id="20" dur="200"/>
                                        <p:tgtEl>
                                          <p:spTgt spid="12"/>
                                        </p:tgtEl>
                                      </p:cBhvr>
                                    </p:animEffect>
                                  </p:childTnLst>
                                </p:cTn>
                              </p:par>
                              <p:par>
                                <p:cTn id="21" presetID="6" presetClass="emph" presetSubtype="0" autoRev="1" fill="hold" grpId="1" nodeType="withEffect">
                                  <p:stCondLst>
                                    <p:cond delay="400"/>
                                  </p:stCondLst>
                                  <p:childTnLst>
                                    <p:animScale>
                                      <p:cBhvr>
                                        <p:cTn id="22" dur="1600" fill="hold"/>
                                        <p:tgtEl>
                                          <p:spTgt spid="12"/>
                                        </p:tgtEl>
                                      </p:cBhvr>
                                      <p:by x="110000" y="110000"/>
                                    </p:animScale>
                                  </p:childTnLst>
                                </p:cTn>
                              </p:par>
                              <p:par>
                                <p:cTn id="23" presetID="53" presetClass="entr" presetSubtype="16" fill="hold" grpId="0" nodeType="withEffect">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200" fill="hold"/>
                                        <p:tgtEl>
                                          <p:spTgt spid="14"/>
                                        </p:tgtEl>
                                        <p:attrNameLst>
                                          <p:attrName>ppt_w</p:attrName>
                                        </p:attrNameLst>
                                      </p:cBhvr>
                                      <p:tavLst>
                                        <p:tav tm="0">
                                          <p:val>
                                            <p:fltVal val="0"/>
                                          </p:val>
                                        </p:tav>
                                        <p:tav tm="100000">
                                          <p:val>
                                            <p:strVal val="#ppt_w"/>
                                          </p:val>
                                        </p:tav>
                                      </p:tavLst>
                                    </p:anim>
                                    <p:anim calcmode="lin" valueType="num">
                                      <p:cBhvr>
                                        <p:cTn id="26" dur="200" fill="hold"/>
                                        <p:tgtEl>
                                          <p:spTgt spid="14"/>
                                        </p:tgtEl>
                                        <p:attrNameLst>
                                          <p:attrName>ppt_h</p:attrName>
                                        </p:attrNameLst>
                                      </p:cBhvr>
                                      <p:tavLst>
                                        <p:tav tm="0">
                                          <p:val>
                                            <p:fltVal val="0"/>
                                          </p:val>
                                        </p:tav>
                                        <p:tav tm="100000">
                                          <p:val>
                                            <p:strVal val="#ppt_h"/>
                                          </p:val>
                                        </p:tav>
                                      </p:tavLst>
                                    </p:anim>
                                    <p:animEffect transition="in" filter="fade">
                                      <p:cBhvr>
                                        <p:cTn id="27" dur="200"/>
                                        <p:tgtEl>
                                          <p:spTgt spid="14"/>
                                        </p:tgtEl>
                                      </p:cBhvr>
                                    </p:animEffect>
                                  </p:childTnLst>
                                </p:cTn>
                              </p:par>
                              <p:par>
                                <p:cTn id="28" presetID="6" presetClass="emph" presetSubtype="0" autoRev="1" fill="hold" grpId="1" nodeType="withEffect">
                                  <p:stCondLst>
                                    <p:cond delay="400"/>
                                  </p:stCondLst>
                                  <p:childTnLst>
                                    <p:animScale>
                                      <p:cBhvr>
                                        <p:cTn id="29" dur="1600" fill="hold"/>
                                        <p:tgtEl>
                                          <p:spTgt spid="14"/>
                                        </p:tgtEl>
                                      </p:cBhvr>
                                      <p:by x="110000" y="110000"/>
                                    </p:animScale>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400"/>
                                        <p:tgtEl>
                                          <p:spTgt spid="13"/>
                                        </p:tgtEl>
                                      </p:cBhvr>
                                    </p:animEffect>
                                  </p:childTnLst>
                                </p:cTn>
                              </p:par>
                              <p:par>
                                <p:cTn id="33" presetID="6" presetClass="emph" presetSubtype="0" autoRev="1" fill="hold" nodeType="withEffect">
                                  <p:stCondLst>
                                    <p:cond delay="200"/>
                                  </p:stCondLst>
                                  <p:childTnLst>
                                    <p:animScale>
                                      <p:cBhvr>
                                        <p:cTn id="34" dur="200" fill="hold"/>
                                        <p:tgtEl>
                                          <p:spTgt spid="13"/>
                                        </p:tgtEl>
                                      </p:cBhvr>
                                      <p:by x="800000" y="800000"/>
                                    </p:animScale>
                                  </p:childTnLst>
                                </p:cTn>
                              </p:par>
                              <p:par>
                                <p:cTn id="35" presetID="10" presetClass="exit" presetSubtype="0" fill="hold" nodeType="withEffect">
                                  <p:stCondLst>
                                    <p:cond delay="40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4" grpId="0"/>
      <p:bldP spid="14"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882650"/>
          </a:xfrm>
          <a:prstGeom prst="rect">
            <a:avLst/>
          </a:prstGeom>
        </p:spPr>
      </p:pic>
      <p:pic>
        <p:nvPicPr>
          <p:cNvPr id="15" name="图片 14"/>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a:off x="9724767" y="0"/>
            <a:ext cx="2467233" cy="2852738"/>
          </a:xfrm>
          <a:prstGeom prst="rect">
            <a:avLst/>
          </a:prstGeom>
        </p:spPr>
      </p:pic>
      <p:pic>
        <p:nvPicPr>
          <p:cNvPr id="16" name="图片 15"/>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4072" y="0"/>
            <a:ext cx="2329344" cy="3130056"/>
          </a:xfrm>
          <a:prstGeom prst="rect">
            <a:avLst/>
          </a:prstGeom>
        </p:spPr>
      </p:pic>
      <p:grpSp>
        <p:nvGrpSpPr>
          <p:cNvPr id="2" name="组合 1"/>
          <p:cNvGrpSpPr/>
          <p:nvPr/>
        </p:nvGrpSpPr>
        <p:grpSpPr>
          <a:xfrm>
            <a:off x="1453158" y="2887461"/>
            <a:ext cx="2021284" cy="2862464"/>
            <a:chOff x="1453158" y="2887461"/>
            <a:chExt cx="2021284" cy="2862464"/>
          </a:xfrm>
        </p:grpSpPr>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53158" y="2887461"/>
              <a:ext cx="2021284" cy="2862464"/>
            </a:xfrm>
            <a:prstGeom prst="rect">
              <a:avLst/>
            </a:prstGeom>
          </p:spPr>
        </p:pic>
        <p:sp>
          <p:nvSpPr>
            <p:cNvPr id="12" name="文本框 11"/>
            <p:cNvSpPr txBox="1"/>
            <p:nvPr/>
          </p:nvSpPr>
          <p:spPr>
            <a:xfrm>
              <a:off x="1805940" y="2947407"/>
              <a:ext cx="1014836" cy="2800767"/>
            </a:xfrm>
            <a:prstGeom prst="rect">
              <a:avLst/>
            </a:prstGeom>
            <a:noFill/>
          </p:spPr>
          <p:txBody>
            <a:bodyPr wrap="square" rtlCol="0">
              <a:spAutoFit/>
              <a:scene3d>
                <a:camera prst="orthographicFront"/>
                <a:lightRig rig="threePt" dir="t"/>
              </a:scene3d>
              <a:sp3d>
                <a:bevelB w="190500" h="184150"/>
              </a:sp3d>
            </a:bodyPr>
            <a:lstStyle/>
            <a:p>
              <a:pPr algn="ctr"/>
              <a:r>
                <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年终总结</a:t>
              </a:r>
              <a:endPar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grpSp>
      <p:grpSp>
        <p:nvGrpSpPr>
          <p:cNvPr id="4" name="组合 3"/>
          <p:cNvGrpSpPr/>
          <p:nvPr/>
        </p:nvGrpSpPr>
        <p:grpSpPr>
          <a:xfrm>
            <a:off x="3870722" y="2887461"/>
            <a:ext cx="2021284" cy="2862464"/>
            <a:chOff x="3870722" y="2887461"/>
            <a:chExt cx="2021284" cy="2862464"/>
          </a:xfrm>
        </p:grpSpPr>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70722" y="2887461"/>
              <a:ext cx="2021284" cy="2862464"/>
            </a:xfrm>
            <a:prstGeom prst="rect">
              <a:avLst/>
            </a:prstGeom>
          </p:spPr>
        </p:pic>
        <p:sp>
          <p:nvSpPr>
            <p:cNvPr id="21" name="文本框 20"/>
            <p:cNvSpPr txBox="1"/>
            <p:nvPr/>
          </p:nvSpPr>
          <p:spPr>
            <a:xfrm>
              <a:off x="4256445" y="2947407"/>
              <a:ext cx="1014836" cy="2800767"/>
            </a:xfrm>
            <a:prstGeom prst="rect">
              <a:avLst/>
            </a:prstGeom>
            <a:noFill/>
          </p:spPr>
          <p:txBody>
            <a:bodyPr wrap="square" rtlCol="0">
              <a:spAutoFit/>
              <a:scene3d>
                <a:camera prst="orthographicFront"/>
                <a:lightRig rig="threePt" dir="t"/>
              </a:scene3d>
              <a:sp3d>
                <a:bevelB w="190500" h="184150"/>
              </a:sp3d>
            </a:bodyPr>
            <a:lstStyle/>
            <a:p>
              <a:pPr algn="ctr"/>
              <a:r>
                <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颁奖典礼</a:t>
              </a:r>
              <a:endPar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grpSp>
      <p:grpSp>
        <p:nvGrpSpPr>
          <p:cNvPr id="5" name="组合 4"/>
          <p:cNvGrpSpPr/>
          <p:nvPr/>
        </p:nvGrpSpPr>
        <p:grpSpPr>
          <a:xfrm>
            <a:off x="6288286" y="2887461"/>
            <a:ext cx="2021284" cy="2862464"/>
            <a:chOff x="6288286" y="2887461"/>
            <a:chExt cx="2021284" cy="2862464"/>
          </a:xfrm>
        </p:grpSpPr>
        <p:pic>
          <p:nvPicPr>
            <p:cNvPr id="11" name="图片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8286" y="2887461"/>
              <a:ext cx="2021284" cy="2862464"/>
            </a:xfrm>
            <a:prstGeom prst="rect">
              <a:avLst/>
            </a:prstGeom>
          </p:spPr>
        </p:pic>
        <p:sp>
          <p:nvSpPr>
            <p:cNvPr id="22" name="文本框 21"/>
            <p:cNvSpPr txBox="1"/>
            <p:nvPr/>
          </p:nvSpPr>
          <p:spPr>
            <a:xfrm>
              <a:off x="6653537" y="2947407"/>
              <a:ext cx="1014836" cy="2800767"/>
            </a:xfrm>
            <a:prstGeom prst="rect">
              <a:avLst/>
            </a:prstGeom>
            <a:noFill/>
          </p:spPr>
          <p:txBody>
            <a:bodyPr wrap="square" rtlCol="0">
              <a:spAutoFit/>
              <a:scene3d>
                <a:camera prst="orthographicFront"/>
                <a:lightRig rig="threePt" dir="t"/>
              </a:scene3d>
              <a:sp3d>
                <a:bevelB w="190500" h="184150"/>
              </a:sp3d>
            </a:bodyPr>
            <a:lstStyle/>
            <a:p>
              <a:pPr algn="ctr"/>
              <a:r>
                <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节目汇演</a:t>
              </a:r>
              <a:endPar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grpSp>
      <p:grpSp>
        <p:nvGrpSpPr>
          <p:cNvPr id="6" name="组合 5"/>
          <p:cNvGrpSpPr/>
          <p:nvPr/>
        </p:nvGrpSpPr>
        <p:grpSpPr>
          <a:xfrm>
            <a:off x="8705850" y="2887461"/>
            <a:ext cx="2021284" cy="2862464"/>
            <a:chOff x="8705850" y="2887461"/>
            <a:chExt cx="2021284" cy="2862464"/>
          </a:xfrm>
        </p:grpSpPr>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05850" y="2887461"/>
              <a:ext cx="2021284" cy="2862464"/>
            </a:xfrm>
            <a:prstGeom prst="rect">
              <a:avLst/>
            </a:prstGeom>
          </p:spPr>
        </p:pic>
        <p:sp>
          <p:nvSpPr>
            <p:cNvPr id="23" name="文本框 22"/>
            <p:cNvSpPr txBox="1"/>
            <p:nvPr/>
          </p:nvSpPr>
          <p:spPr>
            <a:xfrm>
              <a:off x="9071101" y="2947407"/>
              <a:ext cx="1014836" cy="2800767"/>
            </a:xfrm>
            <a:prstGeom prst="rect">
              <a:avLst/>
            </a:prstGeom>
            <a:noFill/>
          </p:spPr>
          <p:txBody>
            <a:bodyPr wrap="square" rtlCol="0">
              <a:spAutoFit/>
              <a:scene3d>
                <a:camera prst="orthographicFront"/>
                <a:lightRig rig="threePt" dir="t"/>
              </a:scene3d>
              <a:sp3d>
                <a:bevelB w="190500" h="184150"/>
              </a:sp3d>
            </a:bodyPr>
            <a:lstStyle/>
            <a:p>
              <a:pPr algn="ctr"/>
              <a:r>
                <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rPr>
                <a:t>员工风采</a:t>
              </a:r>
              <a:endParaRPr lang="zh-CN" altLang="en-US" sz="4400">
                <a:blipFill dpi="0" rotWithShape="1">
                  <a:blip r:embed="rId11"/>
                  <a:stretch>
                    <a:fillRect/>
                  </a:stretch>
                </a:blipFill>
                <a:effectLst>
                  <a:outerShdw blurRad="76200" dist="50800" dir="5400000" algn="t" rotWithShape="0">
                    <a:prstClr val="black">
                      <a:alpha val="84000"/>
                    </a:prstClr>
                  </a:outerShdw>
                </a:effectLst>
                <a:latin typeface="汉仪星宇体简" panose="00020600040101010101" pitchFamily="18" charset="-122"/>
                <a:ea typeface="汉仪星宇体简" panose="00020600040101010101" pitchFamily="18" charset="-122"/>
              </a:endParaRPr>
            </a:p>
          </p:txBody>
        </p:sp>
      </p:grpSp>
      <p:sp>
        <p:nvSpPr>
          <p:cNvPr id="18" name="TextBox 9"/>
          <p:cNvSpPr txBox="1"/>
          <p:nvPr/>
        </p:nvSpPr>
        <p:spPr>
          <a:xfrm>
            <a:off x="4307690" y="1087815"/>
            <a:ext cx="3576621" cy="1107996"/>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6600" b="1">
                <a:blipFill dpi="0" rotWithShape="1">
                  <a:blip r:embed="rId12">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rPr>
              <a:t>晚会流程</a:t>
            </a:r>
            <a:endParaRPr lang="zh-CN" altLang="en-US" sz="6600" b="1">
              <a:blipFill dpi="0" rotWithShape="1">
                <a:blip r:embed="rId12">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endParaRPr>
          </a:p>
        </p:txBody>
      </p:sp>
      <p:sp>
        <p:nvSpPr>
          <p:cNvPr id="19" name="文本框 18"/>
          <p:cNvSpPr txBox="1"/>
          <p:nvPr/>
        </p:nvSpPr>
        <p:spPr>
          <a:xfrm>
            <a:off x="4013200" y="2026014"/>
            <a:ext cx="4165602" cy="459485"/>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1000">
                <a:ln w="0"/>
                <a:solidFill>
                  <a:srgbClr val="FFE9A3">
                    <a:alpha val="92000"/>
                  </a:srgbClr>
                </a:solidFill>
                <a:latin typeface="Century Gothic" panose="020b0502020202020204" pitchFamily="34" charset="0"/>
                <a:ea typeface="+mj-ea"/>
              </a:rPr>
              <a:t>This template is exclusively designed by Fei er creative, and copyrights belong to Bao tu</a:t>
            </a:r>
            <a:endParaRPr lang="en-US" altLang="zh-CN" sz="1000">
              <a:ln w="0"/>
              <a:solidFill>
                <a:srgbClr val="FFE9A3">
                  <a:alpha val="92000"/>
                </a:srgbClr>
              </a:solidFill>
              <a:latin typeface="Century Gothic" panose="020b0502020202020204" pitchFamily="34" charset="0"/>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nodeType="afterGroup">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nodeType="afterGroup">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nodeType="afterGroup">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nodeType="afterGroup">
                            <p:stCondLst>
                              <p:cond delay="3500"/>
                            </p:stCondLst>
                            <p:childTnLst>
                              <p:par>
                                <p:cTn id="39" presetID="10"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08801" y="0"/>
            <a:ext cx="6597105" cy="507516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882650"/>
          </a:xfrm>
          <a:prstGeom prst="rect">
            <a:avLst/>
          </a:prstGeom>
        </p:spPr>
      </p:pic>
      <p:pic>
        <p:nvPicPr>
          <p:cNvPr id="9" name="图片 8"/>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9724767" y="0"/>
            <a:ext cx="2467233" cy="2852738"/>
          </a:xfrm>
          <a:prstGeom prst="rect">
            <a:avLst/>
          </a:prstGeom>
        </p:spPr>
      </p:pic>
      <p:pic>
        <p:nvPicPr>
          <p:cNvPr id="11" name="图片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41616" y="2493997"/>
            <a:ext cx="7483151" cy="3130056"/>
          </a:xfrm>
          <a:prstGeom prst="rect">
            <a:avLst/>
          </a:prstGeom>
        </p:spPr>
      </p:pic>
      <p:pic>
        <p:nvPicPr>
          <p:cNvPr id="13" name="图片 12"/>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94072" y="0"/>
            <a:ext cx="2329344" cy="3130056"/>
          </a:xfrm>
          <a:prstGeom prst="rect">
            <a:avLst/>
          </a:prstGeom>
        </p:spPr>
      </p:pic>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9175" y="1233947"/>
            <a:ext cx="10612016" cy="4940406"/>
          </a:xfrm>
          <a:prstGeom prst="rect">
            <a:avLst/>
          </a:prstGeom>
        </p:spPr>
      </p:pic>
      <p:sp>
        <p:nvSpPr>
          <p:cNvPr id="10" name="文本框 9"/>
          <p:cNvSpPr txBox="1"/>
          <p:nvPr/>
        </p:nvSpPr>
        <p:spPr>
          <a:xfrm>
            <a:off x="4979433" y="1497964"/>
            <a:ext cx="2262159" cy="923330"/>
          </a:xfrm>
          <a:prstGeom prst="rect">
            <a:avLst/>
          </a:prstGeom>
          <a:noFill/>
        </p:spPr>
        <p:txBody>
          <a:bodyPr wrap="none" rtlCol="0">
            <a:spAutoFit/>
            <a:scene3d>
              <a:camera prst="orthographicFront"/>
              <a:lightRig rig="threePt" dir="t"/>
            </a:scene3d>
            <a:sp3d>
              <a:bevelB w="190500" h="184150"/>
            </a:sp3d>
          </a:bodyPr>
          <a:lstStyle/>
          <a:p>
            <a:pPr algn="ctr"/>
            <a:r>
              <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第一章</a:t>
            </a:r>
            <a:endParaRPr lang="zh-CN" altLang="en-US" sz="54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2" name="文本框 11"/>
          <p:cNvSpPr txBox="1"/>
          <p:nvPr/>
        </p:nvSpPr>
        <p:spPr>
          <a:xfrm>
            <a:off x="4171521" y="2536445"/>
            <a:ext cx="3877985" cy="830997"/>
          </a:xfrm>
          <a:prstGeom prst="rect">
            <a:avLst/>
          </a:prstGeom>
          <a:noFill/>
        </p:spPr>
        <p:txBody>
          <a:bodyPr wrap="none" rtlCol="0">
            <a:spAutoFit/>
            <a:scene3d>
              <a:camera prst="orthographicFront"/>
              <a:lightRig rig="threePt" dir="t"/>
            </a:scene3d>
            <a:sp3d>
              <a:bevelB w="190500" h="184150"/>
            </a:sp3d>
          </a:bodyPr>
          <a:lstStyle/>
          <a:p>
            <a:pPr algn="ctr"/>
            <a:r>
              <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rPr>
              <a:t>企业年终汇报</a:t>
            </a:r>
            <a:endParaRPr lang="zh-CN" altLang="en-US" sz="4800">
              <a:gradFill>
                <a:gsLst>
                  <a:gs pos="0">
                    <a:srgbClr val="FF0000"/>
                  </a:gs>
                  <a:gs pos="100000">
                    <a:schemeClr val="tx1"/>
                  </a:gs>
                </a:gsLst>
                <a:lin ang="5400000" scaled="1"/>
              </a:gradFill>
              <a:latin typeface="汉仪星宇体简" panose="00020600040101010101" pitchFamily="18" charset="-122"/>
              <a:ea typeface="汉仪星宇体简" panose="00020600040101010101" pitchFamily="18" charset="-122"/>
            </a:endParaRPr>
          </a:p>
        </p:txBody>
      </p:sp>
      <p:sp>
        <p:nvSpPr>
          <p:cNvPr id="14" name="文本框 13"/>
          <p:cNvSpPr txBox="1"/>
          <p:nvPr/>
        </p:nvSpPr>
        <p:spPr>
          <a:xfrm>
            <a:off x="4248152" y="3516313"/>
            <a:ext cx="3695698" cy="49622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100">
                <a:ln w="0"/>
                <a:solidFill>
                  <a:schemeClr val="tx1">
                    <a:lumMod val="75000"/>
                    <a:lumOff val="25000"/>
                    <a:alpha val="92000"/>
                  </a:schemeClr>
                </a:solidFill>
                <a:latin typeface="+mj-ea"/>
                <a:ea typeface="+mj-ea"/>
              </a:rPr>
              <a:t>天道酬勤，是你们用勤奋、敬业、忠诚，铸造了的今天，用青春和激情续写着的新篇章</a:t>
            </a:r>
            <a:endParaRPr lang="zh-CN" altLang="en-US" sz="1100">
              <a:ln w="0"/>
              <a:solidFill>
                <a:schemeClr val="tx1">
                  <a:lumMod val="75000"/>
                  <a:lumOff val="25000"/>
                  <a:alpha val="92000"/>
                </a:schemeClr>
              </a:solidFill>
              <a:latin typeface="+mj-ea"/>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nodeType="afterGroup">
                            <p:stCondLst>
                              <p:cond delay="1500"/>
                            </p:stCondLst>
                            <p:childTnLst>
                              <p:par>
                                <p:cTn id="18" presetID="2" presetClass="entr" presetSubtype="8"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1+#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p:cNvGrpSpPr/>
          <p:nvPr/>
        </p:nvGrpSpPr>
        <p:grpSpPr>
          <a:xfrm>
            <a:off x="1039193" y="3832982"/>
            <a:ext cx="10113614" cy="2025466"/>
            <a:chOff x="1039193" y="3563471"/>
            <a:chExt cx="10113614" cy="2321301"/>
          </a:xfrm>
        </p:grpSpPr>
        <p:sp>
          <p:nvSpPr>
            <p:cNvPr id="4" name="任意多边形: 形状 3"/>
            <p:cNvSpPr/>
            <p:nvPr/>
          </p:nvSpPr>
          <p:spPr>
            <a:xfrm>
              <a:off x="1039193" y="4746812"/>
              <a:ext cx="2443896" cy="1137960"/>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sp>
          <p:nvSpPr>
            <p:cNvPr id="5" name="任意多边形: 形状 4"/>
            <p:cNvSpPr/>
            <p:nvPr/>
          </p:nvSpPr>
          <p:spPr>
            <a:xfrm>
              <a:off x="2573137" y="4114800"/>
              <a:ext cx="2443896" cy="1769972"/>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sp>
          <p:nvSpPr>
            <p:cNvPr id="6" name="任意多边形: 形状 5"/>
            <p:cNvSpPr/>
            <p:nvPr/>
          </p:nvSpPr>
          <p:spPr>
            <a:xfrm>
              <a:off x="4107081" y="4550056"/>
              <a:ext cx="2443896" cy="1334716"/>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sp>
          <p:nvSpPr>
            <p:cNvPr id="7" name="任意多边形: 形状 6"/>
            <p:cNvSpPr/>
            <p:nvPr/>
          </p:nvSpPr>
          <p:spPr>
            <a:xfrm>
              <a:off x="5641025" y="3563471"/>
              <a:ext cx="2443896" cy="2321301"/>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E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sp>
          <p:nvSpPr>
            <p:cNvPr id="8" name="任意多边形: 形状 7"/>
            <p:cNvSpPr/>
            <p:nvPr/>
          </p:nvSpPr>
          <p:spPr>
            <a:xfrm>
              <a:off x="7174969" y="4262718"/>
              <a:ext cx="2443896" cy="1622054"/>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sp>
          <p:nvSpPr>
            <p:cNvPr id="9" name="任意多边形: 形状 8"/>
            <p:cNvSpPr/>
            <p:nvPr/>
          </p:nvSpPr>
          <p:spPr>
            <a:xfrm>
              <a:off x="8708911" y="5244352"/>
              <a:ext cx="2443896" cy="640419"/>
            </a:xfrm>
            <a:custGeom>
              <a:gdLst>
                <a:gd name="connsiteX0" fmla="*/ 1677114 w 3355607"/>
                <a:gd name="connsiteY0" fmla="*/ 0 h 2227172"/>
                <a:gd name="connsiteX1" fmla="*/ 3293282 w 3355607"/>
                <a:gd name="connsiteY1" fmla="*/ 2036600 h 2227172"/>
                <a:gd name="connsiteX2" fmla="*/ 3355607 w 3355607"/>
                <a:gd name="connsiteY2" fmla="*/ 2227172 h 2227172"/>
                <a:gd name="connsiteX3" fmla="*/ 0 w 3355607"/>
                <a:gd name="connsiteY3" fmla="*/ 2227172 h 2227172"/>
                <a:gd name="connsiteX4" fmla="*/ 61892 w 3355607"/>
                <a:gd name="connsiteY4" fmla="*/ 2038491 h 2227172"/>
                <a:gd name="connsiteX5" fmla="*/ 1677114 w 3355607"/>
                <a:gd name="connsiteY5" fmla="*/ 0 h 22271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5607" h="2227172">
                  <a:moveTo>
                    <a:pt x="1677114" y="0"/>
                  </a:moveTo>
                  <a:cubicBezTo>
                    <a:pt x="2097335" y="0"/>
                    <a:pt x="2991564" y="1232928"/>
                    <a:pt x="3293282" y="2036600"/>
                  </a:cubicBezTo>
                  <a:lnTo>
                    <a:pt x="3355607" y="2227172"/>
                  </a:lnTo>
                  <a:lnTo>
                    <a:pt x="0" y="2227172"/>
                  </a:lnTo>
                  <a:lnTo>
                    <a:pt x="61892" y="2038491"/>
                  </a:lnTo>
                  <a:cubicBezTo>
                    <a:pt x="363925" y="1235449"/>
                    <a:pt x="1256894" y="0"/>
                    <a:pt x="1677114" y="0"/>
                  </a:cubicBezTo>
                  <a:close/>
                </a:path>
              </a:pathLst>
            </a:cu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粗雅宋长_GBK" panose="02010600000000000000" pitchFamily="2" charset="-122"/>
              </a:endParaRPr>
            </a:p>
          </p:txBody>
        </p:sp>
      </p:grpSp>
      <p:grpSp>
        <p:nvGrpSpPr>
          <p:cNvPr id="10" name="组合 9"/>
          <p:cNvGrpSpPr/>
          <p:nvPr/>
        </p:nvGrpSpPr>
        <p:grpSpPr>
          <a:xfrm>
            <a:off x="1912579" y="3896237"/>
            <a:ext cx="697125" cy="697125"/>
            <a:chOff x="1906224" y="2659743"/>
            <a:chExt cx="1538514" cy="1538514"/>
          </a:xfrm>
        </p:grpSpPr>
        <p:sp>
          <p:nvSpPr>
            <p:cNvPr id="11" name="椭圆 10"/>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12" name="椭圆 12"/>
            <p:cNvSpPr/>
            <p:nvPr/>
          </p:nvSpPr>
          <p:spPr>
            <a:xfrm>
              <a:off x="2278581" y="3044048"/>
              <a:ext cx="793800" cy="769902"/>
            </a:xfrm>
            <a:custGeom>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grpSp>
        <p:nvGrpSpPr>
          <p:cNvPr id="13" name="组合 12"/>
          <p:cNvGrpSpPr/>
          <p:nvPr/>
        </p:nvGrpSpPr>
        <p:grpSpPr>
          <a:xfrm>
            <a:off x="3446522" y="3356137"/>
            <a:ext cx="697125" cy="697125"/>
            <a:chOff x="1906224" y="2659743"/>
            <a:chExt cx="1538514" cy="1538514"/>
          </a:xfrm>
        </p:grpSpPr>
        <p:sp>
          <p:nvSpPr>
            <p:cNvPr id="14" name="椭圆 13"/>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15" name="椭圆 15"/>
            <p:cNvSpPr/>
            <p:nvPr/>
          </p:nvSpPr>
          <p:spPr>
            <a:xfrm>
              <a:off x="2278581" y="3032864"/>
              <a:ext cx="793800" cy="792271"/>
            </a:xfrm>
            <a:custGeom>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grpSp>
        <p:nvGrpSpPr>
          <p:cNvPr id="16" name="组合 15"/>
          <p:cNvGrpSpPr/>
          <p:nvPr/>
        </p:nvGrpSpPr>
        <p:grpSpPr>
          <a:xfrm>
            <a:off x="4979705" y="3689386"/>
            <a:ext cx="697125" cy="697125"/>
            <a:chOff x="1906224" y="2659743"/>
            <a:chExt cx="1538514" cy="1538514"/>
          </a:xfrm>
        </p:grpSpPr>
        <p:sp>
          <p:nvSpPr>
            <p:cNvPr id="17" name="椭圆 16"/>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18" name="椭圆 18"/>
            <p:cNvSpPr/>
            <p:nvPr/>
          </p:nvSpPr>
          <p:spPr>
            <a:xfrm>
              <a:off x="2278581" y="3032747"/>
              <a:ext cx="793800" cy="792505"/>
            </a:xfrm>
            <a:custGeom>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grpSp>
        <p:nvGrpSpPr>
          <p:cNvPr id="19" name="组合 18"/>
          <p:cNvGrpSpPr/>
          <p:nvPr/>
        </p:nvGrpSpPr>
        <p:grpSpPr>
          <a:xfrm>
            <a:off x="6514410" y="2827968"/>
            <a:ext cx="697125" cy="697125"/>
            <a:chOff x="1906224" y="2659743"/>
            <a:chExt cx="1538514" cy="1538514"/>
          </a:xfrm>
        </p:grpSpPr>
        <p:sp>
          <p:nvSpPr>
            <p:cNvPr id="20" name="椭圆 19"/>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21" name="椭圆 21"/>
            <p:cNvSpPr/>
            <p:nvPr/>
          </p:nvSpPr>
          <p:spPr>
            <a:xfrm>
              <a:off x="2278581" y="3061184"/>
              <a:ext cx="793799" cy="735631"/>
            </a:xfrm>
            <a:custGeom>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5"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grpSp>
        <p:nvGrpSpPr>
          <p:cNvPr id="22" name="组合 21"/>
          <p:cNvGrpSpPr/>
          <p:nvPr/>
        </p:nvGrpSpPr>
        <p:grpSpPr>
          <a:xfrm>
            <a:off x="8046831" y="3453701"/>
            <a:ext cx="697125" cy="697125"/>
            <a:chOff x="1906224" y="2659743"/>
            <a:chExt cx="1538514" cy="1538514"/>
          </a:xfrm>
        </p:grpSpPr>
        <p:sp>
          <p:nvSpPr>
            <p:cNvPr id="23" name="椭圆 22"/>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24" name="椭圆 24"/>
            <p:cNvSpPr/>
            <p:nvPr/>
          </p:nvSpPr>
          <p:spPr>
            <a:xfrm>
              <a:off x="2313509" y="3032100"/>
              <a:ext cx="723942" cy="793800"/>
            </a:xfrm>
            <a:custGeom>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grpSp>
        <p:nvGrpSpPr>
          <p:cNvPr id="25" name="组合 24"/>
          <p:cNvGrpSpPr/>
          <p:nvPr/>
        </p:nvGrpSpPr>
        <p:grpSpPr>
          <a:xfrm>
            <a:off x="9578578" y="4327528"/>
            <a:ext cx="697125" cy="697125"/>
            <a:chOff x="1906224" y="2659743"/>
            <a:chExt cx="1538514" cy="1538514"/>
          </a:xfrm>
        </p:grpSpPr>
        <p:sp>
          <p:nvSpPr>
            <p:cNvPr id="26" name="椭圆 25"/>
            <p:cNvSpPr/>
            <p:nvPr/>
          </p:nvSpPr>
          <p:spPr>
            <a:xfrm>
              <a:off x="1906224" y="2659743"/>
              <a:ext cx="1538514" cy="1538514"/>
            </a:xfrm>
            <a:prstGeom prst="ellipse">
              <a:avLst/>
            </a:prstGeom>
            <a:noFill/>
            <a:ln w="19050">
              <a:solidFill>
                <a:srgbClr val="FFE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sp>
          <p:nvSpPr>
            <p:cNvPr id="27" name="椭圆 27"/>
            <p:cNvSpPr/>
            <p:nvPr/>
          </p:nvSpPr>
          <p:spPr>
            <a:xfrm>
              <a:off x="2278581" y="3062467"/>
              <a:ext cx="793800" cy="733064"/>
            </a:xfrm>
            <a:custGeom>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rgbClr val="FFE9A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FFE9A3"/>
                </a:solidFill>
                <a:latin typeface="汉仪星宇体简" panose="00020600040101010101" pitchFamily="18" charset="-122"/>
                <a:ea typeface="汉仪星宇体简" panose="00020600040101010101" pitchFamily="18" charset="-122"/>
              </a:endParaRPr>
            </a:p>
          </p:txBody>
        </p:sp>
      </p:grpSp>
      <p:sp>
        <p:nvSpPr>
          <p:cNvPr id="28" name="PA-文本框 8"/>
          <p:cNvSpPr txBox="1"/>
          <p:nvPr>
            <p:custDataLst>
              <p:tags r:id="rId4"/>
            </p:custDataLst>
          </p:nvPr>
        </p:nvSpPr>
        <p:spPr>
          <a:xfrm>
            <a:off x="1758439" y="3380789"/>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29" name="PA-文本框 8"/>
          <p:cNvSpPr txBox="1"/>
          <p:nvPr>
            <p:custDataLst>
              <p:tags r:id="rId5"/>
            </p:custDataLst>
          </p:nvPr>
        </p:nvSpPr>
        <p:spPr>
          <a:xfrm>
            <a:off x="3292382" y="2815543"/>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30" name="PA-文本框 8"/>
          <p:cNvSpPr txBox="1"/>
          <p:nvPr>
            <p:custDataLst>
              <p:tags r:id="rId6"/>
            </p:custDataLst>
          </p:nvPr>
        </p:nvSpPr>
        <p:spPr>
          <a:xfrm>
            <a:off x="4826774" y="3168119"/>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31" name="PA-文本框 8"/>
          <p:cNvSpPr txBox="1"/>
          <p:nvPr>
            <p:custDataLst>
              <p:tags r:id="rId7"/>
            </p:custDataLst>
          </p:nvPr>
        </p:nvSpPr>
        <p:spPr>
          <a:xfrm>
            <a:off x="6360270" y="2318381"/>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32" name="PA-文本框 8"/>
          <p:cNvSpPr txBox="1"/>
          <p:nvPr>
            <p:custDataLst>
              <p:tags r:id="rId8"/>
            </p:custDataLst>
          </p:nvPr>
        </p:nvSpPr>
        <p:spPr>
          <a:xfrm>
            <a:off x="7892691" y="2923996"/>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33" name="PA-文本框 8"/>
          <p:cNvSpPr txBox="1"/>
          <p:nvPr>
            <p:custDataLst>
              <p:tags r:id="rId9"/>
            </p:custDataLst>
          </p:nvPr>
        </p:nvSpPr>
        <p:spPr>
          <a:xfrm>
            <a:off x="9424438" y="3801516"/>
            <a:ext cx="1005403"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rgbClr val="FFE9A3"/>
                </a:solidFill>
                <a:latin typeface="汉仪星宇体简" panose="00020600040101010101" pitchFamily="18" charset="-122"/>
                <a:ea typeface="汉仪星宇体简" panose="00020600040101010101" pitchFamily="18" charset="-122"/>
              </a:rPr>
              <a:t>标题添加</a:t>
            </a:r>
            <a:endParaRPr lang="zh-CN" altLang="en-US" sz="1600">
              <a:solidFill>
                <a:srgbClr val="FFE9A3"/>
              </a:solidFill>
              <a:latin typeface="汉仪星宇体简" panose="00020600040101010101" pitchFamily="18" charset="-122"/>
              <a:ea typeface="汉仪星宇体简" panose="00020600040101010101" pitchFamily="18" charset="-122"/>
            </a:endParaRPr>
          </a:p>
        </p:txBody>
      </p:sp>
      <p:sp>
        <p:nvSpPr>
          <p:cNvPr id="34" name="文本框 33"/>
          <p:cNvSpPr txBox="1"/>
          <p:nvPr/>
        </p:nvSpPr>
        <p:spPr>
          <a:xfrm>
            <a:off x="4325409" y="514057"/>
            <a:ext cx="3570208" cy="76944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en-US"/>
            </a:defPPr>
            <a:lvl1pPr algn="ctr">
              <a:defRPr sz="6600" b="1">
                <a:blipFill dpi="0" rotWithShape="1">
                  <a:blip r:embed="rId10">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r>
              <a:rPr lang="zh-CN" altLang="en-US" sz="4400"/>
              <a:t>企业年终汇报</a:t>
            </a:r>
            <a:endParaRPr lang="zh-CN" altLang="en-US" sz="4400"/>
          </a:p>
        </p:txBody>
      </p:sp>
      <p:sp>
        <p:nvSpPr>
          <p:cNvPr id="35" name="文本框 34"/>
          <p:cNvSpPr txBox="1"/>
          <p:nvPr/>
        </p:nvSpPr>
        <p:spPr>
          <a:xfrm>
            <a:off x="4013200" y="1226717"/>
            <a:ext cx="4165602" cy="459485"/>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1000">
                <a:ln w="0"/>
                <a:solidFill>
                  <a:srgbClr val="FFE9A3">
                    <a:alpha val="92000"/>
                  </a:srgbClr>
                </a:solidFill>
                <a:latin typeface="Century Gothic" panose="020b0502020202020204" pitchFamily="34" charset="0"/>
                <a:ea typeface="+mj-ea"/>
              </a:rPr>
              <a:t>This template is exclusively designed by Fei er creative, and copyrights belong to Bao tu</a:t>
            </a:r>
            <a:endParaRPr lang="en-US" altLang="zh-CN" sz="1000">
              <a:ln w="0"/>
              <a:solidFill>
                <a:srgbClr val="FFE9A3">
                  <a:alpha val="92000"/>
                </a:srgbClr>
              </a:solidFill>
              <a:latin typeface="Century Gothic" panose="020b0502020202020204" pitchFamily="34" charset="0"/>
              <a:ea typeface="+mj-ea"/>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53" presetClass="entr" presetSubtype="16"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nodeType="afterGroup">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4325409" y="514057"/>
            <a:ext cx="3570208" cy="76944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en-US"/>
            </a:defPPr>
            <a:lvl1pPr algn="ctr">
              <a:defRPr sz="6600" b="1">
                <a:blipFill dpi="0" rotWithShape="1">
                  <a:blip r:embed="rId4">
                    <a:extLst>
                      <a:ext uri="{28A0092B-C50C-407E-A947-70E740481C1C}">
                        <a14:useLocalDpi xmlns:a14="http://schemas.microsoft.com/office/drawing/2010/main" val="0"/>
                      </a:ext>
                    </a:extLst>
                  </a:blip>
                  <a:stretch>
                    <a:fillRect/>
                  </a:stretch>
                </a:blipFill>
                <a:effectLst>
                  <a:outerShdw blurRad="241300" algn="ctr" rotWithShape="0">
                    <a:srgbClr val="FFC000"/>
                  </a:outerShdw>
                </a:effectLst>
                <a:latin typeface="汉仪星宇体简" panose="00020600040101010101" pitchFamily="18" charset="-122"/>
                <a:ea typeface="汉仪星宇体简" panose="00020600040101010101" pitchFamily="18" charset="-122"/>
              </a:defRPr>
            </a:lvl1pPr>
          </a:lstStyle>
          <a:p>
            <a:r>
              <a:rPr lang="zh-CN" altLang="en-US" sz="4400"/>
              <a:t>企业年终汇报</a:t>
            </a:r>
            <a:endParaRPr lang="zh-CN" altLang="en-US" sz="4400"/>
          </a:p>
        </p:txBody>
      </p:sp>
      <p:sp>
        <p:nvSpPr>
          <p:cNvPr id="4" name="文本框 3"/>
          <p:cNvSpPr txBox="1"/>
          <p:nvPr/>
        </p:nvSpPr>
        <p:spPr>
          <a:xfrm>
            <a:off x="4013200" y="1226717"/>
            <a:ext cx="4165602" cy="459485"/>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1000">
                <a:ln w="0"/>
                <a:solidFill>
                  <a:srgbClr val="FFE9A3">
                    <a:alpha val="92000"/>
                  </a:srgbClr>
                </a:solidFill>
                <a:latin typeface="Century Gothic" panose="020b0502020202020204" pitchFamily="34" charset="0"/>
                <a:ea typeface="+mj-ea"/>
              </a:rPr>
              <a:t>This template is exclusively designed by Fei er creative, and copyrights belong to Bao tu</a:t>
            </a:r>
            <a:endParaRPr lang="en-US" altLang="zh-CN" sz="1000">
              <a:ln w="0"/>
              <a:solidFill>
                <a:srgbClr val="FFE9A3">
                  <a:alpha val="92000"/>
                </a:srgbClr>
              </a:solidFill>
              <a:latin typeface="Century Gothic" panose="020b0502020202020204" pitchFamily="34" charset="0"/>
              <a:ea typeface="+mj-ea"/>
            </a:endParaRPr>
          </a:p>
        </p:txBody>
      </p:sp>
      <p:sp>
        <p:nvSpPr>
          <p:cNvPr id="5" name="任意多边形: 形状 4"/>
          <p:cNvSpPr/>
          <p:nvPr/>
        </p:nvSpPr>
        <p:spPr>
          <a:xfrm>
            <a:off x="1646234" y="2312823"/>
            <a:ext cx="3125529" cy="1627790"/>
          </a:xfrm>
          <a:custGeom>
            <a:gdLst>
              <a:gd name="connsiteX0" fmla="*/ 0 w 4294038"/>
              <a:gd name="connsiteY0" fmla="*/ 0 h 2236355"/>
              <a:gd name="connsiteX1" fmla="*/ 3175861 w 4294038"/>
              <a:gd name="connsiteY1" fmla="*/ 0 h 2236355"/>
              <a:gd name="connsiteX2" fmla="*/ 4294038 w 4294038"/>
              <a:gd name="connsiteY2" fmla="*/ 1118178 h 2236355"/>
              <a:gd name="connsiteX3" fmla="*/ 3175861 w 4294038"/>
              <a:gd name="connsiteY3" fmla="*/ 2236355 h 2236355"/>
              <a:gd name="connsiteX4" fmla="*/ 0 w 4294038"/>
              <a:gd name="connsiteY4" fmla="*/ 2236355 h 2236355"/>
              <a:gd name="connsiteX5" fmla="*/ 1118177 w 4294038"/>
              <a:gd name="connsiteY5" fmla="*/ 1118178 h 22363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038" h="2236355">
                <a:moveTo>
                  <a:pt x="0" y="0"/>
                </a:moveTo>
                <a:lnTo>
                  <a:pt x="3175861" y="0"/>
                </a:lnTo>
                <a:lnTo>
                  <a:pt x="4294038" y="1118178"/>
                </a:lnTo>
                <a:lnTo>
                  <a:pt x="3175861" y="2236355"/>
                </a:lnTo>
                <a:lnTo>
                  <a:pt x="0" y="2236355"/>
                </a:lnTo>
                <a:lnTo>
                  <a:pt x="1118177" y="1118178"/>
                </a:lnTo>
                <a:close/>
              </a:path>
            </a:pathLst>
          </a:custGeom>
          <a:solidFill>
            <a:srgbClr val="FF0000"/>
          </a:solidFill>
          <a:ln>
            <a:noFill/>
          </a:ln>
          <a:effectLst>
            <a:outerShdw blurRad="330200" dist="38100" algn="l" rotWithShape="0">
              <a:prstClr val="black">
                <a:alpha val="31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6" name="任意多边形: 形状 5"/>
          <p:cNvSpPr/>
          <p:nvPr/>
        </p:nvSpPr>
        <p:spPr>
          <a:xfrm>
            <a:off x="4533236" y="2312823"/>
            <a:ext cx="3125529" cy="1627790"/>
          </a:xfrm>
          <a:custGeom>
            <a:gdLst>
              <a:gd name="connsiteX0" fmla="*/ 0 w 4294038"/>
              <a:gd name="connsiteY0" fmla="*/ 0 h 2236355"/>
              <a:gd name="connsiteX1" fmla="*/ 3175861 w 4294038"/>
              <a:gd name="connsiteY1" fmla="*/ 0 h 2236355"/>
              <a:gd name="connsiteX2" fmla="*/ 4294038 w 4294038"/>
              <a:gd name="connsiteY2" fmla="*/ 1118178 h 2236355"/>
              <a:gd name="connsiteX3" fmla="*/ 3175861 w 4294038"/>
              <a:gd name="connsiteY3" fmla="*/ 2236355 h 2236355"/>
              <a:gd name="connsiteX4" fmla="*/ 0 w 4294038"/>
              <a:gd name="connsiteY4" fmla="*/ 2236355 h 2236355"/>
              <a:gd name="connsiteX5" fmla="*/ 1118177 w 4294038"/>
              <a:gd name="connsiteY5" fmla="*/ 1118178 h 22363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038" h="2236355">
                <a:moveTo>
                  <a:pt x="0" y="0"/>
                </a:moveTo>
                <a:lnTo>
                  <a:pt x="3175861" y="0"/>
                </a:lnTo>
                <a:lnTo>
                  <a:pt x="4294038" y="1118178"/>
                </a:lnTo>
                <a:lnTo>
                  <a:pt x="3175861" y="2236355"/>
                </a:lnTo>
                <a:lnTo>
                  <a:pt x="0" y="2236355"/>
                </a:lnTo>
                <a:lnTo>
                  <a:pt x="1118177" y="1118178"/>
                </a:lnTo>
                <a:close/>
              </a:path>
            </a:pathLst>
          </a:custGeom>
          <a:solidFill>
            <a:srgbClr val="FFE9A3"/>
          </a:solidFill>
          <a:ln>
            <a:noFill/>
          </a:ln>
          <a:effectLst>
            <a:outerShdw blurRad="330200" dist="38100" algn="l" rotWithShape="0">
              <a:prstClr val="black">
                <a:alpha val="31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7" name="任意多边形: 形状 6"/>
          <p:cNvSpPr/>
          <p:nvPr/>
        </p:nvSpPr>
        <p:spPr>
          <a:xfrm>
            <a:off x="7420238" y="2312823"/>
            <a:ext cx="3125529" cy="1627790"/>
          </a:xfrm>
          <a:custGeom>
            <a:gdLst>
              <a:gd name="connsiteX0" fmla="*/ 0 w 4294038"/>
              <a:gd name="connsiteY0" fmla="*/ 0 h 2236355"/>
              <a:gd name="connsiteX1" fmla="*/ 3175861 w 4294038"/>
              <a:gd name="connsiteY1" fmla="*/ 0 h 2236355"/>
              <a:gd name="connsiteX2" fmla="*/ 4294038 w 4294038"/>
              <a:gd name="connsiteY2" fmla="*/ 1118178 h 2236355"/>
              <a:gd name="connsiteX3" fmla="*/ 3175861 w 4294038"/>
              <a:gd name="connsiteY3" fmla="*/ 2236355 h 2236355"/>
              <a:gd name="connsiteX4" fmla="*/ 0 w 4294038"/>
              <a:gd name="connsiteY4" fmla="*/ 2236355 h 2236355"/>
              <a:gd name="connsiteX5" fmla="*/ 1118177 w 4294038"/>
              <a:gd name="connsiteY5" fmla="*/ 1118178 h 22363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038" h="2236355">
                <a:moveTo>
                  <a:pt x="0" y="0"/>
                </a:moveTo>
                <a:lnTo>
                  <a:pt x="3175861" y="0"/>
                </a:lnTo>
                <a:lnTo>
                  <a:pt x="4294038" y="1118178"/>
                </a:lnTo>
                <a:lnTo>
                  <a:pt x="3175861" y="2236355"/>
                </a:lnTo>
                <a:lnTo>
                  <a:pt x="0" y="2236355"/>
                </a:lnTo>
                <a:lnTo>
                  <a:pt x="1118177" y="1118178"/>
                </a:lnTo>
                <a:close/>
              </a:path>
            </a:pathLst>
          </a:custGeom>
          <a:solidFill>
            <a:srgbClr val="FF0000"/>
          </a:solidFill>
          <a:ln>
            <a:noFill/>
          </a:ln>
          <a:effectLst>
            <a:outerShdw blurRad="330200" dist="38100" algn="l" rotWithShape="0">
              <a:prstClr val="black">
                <a:alpha val="31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chemeClr val="tx1"/>
              </a:solidFill>
            </a:endParaRPr>
          </a:p>
        </p:txBody>
      </p:sp>
      <p:sp>
        <p:nvSpPr>
          <p:cNvPr id="8" name="矩形 7"/>
          <p:cNvSpPr/>
          <p:nvPr/>
        </p:nvSpPr>
        <p:spPr bwMode="auto">
          <a:xfrm>
            <a:off x="1624281" y="5212167"/>
            <a:ext cx="8972465" cy="494944"/>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200">
                <a:solidFill>
                  <a:srgbClr val="FFE9A3"/>
                </a:solidFill>
                <a:latin typeface="Century Gothic" panose="020b0502020202020204" pitchFamily="34" charset="0"/>
                <a:ea typeface="+mj-ea"/>
              </a:rPr>
              <a:t>This template is exclusively designed by Fei er creative, and copyrights belong to Bao tuThis template is exclusively designed by Fei er creative, and copyrights belong to Bao tuThis template is exclusively</a:t>
            </a:r>
            <a:endParaRPr lang="en-US" altLang="zh-CN" sz="1200">
              <a:solidFill>
                <a:srgbClr val="FFE9A3"/>
              </a:solidFill>
              <a:latin typeface="Century Gothic" panose="020b0502020202020204" pitchFamily="34" charset="0"/>
              <a:ea typeface="+mj-ea"/>
            </a:endParaRPr>
          </a:p>
        </p:txBody>
      </p:sp>
      <p:sp>
        <p:nvSpPr>
          <p:cNvPr id="9" name="矩形: 圆角 8"/>
          <p:cNvSpPr/>
          <p:nvPr/>
        </p:nvSpPr>
        <p:spPr>
          <a:xfrm>
            <a:off x="4896137" y="4549689"/>
            <a:ext cx="2399726" cy="508000"/>
          </a:xfrm>
          <a:prstGeom prst="roundRect">
            <a:avLst>
              <a:gd name="adj" fmla="val 50000"/>
            </a:avLst>
          </a:prstGeom>
          <a:solidFill>
            <a:srgbClr val="FF0000"/>
          </a:solidFill>
          <a:ln w="28575">
            <a:solidFill>
              <a:srgbClr val="FFE9A3"/>
            </a:solidFill>
          </a:ln>
          <a:effectLst>
            <a:outerShdw blurRad="330200" dist="38100" algn="l" rotWithShape="0">
              <a:prstClr val="black">
                <a:alpha val="31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chemeClr val="tx1"/>
              </a:solidFill>
            </a:endParaRPr>
          </a:p>
        </p:txBody>
      </p:sp>
      <p:sp>
        <p:nvSpPr>
          <p:cNvPr id="10" name="文本框 9"/>
          <p:cNvSpPr txBox="1"/>
          <p:nvPr/>
        </p:nvSpPr>
        <p:spPr bwMode="auto">
          <a:xfrm>
            <a:off x="5188243" y="4619162"/>
            <a:ext cx="1844539" cy="369055"/>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ct val="0"/>
              </a:spcBef>
              <a:spcAft>
                <a:spcPct val="0"/>
              </a:spcAft>
              <a:defRPr/>
            </a:pPr>
            <a:r>
              <a:rPr lang="zh-CN" altLang="en-US" sz="1800">
                <a:solidFill>
                  <a:srgbClr val="FFE9A3"/>
                </a:solidFill>
                <a:latin typeface="汉仪星宇体简" panose="00020600040101010101" pitchFamily="18" charset="-122"/>
                <a:ea typeface="汉仪星宇体简" panose="00020600040101010101" pitchFamily="18" charset="-122"/>
              </a:rPr>
              <a:t>标题添加</a:t>
            </a:r>
            <a:endParaRPr lang="zh-CN" altLang="en-US" sz="1800">
              <a:solidFill>
                <a:srgbClr val="FFE9A3"/>
              </a:solidFill>
              <a:latin typeface="汉仪星宇体简" panose="00020600040101010101" pitchFamily="18" charset="-122"/>
              <a:ea typeface="汉仪星宇体简" panose="00020600040101010101" pitchFamily="18" charset="-122"/>
            </a:endParaRPr>
          </a:p>
        </p:txBody>
      </p:sp>
      <p:grpSp>
        <p:nvGrpSpPr>
          <p:cNvPr id="11" name="组合 11"/>
          <p:cNvGrpSpPr/>
          <p:nvPr/>
        </p:nvGrpSpPr>
        <p:grpSpPr>
          <a:xfrm>
            <a:off x="2609533" y="2655128"/>
            <a:ext cx="1737897" cy="941839"/>
            <a:chOff x="845174" y="5121881"/>
            <a:chExt cx="1738199" cy="942545"/>
          </a:xfrm>
        </p:grpSpPr>
        <p:sp>
          <p:nvSpPr>
            <p:cNvPr id="12" name="矩形 11"/>
            <p:cNvSpPr/>
            <p:nvPr/>
          </p:nvSpPr>
          <p:spPr bwMode="auto">
            <a:xfrm>
              <a:off x="845174" y="5460796"/>
              <a:ext cx="1738199" cy="603630"/>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a:solidFill>
                    <a:srgbClr val="FFE9A3"/>
                  </a:solidFill>
                  <a:latin typeface="Century Gothic" panose="020b0502020202020204" pitchFamily="34" charset="0"/>
                  <a:ea typeface="汉仪星宇体简" panose="00020600040101010101" pitchFamily="18" charset="-122"/>
                </a:rPr>
                <a:t>This template is exclusively designed by Fei er creative</a:t>
              </a:r>
              <a:endParaRPr lang="zh-CN" altLang="en-US" sz="1000">
                <a:solidFill>
                  <a:srgbClr val="FFE9A3"/>
                </a:solidFill>
                <a:latin typeface="Century Gothic" panose="020b0502020202020204" pitchFamily="34" charset="0"/>
                <a:ea typeface="汉仪星宇体简" panose="00020600040101010101" pitchFamily="18" charset="-122"/>
              </a:endParaRPr>
            </a:p>
          </p:txBody>
        </p:sp>
        <p:sp>
          <p:nvSpPr>
            <p:cNvPr id="13" name="文本框 12"/>
            <p:cNvSpPr txBox="1"/>
            <p:nvPr/>
          </p:nvSpPr>
          <p:spPr>
            <a:xfrm>
              <a:off x="845175" y="5121881"/>
              <a:ext cx="1481042" cy="36933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ct val="0"/>
                </a:spcBef>
                <a:spcAft>
                  <a:spcPct val="0"/>
                </a:spcAft>
                <a:defRPr/>
              </a:pPr>
              <a:r>
                <a:rPr lang="zh-CN" altLang="en-US" sz="1800">
                  <a:solidFill>
                    <a:srgbClr val="FFE9A3"/>
                  </a:solidFill>
                  <a:latin typeface="汉仪星宇体简" panose="00020600040101010101" pitchFamily="18" charset="-122"/>
                  <a:ea typeface="汉仪星宇体简" panose="00020600040101010101" pitchFamily="18" charset="-122"/>
                </a:rPr>
                <a:t>标题添加</a:t>
              </a:r>
              <a:endParaRPr lang="zh-CN" altLang="en-US" sz="1800">
                <a:solidFill>
                  <a:srgbClr val="FFE9A3"/>
                </a:solidFill>
                <a:latin typeface="汉仪星宇体简" panose="00020600040101010101" pitchFamily="18" charset="-122"/>
                <a:ea typeface="汉仪星宇体简" panose="00020600040101010101" pitchFamily="18" charset="-122"/>
              </a:endParaRPr>
            </a:p>
          </p:txBody>
        </p:sp>
      </p:grpSp>
      <p:grpSp>
        <p:nvGrpSpPr>
          <p:cNvPr id="14" name="组合 11"/>
          <p:cNvGrpSpPr/>
          <p:nvPr/>
        </p:nvGrpSpPr>
        <p:grpSpPr>
          <a:xfrm>
            <a:off x="5469884" y="2655128"/>
            <a:ext cx="1737897" cy="941839"/>
            <a:chOff x="845174" y="5121881"/>
            <a:chExt cx="1738199" cy="942545"/>
          </a:xfrm>
        </p:grpSpPr>
        <p:sp>
          <p:nvSpPr>
            <p:cNvPr id="15" name="矩形 14"/>
            <p:cNvSpPr/>
            <p:nvPr/>
          </p:nvSpPr>
          <p:spPr bwMode="auto">
            <a:xfrm>
              <a:off x="845174" y="5460796"/>
              <a:ext cx="1738199" cy="603630"/>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a:solidFill>
                    <a:schemeClr val="tx2">
                      <a:lumMod val="50000"/>
                    </a:schemeClr>
                  </a:solidFill>
                  <a:latin typeface="Century Gothic" panose="020b0502020202020204" pitchFamily="34" charset="0"/>
                  <a:ea typeface="汉仪星宇体简" panose="00020600040101010101" pitchFamily="18" charset="-122"/>
                </a:rPr>
                <a:t>This template is exclusively designed by Fei er creative</a:t>
              </a:r>
              <a:endParaRPr lang="zh-CN" altLang="en-US" sz="1000">
                <a:solidFill>
                  <a:schemeClr val="tx2">
                    <a:lumMod val="50000"/>
                  </a:schemeClr>
                </a:solidFill>
                <a:latin typeface="Century Gothic" panose="020b0502020202020204" pitchFamily="34" charset="0"/>
                <a:ea typeface="汉仪星宇体简" panose="00020600040101010101" pitchFamily="18" charset="-122"/>
              </a:endParaRPr>
            </a:p>
          </p:txBody>
        </p:sp>
        <p:sp>
          <p:nvSpPr>
            <p:cNvPr id="16" name="文本框 15"/>
            <p:cNvSpPr txBox="1"/>
            <p:nvPr/>
          </p:nvSpPr>
          <p:spPr>
            <a:xfrm>
              <a:off x="845175" y="5121881"/>
              <a:ext cx="1481042" cy="36933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ct val="0"/>
                </a:spcBef>
                <a:spcAft>
                  <a:spcPct val="0"/>
                </a:spcAft>
                <a:defRPr/>
              </a:pPr>
              <a:r>
                <a:rPr lang="zh-CN" altLang="en-US" sz="1800">
                  <a:solidFill>
                    <a:schemeClr val="tx2">
                      <a:lumMod val="50000"/>
                    </a:schemeClr>
                  </a:solidFill>
                  <a:latin typeface="汉仪星宇体简" panose="00020600040101010101" pitchFamily="18" charset="-122"/>
                  <a:ea typeface="汉仪星宇体简" panose="00020600040101010101" pitchFamily="18" charset="-122"/>
                </a:rPr>
                <a:t>标题添加</a:t>
              </a:r>
              <a:endParaRPr lang="zh-CN" altLang="en-US" sz="1800">
                <a:solidFill>
                  <a:schemeClr val="tx2">
                    <a:lumMod val="50000"/>
                  </a:schemeClr>
                </a:solidFill>
                <a:latin typeface="汉仪星宇体简" panose="00020600040101010101" pitchFamily="18" charset="-122"/>
                <a:ea typeface="汉仪星宇体简" panose="00020600040101010101" pitchFamily="18" charset="-122"/>
              </a:endParaRPr>
            </a:p>
          </p:txBody>
        </p:sp>
      </p:grpSp>
      <p:grpSp>
        <p:nvGrpSpPr>
          <p:cNvPr id="17" name="组合 11"/>
          <p:cNvGrpSpPr/>
          <p:nvPr/>
        </p:nvGrpSpPr>
        <p:grpSpPr>
          <a:xfrm>
            <a:off x="8357180" y="2655128"/>
            <a:ext cx="1737897" cy="941839"/>
            <a:chOff x="845174" y="5121881"/>
            <a:chExt cx="1738199" cy="942545"/>
          </a:xfrm>
        </p:grpSpPr>
        <p:sp>
          <p:nvSpPr>
            <p:cNvPr id="18" name="矩形 17"/>
            <p:cNvSpPr/>
            <p:nvPr/>
          </p:nvSpPr>
          <p:spPr bwMode="auto">
            <a:xfrm>
              <a:off x="845174" y="5460796"/>
              <a:ext cx="1738199" cy="603630"/>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a:solidFill>
                    <a:srgbClr val="FFE9A3"/>
                  </a:solidFill>
                  <a:latin typeface="Century Gothic" panose="020b0502020202020204" pitchFamily="34" charset="0"/>
                  <a:ea typeface="汉仪星宇体简" panose="00020600040101010101" pitchFamily="18" charset="-122"/>
                </a:rPr>
                <a:t>This template is exclusively designed by Fei er creative</a:t>
              </a:r>
              <a:endParaRPr lang="zh-CN" altLang="en-US" sz="1000">
                <a:solidFill>
                  <a:srgbClr val="FFE9A3"/>
                </a:solidFill>
                <a:latin typeface="Century Gothic" panose="020b0502020202020204" pitchFamily="34" charset="0"/>
                <a:ea typeface="汉仪星宇体简" panose="00020600040101010101" pitchFamily="18" charset="-122"/>
              </a:endParaRPr>
            </a:p>
          </p:txBody>
        </p:sp>
        <p:sp>
          <p:nvSpPr>
            <p:cNvPr id="19" name="文本框 18"/>
            <p:cNvSpPr txBox="1"/>
            <p:nvPr/>
          </p:nvSpPr>
          <p:spPr>
            <a:xfrm>
              <a:off x="845175" y="5121881"/>
              <a:ext cx="1481042" cy="36933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ct val="0"/>
                </a:spcBef>
                <a:spcAft>
                  <a:spcPct val="0"/>
                </a:spcAft>
                <a:defRPr/>
              </a:pPr>
              <a:r>
                <a:rPr lang="zh-CN" altLang="en-US" sz="1800">
                  <a:solidFill>
                    <a:srgbClr val="FFE9A3"/>
                  </a:solidFill>
                  <a:latin typeface="汉仪星宇体简" panose="00020600040101010101" pitchFamily="18" charset="-122"/>
                  <a:ea typeface="汉仪星宇体简" panose="00020600040101010101" pitchFamily="18" charset="-122"/>
                </a:rPr>
                <a:t>标题添加</a:t>
              </a:r>
              <a:endParaRPr lang="zh-CN" altLang="en-US" sz="1800">
                <a:solidFill>
                  <a:srgbClr val="FFE9A3"/>
                </a:solidFill>
                <a:latin typeface="汉仪星宇体简" panose="00020600040101010101" pitchFamily="18" charset="-122"/>
                <a:ea typeface="汉仪星宇体简" panose="00020600040101010101" pitchFamily="18" charset="-122"/>
              </a:endParaRPr>
            </a:p>
          </p:txBody>
        </p:sp>
      </p:grpSp>
      <p:sp>
        <p:nvSpPr>
          <p:cNvPr id="20" name="任意多边形: 形状 19"/>
          <p:cNvSpPr/>
          <p:nvPr/>
        </p:nvSpPr>
        <p:spPr>
          <a:xfrm>
            <a:off x="2158001" y="2912880"/>
            <a:ext cx="213840" cy="427680"/>
          </a:xfrm>
          <a:custGeom>
            <a:gdLst>
              <a:gd name="connsiteX0" fmla="*/ 0 w 272812"/>
              <a:gd name="connsiteY0" fmla="*/ 0 h 545625"/>
              <a:gd name="connsiteX1" fmla="*/ 272812 w 272812"/>
              <a:gd name="connsiteY1" fmla="*/ 272813 h 545625"/>
              <a:gd name="connsiteX2" fmla="*/ 0 w 272812"/>
              <a:gd name="connsiteY2" fmla="*/ 545625 h 545625"/>
            </a:gdLst>
            <a:cxnLst>
              <a:cxn ang="0">
                <a:pos x="connsiteX0" y="connsiteY0"/>
              </a:cxn>
              <a:cxn ang="0">
                <a:pos x="connsiteX1" y="connsiteY1"/>
              </a:cxn>
              <a:cxn ang="0">
                <a:pos x="connsiteX2" y="connsiteY2"/>
              </a:cxn>
            </a:cxnLst>
            <a:rect l="l" t="t" r="r" b="b"/>
            <a:pathLst>
              <a:path w="272812" h="545625">
                <a:moveTo>
                  <a:pt x="0" y="0"/>
                </a:moveTo>
                <a:lnTo>
                  <a:pt x="272812" y="272813"/>
                </a:lnTo>
                <a:lnTo>
                  <a:pt x="0" y="545625"/>
                </a:lnTo>
                <a:close/>
              </a:path>
            </a:pathLst>
          </a:custGeom>
          <a:solidFill>
            <a:srgbClr val="FF0000"/>
          </a:solidFill>
          <a:ln>
            <a:noFill/>
          </a:ln>
          <a:effectLst/>
        </p:spPr>
        <p:txBody>
          <a:bodyPr vert="horz" wrap="square" lIns="91440" tIns="45720" rIns="91440" bIns="45720" numCol="1" anchor="t" anchorCtr="0" compatLnSpc="1"/>
          <a:lstStyle/>
          <a:p>
            <a:endParaRPr lang="zh-CN" altLang="en-US">
              <a:solidFill>
                <a:schemeClr val="tx1"/>
              </a:solidFill>
            </a:endParaRPr>
          </a:p>
        </p:txBody>
      </p:sp>
      <p:sp>
        <p:nvSpPr>
          <p:cNvPr id="21" name="任意多边形: 形状 20"/>
          <p:cNvSpPr/>
          <p:nvPr/>
        </p:nvSpPr>
        <p:spPr>
          <a:xfrm>
            <a:off x="5034061" y="2912880"/>
            <a:ext cx="213840" cy="427680"/>
          </a:xfrm>
          <a:custGeom>
            <a:gdLst>
              <a:gd name="connsiteX0" fmla="*/ 0 w 272812"/>
              <a:gd name="connsiteY0" fmla="*/ 0 h 545625"/>
              <a:gd name="connsiteX1" fmla="*/ 272812 w 272812"/>
              <a:gd name="connsiteY1" fmla="*/ 272813 h 545625"/>
              <a:gd name="connsiteX2" fmla="*/ 0 w 272812"/>
              <a:gd name="connsiteY2" fmla="*/ 545625 h 545625"/>
            </a:gdLst>
            <a:cxnLst>
              <a:cxn ang="0">
                <a:pos x="connsiteX0" y="connsiteY0"/>
              </a:cxn>
              <a:cxn ang="0">
                <a:pos x="connsiteX1" y="connsiteY1"/>
              </a:cxn>
              <a:cxn ang="0">
                <a:pos x="connsiteX2" y="connsiteY2"/>
              </a:cxn>
            </a:cxnLst>
            <a:rect l="l" t="t" r="r" b="b"/>
            <a:pathLst>
              <a:path w="272812" h="545625">
                <a:moveTo>
                  <a:pt x="0" y="0"/>
                </a:moveTo>
                <a:lnTo>
                  <a:pt x="272812" y="272813"/>
                </a:lnTo>
                <a:lnTo>
                  <a:pt x="0" y="545625"/>
                </a:lnTo>
                <a:close/>
              </a:path>
            </a:pathLst>
          </a:custGeom>
          <a:solidFill>
            <a:srgbClr val="FFE9A3"/>
          </a:solidFill>
          <a:ln>
            <a:noFill/>
          </a:ln>
          <a:effectLst/>
        </p:spPr>
        <p:txBody>
          <a:bodyPr vert="horz" wrap="square" lIns="91440" tIns="45720" rIns="91440" bIns="45720" numCol="1" anchor="t" anchorCtr="0" compatLnSpc="1"/>
          <a:lstStyle/>
          <a:p>
            <a:endParaRPr lang="zh-CN" altLang="en-US">
              <a:solidFill>
                <a:schemeClr val="tx1"/>
              </a:solidFill>
            </a:endParaRPr>
          </a:p>
        </p:txBody>
      </p:sp>
      <p:sp>
        <p:nvSpPr>
          <p:cNvPr id="22" name="任意多边形: 形状 21"/>
          <p:cNvSpPr/>
          <p:nvPr/>
        </p:nvSpPr>
        <p:spPr>
          <a:xfrm>
            <a:off x="7910571" y="2912880"/>
            <a:ext cx="213840" cy="427680"/>
          </a:xfrm>
          <a:custGeom>
            <a:gdLst>
              <a:gd name="connsiteX0" fmla="*/ 0 w 272812"/>
              <a:gd name="connsiteY0" fmla="*/ 0 h 545625"/>
              <a:gd name="connsiteX1" fmla="*/ 272812 w 272812"/>
              <a:gd name="connsiteY1" fmla="*/ 272813 h 545625"/>
              <a:gd name="connsiteX2" fmla="*/ 0 w 272812"/>
              <a:gd name="connsiteY2" fmla="*/ 545625 h 545625"/>
            </a:gdLst>
            <a:cxnLst>
              <a:cxn ang="0">
                <a:pos x="connsiteX0" y="connsiteY0"/>
              </a:cxn>
              <a:cxn ang="0">
                <a:pos x="connsiteX1" y="connsiteY1"/>
              </a:cxn>
              <a:cxn ang="0">
                <a:pos x="connsiteX2" y="connsiteY2"/>
              </a:cxn>
            </a:cxnLst>
            <a:rect l="l" t="t" r="r" b="b"/>
            <a:pathLst>
              <a:path w="272812" h="545625">
                <a:moveTo>
                  <a:pt x="0" y="0"/>
                </a:moveTo>
                <a:lnTo>
                  <a:pt x="272812" y="272813"/>
                </a:lnTo>
                <a:lnTo>
                  <a:pt x="0" y="545625"/>
                </a:lnTo>
                <a:close/>
              </a:path>
            </a:pathLst>
          </a:custGeom>
          <a:solidFill>
            <a:srgbClr val="FF0000"/>
          </a:solidFill>
          <a:ln>
            <a:noFill/>
          </a:ln>
          <a:effectLst/>
        </p:spPr>
        <p:txBody>
          <a:bodyPr vert="horz" wrap="square" lIns="91440" tIns="45720" rIns="91440" bIns="45720" numCol="1" anchor="t" anchorCtr="0" compatLnSpc="1"/>
          <a:lstStyle/>
          <a:p>
            <a:endParaRPr lang="zh-CN" altLang="en-US">
              <a:solidFill>
                <a:schemeClr val="tx1"/>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0-#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nodeType="afterGroup">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animBg="1"/>
      <p:bldP spid="10" grpId="0"/>
      <p:bldP spid="20" grpId="0" animBg="1"/>
      <p:bldP spid="21" grpId="0" animBg="1"/>
      <p:bldP spid="22" grpId="0" animBg="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4.3.3"/>
</p:tagLst>
</file>

<file path=ppt/tags/tag4.xml><?xml version="1.0" encoding="utf-8"?>
<p:tagLst xmlns:p="http://schemas.openxmlformats.org/presentationml/2006/main">
  <p:tag name="PA" val="v4.3.3"/>
</p:tagLst>
</file>

<file path=ppt/tags/tag5.xml><?xml version="1.0" encoding="utf-8"?>
<p:tagLst xmlns:p="http://schemas.openxmlformats.org/presentationml/2006/main">
  <p:tag name="PA" val="v4.3.3"/>
</p:tagLst>
</file>

<file path=ppt/tags/tag6.xml><?xml version="1.0" encoding="utf-8"?>
<p:tagLst xmlns:p="http://schemas.openxmlformats.org/presentationml/2006/main">
  <p:tag name="PA" val="v4.3.3"/>
</p:tagLst>
</file>

<file path=ppt/tags/tag7.xml><?xml version="1.0" encoding="utf-8"?>
<p:tagLst xmlns:p="http://schemas.openxmlformats.org/presentationml/2006/main">
  <p:tag name="PA" val="v4.3.3"/>
</p:tagLst>
</file>

<file path=ppt/tags/tag8.xml><?xml version="1.0" encoding="utf-8"?>
<p:tagLst xmlns:p="http://schemas.openxmlformats.org/presentationml/2006/main">
  <p:tag name="PA" val="v4.3.3"/>
</p:tagLst>
</file>

<file path=ppt/tags/tag9.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 name="ISPRING_FIRST_PUBLISH" val="1"/>
  <p:tag name="ISPRING_PRESENTATION_TITLE" val="PowerPoint 演示文稿"/>
</p:tagLst>
</file>

<file path=ppt/theme/theme1.xml><?xml version="1.0" encoding="utf-8"?>
<a:theme xmlns:r="http://schemas.openxmlformats.org/officeDocument/2006/relationships"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包图主题2</Template>
  <Company/>
  <PresentationFormat>宽屏</PresentationFormat>
  <Paragraphs>88</Paragraphs>
  <Slides>24</Slides>
  <Notes>0</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24</vt:i4>
      </vt:variant>
    </vt:vector>
  </HeadingPairs>
  <TitlesOfParts>
    <vt:vector baseType="lpstr" size="34">
      <vt:lpstr>Arial</vt:lpstr>
      <vt:lpstr>微软雅黑</vt:lpstr>
      <vt:lpstr>等线 Light</vt:lpstr>
      <vt:lpstr>等线</vt:lpstr>
      <vt:lpstr>汉仪星宇体简</vt:lpstr>
      <vt:lpstr>Century Gothic</vt:lpstr>
      <vt:lpstr>Forte</vt:lpstr>
      <vt:lpstr>方正粗雅宋长_GBK</vt:lpstr>
      <vt:lpstr>Segoe UI Light</vt:lpstr>
      <vt:lpstr>包图主题2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WIN7</dc:creator>
  <cp:lastModifiedBy>明天 </cp:lastModifiedBy>
  <cp:revision>87</cp:revision>
  <dcterms:created xsi:type="dcterms:W3CDTF">2017-08-18T03:02:00Z</dcterms:created>
  <dcterms:modified xsi:type="dcterms:W3CDTF">2023-10-16T16:09:29Z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B0462DEF46EE42C7A8E57EEED55EF398_12</vt:lpwstr>
  </property>
  <property fmtid="{D5CDD505-2E9C-101B-9397-08002B2CF9AE}" pid="3" name="KSOProductBuildVer">
    <vt:lpwstr>2052-12.1.0.15712</vt:lpwstr>
  </property>
</Properties>
</file>