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p3" ContentType="audio/mpeg"/>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94660"/>
  </p:normalViewPr>
  <p:slideViewPr>
    <p:cSldViewPr snapToGrid="0">
      <p:cViewPr varScale="1">
        <p:scale>
          <a:sx n="57" d="100"/>
          <a:sy n="57" d="100"/>
        </p:scale>
        <p:origin x="102" y="576"/>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40C23F-5A44-411E-859E-93352E6A97D9}" type="datetimeFigureOut">
              <a:rPr lang="zh-CN" altLang="en-US" smtClean="0"/>
              <a:t>2018/8/6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A3CCA6-CDF8-4A3C-A7D0-702331359F82}" type="slidenum">
              <a:rPr lang="zh-CN" altLang="en-US" smtClean="0"/>
              <a:t>‹#›</a:t>
            </a:fld>
            <a:endParaRPr lang="zh-CN" altLang="en-US"/>
          </a:p>
        </p:txBody>
      </p:sp>
    </p:spTree>
    <p:extLst>
      <p:ext uri="{BB962C8B-B14F-4D97-AF65-F5344CB8AC3E}">
        <p14:creationId val="886257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3" name="图片 2">
            <a:extLst>
              <a:ext uri="{FF2B5EF4-FFF2-40B4-BE49-F238E27FC236}">
                <a16:creationId xmlns:a16="http://schemas.microsoft.com/office/drawing/2014/main" id="{1EC69E17-DBBD-4669-BC3F-F89E5C5E4847}"/>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1318"/>
            <a:ext cx="12192000" cy="6855363"/>
          </a:xfrm>
          <a:prstGeom prst="rect">
            <a:avLst/>
          </a:prstGeom>
        </p:spPr>
      </p:pic>
    </p:spTree>
    <p:extLst>
      <p:ext uri="{BB962C8B-B14F-4D97-AF65-F5344CB8AC3E}">
        <p14:creationId val="2875364362"/>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pic>
        <p:nvPicPr>
          <p:cNvPr id="3" name="图片 2">
            <a:extLst>
              <a:ext uri="{FF2B5EF4-FFF2-40B4-BE49-F238E27FC236}">
                <a16:creationId xmlns:a16="http://schemas.microsoft.com/office/drawing/2014/main" id="{08F9FCEE-4697-4D5E-BE21-008BDE2C0040}"/>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1318"/>
            <a:ext cx="12192000" cy="6855363"/>
          </a:xfrm>
          <a:prstGeom prst="rect">
            <a:avLst/>
          </a:prstGeom>
        </p:spPr>
      </p:pic>
    </p:spTree>
    <p:extLst>
      <p:ext uri="{BB962C8B-B14F-4D97-AF65-F5344CB8AC3E}">
        <p14:creationId val="3652041889"/>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extLst>
      <p:ext uri="{BB962C8B-B14F-4D97-AF65-F5344CB8AC3E}">
        <p14:creationId val="3794138427"/>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mc:Choice xmlns:p14="http://schemas.microsoft.com/office/powerpoint/2010/main" Requires="p14">
      <p:transition spd="slow" advTm="0" p14:dur="1500">
        <p:random/>
      </p:transition>
    </mc:Choice>
    <mc:Fallback>
      <p:transition spd="slow" advTm="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audio" Target="../media/media1.mp3" /><Relationship Id="rId5"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10.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1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7.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12.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7.jpeg" /><Relationship Id="rId4" Type="http://schemas.openxmlformats.org/officeDocument/2006/relationships/image" Target="../media/image10.jpeg" /><Relationship Id="rId5" Type="http://schemas.openxmlformats.org/officeDocument/2006/relationships/image" Target="../media/image8.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7.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image" Target="../media/image7.jpeg" /><Relationship Id="rId4" Type="http://schemas.openxmlformats.org/officeDocument/2006/relationships/image" Target="../media/image8.jpeg" /><Relationship Id="rId5" Type="http://schemas.openxmlformats.org/officeDocument/2006/relationships/image" Target="../media/image9.png" /><Relationship Id="rId6" Type="http://schemas.openxmlformats.org/officeDocument/2006/relationships/image" Target="../media/image10.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a:extLst>
              <a:ext uri="{FF2B5EF4-FFF2-40B4-BE49-F238E27FC236}">
                <a16:creationId xmlns:a16="http://schemas.microsoft.com/office/drawing/2014/main" id="{FE7C2FAF-2BD6-41AF-9175-AF2642CF97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4552" y="928915"/>
            <a:ext cx="3806359" cy="5348514"/>
          </a:xfrm>
          <a:prstGeom prst="rect">
            <a:avLst/>
          </a:prstGeom>
        </p:spPr>
      </p:pic>
      <p:pic>
        <p:nvPicPr>
          <p:cNvPr id="6" name="贾鹏芳 - 睡莲(すいれん)A Water Lily">
            <a:hlinkClick action="ppaction://media"/>
            <a:extLst>
              <a:ext uri="{FF2B5EF4-FFF2-40B4-BE49-F238E27FC236}">
                <a16:creationId xmlns:a16="http://schemas.microsoft.com/office/drawing/2014/main" id="{D29A2BBE-A080-47F9-80BC-94752D2B6AFA}"/>
              </a:ext>
            </a:extLst>
          </p:cNvPr>
          <p:cNvPicPr>
            <a:picLocks noChangeAspect="1"/>
          </p:cNvPicPr>
          <p:nvPr>
            <a:audioFile r:link="rId4"/>
            <p:extLst>
              <p:ext uri="{DAA4B4D4-6D71-4841-9C94-3DE7FCFB9230}">
                <p14:media r:embed="rId5"/>
              </p:ext>
            </p:extLst>
          </p:nvPr>
        </p:nvPicPr>
        <p:blipFill>
          <a:blip r:embed="rId3"/>
          <a:stretch>
            <a:fillRect/>
          </a:stretch>
        </p:blipFill>
        <p:spPr>
          <a:xfrm>
            <a:off x="-688295" y="-304800"/>
            <a:ext cx="609600" cy="609600"/>
          </a:xfrm>
          <a:prstGeom prst="rect">
            <a:avLst/>
          </a:prstGeom>
        </p:spPr>
      </p:pic>
    </p:spTree>
    <p:extLst>
      <p:ext uri="{BB962C8B-B14F-4D97-AF65-F5344CB8AC3E}">
        <p14:creationId val="785718186"/>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1" presetClass="mediacall" presetSubtype="0" fill="hold" nodeType="withEffect">
                                  <p:stCondLst>
                                    <p:cond delay="0"/>
                                  </p:stCondLst>
                                  <p:childTnLst>
                                    <p:cmd type="call" cmd="playFrom(0.0)">
                                      <p:cBhvr>
                                        <p:cTn id="11"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remove"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a:extLst>
              <a:ext uri="{FF2B5EF4-FFF2-40B4-BE49-F238E27FC236}">
                <a16:creationId xmlns:a16="http://schemas.microsoft.com/office/drawing/2014/main" id="{D6AB22DD-A2C8-4883-8800-B7AE178B5D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9700" y="835901"/>
            <a:ext cx="7678386" cy="6393256"/>
          </a:xfrm>
          <a:prstGeom prst="rect">
            <a:avLst/>
          </a:prstGeom>
        </p:spPr>
      </p:pic>
      <p:sp>
        <p:nvSpPr>
          <p:cNvPr id="3" name="文本框 2">
            <a:extLst>
              <a:ext uri="{FF2B5EF4-FFF2-40B4-BE49-F238E27FC236}">
                <a16:creationId xmlns:a16="http://schemas.microsoft.com/office/drawing/2014/main" id="{39FD8847-09D7-434F-8BC8-87F91F9C76DF}"/>
              </a:ext>
            </a:extLst>
          </p:cNvPr>
          <p:cNvSpPr txBox="1"/>
          <p:nvPr/>
        </p:nvSpPr>
        <p:spPr>
          <a:xfrm>
            <a:off x="1859201" y="517524"/>
            <a:ext cx="861774" cy="5730875"/>
          </a:xfrm>
          <a:prstGeom prst="rect">
            <a:avLst/>
          </a:prstGeom>
          <a:noFill/>
        </p:spPr>
        <p:txBody>
          <a:bodyPr vert="eaVert" wrap="square" rtlCol="0">
            <a:spAutoFit/>
          </a:bodyPr>
          <a:lstStyle/>
          <a:p>
            <a:pPr algn="ctr"/>
            <a:r>
              <a:rPr lang="zh-CN" altLang="en-US" sz="4400">
                <a:solidFill>
                  <a:srgbClr val="64443D"/>
                </a:solidFill>
                <a:latin typeface="TypeLand 康熙字典體試用版" charset="-120"/>
                <a:ea typeface="TypeLand 康熙字典體試用版" charset="-120"/>
              </a:rPr>
              <a:t>第二章</a:t>
            </a:r>
          </a:p>
        </p:txBody>
      </p:sp>
      <p:sp>
        <p:nvSpPr>
          <p:cNvPr id="4" name="文本框 3">
            <a:extLst>
              <a:ext uri="{FF2B5EF4-FFF2-40B4-BE49-F238E27FC236}">
                <a16:creationId xmlns:a16="http://schemas.microsoft.com/office/drawing/2014/main" id="{EE466C80-E573-44B3-91F8-3B75B6506B1E}"/>
              </a:ext>
            </a:extLst>
          </p:cNvPr>
          <p:cNvSpPr txBox="1"/>
          <p:nvPr/>
        </p:nvSpPr>
        <p:spPr>
          <a:xfrm>
            <a:off x="3132257" y="1206650"/>
            <a:ext cx="677108" cy="4352623"/>
          </a:xfrm>
          <a:prstGeom prst="rect">
            <a:avLst/>
          </a:prstGeom>
          <a:noFill/>
        </p:spPr>
        <p:txBody>
          <a:bodyPr vert="eaVert" wrap="square" rtlCol="0">
            <a:spAutoFit/>
          </a:bodyPr>
          <a:lstStyle/>
          <a:p>
            <a:pPr algn="ctr"/>
            <a:r>
              <a:rPr lang="zh-CN" altLang="en-US" sz="3200">
                <a:solidFill>
                  <a:srgbClr val="64443D"/>
                </a:solidFill>
                <a:latin typeface="TypeLand 康熙字典體試用版" charset="-120"/>
                <a:ea typeface="TypeLand 康熙字典體試用版" charset="-120"/>
              </a:rPr>
              <a:t>单击此处输入标题文本</a:t>
            </a:r>
          </a:p>
        </p:txBody>
      </p:sp>
      <p:pic>
        <p:nvPicPr>
          <p:cNvPr id="5" name="图片 4" descr="梅花">
            <a:extLst>
              <a:ext uri="{FF2B5EF4-FFF2-40B4-BE49-F238E27FC236}">
                <a16:creationId xmlns:a16="http://schemas.microsoft.com/office/drawing/2014/main" id="{E35E280A-C8B1-47CA-8D99-227F5E676365}"/>
              </a:ext>
            </a:extLst>
          </p:cNvPr>
          <p:cNvPicPr>
            <a:picLocks noChangeAspect="1"/>
          </p:cNvPicPr>
          <p:nvPr/>
        </p:nvPicPr>
        <p:blipFill>
          <a:blip r:embed="rId3"/>
          <a:stretch>
            <a:fillRect/>
          </a:stretch>
        </p:blipFill>
        <p:spPr>
          <a:xfrm flipH="1">
            <a:off x="7682865" y="-1755"/>
            <a:ext cx="4509135" cy="2416810"/>
          </a:xfrm>
          <a:prstGeom prst="rect">
            <a:avLst/>
          </a:prstGeom>
        </p:spPr>
      </p:pic>
    </p:spTree>
    <p:extLst>
      <p:ext uri="{BB962C8B-B14F-4D97-AF65-F5344CB8AC3E}">
        <p14:creationId val="2251013504"/>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2"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41" presetClass="entr" presetSubtype="0" fill="hold" grpId="2"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2"/>
      <p:bldP spid="4" grpId="2"/>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B3985047-FF92-4B85-91B5-B3091E15BB5B}"/>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FDD33E79-E592-4DBD-9495-A2EAEAFE0F8C}"/>
              </a:ext>
            </a:extLst>
          </p:cNvPr>
          <p:cNvPicPr>
            <a:picLocks noChangeAspect="1"/>
          </p:cNvPicPr>
          <p:nvPr/>
        </p:nvPicPr>
        <p:blipFill>
          <a:blip r:embed="rId2"/>
          <a:stretch>
            <a:fillRect/>
          </a:stretch>
        </p:blipFill>
        <p:spPr>
          <a:xfrm>
            <a:off x="-17145" y="-9735"/>
            <a:ext cx="1591945" cy="853252"/>
          </a:xfrm>
          <a:prstGeom prst="rect">
            <a:avLst/>
          </a:prstGeom>
        </p:spPr>
      </p:pic>
      <p:grpSp>
        <p:nvGrpSpPr>
          <p:cNvPr id="4" name="Group 528">
            <a:extLst>
              <a:ext uri="{FF2B5EF4-FFF2-40B4-BE49-F238E27FC236}">
                <a16:creationId xmlns:a16="http://schemas.microsoft.com/office/drawing/2014/main" id="{20A478DE-78E8-41C3-9F28-1EB71AD6BC0B}"/>
              </a:ext>
            </a:extLst>
          </p:cNvPr>
          <p:cNvGrpSpPr/>
          <p:nvPr/>
        </p:nvGrpSpPr>
        <p:grpSpPr>
          <a:xfrm>
            <a:off x="1717092" y="1892015"/>
            <a:ext cx="2138314" cy="3490763"/>
            <a:chOff x="-1" y="1005595"/>
            <a:chExt cx="2138591" cy="3490762"/>
          </a:xfrm>
        </p:grpSpPr>
        <p:grpSp>
          <p:nvGrpSpPr>
            <p:cNvPr id="5" name="Group 520">
              <a:extLst>
                <a:ext uri="{FF2B5EF4-FFF2-40B4-BE49-F238E27FC236}">
                  <a16:creationId xmlns:a16="http://schemas.microsoft.com/office/drawing/2014/main" id="{9CF48107-C6D4-4357-81D0-25495E26BBF7}"/>
                </a:ext>
              </a:extLst>
            </p:cNvPr>
            <p:cNvGrpSpPr/>
            <p:nvPr/>
          </p:nvGrpSpPr>
          <p:grpSpPr>
            <a:xfrm>
              <a:off x="-1" y="1005595"/>
              <a:ext cx="2138591" cy="3490762"/>
              <a:chOff x="0" y="1005595"/>
              <a:chExt cx="2138589" cy="3490761"/>
            </a:xfrm>
          </p:grpSpPr>
          <p:grpSp>
            <p:nvGrpSpPr>
              <p:cNvPr id="10" name="Group 507">
                <a:extLst>
                  <a:ext uri="{FF2B5EF4-FFF2-40B4-BE49-F238E27FC236}">
                    <a16:creationId xmlns:a16="http://schemas.microsoft.com/office/drawing/2014/main" id="{5040D50F-9833-41B8-BE31-7C27267C3644}"/>
                  </a:ext>
                </a:extLst>
              </p:cNvPr>
              <p:cNvGrpSpPr/>
              <p:nvPr/>
            </p:nvGrpSpPr>
            <p:grpSpPr>
              <a:xfrm>
                <a:off x="1035288" y="1005595"/>
                <a:ext cx="1103301" cy="1422269"/>
                <a:chExt cx="1103299" cy="1422267"/>
              </a:xfrm>
            </p:grpSpPr>
            <p:sp>
              <p:nvSpPr>
                <p:cNvPr id="17" name="Shape 505">
                  <a:extLst>
                    <a:ext uri="{FF2B5EF4-FFF2-40B4-BE49-F238E27FC236}">
                      <a16:creationId xmlns:a16="http://schemas.microsoft.com/office/drawing/2014/main" id="{D5F6757D-3724-4C15-8519-E90D8D819DAD}"/>
                    </a:ext>
                  </a:extLst>
                </p:cNvPr>
                <p:cNvSpPr/>
                <p:nvPr/>
              </p:nvSpPr>
              <p:spPr>
                <a:xfrm>
                  <a:off x="91282" y="-1"/>
                  <a:ext cx="1012018" cy="662544"/>
                </a:xfrm>
                <a:custGeom>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solidFill>
                  <a:srgbClr val="64443D">
                    <a:alpha val="70000"/>
                  </a:srgbClr>
                </a:solidFill>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18" name="Shape 506">
                  <a:extLst>
                    <a:ext uri="{FF2B5EF4-FFF2-40B4-BE49-F238E27FC236}">
                      <a16:creationId xmlns:a16="http://schemas.microsoft.com/office/drawing/2014/main" id="{4CB01972-E9D5-4444-A785-AACA8EBF6C7E}"/>
                    </a:ext>
                  </a:extLst>
                </p:cNvPr>
                <p:cNvSpPr/>
                <p:nvPr/>
              </p:nvSpPr>
              <p:spPr>
                <a:xfrm rot="10800000" flipH="1">
                  <a:off x="0" y="759817"/>
                  <a:ext cx="1103299" cy="662451"/>
                </a:xfrm>
                <a:custGeom>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solidFill>
                  <a:srgbClr val="64443D">
                    <a:alpha val="70000"/>
                  </a:srgbClr>
                </a:solidFill>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1" name="Group 510">
                <a:extLst>
                  <a:ext uri="{FF2B5EF4-FFF2-40B4-BE49-F238E27FC236}">
                    <a16:creationId xmlns:a16="http://schemas.microsoft.com/office/drawing/2014/main" id="{A3BC3026-FBDD-4EA6-A93E-231824970A37}"/>
                  </a:ext>
                </a:extLst>
              </p:cNvPr>
              <p:cNvGrpSpPr/>
              <p:nvPr/>
            </p:nvGrpSpPr>
            <p:grpSpPr>
              <a:xfrm>
                <a:off x="0" y="2039841"/>
                <a:ext cx="1103300" cy="1422269"/>
                <a:chExt cx="1103299" cy="1422267"/>
              </a:xfrm>
            </p:grpSpPr>
            <p:sp>
              <p:nvSpPr>
                <p:cNvPr id="15" name="Shape 508">
                  <a:extLst>
                    <a:ext uri="{FF2B5EF4-FFF2-40B4-BE49-F238E27FC236}">
                      <a16:creationId xmlns:a16="http://schemas.microsoft.com/office/drawing/2014/main" id="{3C7B651B-625B-442C-BD15-C2ACA452AEA1}"/>
                    </a:ext>
                  </a:extLst>
                </p:cNvPr>
                <p:cNvSpPr/>
                <p:nvPr/>
              </p:nvSpPr>
              <p:spPr>
                <a:xfrm flipH="1">
                  <a:off x="0" y="-1"/>
                  <a:ext cx="1012018" cy="662544"/>
                </a:xfrm>
                <a:custGeom>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solidFill>
                  <a:srgbClr val="64443D">
                    <a:alpha val="70000"/>
                  </a:srgbClr>
                </a:solidFill>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16" name="Shape 509">
                  <a:extLst>
                    <a:ext uri="{FF2B5EF4-FFF2-40B4-BE49-F238E27FC236}">
                      <a16:creationId xmlns:a16="http://schemas.microsoft.com/office/drawing/2014/main" id="{B23C2765-53C5-478C-8A9C-EA13CCB872E9}"/>
                    </a:ext>
                  </a:extLst>
                </p:cNvPr>
                <p:cNvSpPr/>
                <p:nvPr/>
              </p:nvSpPr>
              <p:spPr>
                <a:xfrm rot="10800000">
                  <a:off x="0" y="759817"/>
                  <a:ext cx="1103300" cy="662451"/>
                </a:xfrm>
                <a:custGeom>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solidFill>
                  <a:srgbClr val="64443D">
                    <a:alpha val="70000"/>
                  </a:srgbClr>
                </a:solidFill>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2" name="Group 513">
                <a:extLst>
                  <a:ext uri="{FF2B5EF4-FFF2-40B4-BE49-F238E27FC236}">
                    <a16:creationId xmlns:a16="http://schemas.microsoft.com/office/drawing/2014/main" id="{14704A4E-031E-4362-865A-C9D9852D33FF}"/>
                  </a:ext>
                </a:extLst>
              </p:cNvPr>
              <p:cNvGrpSpPr/>
              <p:nvPr/>
            </p:nvGrpSpPr>
            <p:grpSpPr>
              <a:xfrm>
                <a:off x="1035288" y="3074087"/>
                <a:ext cx="1103301" cy="1422269"/>
                <a:chExt cx="1103299" cy="1422267"/>
              </a:xfrm>
            </p:grpSpPr>
            <p:sp>
              <p:nvSpPr>
                <p:cNvPr id="13" name="Shape 511">
                  <a:extLst>
                    <a:ext uri="{FF2B5EF4-FFF2-40B4-BE49-F238E27FC236}">
                      <a16:creationId xmlns:a16="http://schemas.microsoft.com/office/drawing/2014/main" id="{17BF680D-9C7A-423D-B366-4745975BD8DF}"/>
                    </a:ext>
                  </a:extLst>
                </p:cNvPr>
                <p:cNvSpPr/>
                <p:nvPr/>
              </p:nvSpPr>
              <p:spPr>
                <a:xfrm>
                  <a:off x="91282" y="-1"/>
                  <a:ext cx="1012018" cy="662544"/>
                </a:xfrm>
                <a:custGeom>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solidFill>
                  <a:srgbClr val="64443D">
                    <a:alpha val="70000"/>
                  </a:srgb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14" name="Shape 512">
                  <a:extLst>
                    <a:ext uri="{FF2B5EF4-FFF2-40B4-BE49-F238E27FC236}">
                      <a16:creationId xmlns:a16="http://schemas.microsoft.com/office/drawing/2014/main" id="{01AE5C42-E90C-43B8-82E4-1904A52C11FB}"/>
                    </a:ext>
                  </a:extLst>
                </p:cNvPr>
                <p:cNvSpPr/>
                <p:nvPr/>
              </p:nvSpPr>
              <p:spPr>
                <a:xfrm rot="10800000" flipH="1">
                  <a:off x="0" y="759817"/>
                  <a:ext cx="1103299" cy="662451"/>
                </a:xfrm>
                <a:custGeom>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solidFill>
                  <a:srgbClr val="64443D">
                    <a:alpha val="70000"/>
                  </a:srgb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sp>
          <p:nvSpPr>
            <p:cNvPr id="6" name="Shape 521">
              <a:extLst>
                <a:ext uri="{FF2B5EF4-FFF2-40B4-BE49-F238E27FC236}">
                  <a16:creationId xmlns:a16="http://schemas.microsoft.com/office/drawing/2014/main" id="{0F1081A6-15F7-405F-BADC-6382A2F4D103}"/>
                </a:ext>
              </a:extLst>
            </p:cNvPr>
            <p:cNvSpPr/>
            <p:nvPr/>
          </p:nvSpPr>
          <p:spPr>
            <a:xfrm>
              <a:off x="1223991" y="1457589"/>
              <a:ext cx="591897" cy="582295"/>
            </a:xfrm>
            <a:prstGeom prst="rect">
              <a:avLst/>
            </a:prstGeom>
            <a:noFill/>
            <a:ln w="12700" cap="flat">
              <a:noFill/>
              <a:miter lim="400000"/>
            </a:ln>
            <a:effectLst/>
          </p:spPr>
          <p:txBody>
            <a:bodyPr wrap="none" lIns="45719" tIns="45719" rIns="45719" bIns="45719" numCol="1" anchor="t">
              <a:spAutoFit/>
            </a:bodyPr>
            <a:lstStyle>
              <a:lvl1pPr>
                <a:defRPr sz="3600" b="1">
                  <a:solidFill>
                    <a:srgbClr val="F79A00"/>
                  </a:solidFill>
                  <a:latin typeface="+mj-lt"/>
                  <a:ea typeface="+mj-ea"/>
                  <a:cs typeface="+mj-cs"/>
                  <a:sym typeface="Source Sans Pro"/>
                </a:defRPr>
              </a:lvl1pPr>
            </a:lstStyle>
            <a:p>
              <a:pPr lvl="0">
                <a:defRPr sz="1800" b="0">
                  <a:solidFill>
                    <a:srgbClr val="000000"/>
                  </a:solidFill>
                </a:defRPr>
              </a:pPr>
              <a:r>
                <a:rPr sz="3200" b="1">
                  <a:solidFill>
                    <a:srgbClr val="64443D"/>
                  </a:solidFill>
                  <a:latin typeface="微软雅黑" panose="020b0503020204020204" charset="-122"/>
                  <a:ea typeface="微软雅黑" panose="020b0503020204020204" charset="-122"/>
                  <a:sym typeface="微软雅黑" panose="020b0503020204020204" charset="-122"/>
                </a:rPr>
                <a:t>01</a:t>
              </a:r>
            </a:p>
          </p:txBody>
        </p:sp>
        <p:sp>
          <p:nvSpPr>
            <p:cNvPr id="7" name="Shape 522">
              <a:extLst>
                <a:ext uri="{FF2B5EF4-FFF2-40B4-BE49-F238E27FC236}">
                  <a16:creationId xmlns:a16="http://schemas.microsoft.com/office/drawing/2014/main" id="{7D26A504-543A-48BE-8FA1-F8C4D6475D6B}"/>
                </a:ext>
              </a:extLst>
            </p:cNvPr>
            <p:cNvSpPr/>
            <p:nvPr/>
          </p:nvSpPr>
          <p:spPr>
            <a:xfrm>
              <a:off x="1223687" y="3489972"/>
              <a:ext cx="591897" cy="582295"/>
            </a:xfrm>
            <a:prstGeom prst="rect">
              <a:avLst/>
            </a:prstGeom>
            <a:noFill/>
            <a:ln w="12700" cap="flat">
              <a:noFill/>
              <a:miter lim="400000"/>
            </a:ln>
            <a:effectLst/>
          </p:spPr>
          <p:txBody>
            <a:bodyPr wrap="none" lIns="45719" tIns="45719" rIns="45719" bIns="45719" numCol="1" anchor="t">
              <a:spAutoFit/>
            </a:bodyPr>
            <a:lstStyle>
              <a:lvl1pPr>
                <a:defRPr sz="3600" b="1">
                  <a:solidFill>
                    <a:srgbClr val="F79A00"/>
                  </a:solidFill>
                  <a:latin typeface="+mj-lt"/>
                  <a:ea typeface="+mj-ea"/>
                  <a:cs typeface="+mj-cs"/>
                  <a:sym typeface="Source Sans Pro"/>
                </a:defRPr>
              </a:lvl1pPr>
            </a:lstStyle>
            <a:p>
              <a:pPr lvl="0" algn="l">
                <a:defRPr sz="1800" b="0">
                  <a:solidFill>
                    <a:srgbClr val="000000"/>
                  </a:solidFill>
                </a:defRPr>
              </a:pPr>
              <a:r>
                <a:rPr sz="3200" b="1">
                  <a:solidFill>
                    <a:srgbClr val="64443D"/>
                  </a:solidFill>
                  <a:latin typeface="微软雅黑" panose="020b0503020204020204" charset="-122"/>
                  <a:ea typeface="微软雅黑" panose="020b0503020204020204" charset="-122"/>
                  <a:sym typeface="微软雅黑" panose="020b0503020204020204" charset="-122"/>
                </a:rPr>
                <a:t>0</a:t>
              </a:r>
              <a:r>
                <a:rPr lang="en-US" sz="3200" b="1">
                  <a:solidFill>
                    <a:srgbClr val="64443D"/>
                  </a:solidFill>
                  <a:latin typeface="微软雅黑" panose="020b0503020204020204" charset="-122"/>
                  <a:ea typeface="微软雅黑" panose="020b0503020204020204" charset="-122"/>
                  <a:sym typeface="微软雅黑" panose="020b0503020204020204" charset="-122"/>
                </a:rPr>
                <a:t>3</a:t>
              </a:r>
            </a:p>
          </p:txBody>
        </p:sp>
        <p:sp>
          <p:nvSpPr>
            <p:cNvPr id="8" name="Shape 525">
              <a:extLst>
                <a:ext uri="{FF2B5EF4-FFF2-40B4-BE49-F238E27FC236}">
                  <a16:creationId xmlns:a16="http://schemas.microsoft.com/office/drawing/2014/main" id="{2B790FD8-3A70-40B4-806A-C173B20F3E7E}"/>
                </a:ext>
              </a:extLst>
            </p:cNvPr>
            <p:cNvSpPr/>
            <p:nvPr/>
          </p:nvSpPr>
          <p:spPr>
            <a:xfrm>
              <a:off x="354570" y="2484074"/>
              <a:ext cx="591897" cy="582295"/>
            </a:xfrm>
            <a:prstGeom prst="rect">
              <a:avLst/>
            </a:prstGeom>
            <a:noFill/>
            <a:ln w="12700" cap="flat">
              <a:noFill/>
              <a:miter lim="400000"/>
            </a:ln>
            <a:effectLst/>
          </p:spPr>
          <p:txBody>
            <a:bodyPr wrap="none" lIns="45719" tIns="45719" rIns="45719" bIns="45719" numCol="1" anchor="t">
              <a:spAutoFit/>
            </a:bodyPr>
            <a:lstStyle>
              <a:lvl1pPr>
                <a:defRPr sz="3600" b="1">
                  <a:solidFill>
                    <a:srgbClr val="619405"/>
                  </a:solidFill>
                  <a:latin typeface="+mj-lt"/>
                  <a:ea typeface="+mj-ea"/>
                  <a:cs typeface="+mj-cs"/>
                  <a:sym typeface="Source Sans Pro"/>
                </a:defRPr>
              </a:lvl1pPr>
            </a:lstStyle>
            <a:p>
              <a:pPr lvl="0" algn="l">
                <a:defRPr sz="1800" b="0">
                  <a:solidFill>
                    <a:srgbClr val="000000"/>
                  </a:solidFill>
                </a:defRPr>
              </a:pPr>
              <a:r>
                <a:rPr sz="3200" b="1">
                  <a:solidFill>
                    <a:srgbClr val="64443D"/>
                  </a:solidFill>
                  <a:latin typeface="微软雅黑" panose="020b0503020204020204" charset="-122"/>
                  <a:ea typeface="微软雅黑" panose="020b0503020204020204" charset="-122"/>
                  <a:sym typeface="微软雅黑" panose="020b0503020204020204" charset="-122"/>
                </a:rPr>
                <a:t>0</a:t>
              </a:r>
              <a:r>
                <a:rPr lang="en-US" sz="3200" b="1">
                  <a:solidFill>
                    <a:srgbClr val="64443D"/>
                  </a:solidFill>
                  <a:latin typeface="微软雅黑" panose="020b0503020204020204" charset="-122"/>
                  <a:ea typeface="微软雅黑" panose="020b0503020204020204" charset="-122"/>
                  <a:sym typeface="微软雅黑" panose="020b0503020204020204" charset="-122"/>
                </a:rPr>
                <a:t>2</a:t>
              </a:r>
            </a:p>
          </p:txBody>
        </p:sp>
        <p:sp>
          <p:nvSpPr>
            <p:cNvPr id="9" name="Shape 527">
              <a:extLst>
                <a:ext uri="{FF2B5EF4-FFF2-40B4-BE49-F238E27FC236}">
                  <a16:creationId xmlns:a16="http://schemas.microsoft.com/office/drawing/2014/main" id="{819B1429-5945-4A92-8387-8660AE311F1E}"/>
                </a:ext>
              </a:extLst>
            </p:cNvPr>
            <p:cNvSpPr/>
            <p:nvPr/>
          </p:nvSpPr>
          <p:spPr>
            <a:xfrm>
              <a:off x="1223572" y="2667418"/>
              <a:ext cx="228610" cy="216025"/>
            </a:xfrm>
            <a:prstGeom prst="chevron">
              <a:avLst>
                <a:gd name="adj" fmla="val 0"/>
              </a:avLst>
            </a:prstGeom>
            <a:solidFill>
              <a:srgbClr val="64443D">
                <a:alpha val="80000"/>
              </a:srgbClr>
            </a:solidFill>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9" name="Group 533">
            <a:extLst>
              <a:ext uri="{FF2B5EF4-FFF2-40B4-BE49-F238E27FC236}">
                <a16:creationId xmlns:a16="http://schemas.microsoft.com/office/drawing/2014/main" id="{EDE428A8-DEE4-4D63-A9FC-3D60C0A04BD1}"/>
              </a:ext>
            </a:extLst>
          </p:cNvPr>
          <p:cNvGrpSpPr/>
          <p:nvPr/>
        </p:nvGrpSpPr>
        <p:grpSpPr>
          <a:xfrm>
            <a:off x="4477420" y="2339631"/>
            <a:ext cx="6813179" cy="584098"/>
            <a:chOff x="-1" y="29209"/>
            <a:chExt cx="6814064" cy="584097"/>
          </a:xfrm>
        </p:grpSpPr>
        <p:sp>
          <p:nvSpPr>
            <p:cNvPr id="20" name="Shape 529">
              <a:extLst>
                <a:ext uri="{FF2B5EF4-FFF2-40B4-BE49-F238E27FC236}">
                  <a16:creationId xmlns:a16="http://schemas.microsoft.com/office/drawing/2014/main" id="{60F4F6AA-E0F3-455B-A70B-AD9AA301CAA3}"/>
                </a:ext>
              </a:extLst>
            </p:cNvPr>
            <p:cNvSpPr/>
            <p:nvPr/>
          </p:nvSpPr>
          <p:spPr>
            <a:xfrm>
              <a:off x="-1" y="89152"/>
              <a:ext cx="228611" cy="216025"/>
            </a:xfrm>
            <a:prstGeom prst="chevron">
              <a:avLst>
                <a:gd name="adj" fmla="val 0"/>
              </a:avLst>
            </a:prstGeom>
            <a:solidFill>
              <a:srgbClr val="64443D">
                <a:alpha val="80000"/>
              </a:srgbClr>
            </a:solidFill>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1" name="Group 532">
              <a:extLst>
                <a:ext uri="{FF2B5EF4-FFF2-40B4-BE49-F238E27FC236}">
                  <a16:creationId xmlns:a16="http://schemas.microsoft.com/office/drawing/2014/main" id="{BAF7981A-532A-420C-917A-FBE610D30E94}"/>
                </a:ext>
              </a:extLst>
            </p:cNvPr>
            <p:cNvGrpSpPr/>
            <p:nvPr/>
          </p:nvGrpSpPr>
          <p:grpSpPr>
            <a:xfrm>
              <a:off x="382652" y="29209"/>
              <a:ext cx="6431411" cy="584097"/>
              <a:chOff x="-35565" y="29210"/>
              <a:chExt cx="6431410" cy="584096"/>
            </a:xfrm>
          </p:grpSpPr>
          <p:sp>
            <p:nvSpPr>
              <p:cNvPr id="22" name="Shape 530">
                <a:extLst>
                  <a:ext uri="{FF2B5EF4-FFF2-40B4-BE49-F238E27FC236}">
                    <a16:creationId xmlns:a16="http://schemas.microsoft.com/office/drawing/2014/main" id="{F11464C5-FCC9-4868-A3FA-ABD54DA79AA9}"/>
                  </a:ext>
                </a:extLst>
              </p:cNvPr>
              <p:cNvSpPr/>
              <p:nvPr/>
            </p:nvSpPr>
            <p:spPr>
              <a:xfrm>
                <a:off x="-35565" y="29210"/>
                <a:ext cx="1721073" cy="335914"/>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lgn="l">
                  <a:defRPr>
                    <a:solidFill>
                      <a:srgbClr val="000000"/>
                    </a:solidFill>
                  </a:defRPr>
                </a:pPr>
                <a:r>
                  <a:rPr lang="zh-CN" altLang="en-US" sz="1600" b="1">
                    <a:solidFill>
                      <a:srgbClr val="64443D"/>
                    </a:solidFill>
                    <a:latin typeface="汉仪全唐诗简" panose="00020600040101010101" charset="-122"/>
                    <a:ea typeface="汉仪全唐诗简" panose="00020600040101010101" charset="-122"/>
                    <a:cs typeface="+mn-cs"/>
                    <a:sym typeface="+mn-ea"/>
                  </a:rPr>
                  <a:t>单击此处输入标题</a:t>
                </a:r>
              </a:p>
            </p:txBody>
          </p:sp>
          <p:sp>
            <p:nvSpPr>
              <p:cNvPr id="23" name="Shape 531">
                <a:extLst>
                  <a:ext uri="{FF2B5EF4-FFF2-40B4-BE49-F238E27FC236}">
                    <a16:creationId xmlns:a16="http://schemas.microsoft.com/office/drawing/2014/main" id="{DF5401AD-C8EB-41EF-9193-713C8C2A666D}"/>
                  </a:ext>
                </a:extLst>
              </p:cNvPr>
              <p:cNvSpPr/>
              <p:nvPr/>
            </p:nvSpPr>
            <p:spPr>
              <a:xfrm>
                <a:off x="-35565" y="243977"/>
                <a:ext cx="6431410" cy="369329"/>
              </a:xfrm>
              <a:prstGeom prst="rect">
                <a:avLst/>
              </a:prstGeom>
              <a:noFill/>
              <a:ln w="12700" cap="flat">
                <a:noFill/>
                <a:miter lim="400000"/>
              </a:ln>
              <a:effectLst/>
            </p:spPr>
            <p:txBody>
              <a:bodyPr wrap="square" lIns="45719" tIns="45719" rIns="45719" bIns="45719" numCol="1" anchor="t">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400" b="1" i="1">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grpSp>
      <p:grpSp>
        <p:nvGrpSpPr>
          <p:cNvPr id="24" name="Group 536">
            <a:extLst>
              <a:ext uri="{FF2B5EF4-FFF2-40B4-BE49-F238E27FC236}">
                <a16:creationId xmlns:a16="http://schemas.microsoft.com/office/drawing/2014/main" id="{AFCCDCCF-77C1-477E-9AED-BFBC1A42FA66}"/>
              </a:ext>
            </a:extLst>
          </p:cNvPr>
          <p:cNvGrpSpPr/>
          <p:nvPr/>
        </p:nvGrpSpPr>
        <p:grpSpPr>
          <a:xfrm>
            <a:off x="4860022" y="3314085"/>
            <a:ext cx="6430574" cy="609497"/>
            <a:chOff x="-35565" y="-26035"/>
            <a:chExt cx="6431410" cy="609496"/>
          </a:xfrm>
        </p:grpSpPr>
        <p:sp>
          <p:nvSpPr>
            <p:cNvPr id="25" name="Shape 534">
              <a:extLst>
                <a:ext uri="{FF2B5EF4-FFF2-40B4-BE49-F238E27FC236}">
                  <a16:creationId xmlns:a16="http://schemas.microsoft.com/office/drawing/2014/main" id="{912C4838-F522-489C-A3C2-CEC7B9A72796}"/>
                </a:ext>
              </a:extLst>
            </p:cNvPr>
            <p:cNvSpPr/>
            <p:nvPr/>
          </p:nvSpPr>
          <p:spPr>
            <a:xfrm>
              <a:off x="-35565" y="-26035"/>
              <a:ext cx="1721074" cy="335914"/>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lgn="l">
                <a:defRPr>
                  <a:solidFill>
                    <a:srgbClr val="000000"/>
                  </a:solidFill>
                </a:defRPr>
              </a:pPr>
              <a:r>
                <a:rPr lang="zh-CN" altLang="en-US" sz="1600" b="1">
                  <a:solidFill>
                    <a:srgbClr val="64443D"/>
                  </a:solidFill>
                  <a:latin typeface="汉仪全唐诗简" panose="00020600040101010101" charset="-122"/>
                  <a:ea typeface="汉仪全唐诗简" panose="00020600040101010101" charset="-122"/>
                  <a:cs typeface="+mn-cs"/>
                  <a:sym typeface="+mn-ea"/>
                </a:rPr>
                <a:t>单击此处输入标题</a:t>
              </a:r>
            </a:p>
          </p:txBody>
        </p:sp>
        <p:sp>
          <p:nvSpPr>
            <p:cNvPr id="26" name="Shape 535">
              <a:extLst>
                <a:ext uri="{FF2B5EF4-FFF2-40B4-BE49-F238E27FC236}">
                  <a16:creationId xmlns:a16="http://schemas.microsoft.com/office/drawing/2014/main" id="{BE303A16-BFCA-4088-A551-285B216C92C6}"/>
                </a:ext>
              </a:extLst>
            </p:cNvPr>
            <p:cNvSpPr/>
            <p:nvPr/>
          </p:nvSpPr>
          <p:spPr>
            <a:xfrm>
              <a:off x="-35565" y="214132"/>
              <a:ext cx="6431410" cy="369329"/>
            </a:xfrm>
            <a:prstGeom prst="rect">
              <a:avLst/>
            </a:prstGeom>
            <a:noFill/>
            <a:ln w="12700" cap="flat">
              <a:noFill/>
              <a:miter lim="400000"/>
            </a:ln>
            <a:effectLst/>
          </p:spPr>
          <p:txBody>
            <a:bodyPr wrap="square" lIns="45719" tIns="45719" rIns="45719" bIns="45719" numCol="1" anchor="t">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40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27" name="Group 541">
            <a:extLst>
              <a:ext uri="{FF2B5EF4-FFF2-40B4-BE49-F238E27FC236}">
                <a16:creationId xmlns:a16="http://schemas.microsoft.com/office/drawing/2014/main" id="{017FCB6C-4202-4B09-A687-F03C75255694}"/>
              </a:ext>
            </a:extLst>
          </p:cNvPr>
          <p:cNvGrpSpPr/>
          <p:nvPr/>
        </p:nvGrpSpPr>
        <p:grpSpPr>
          <a:xfrm>
            <a:off x="4477420" y="4388328"/>
            <a:ext cx="6848739" cy="603783"/>
            <a:chOff x="-1" y="-1"/>
            <a:chExt cx="6849629" cy="603782"/>
          </a:xfrm>
        </p:grpSpPr>
        <p:sp>
          <p:nvSpPr>
            <p:cNvPr id="28" name="Shape 537">
              <a:extLst>
                <a:ext uri="{FF2B5EF4-FFF2-40B4-BE49-F238E27FC236}">
                  <a16:creationId xmlns:a16="http://schemas.microsoft.com/office/drawing/2014/main" id="{CE9A2D8E-5DB7-4AFD-AA8E-C8738EA64AC5}"/>
                </a:ext>
              </a:extLst>
            </p:cNvPr>
            <p:cNvSpPr/>
            <p:nvPr/>
          </p:nvSpPr>
          <p:spPr>
            <a:xfrm>
              <a:off x="-1" y="101250"/>
              <a:ext cx="228611" cy="216025"/>
            </a:xfrm>
            <a:prstGeom prst="chevron">
              <a:avLst>
                <a:gd name="adj" fmla="val 0"/>
              </a:avLst>
            </a:prstGeom>
            <a:solidFill>
              <a:srgbClr val="64443D">
                <a:alpha val="80000"/>
              </a:srgb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9" name="Group 540">
              <a:extLst>
                <a:ext uri="{FF2B5EF4-FFF2-40B4-BE49-F238E27FC236}">
                  <a16:creationId xmlns:a16="http://schemas.microsoft.com/office/drawing/2014/main" id="{57F178CF-BBC8-4716-A7E7-68E5EA8F46D2}"/>
                </a:ext>
              </a:extLst>
            </p:cNvPr>
            <p:cNvGrpSpPr/>
            <p:nvPr/>
          </p:nvGrpSpPr>
          <p:grpSpPr>
            <a:xfrm>
              <a:off x="418217" y="-1"/>
              <a:ext cx="6431411" cy="603782"/>
              <a:chExt cx="6431410" cy="603781"/>
            </a:xfrm>
          </p:grpSpPr>
          <p:sp>
            <p:nvSpPr>
              <p:cNvPr id="30" name="Shape 538">
                <a:extLst>
                  <a:ext uri="{FF2B5EF4-FFF2-40B4-BE49-F238E27FC236}">
                    <a16:creationId xmlns:a16="http://schemas.microsoft.com/office/drawing/2014/main" id="{32FC0486-BE11-45F3-9691-44BA1BCA6781}"/>
                  </a:ext>
                </a:extLst>
              </p:cNvPr>
              <p:cNvSpPr/>
              <p:nvPr/>
            </p:nvSpPr>
            <p:spPr>
              <a:xfrm>
                <a:off x="0" y="0"/>
                <a:ext cx="1517847" cy="305434"/>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lgn="l">
                  <a:defRPr>
                    <a:solidFill>
                      <a:srgbClr val="000000"/>
                    </a:solidFill>
                  </a:defRPr>
                </a:pPr>
                <a:r>
                  <a:rPr lang="zh-CN" altLang="en-US" sz="1400" b="1">
                    <a:solidFill>
                      <a:srgbClr val="64443D"/>
                    </a:solidFill>
                    <a:latin typeface="汉仪全唐诗简" panose="00020600040101010101" charset="-122"/>
                    <a:ea typeface="汉仪全唐诗简" panose="00020600040101010101" charset="-122"/>
                    <a:cs typeface="+mn-cs"/>
                    <a:sym typeface="+mn-ea"/>
                  </a:rPr>
                  <a:t>单击此处输入标题</a:t>
                </a:r>
              </a:p>
            </p:txBody>
          </p:sp>
          <p:sp>
            <p:nvSpPr>
              <p:cNvPr id="31" name="Shape 539">
                <a:extLst>
                  <a:ext uri="{FF2B5EF4-FFF2-40B4-BE49-F238E27FC236}">
                    <a16:creationId xmlns:a16="http://schemas.microsoft.com/office/drawing/2014/main" id="{6DC710F2-2DEC-4DA7-AEDE-F6B442912027}"/>
                  </a:ext>
                </a:extLst>
              </p:cNvPr>
              <p:cNvSpPr/>
              <p:nvPr/>
            </p:nvSpPr>
            <p:spPr>
              <a:xfrm>
                <a:off x="0" y="234452"/>
                <a:ext cx="6431410" cy="369329"/>
              </a:xfrm>
              <a:prstGeom prst="rect">
                <a:avLst/>
              </a:prstGeom>
              <a:noFill/>
              <a:ln w="12700" cap="flat">
                <a:noFill/>
                <a:miter lim="400000"/>
              </a:ln>
              <a:effectLst/>
            </p:spPr>
            <p:txBody>
              <a:bodyPr wrap="square" lIns="45719" tIns="45719" rIns="45719" bIns="45719" numCol="1" anchor="t">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400" b="1" i="1">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grpSp>
    </p:spTree>
    <p:extLst>
      <p:ext uri="{BB962C8B-B14F-4D97-AF65-F5344CB8AC3E}">
        <p14:creationId val="666085066"/>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indefinite" fill="hold"/>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0-#ppt_w/2"/>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indefinite"/>
                            </p:stCondLst>
                            <p:childTnLst>
                              <p:par>
                                <p:cTn id="20" presetID="2" presetClass="entr" presetSubtype="2" fill="hold" grpId="0" nodeType="afterEffect">
                                  <p:stCondLst>
                                    <p:cond delay="0"/>
                                  </p:stCondLst>
                                  <p:childTnLst>
                                    <p:set>
                                      <p:cBhvr>
                                        <p:cTn id="21" dur="indefinite" fill="hold"/>
                                        <p:tgtEl>
                                          <p:spTgt spid="19"/>
                                        </p:tgtEl>
                                        <p:attrNameLst>
                                          <p:attrName>style.visibility</p:attrName>
                                        </p:attrNameLst>
                                      </p:cBhvr>
                                      <p:to>
                                        <p:strVal val="visible"/>
                                      </p:to>
                                    </p:set>
                                    <p:anim calcmode="lin" valueType="num">
                                      <p:cBhvr>
                                        <p:cTn id="22" dur="500" fill="hold"/>
                                        <p:tgtEl>
                                          <p:spTgt spid="19"/>
                                        </p:tgtEl>
                                        <p:attrNameLst>
                                          <p:attrName>ppt_x</p:attrName>
                                        </p:attrNameLst>
                                      </p:cBhvr>
                                      <p:tavLst>
                                        <p:tav tm="0">
                                          <p:val>
                                            <p:strVal val="1+#ppt_w/2"/>
                                          </p:val>
                                        </p:tav>
                                        <p:tav tm="100000">
                                          <p:val>
                                            <p:strVal val="#ppt_x"/>
                                          </p:val>
                                        </p:tav>
                                      </p:tavLst>
                                    </p:anim>
                                    <p:anim calcmode="lin" valueType="num">
                                      <p:cBhvr>
                                        <p:cTn id="23" dur="500" fill="hold"/>
                                        <p:tgtEl>
                                          <p:spTgt spid="19"/>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indefinite"/>
                            </p:stCondLst>
                            <p:childTnLst>
                              <p:par>
                                <p:cTn id="25" presetID="2" presetClass="entr" presetSubtype="2" fill="hold" grpId="0" nodeType="afterEffect">
                                  <p:stCondLst>
                                    <p:cond delay="0"/>
                                  </p:stCondLst>
                                  <p:childTnLst>
                                    <p:set>
                                      <p:cBhvr>
                                        <p:cTn id="26" dur="indefinite" fill="hold"/>
                                        <p:tgtEl>
                                          <p:spTgt spid="24"/>
                                        </p:tgtEl>
                                        <p:attrNameLst>
                                          <p:attrName>style.visibility</p:attrName>
                                        </p:attrNameLst>
                                      </p:cBhvr>
                                      <p:to>
                                        <p:strVal val="visible"/>
                                      </p:to>
                                    </p:set>
                                    <p:anim calcmode="lin" valueType="num">
                                      <p:cBhvr>
                                        <p:cTn id="27" dur="500" fill="hold"/>
                                        <p:tgtEl>
                                          <p:spTgt spid="24"/>
                                        </p:tgtEl>
                                        <p:attrNameLst>
                                          <p:attrName>ppt_x</p:attrName>
                                        </p:attrNameLst>
                                      </p:cBhvr>
                                      <p:tavLst>
                                        <p:tav tm="0">
                                          <p:val>
                                            <p:strVal val="1+#ppt_w/2"/>
                                          </p:val>
                                        </p:tav>
                                        <p:tav tm="100000">
                                          <p:val>
                                            <p:strVal val="#ppt_x"/>
                                          </p:val>
                                        </p:tav>
                                      </p:tavLst>
                                    </p:anim>
                                    <p:anim calcmode="lin" valueType="num">
                                      <p:cBhvr>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indefinite"/>
                            </p:stCondLst>
                            <p:childTnLst>
                              <p:par>
                                <p:cTn id="30" presetID="2" presetClass="entr" presetSubtype="2" fill="hold" grpId="0" nodeType="afterEffect">
                                  <p:stCondLst>
                                    <p:cond delay="0"/>
                                  </p:stCondLst>
                                  <p:childTnLst>
                                    <p:set>
                                      <p:cBhvr>
                                        <p:cTn id="31" dur="indefinite" fill="hold"/>
                                        <p:tgtEl>
                                          <p:spTgt spid="27"/>
                                        </p:tgtEl>
                                        <p:attrNameLst>
                                          <p:attrName>style.visibility</p:attrName>
                                        </p:attrNameLst>
                                      </p:cBhvr>
                                      <p:to>
                                        <p:strVal val="visible"/>
                                      </p:to>
                                    </p:set>
                                    <p:anim calcmode="lin" valueType="num">
                                      <p:cBhvr>
                                        <p:cTn id="32" dur="500" fill="hold"/>
                                        <p:tgtEl>
                                          <p:spTgt spid="27"/>
                                        </p:tgtEl>
                                        <p:attrNameLst>
                                          <p:attrName>ppt_x</p:attrName>
                                        </p:attrNameLst>
                                      </p:cBhvr>
                                      <p:tavLst>
                                        <p:tav tm="0">
                                          <p:val>
                                            <p:strVal val="1+#ppt_w/2"/>
                                          </p:val>
                                        </p:tav>
                                        <p:tav tm="100000">
                                          <p:val>
                                            <p:strVal val="#ppt_x"/>
                                          </p:val>
                                        </p:tav>
                                      </p:tavLst>
                                    </p:anim>
                                    <p:anim calcmode="lin" valueType="num">
                                      <p:cBhvr>
                                        <p:cTn id="3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advAuto="0"/>
      <p:bldP spid="19" grpId="0" animBg="1" advAuto="0"/>
      <p:bldP spid="24" grpId="0" animBg="1" advAuto="0"/>
      <p:bldP spid="27" grpId="0" animBg="1" advAuto="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2354A131-6BB0-4CB0-B0D5-4301BA04DBA4}"/>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2A5036AD-2C91-4444-B3E3-7DE2A329271A}"/>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任意形状 6">
            <a:extLst>
              <a:ext uri="{FF2B5EF4-FFF2-40B4-BE49-F238E27FC236}">
                <a16:creationId xmlns:a16="http://schemas.microsoft.com/office/drawing/2014/main" id="{4F1FE909-2F12-4B19-8536-0164D054EF81}"/>
              </a:ext>
            </a:extLst>
          </p:cNvPr>
          <p:cNvSpPr/>
          <p:nvPr/>
        </p:nvSpPr>
        <p:spPr>
          <a:xfrm>
            <a:off x="1150642" y="2742495"/>
            <a:ext cx="2060461" cy="1699449"/>
          </a:xfrm>
          <a:custGeom>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noFill/>
          <a:ln w="12700">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133" tIns="89133" rIns="89133" bIns="386948"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sp>
        <p:nvSpPr>
          <p:cNvPr id="5" name="形状 4">
            <a:extLst>
              <a:ext uri="{FF2B5EF4-FFF2-40B4-BE49-F238E27FC236}">
                <a16:creationId xmlns:a16="http://schemas.microsoft.com/office/drawing/2014/main" id="{276F0AF7-DD7F-4B9B-B934-3EE21AC2A3DB}"/>
              </a:ext>
            </a:extLst>
          </p:cNvPr>
          <p:cNvSpPr/>
          <p:nvPr/>
        </p:nvSpPr>
        <p:spPr>
          <a:xfrm>
            <a:off x="2333128" y="3235469"/>
            <a:ext cx="2141983" cy="2141983"/>
          </a:xfrm>
          <a:prstGeom prst="leftCircularArrow">
            <a:avLst>
              <a:gd name="adj1" fmla="val 2550"/>
              <a:gd name="adj2" fmla="val 309429"/>
              <a:gd name="adj3" fmla="val 2084940"/>
              <a:gd name="adj4" fmla="val 9024489"/>
              <a:gd name="adj5" fmla="val 2975"/>
            </a:avLst>
          </a:prstGeom>
          <a:solidFill>
            <a:srgbClr val="64443D"/>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txBody>
          <a:bodyPr/>
          <a:lstStyle/>
          <a:p/>
        </p:txBody>
      </p:sp>
      <p:sp>
        <p:nvSpPr>
          <p:cNvPr id="6" name="任意形状 10">
            <a:extLst>
              <a:ext uri="{FF2B5EF4-FFF2-40B4-BE49-F238E27FC236}">
                <a16:creationId xmlns:a16="http://schemas.microsoft.com/office/drawing/2014/main" id="{9985D914-6BD5-4755-A884-FDE96F623E7D}"/>
              </a:ext>
            </a:extLst>
          </p:cNvPr>
          <p:cNvSpPr/>
          <p:nvPr/>
        </p:nvSpPr>
        <p:spPr>
          <a:xfrm>
            <a:off x="1608521" y="4077777"/>
            <a:ext cx="1831520" cy="728335"/>
          </a:xfrm>
          <a:custGeom>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a:solidFill>
                <a:schemeClr val="bg1"/>
              </a:solidFill>
              <a:latin typeface="汉仪全唐诗简" panose="00020600040101010101" charset="-122"/>
              <a:ea typeface="汉仪全唐诗简" panose="00020600040101010101" charset="-122"/>
              <a:sym typeface="+mn-ea"/>
            </a:endParaRPr>
          </a:p>
        </p:txBody>
      </p:sp>
      <p:sp>
        <p:nvSpPr>
          <p:cNvPr id="7" name="圆角矩形 14">
            <a:extLst>
              <a:ext uri="{FF2B5EF4-FFF2-40B4-BE49-F238E27FC236}">
                <a16:creationId xmlns:a16="http://schemas.microsoft.com/office/drawing/2014/main" id="{D1D19F5E-E438-494F-8B84-0C3E34809D30}"/>
              </a:ext>
            </a:extLst>
          </p:cNvPr>
          <p:cNvSpPr/>
          <p:nvPr/>
        </p:nvSpPr>
        <p:spPr>
          <a:xfrm>
            <a:off x="3700162" y="2742495"/>
            <a:ext cx="2060461" cy="1699449"/>
          </a:xfrm>
          <a:prstGeom prst="roundRect">
            <a:avLst>
              <a:gd name="adj" fmla="val 10000"/>
            </a:avLst>
          </a:prstGeom>
          <a:noFill/>
          <a:ln>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p:txBody>
      </p:sp>
      <p:sp>
        <p:nvSpPr>
          <p:cNvPr id="8" name="任意形状 16">
            <a:extLst>
              <a:ext uri="{FF2B5EF4-FFF2-40B4-BE49-F238E27FC236}">
                <a16:creationId xmlns:a16="http://schemas.microsoft.com/office/drawing/2014/main" id="{CDA38F4B-DF68-4AE8-AEBF-BA254E450A44}"/>
              </a:ext>
            </a:extLst>
          </p:cNvPr>
          <p:cNvSpPr/>
          <p:nvPr/>
        </p:nvSpPr>
        <p:spPr>
          <a:xfrm>
            <a:off x="4158043" y="2378327"/>
            <a:ext cx="1831520" cy="728335"/>
          </a:xfrm>
          <a:custGeom>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a:solidFill>
                <a:schemeClr val="bg1"/>
              </a:solidFill>
              <a:latin typeface="汉仪全唐诗简" panose="00020600040101010101" charset="-122"/>
              <a:ea typeface="汉仪全唐诗简" panose="00020600040101010101" charset="-122"/>
              <a:sym typeface="+mn-ea"/>
            </a:endParaRPr>
          </a:p>
        </p:txBody>
      </p:sp>
      <p:sp>
        <p:nvSpPr>
          <p:cNvPr id="9" name="任意形状 20">
            <a:extLst>
              <a:ext uri="{FF2B5EF4-FFF2-40B4-BE49-F238E27FC236}">
                <a16:creationId xmlns:a16="http://schemas.microsoft.com/office/drawing/2014/main" id="{A12B7D8D-4B02-4FBC-8021-38E764C3B12D}"/>
              </a:ext>
            </a:extLst>
          </p:cNvPr>
          <p:cNvSpPr/>
          <p:nvPr/>
        </p:nvSpPr>
        <p:spPr>
          <a:xfrm>
            <a:off x="6249684" y="2742495"/>
            <a:ext cx="2060461" cy="1699449"/>
          </a:xfrm>
          <a:custGeom>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noFill/>
          <a:ln>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133" tIns="89133" rIns="89133" bIns="386948"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sp>
        <p:nvSpPr>
          <p:cNvPr id="10" name="形状 9">
            <a:extLst>
              <a:ext uri="{FF2B5EF4-FFF2-40B4-BE49-F238E27FC236}">
                <a16:creationId xmlns:a16="http://schemas.microsoft.com/office/drawing/2014/main" id="{9BC883DE-D4D1-4877-BEA5-E2BC6685AEAA}"/>
              </a:ext>
            </a:extLst>
          </p:cNvPr>
          <p:cNvSpPr/>
          <p:nvPr/>
        </p:nvSpPr>
        <p:spPr>
          <a:xfrm>
            <a:off x="7422646" y="3235469"/>
            <a:ext cx="2141983" cy="2141983"/>
          </a:xfrm>
          <a:prstGeom prst="leftCircularArrow">
            <a:avLst>
              <a:gd name="adj1" fmla="val 2550"/>
              <a:gd name="adj2" fmla="val 309429"/>
              <a:gd name="adj3" fmla="val 2084940"/>
              <a:gd name="adj4" fmla="val 9024489"/>
              <a:gd name="adj5" fmla="val 2975"/>
            </a:avLst>
          </a:prstGeom>
          <a:solidFill>
            <a:srgbClr val="64443D"/>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txBody>
          <a:bodyPr/>
          <a:lstStyle/>
          <a:p/>
        </p:txBody>
      </p:sp>
      <p:sp>
        <p:nvSpPr>
          <p:cNvPr id="11" name="任意形状 28">
            <a:extLst>
              <a:ext uri="{FF2B5EF4-FFF2-40B4-BE49-F238E27FC236}">
                <a16:creationId xmlns:a16="http://schemas.microsoft.com/office/drawing/2014/main" id="{80596E1D-CA06-4492-B987-362D21E7DEC7}"/>
              </a:ext>
            </a:extLst>
          </p:cNvPr>
          <p:cNvSpPr/>
          <p:nvPr/>
        </p:nvSpPr>
        <p:spPr>
          <a:xfrm>
            <a:off x="6707564" y="4077777"/>
            <a:ext cx="1831520" cy="728335"/>
          </a:xfrm>
          <a:custGeom>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a:solidFill>
                <a:schemeClr val="bg1"/>
              </a:solidFill>
              <a:latin typeface="汉仪全唐诗简" panose="00020600040101010101" charset="-122"/>
              <a:ea typeface="汉仪全唐诗简" panose="00020600040101010101" charset="-122"/>
              <a:sym typeface="+mn-ea"/>
            </a:endParaRPr>
          </a:p>
        </p:txBody>
      </p:sp>
      <p:sp>
        <p:nvSpPr>
          <p:cNvPr id="12" name="任意形状 29">
            <a:extLst>
              <a:ext uri="{FF2B5EF4-FFF2-40B4-BE49-F238E27FC236}">
                <a16:creationId xmlns:a16="http://schemas.microsoft.com/office/drawing/2014/main" id="{2569F409-A0DD-43CA-916D-4DEA832D1D12}"/>
              </a:ext>
            </a:extLst>
          </p:cNvPr>
          <p:cNvSpPr/>
          <p:nvPr/>
        </p:nvSpPr>
        <p:spPr>
          <a:xfrm>
            <a:off x="8799205" y="2742495"/>
            <a:ext cx="2060461" cy="1699449"/>
          </a:xfrm>
          <a:custGeom>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noFill/>
          <a:ln>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133" tIns="386948" rIns="89133" bIns="89133"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sp>
        <p:nvSpPr>
          <p:cNvPr id="13" name="任意形状 30">
            <a:extLst>
              <a:ext uri="{FF2B5EF4-FFF2-40B4-BE49-F238E27FC236}">
                <a16:creationId xmlns:a16="http://schemas.microsoft.com/office/drawing/2014/main" id="{CD0C9EC0-DCD6-4BD9-9D7D-B8D73D99B0A5}"/>
              </a:ext>
            </a:extLst>
          </p:cNvPr>
          <p:cNvSpPr/>
          <p:nvPr/>
        </p:nvSpPr>
        <p:spPr>
          <a:xfrm>
            <a:off x="9257084" y="2378327"/>
            <a:ext cx="1831520" cy="728335"/>
          </a:xfrm>
          <a:custGeom>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a:solidFill>
                <a:schemeClr val="bg1"/>
              </a:solidFill>
              <a:latin typeface="汉仪全唐诗简" panose="00020600040101010101" charset="-122"/>
              <a:ea typeface="汉仪全唐诗简" panose="00020600040101010101" charset="-122"/>
              <a:sym typeface="+mn-ea"/>
            </a:endParaRPr>
          </a:p>
        </p:txBody>
      </p:sp>
      <p:sp>
        <p:nvSpPr>
          <p:cNvPr id="14" name="文本框 8">
            <a:extLst>
              <a:ext uri="{FF2B5EF4-FFF2-40B4-BE49-F238E27FC236}">
                <a16:creationId xmlns:a16="http://schemas.microsoft.com/office/drawing/2014/main" id="{942AAA74-4886-445C-91D0-E3F989F7FF61}"/>
              </a:ext>
            </a:extLst>
          </p:cNvPr>
          <p:cNvSpPr txBox="1"/>
          <p:nvPr/>
        </p:nvSpPr>
        <p:spPr>
          <a:xfrm>
            <a:off x="1238885" y="2879090"/>
            <a:ext cx="188468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lang="zh-CN" altLang="en-US" sz="120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5" name="文本框 8">
            <a:extLst>
              <a:ext uri="{FF2B5EF4-FFF2-40B4-BE49-F238E27FC236}">
                <a16:creationId xmlns:a16="http://schemas.microsoft.com/office/drawing/2014/main" id="{BE84FD95-C453-435C-89D6-A6434D950E5A}"/>
              </a:ext>
            </a:extLst>
          </p:cNvPr>
          <p:cNvSpPr txBox="1"/>
          <p:nvPr/>
        </p:nvSpPr>
        <p:spPr>
          <a:xfrm>
            <a:off x="6334760" y="2879090"/>
            <a:ext cx="189039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lang="zh-CN" altLang="en-US" sz="900">
              <a:solidFill>
                <a:schemeClr val="tx1">
                  <a:lumMod val="65000"/>
                  <a:lumOff val="35000"/>
                </a:schemeClr>
              </a:solidFill>
              <a:latin typeface="微软雅黑" panose="020b0503020204020204" charset="-122"/>
              <a:ea typeface="微软雅黑" panose="020b0503020204020204" charset="-122"/>
            </a:endParaRPr>
          </a:p>
        </p:txBody>
      </p:sp>
      <p:sp>
        <p:nvSpPr>
          <p:cNvPr id="16" name="文本框 8">
            <a:extLst>
              <a:ext uri="{FF2B5EF4-FFF2-40B4-BE49-F238E27FC236}">
                <a16:creationId xmlns:a16="http://schemas.microsoft.com/office/drawing/2014/main" id="{A24DEF3B-FB38-4D49-8A94-A98FD5C80A10}"/>
              </a:ext>
            </a:extLst>
          </p:cNvPr>
          <p:cNvSpPr txBox="1"/>
          <p:nvPr/>
        </p:nvSpPr>
        <p:spPr>
          <a:xfrm>
            <a:off x="3809365" y="3106420"/>
            <a:ext cx="184213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lang="zh-CN" altLang="en-US" sz="900">
              <a:solidFill>
                <a:schemeClr val="tx1">
                  <a:lumMod val="65000"/>
                  <a:lumOff val="35000"/>
                </a:schemeClr>
              </a:solidFill>
              <a:latin typeface="微软雅黑" panose="020b0503020204020204" charset="-122"/>
              <a:ea typeface="微软雅黑" panose="020b0503020204020204" charset="-122"/>
            </a:endParaRPr>
          </a:p>
        </p:txBody>
      </p:sp>
      <p:sp>
        <p:nvSpPr>
          <p:cNvPr id="17" name="文本框 8">
            <a:extLst>
              <a:ext uri="{FF2B5EF4-FFF2-40B4-BE49-F238E27FC236}">
                <a16:creationId xmlns:a16="http://schemas.microsoft.com/office/drawing/2014/main" id="{4CE37CC5-7540-4135-B3C1-57D282707F85}"/>
              </a:ext>
            </a:extLst>
          </p:cNvPr>
          <p:cNvSpPr txBox="1"/>
          <p:nvPr/>
        </p:nvSpPr>
        <p:spPr>
          <a:xfrm>
            <a:off x="8912860" y="3106420"/>
            <a:ext cx="183324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lang="zh-CN" altLang="en-US" sz="90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val="2127686167"/>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20" presetClass="entr" presetSubtype="0" fill="hold" grpId="1"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500"/>
                                        <p:tgtEl>
                                          <p:spTgt spid="4"/>
                                        </p:tgtEl>
                                      </p:cBhvr>
                                    </p:animEffect>
                                  </p:childTnLst>
                                </p:cTn>
                              </p:par>
                            </p:childTnLst>
                          </p:cTn>
                        </p:par>
                        <p:par>
                          <p:cTn id="18" fill="hold" nodeType="afterGroup">
                            <p:stCondLst>
                              <p:cond delay="1500"/>
                            </p:stCondLst>
                            <p:childTnLst>
                              <p:par>
                                <p:cTn id="19" presetID="3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400" decel="100000"/>
                                        <p:tgtEl>
                                          <p:spTgt spid="14"/>
                                        </p:tgtEl>
                                      </p:cBhvr>
                                    </p:animEffect>
                                    <p:anim calcmode="lin" valueType="num">
                                      <p:cBhvr>
                                        <p:cTn id="22" dur="400" decel="100000" fill="hold"/>
                                        <p:tgtEl>
                                          <p:spTgt spid="14"/>
                                        </p:tgtEl>
                                        <p:attrNameLst>
                                          <p:attrName>style.rotation</p:attrName>
                                        </p:attrNameLst>
                                      </p:cBhvr>
                                      <p:tavLst>
                                        <p:tav tm="0">
                                          <p:val>
                                            <p:fltVal val="-90"/>
                                          </p:val>
                                        </p:tav>
                                        <p:tav tm="100000">
                                          <p:val>
                                            <p:fltVal val="0"/>
                                          </p:val>
                                        </p:tav>
                                      </p:tavLst>
                                    </p:anim>
                                    <p:anim calcmode="lin" valueType="num">
                                      <p:cBhvr>
                                        <p:cTn id="23" dur="400" decel="100000" fill="hold"/>
                                        <p:tgtEl>
                                          <p:spTgt spid="14"/>
                                        </p:tgtEl>
                                        <p:attrNameLst>
                                          <p:attrName>ppt_x</p:attrName>
                                        </p:attrNameLst>
                                      </p:cBhvr>
                                      <p:tavLst>
                                        <p:tav tm="0">
                                          <p:val>
                                            <p:strVal val="#ppt_x+0.4"/>
                                          </p:val>
                                        </p:tav>
                                        <p:tav tm="100000">
                                          <p:val>
                                            <p:strVal val="#ppt_x-0.05"/>
                                          </p:val>
                                        </p:tav>
                                      </p:tavLst>
                                    </p:anim>
                                    <p:anim calcmode="lin" valueType="num">
                                      <p:cBhvr>
                                        <p:cTn id="24" dur="400" decel="100000" fill="hold"/>
                                        <p:tgtEl>
                                          <p:spTgt spid="14"/>
                                        </p:tgtEl>
                                        <p:attrNameLst>
                                          <p:attrName>ppt_y</p:attrName>
                                        </p:attrNameLst>
                                      </p:cBhvr>
                                      <p:tavLst>
                                        <p:tav tm="0">
                                          <p:val>
                                            <p:strVal val="#ppt_y-0.4"/>
                                          </p:val>
                                        </p:tav>
                                        <p:tav tm="100000">
                                          <p:val>
                                            <p:strVal val="#ppt_y+0.1"/>
                                          </p:val>
                                        </p:tav>
                                      </p:tavLst>
                                    </p:anim>
                                    <p:anim calcmode="lin" valueType="num">
                                      <p:cBhvr>
                                        <p:cTn id="25" dur="100" accel="100000" fill="hold">
                                          <p:stCondLst>
                                            <p:cond delay="400"/>
                                          </p:stCondLst>
                                        </p:cTn>
                                        <p:tgtEl>
                                          <p:spTgt spid="14"/>
                                        </p:tgtEl>
                                        <p:attrNameLst>
                                          <p:attrName>ppt_x</p:attrName>
                                        </p:attrNameLst>
                                      </p:cBhvr>
                                      <p:tavLst>
                                        <p:tav tm="0">
                                          <p:val>
                                            <p:strVal val="#ppt_x-0.05"/>
                                          </p:val>
                                        </p:tav>
                                        <p:tav tm="100000">
                                          <p:val>
                                            <p:strVal val="#ppt_x"/>
                                          </p:val>
                                        </p:tav>
                                      </p:tavLst>
                                    </p:anim>
                                    <p:anim calcmode="lin" valueType="num">
                                      <p:cBhvr>
                                        <p:cTn id="26" dur="100" accel="100000" fill="hold">
                                          <p:stCondLst>
                                            <p:cond delay="400"/>
                                          </p:stCondLst>
                                        </p:cTn>
                                        <p:tgtEl>
                                          <p:spTgt spid="14"/>
                                        </p:tgtEl>
                                        <p:attrNameLst>
                                          <p:attrName>ppt_y</p:attrName>
                                        </p:attrNameLst>
                                      </p:cBhvr>
                                      <p:tavLst>
                                        <p:tav tm="0">
                                          <p:val>
                                            <p:strVal val="#ppt_y+0.1"/>
                                          </p:val>
                                        </p:tav>
                                        <p:tav tm="100000">
                                          <p:val>
                                            <p:strVal val="#ppt_y"/>
                                          </p:val>
                                        </p:tav>
                                      </p:tavLst>
                                    </p:anim>
                                  </p:childTnLst>
                                </p:cTn>
                              </p:par>
                            </p:childTnLst>
                          </p:cTn>
                        </p:par>
                        <p:par>
                          <p:cTn id="27" fill="hold" nodeType="afterGroup">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nodeType="afterGroup">
                            <p:stCondLst>
                              <p:cond delay="2500"/>
                            </p:stCondLst>
                            <p:childTnLst>
                              <p:par>
                                <p:cTn id="34" presetID="22" presetClass="entr" presetSubtype="8"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nodeType="afterGroup">
                            <p:stCondLst>
                              <p:cond delay="3000"/>
                            </p:stCondLst>
                            <p:childTnLst>
                              <p:par>
                                <p:cTn id="38" presetID="2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edge">
                                      <p:cBhvr>
                                        <p:cTn id="40" dur="500"/>
                                        <p:tgtEl>
                                          <p:spTgt spid="7"/>
                                        </p:tgtEl>
                                      </p:cBhvr>
                                    </p:animEffect>
                                  </p:childTnLst>
                                </p:cTn>
                              </p:par>
                            </p:childTnLst>
                          </p:cTn>
                        </p:par>
                        <p:par>
                          <p:cTn id="41" fill="hold" nodeType="afterGroup">
                            <p:stCondLst>
                              <p:cond delay="3500"/>
                            </p:stCondLst>
                            <p:childTnLst>
                              <p:par>
                                <p:cTn id="42" presetID="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childTnLst>
                          </p:cTn>
                        </p:par>
                        <p:par>
                          <p:cTn id="52" fill="hold" nodeType="afterGroup">
                            <p:stCondLst>
                              <p:cond delay="4500"/>
                            </p:stCondLst>
                            <p:childTnLst>
                              <p:par>
                                <p:cTn id="53" presetID="2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edge">
                                      <p:cBhvr>
                                        <p:cTn id="55" dur="500"/>
                                        <p:tgtEl>
                                          <p:spTgt spid="9"/>
                                        </p:tgtEl>
                                      </p:cBhvr>
                                    </p:animEffect>
                                  </p:childTnLst>
                                </p:cTn>
                              </p:par>
                            </p:childTnLst>
                          </p:cTn>
                        </p:par>
                        <p:par>
                          <p:cTn id="56" fill="hold" nodeType="afterGroup">
                            <p:stCondLst>
                              <p:cond delay="50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5"/>
                                        </p:tgtEl>
                                        <p:attrNameLst>
                                          <p:attrName>ppt_y</p:attrName>
                                        </p:attrNameLst>
                                      </p:cBhvr>
                                      <p:tavLst>
                                        <p:tav tm="0">
                                          <p:val>
                                            <p:strVal val="#ppt_y"/>
                                          </p:val>
                                        </p:tav>
                                        <p:tav tm="100000">
                                          <p:val>
                                            <p:strVal val="#ppt_y"/>
                                          </p:val>
                                        </p:tav>
                                      </p:tavLst>
                                    </p:anim>
                                    <p:anim calcmode="lin" valueType="num">
                                      <p:cBhvr>
                                        <p:cTn id="6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5"/>
                                        </p:tgtEl>
                                      </p:cBhvr>
                                    </p:animEffect>
                                  </p:childTnLst>
                                </p:cTn>
                              </p:par>
                            </p:childTnLst>
                          </p:cTn>
                        </p:par>
                        <p:par>
                          <p:cTn id="64" fill="hold" nodeType="afterGroup">
                            <p:stCondLst>
                              <p:cond delay="5500"/>
                            </p:stCondLst>
                            <p:childTnLst>
                              <p:par>
                                <p:cTn id="65" presetID="53" presetClass="entr" presetSubtype="16"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childTnLst>
                          </p:cTn>
                        </p:par>
                        <p:par>
                          <p:cTn id="70" fill="hold" nodeType="afterGroup">
                            <p:stCondLst>
                              <p:cond delay="6000"/>
                            </p:stCondLst>
                            <p:childTnLst>
                              <p:par>
                                <p:cTn id="71" presetID="22" presetClass="entr" presetSubtype="8" fill="hold"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left)">
                                      <p:cBhvr>
                                        <p:cTn id="73" dur="500"/>
                                        <p:tgtEl>
                                          <p:spTgt spid="10"/>
                                        </p:tgtEl>
                                      </p:cBhvr>
                                    </p:animEffect>
                                  </p:childTnLst>
                                </p:cTn>
                              </p:par>
                            </p:childTnLst>
                          </p:cTn>
                        </p:par>
                        <p:par>
                          <p:cTn id="74" fill="hold" nodeType="afterGroup">
                            <p:stCondLst>
                              <p:cond delay="6500"/>
                            </p:stCondLst>
                            <p:childTnLst>
                              <p:par>
                                <p:cTn id="75" presetID="20"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edge">
                                      <p:cBhvr>
                                        <p:cTn id="77" dur="500"/>
                                        <p:tgtEl>
                                          <p:spTgt spid="12"/>
                                        </p:tgtEl>
                                      </p:cBhvr>
                                    </p:animEffect>
                                  </p:childTnLst>
                                </p:cTn>
                              </p:par>
                            </p:childTnLst>
                          </p:cTn>
                        </p:par>
                        <p:par>
                          <p:cTn id="78" fill="hold" nodeType="afterGroup">
                            <p:stCondLst>
                              <p:cond delay="7000"/>
                            </p:stCondLst>
                            <p:childTnLst>
                              <p:par>
                                <p:cTn id="79" presetID="2" presetClass="entr" presetSubtype="4"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additive="base">
                                        <p:cTn id="81" dur="500" fill="hold"/>
                                        <p:tgtEl>
                                          <p:spTgt spid="17"/>
                                        </p:tgtEl>
                                        <p:attrNameLst>
                                          <p:attrName>ppt_x</p:attrName>
                                        </p:attrNameLst>
                                      </p:cBhvr>
                                      <p:tavLst>
                                        <p:tav tm="0">
                                          <p:val>
                                            <p:strVal val="#ppt_x"/>
                                          </p:val>
                                        </p:tav>
                                        <p:tav tm="100000">
                                          <p:val>
                                            <p:strVal val="#ppt_x"/>
                                          </p:val>
                                        </p:tav>
                                      </p:tavLst>
                                    </p:anim>
                                    <p:anim calcmode="lin" valueType="num">
                                      <p:cBhvr additive="base">
                                        <p:cTn id="82" dur="500" fill="hold"/>
                                        <p:tgtEl>
                                          <p:spTgt spid="17"/>
                                        </p:tgtEl>
                                        <p:attrNameLst>
                                          <p:attrName>ppt_y</p:attrName>
                                        </p:attrNameLst>
                                      </p:cBhvr>
                                      <p:tavLst>
                                        <p:tav tm="0">
                                          <p:val>
                                            <p:strVal val="1+#ppt_h/2"/>
                                          </p:val>
                                        </p:tav>
                                        <p:tav tm="100000">
                                          <p:val>
                                            <p:strVal val="#ppt_y"/>
                                          </p:val>
                                        </p:tav>
                                      </p:tavLst>
                                    </p:anim>
                                  </p:childTnLst>
                                </p:cTn>
                              </p:par>
                            </p:childTnLst>
                          </p:cTn>
                        </p:par>
                        <p:par>
                          <p:cTn id="83" fill="hold" nodeType="afterGroup">
                            <p:stCondLst>
                              <p:cond delay="7500"/>
                            </p:stCondLst>
                            <p:childTnLst>
                              <p:par>
                                <p:cTn id="84" presetID="53" presetClass="entr" presetSubtype="16"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p:cTn id="86" dur="500" fill="hold"/>
                                        <p:tgtEl>
                                          <p:spTgt spid="13"/>
                                        </p:tgtEl>
                                        <p:attrNameLst>
                                          <p:attrName>ppt_w</p:attrName>
                                        </p:attrNameLst>
                                      </p:cBhvr>
                                      <p:tavLst>
                                        <p:tav tm="0">
                                          <p:val>
                                            <p:fltVal val="0"/>
                                          </p:val>
                                        </p:tav>
                                        <p:tav tm="100000">
                                          <p:val>
                                            <p:strVal val="#ppt_w"/>
                                          </p:val>
                                        </p:tav>
                                      </p:tavLst>
                                    </p:anim>
                                    <p:anim calcmode="lin" valueType="num">
                                      <p:cBhvr>
                                        <p:cTn id="87" dur="500" fill="hold"/>
                                        <p:tgtEl>
                                          <p:spTgt spid="13"/>
                                        </p:tgtEl>
                                        <p:attrNameLst>
                                          <p:attrName>ppt_h</p:attrName>
                                        </p:attrNameLst>
                                      </p:cBhvr>
                                      <p:tavLst>
                                        <p:tav tm="0">
                                          <p:val>
                                            <p:fltVal val="0"/>
                                          </p:val>
                                        </p:tav>
                                        <p:tav tm="100000">
                                          <p:val>
                                            <p:strVal val="#ppt_h"/>
                                          </p:val>
                                        </p:tav>
                                      </p:tavLst>
                                    </p:anim>
                                    <p:animEffect transition="in" filter="fade">
                                      <p:cBhvr>
                                        <p:cTn id="8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animBg="1"/>
      <p:bldP spid="6" grpId="0" animBg="1"/>
      <p:bldP spid="8" grpId="0" animBg="1"/>
      <p:bldP spid="9" grpId="0" animBg="1"/>
      <p:bldP spid="11" grpId="0" animBg="1"/>
      <p:bldP spid="12" grpId="0" animBg="1"/>
      <p:bldP spid="13" grpId="0" animBg="1"/>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A5CA1691-7CB5-411A-960E-1C9DA67334AD}"/>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107483DE-C916-498B-B5B0-4C51A5C07F9E}"/>
              </a:ext>
            </a:extLst>
          </p:cNvPr>
          <p:cNvPicPr>
            <a:picLocks noChangeAspect="1"/>
          </p:cNvPicPr>
          <p:nvPr/>
        </p:nvPicPr>
        <p:blipFill>
          <a:blip r:embed="rId2"/>
          <a:stretch>
            <a:fillRect/>
          </a:stretch>
        </p:blipFill>
        <p:spPr>
          <a:xfrm>
            <a:off x="-17145" y="-9735"/>
            <a:ext cx="1591945" cy="853252"/>
          </a:xfrm>
          <a:prstGeom prst="rect">
            <a:avLst/>
          </a:prstGeom>
        </p:spPr>
      </p:pic>
      <p:cxnSp>
        <p:nvCxnSpPr>
          <p:cNvPr id="4" name="Curved Connector 33">
            <a:extLst>
              <a:ext uri="{FF2B5EF4-FFF2-40B4-BE49-F238E27FC236}">
                <a16:creationId xmlns:a16="http://schemas.microsoft.com/office/drawing/2014/main" id="{84495E40-A74D-453D-89BC-1146FF4C5531}"/>
              </a:ext>
            </a:extLst>
          </p:cNvPr>
          <p:cNvCxnSpPr/>
          <p:nvPr/>
        </p:nvCxnSpPr>
        <p:spPr>
          <a:xfrm rot="5400000" flipH="1" flipV="1">
            <a:off x="1421130" y="3329305"/>
            <a:ext cx="1066800" cy="827405"/>
          </a:xfrm>
          <a:prstGeom prst="curvedConnector3">
            <a:avLst>
              <a:gd name="adj1" fmla="val 50000"/>
            </a:avLst>
          </a:prstGeom>
          <a:ln w="25400" cap="flat" cmpd="sng">
            <a:solidFill>
              <a:srgbClr val="64443D"/>
            </a:solidFill>
            <a:prstDash val="sysDot"/>
            <a:bevel/>
            <a:headEnd type="none" w="med" len="med"/>
            <a:tailEnd type="none" w="med" len="med"/>
          </a:ln>
        </p:spPr>
      </p:cxnSp>
      <p:sp>
        <p:nvSpPr>
          <p:cNvPr id="5" name="Freeform 37">
            <a:extLst>
              <a:ext uri="{FF2B5EF4-FFF2-40B4-BE49-F238E27FC236}">
                <a16:creationId xmlns:a16="http://schemas.microsoft.com/office/drawing/2014/main" id="{B28EE1B0-525B-4C68-B003-0FBD72E3E857}"/>
              </a:ext>
            </a:extLst>
          </p:cNvPr>
          <p:cNvSpPr/>
          <p:nvPr/>
        </p:nvSpPr>
        <p:spPr>
          <a:xfrm>
            <a:off x="3000375" y="1786255"/>
            <a:ext cx="2955925" cy="844550"/>
          </a:xfrm>
          <a:custGeom>
            <a:cxnLst>
              <a:cxn ang="0">
                <a:pos x="0" y="844008"/>
              </a:cxn>
              <a:cxn ang="0">
                <a:pos x="935711" y="58208"/>
              </a:cxn>
              <a:cxn ang="0">
                <a:pos x="2955999" y="58208"/>
              </a:cxn>
            </a:cxnLst>
            <a:rect l="0" t="0" r="0" b="0"/>
            <a:pathLst>
              <a:path w="2955851" h="845092">
                <a:moveTo>
                  <a:pt x="0" y="845092"/>
                </a:moveTo>
                <a:cubicBezTo>
                  <a:pt x="221511" y="517254"/>
                  <a:pt x="443023" y="189417"/>
                  <a:pt x="935665" y="58282"/>
                </a:cubicBezTo>
                <a:cubicBezTo>
                  <a:pt x="1428307" y="-72853"/>
                  <a:pt x="2955851" y="58282"/>
                  <a:pt x="2955851" y="58282"/>
                </a:cubicBezTo>
              </a:path>
            </a:pathLst>
          </a:custGeom>
          <a:noFill/>
          <a:ln w="25400" cap="flat" cmpd="sng">
            <a:solidFill>
              <a:srgbClr val="64443D"/>
            </a:solidFill>
            <a:prstDash val="sysDot"/>
            <a:bevel/>
            <a:headEnd type="none" w="med" len="med"/>
            <a:tailEnd type="none" w="med" len="med"/>
          </a:ln>
        </p:spPr>
        <p:txBody>
          <a:bodyPr/>
          <a:lstStyle/>
          <a:p>
            <a:endParaRPr lang="zh-CN" altLang="en-US"/>
          </a:p>
        </p:txBody>
      </p:sp>
      <p:cxnSp>
        <p:nvCxnSpPr>
          <p:cNvPr id="6" name="Curved Connector 39">
            <a:extLst>
              <a:ext uri="{FF2B5EF4-FFF2-40B4-BE49-F238E27FC236}">
                <a16:creationId xmlns:a16="http://schemas.microsoft.com/office/drawing/2014/main" id="{CAD6ECCB-FCBF-4E2F-B659-B5F41AA55996}"/>
              </a:ext>
            </a:extLst>
          </p:cNvPr>
          <p:cNvCxnSpPr/>
          <p:nvPr/>
        </p:nvCxnSpPr>
        <p:spPr>
          <a:xfrm rot="10800000" flipH="1" flipV="1">
            <a:off x="6358255" y="2032000"/>
            <a:ext cx="986155" cy="1146175"/>
          </a:xfrm>
          <a:prstGeom prst="curvedConnector4">
            <a:avLst>
              <a:gd name="adj1" fmla="val -23181"/>
              <a:gd name="adj2" fmla="val 53343"/>
            </a:avLst>
          </a:prstGeom>
          <a:ln w="25400" cap="flat" cmpd="sng">
            <a:solidFill>
              <a:srgbClr val="64443D"/>
            </a:solidFill>
            <a:prstDash val="sysDot"/>
            <a:bevel/>
            <a:headEnd type="none" w="med" len="med"/>
            <a:tailEnd type="none" w="med" len="med"/>
          </a:ln>
        </p:spPr>
      </p:cxnSp>
      <p:cxnSp>
        <p:nvCxnSpPr>
          <p:cNvPr id="7" name="Curved Connector 41">
            <a:extLst>
              <a:ext uri="{FF2B5EF4-FFF2-40B4-BE49-F238E27FC236}">
                <a16:creationId xmlns:a16="http://schemas.microsoft.com/office/drawing/2014/main" id="{C80D461E-41E8-4DD8-A65E-E93F91760086}"/>
              </a:ext>
            </a:extLst>
          </p:cNvPr>
          <p:cNvCxnSpPr/>
          <p:nvPr/>
        </p:nvCxnSpPr>
        <p:spPr>
          <a:xfrm rot="16200000" flipH="1">
            <a:off x="7508875" y="4016375"/>
            <a:ext cx="881380" cy="858520"/>
          </a:xfrm>
          <a:prstGeom prst="curvedConnector3">
            <a:avLst>
              <a:gd name="adj1" fmla="val 50000"/>
            </a:avLst>
          </a:prstGeom>
          <a:ln w="25400" cap="flat" cmpd="sng">
            <a:solidFill>
              <a:srgbClr val="64443D"/>
            </a:solidFill>
            <a:prstDash val="sysDot"/>
            <a:bevel/>
            <a:headEnd type="none" w="med" len="med"/>
            <a:tailEnd type="none" w="med" len="med"/>
          </a:ln>
        </p:spPr>
      </p:cxnSp>
      <p:grpSp>
        <p:nvGrpSpPr>
          <p:cNvPr id="8" name="组合 7">
            <a:extLst>
              <a:ext uri="{FF2B5EF4-FFF2-40B4-BE49-F238E27FC236}">
                <a16:creationId xmlns:a16="http://schemas.microsoft.com/office/drawing/2014/main" id="{1372F993-D408-47A3-8A9D-0D7180817242}"/>
              </a:ext>
            </a:extLst>
          </p:cNvPr>
          <p:cNvGrpSpPr/>
          <p:nvPr/>
        </p:nvGrpSpPr>
        <p:grpSpPr>
          <a:xfrm>
            <a:off x="1019175" y="4276725"/>
            <a:ext cx="819150" cy="819150"/>
            <a:chOff x="1605" y="6840"/>
            <a:chExt cx="1290" cy="1290"/>
          </a:xfrm>
        </p:grpSpPr>
        <p:sp>
          <p:nvSpPr>
            <p:cNvPr id="9" name="Oval 13">
              <a:extLst>
                <a:ext uri="{FF2B5EF4-FFF2-40B4-BE49-F238E27FC236}">
                  <a16:creationId xmlns:a16="http://schemas.microsoft.com/office/drawing/2014/main" id="{B14F469E-F021-47AE-AB34-9B8ED4E056C8}"/>
                </a:ext>
              </a:extLst>
            </p:cNvPr>
            <p:cNvSpPr/>
            <p:nvPr/>
          </p:nvSpPr>
          <p:spPr>
            <a:xfrm>
              <a:off x="1605" y="6840"/>
              <a:ext cx="1290" cy="1290"/>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sz="2800">
                <a:solidFill>
                  <a:srgbClr val="F2F2F2"/>
                </a:solidFill>
                <a:latin typeface="FontAwesome" pitchFamily="2" charset="0"/>
                <a:ea typeface="宋体" panose="02010600030101010101" pitchFamily="2" charset="-122"/>
                <a:sym typeface="FontAwesome" pitchFamily="2" charset="0"/>
              </a:endParaRPr>
            </a:p>
          </p:txBody>
        </p:sp>
        <p:sp>
          <p:nvSpPr>
            <p:cNvPr id="10" name="Freeform 7">
              <a:extLst>
                <a:ext uri="{FF2B5EF4-FFF2-40B4-BE49-F238E27FC236}">
                  <a16:creationId xmlns:a16="http://schemas.microsoft.com/office/drawing/2014/main" id="{223A5292-0D5E-481E-AEE8-8168C41F93E8}"/>
                </a:ext>
              </a:extLst>
            </p:cNvPr>
            <p:cNvSpPr>
              <a:spLocks noEditPoints="1"/>
            </p:cNvSpPr>
            <p:nvPr/>
          </p:nvSpPr>
          <p:spPr>
            <a:xfrm>
              <a:off x="1980" y="7155"/>
              <a:ext cx="540" cy="633"/>
            </a:xfrm>
            <a:custGeom>
              <a:cxnLst>
                <a:cxn ang="0">
                  <a:pos x="625374098" y="300437490"/>
                </a:cxn>
                <a:cxn ang="0">
                  <a:pos x="572378801" y="346656327"/>
                </a:cxn>
                <a:cxn ang="0">
                  <a:pos x="572378801" y="439097764"/>
                </a:cxn>
                <a:cxn ang="0">
                  <a:pos x="487582197" y="439097764"/>
                </a:cxn>
                <a:cxn ang="0">
                  <a:pos x="445183895" y="496875072"/>
                </a:cxn>
                <a:cxn ang="0">
                  <a:pos x="487582197" y="543097672"/>
                </a:cxn>
                <a:cxn ang="0">
                  <a:pos x="572378801" y="543097672"/>
                </a:cxn>
                <a:cxn ang="0">
                  <a:pos x="572378801" y="635539109"/>
                </a:cxn>
                <a:cxn ang="0">
                  <a:pos x="625374098" y="693312655"/>
                </a:cxn>
                <a:cxn ang="0">
                  <a:pos x="667772400" y="635539109"/>
                </a:cxn>
                <a:cxn ang="0">
                  <a:pos x="667772400" y="543097672"/>
                </a:cxn>
                <a:cxn ang="0">
                  <a:pos x="752569005" y="543097672"/>
                </a:cxn>
                <a:cxn ang="0">
                  <a:pos x="805567743" y="496875072"/>
                </a:cxn>
                <a:cxn ang="0">
                  <a:pos x="752569005" y="439097764"/>
                </a:cxn>
                <a:cxn ang="0">
                  <a:pos x="667772400" y="439097764"/>
                </a:cxn>
                <a:cxn ang="0">
                  <a:pos x="667772400" y="346656327"/>
                </a:cxn>
                <a:cxn ang="0">
                  <a:pos x="625374098" y="300437490"/>
                </a:cxn>
                <a:cxn ang="0">
                  <a:pos x="105997476" y="1143968891"/>
                </a:cxn>
                <a:cxn ang="0">
                  <a:pos x="95397040" y="1132414182"/>
                </a:cxn>
                <a:cxn ang="0">
                  <a:pos x="84796604" y="1097746291"/>
                </a:cxn>
                <a:cxn ang="0">
                  <a:pos x="95397040" y="1063082164"/>
                </a:cxn>
                <a:cxn ang="0">
                  <a:pos x="233192383" y="912863418"/>
                </a:cxn>
                <a:cxn ang="0">
                  <a:pos x="243789377" y="901308709"/>
                </a:cxn>
                <a:cxn ang="0">
                  <a:pos x="264990249" y="912863418"/>
                </a:cxn>
                <a:cxn ang="0">
                  <a:pos x="264990249" y="935972837"/>
                </a:cxn>
                <a:cxn ang="0">
                  <a:pos x="127194906" y="1086191582"/>
                </a:cxn>
                <a:cxn ang="0">
                  <a:pos x="116594470" y="1097746291"/>
                </a:cxn>
                <a:cxn ang="0">
                  <a:pos x="127194906" y="1109301001"/>
                </a:cxn>
                <a:cxn ang="0">
                  <a:pos x="127194906" y="1132414182"/>
                </a:cxn>
                <a:cxn ang="0">
                  <a:pos x="105997476" y="1143968891"/>
                </a:cxn>
                <a:cxn ang="0">
                  <a:pos x="614777104" y="831976691"/>
                </a:cxn>
                <a:cxn ang="0">
                  <a:pos x="392185156" y="727980545"/>
                </a:cxn>
                <a:cxn ang="0">
                  <a:pos x="296788116" y="485320363"/>
                </a:cxn>
                <a:cxn ang="0">
                  <a:pos x="392185156" y="242660181"/>
                </a:cxn>
                <a:cxn ang="0">
                  <a:pos x="614777104" y="138664036"/>
                </a:cxn>
                <a:cxn ang="0">
                  <a:pos x="847966046" y="242660181"/>
                </a:cxn>
                <a:cxn ang="0">
                  <a:pos x="932762650" y="485320363"/>
                </a:cxn>
                <a:cxn ang="0">
                  <a:pos x="847966046" y="727980545"/>
                </a:cxn>
                <a:cxn ang="0">
                  <a:pos x="614777104" y="831976691"/>
                </a:cxn>
                <a:cxn ang="0">
                  <a:pos x="614777104" y="0"/>
                </a:cxn>
                <a:cxn ang="0">
                  <a:pos x="180193645" y="485320363"/>
                </a:cxn>
                <a:cxn ang="0">
                  <a:pos x="264990249" y="762644673"/>
                </a:cxn>
                <a:cxn ang="0">
                  <a:pos x="42398302" y="1005304855"/>
                </a:cxn>
                <a:cxn ang="0">
                  <a:pos x="42398302" y="1190187728"/>
                </a:cxn>
                <a:cxn ang="0">
                  <a:pos x="127194906" y="1236410327"/>
                </a:cxn>
                <a:cxn ang="0">
                  <a:pos x="211991511" y="1190187728"/>
                </a:cxn>
                <a:cxn ang="0">
                  <a:pos x="423983023" y="970640727"/>
                </a:cxn>
                <a:cxn ang="0">
                  <a:pos x="455780889" y="935972837"/>
                </a:cxn>
                <a:cxn ang="0">
                  <a:pos x="614777104" y="970640727"/>
                </a:cxn>
                <a:cxn ang="0">
                  <a:pos x="1059957557" y="485320363"/>
                </a:cxn>
                <a:cxn ang="0">
                  <a:pos x="614777104" y="0"/>
                </a:cxn>
              </a:cxnLst>
              <a:rect l="0" t="0" r="0" b="0"/>
              <a:pathLst>
                <a:path w="100" h="107">
                  <a:moveTo>
                    <a:pt x="59" y="26"/>
                  </a:moveTo>
                  <a:cubicBezTo>
                    <a:pt x="56" y="26"/>
                    <a:pt x="54" y="28"/>
                    <a:pt x="54" y="30"/>
                  </a:cubicBezTo>
                  <a:cubicBezTo>
                    <a:pt x="54" y="38"/>
                    <a:pt x="54" y="38"/>
                    <a:pt x="54" y="38"/>
                  </a:cubicBezTo>
                  <a:cubicBezTo>
                    <a:pt x="46" y="38"/>
                    <a:pt x="46" y="38"/>
                    <a:pt x="46" y="38"/>
                  </a:cubicBezTo>
                  <a:cubicBezTo>
                    <a:pt x="44" y="38"/>
                    <a:pt x="42" y="40"/>
                    <a:pt x="42" y="43"/>
                  </a:cubicBezTo>
                  <a:cubicBezTo>
                    <a:pt x="42" y="45"/>
                    <a:pt x="44" y="47"/>
                    <a:pt x="46" y="47"/>
                  </a:cubicBezTo>
                  <a:cubicBezTo>
                    <a:pt x="54" y="47"/>
                    <a:pt x="54" y="47"/>
                    <a:pt x="54" y="47"/>
                  </a:cubicBezTo>
                  <a:cubicBezTo>
                    <a:pt x="54" y="55"/>
                    <a:pt x="54" y="55"/>
                    <a:pt x="54" y="55"/>
                  </a:cubicBezTo>
                  <a:cubicBezTo>
                    <a:pt x="54" y="58"/>
                    <a:pt x="56" y="60"/>
                    <a:pt x="59" y="60"/>
                  </a:cubicBezTo>
                  <a:cubicBezTo>
                    <a:pt x="61" y="60"/>
                    <a:pt x="63" y="58"/>
                    <a:pt x="63" y="55"/>
                  </a:cubicBezTo>
                  <a:cubicBezTo>
                    <a:pt x="63" y="47"/>
                    <a:pt x="63" y="47"/>
                    <a:pt x="63" y="47"/>
                  </a:cubicBezTo>
                  <a:cubicBezTo>
                    <a:pt x="71" y="47"/>
                    <a:pt x="71" y="47"/>
                    <a:pt x="71" y="47"/>
                  </a:cubicBezTo>
                  <a:cubicBezTo>
                    <a:pt x="74" y="47"/>
                    <a:pt x="76" y="45"/>
                    <a:pt x="76" y="43"/>
                  </a:cubicBezTo>
                  <a:cubicBezTo>
                    <a:pt x="76" y="40"/>
                    <a:pt x="74" y="38"/>
                    <a:pt x="71" y="38"/>
                  </a:cubicBezTo>
                  <a:cubicBezTo>
                    <a:pt x="63" y="38"/>
                    <a:pt x="63" y="38"/>
                    <a:pt x="63" y="38"/>
                  </a:cubicBezTo>
                  <a:cubicBezTo>
                    <a:pt x="63" y="30"/>
                    <a:pt x="63" y="30"/>
                    <a:pt x="63" y="30"/>
                  </a:cubicBezTo>
                  <a:cubicBezTo>
                    <a:pt x="63" y="28"/>
                    <a:pt x="61" y="26"/>
                    <a:pt x="59" y="26"/>
                  </a:cubicBezTo>
                  <a:moveTo>
                    <a:pt x="10" y="99"/>
                  </a:moveTo>
                  <a:cubicBezTo>
                    <a:pt x="10" y="99"/>
                    <a:pt x="9" y="99"/>
                    <a:pt x="9" y="98"/>
                  </a:cubicBezTo>
                  <a:cubicBezTo>
                    <a:pt x="8" y="97"/>
                    <a:pt x="8" y="96"/>
                    <a:pt x="8" y="95"/>
                  </a:cubicBezTo>
                  <a:cubicBezTo>
                    <a:pt x="8" y="94"/>
                    <a:pt x="8" y="93"/>
                    <a:pt x="9" y="92"/>
                  </a:cubicBezTo>
                  <a:cubicBezTo>
                    <a:pt x="22" y="79"/>
                    <a:pt x="22" y="79"/>
                    <a:pt x="22" y="79"/>
                  </a:cubicBezTo>
                  <a:cubicBezTo>
                    <a:pt x="22" y="78"/>
                    <a:pt x="23" y="78"/>
                    <a:pt x="23" y="78"/>
                  </a:cubicBezTo>
                  <a:cubicBezTo>
                    <a:pt x="24" y="78"/>
                    <a:pt x="24" y="78"/>
                    <a:pt x="25" y="79"/>
                  </a:cubicBezTo>
                  <a:cubicBezTo>
                    <a:pt x="25" y="79"/>
                    <a:pt x="25" y="80"/>
                    <a:pt x="25" y="81"/>
                  </a:cubicBezTo>
                  <a:cubicBezTo>
                    <a:pt x="12" y="94"/>
                    <a:pt x="12" y="94"/>
                    <a:pt x="12" y="94"/>
                  </a:cubicBezTo>
                  <a:cubicBezTo>
                    <a:pt x="11" y="95"/>
                    <a:pt x="11" y="95"/>
                    <a:pt x="11" y="95"/>
                  </a:cubicBezTo>
                  <a:cubicBezTo>
                    <a:pt x="12" y="96"/>
                    <a:pt x="12" y="96"/>
                    <a:pt x="12" y="96"/>
                  </a:cubicBezTo>
                  <a:cubicBezTo>
                    <a:pt x="12" y="97"/>
                    <a:pt x="12" y="98"/>
                    <a:pt x="12" y="98"/>
                  </a:cubicBezTo>
                  <a:cubicBezTo>
                    <a:pt x="11" y="99"/>
                    <a:pt x="11" y="99"/>
                    <a:pt x="10" y="99"/>
                  </a:cubicBezTo>
                  <a:moveTo>
                    <a:pt x="58" y="72"/>
                  </a:moveTo>
                  <a:cubicBezTo>
                    <a:pt x="50" y="72"/>
                    <a:pt x="43" y="69"/>
                    <a:pt x="37" y="63"/>
                  </a:cubicBezTo>
                  <a:cubicBezTo>
                    <a:pt x="32" y="58"/>
                    <a:pt x="28" y="50"/>
                    <a:pt x="28" y="42"/>
                  </a:cubicBezTo>
                  <a:cubicBezTo>
                    <a:pt x="28" y="34"/>
                    <a:pt x="32" y="26"/>
                    <a:pt x="37" y="21"/>
                  </a:cubicBezTo>
                  <a:cubicBezTo>
                    <a:pt x="43" y="15"/>
                    <a:pt x="50" y="12"/>
                    <a:pt x="58" y="12"/>
                  </a:cubicBezTo>
                  <a:cubicBezTo>
                    <a:pt x="67" y="12"/>
                    <a:pt x="74" y="15"/>
                    <a:pt x="80" y="21"/>
                  </a:cubicBezTo>
                  <a:cubicBezTo>
                    <a:pt x="85" y="26"/>
                    <a:pt x="88" y="34"/>
                    <a:pt x="88" y="42"/>
                  </a:cubicBezTo>
                  <a:cubicBezTo>
                    <a:pt x="88" y="50"/>
                    <a:pt x="85" y="58"/>
                    <a:pt x="80" y="63"/>
                  </a:cubicBezTo>
                  <a:cubicBezTo>
                    <a:pt x="74" y="69"/>
                    <a:pt x="67" y="72"/>
                    <a:pt x="58" y="72"/>
                  </a:cubicBezTo>
                  <a:moveTo>
                    <a:pt x="58" y="0"/>
                  </a:moveTo>
                  <a:cubicBezTo>
                    <a:pt x="35" y="0"/>
                    <a:pt x="17" y="19"/>
                    <a:pt x="17" y="42"/>
                  </a:cubicBezTo>
                  <a:cubicBezTo>
                    <a:pt x="17" y="51"/>
                    <a:pt x="20" y="59"/>
                    <a:pt x="25" y="66"/>
                  </a:cubicBezTo>
                  <a:cubicBezTo>
                    <a:pt x="4" y="87"/>
                    <a:pt x="4" y="87"/>
                    <a:pt x="4" y="87"/>
                  </a:cubicBezTo>
                  <a:cubicBezTo>
                    <a:pt x="0" y="91"/>
                    <a:pt x="0" y="99"/>
                    <a:pt x="4" y="103"/>
                  </a:cubicBezTo>
                  <a:cubicBezTo>
                    <a:pt x="6" y="106"/>
                    <a:pt x="9" y="107"/>
                    <a:pt x="12" y="107"/>
                  </a:cubicBezTo>
                  <a:cubicBezTo>
                    <a:pt x="15" y="107"/>
                    <a:pt x="18" y="106"/>
                    <a:pt x="20" y="103"/>
                  </a:cubicBezTo>
                  <a:cubicBezTo>
                    <a:pt x="40" y="84"/>
                    <a:pt x="40" y="84"/>
                    <a:pt x="40" y="84"/>
                  </a:cubicBezTo>
                  <a:cubicBezTo>
                    <a:pt x="43" y="81"/>
                    <a:pt x="43" y="81"/>
                    <a:pt x="43" y="81"/>
                  </a:cubicBezTo>
                  <a:cubicBezTo>
                    <a:pt x="48" y="83"/>
                    <a:pt x="53" y="84"/>
                    <a:pt x="58" y="84"/>
                  </a:cubicBezTo>
                  <a:cubicBezTo>
                    <a:pt x="81" y="84"/>
                    <a:pt x="100" y="65"/>
                    <a:pt x="100" y="42"/>
                  </a:cubicBezTo>
                  <a:cubicBezTo>
                    <a:pt x="100" y="19"/>
                    <a:pt x="81" y="0"/>
                    <a:pt x="58" y="0"/>
                  </a:cubicBez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grpSp>
      <p:grpSp>
        <p:nvGrpSpPr>
          <p:cNvPr id="11" name="组合 10">
            <a:extLst>
              <a:ext uri="{FF2B5EF4-FFF2-40B4-BE49-F238E27FC236}">
                <a16:creationId xmlns:a16="http://schemas.microsoft.com/office/drawing/2014/main" id="{11B4FAC1-6504-4B35-88C4-4E418F8D3EF8}"/>
              </a:ext>
            </a:extLst>
          </p:cNvPr>
          <p:cNvGrpSpPr/>
          <p:nvPr/>
        </p:nvGrpSpPr>
        <p:grpSpPr>
          <a:xfrm>
            <a:off x="5956300" y="1519555"/>
            <a:ext cx="532130" cy="530860"/>
            <a:chOff x="9380" y="2498"/>
            <a:chExt cx="838" cy="836"/>
          </a:xfrm>
        </p:grpSpPr>
        <p:sp>
          <p:nvSpPr>
            <p:cNvPr id="12" name="Oval 6">
              <a:extLst>
                <a:ext uri="{FF2B5EF4-FFF2-40B4-BE49-F238E27FC236}">
                  <a16:creationId xmlns:a16="http://schemas.microsoft.com/office/drawing/2014/main" id="{EE001D5C-E8E2-410A-9625-D331998F5AE8}"/>
                </a:ext>
              </a:extLst>
            </p:cNvPr>
            <p:cNvSpPr/>
            <p:nvPr/>
          </p:nvSpPr>
          <p:spPr>
            <a:xfrm>
              <a:off x="9380" y="2498"/>
              <a:ext cx="838" cy="837"/>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a:solidFill>
                  <a:srgbClr val="F2F2F2"/>
                </a:solidFill>
                <a:latin typeface="FontAwesome" pitchFamily="2" charset="0"/>
                <a:ea typeface="宋体" panose="02010600030101010101" pitchFamily="2" charset="-122"/>
                <a:sym typeface="FontAwesome" pitchFamily="2" charset="0"/>
              </a:endParaRPr>
            </a:p>
          </p:txBody>
        </p:sp>
        <p:sp>
          <p:nvSpPr>
            <p:cNvPr id="13" name="Freeform 9">
              <a:extLst>
                <a:ext uri="{FF2B5EF4-FFF2-40B4-BE49-F238E27FC236}">
                  <a16:creationId xmlns:a16="http://schemas.microsoft.com/office/drawing/2014/main" id="{AEEFCB1A-0F8C-4344-ADC9-DAB613B5CD1F}"/>
                </a:ext>
              </a:extLst>
            </p:cNvPr>
            <p:cNvSpPr>
              <a:spLocks noEditPoints="1"/>
            </p:cNvSpPr>
            <p:nvPr/>
          </p:nvSpPr>
          <p:spPr>
            <a:xfrm>
              <a:off x="9588" y="2703"/>
              <a:ext cx="425" cy="427"/>
            </a:xfrm>
            <a:custGeom>
              <a:cxnLst>
                <a:cxn ang="0">
                  <a:pos x="405548911" y="718604737"/>
                </a:cxn>
                <a:cxn ang="0">
                  <a:pos x="113837642" y="426893468"/>
                </a:cxn>
                <a:cxn ang="0">
                  <a:pos x="170758773" y="249022152"/>
                </a:cxn>
                <a:cxn ang="0">
                  <a:pos x="241907300" y="184986168"/>
                </a:cxn>
                <a:cxn ang="0">
                  <a:pos x="270366710" y="177871316"/>
                </a:cxn>
                <a:cxn ang="0">
                  <a:pos x="305940973" y="192101021"/>
                </a:cxn>
                <a:cxn ang="0">
                  <a:pos x="291711268" y="256137005"/>
                </a:cxn>
                <a:cxn ang="0">
                  <a:pos x="241907300" y="305940973"/>
                </a:cxn>
                <a:cxn ang="0">
                  <a:pos x="206333036" y="426893468"/>
                </a:cxn>
                <a:cxn ang="0">
                  <a:pos x="263251858" y="569190521"/>
                </a:cxn>
                <a:cxn ang="0">
                  <a:pos x="405548911" y="626111653"/>
                </a:cxn>
                <a:cxn ang="0">
                  <a:pos x="554963126" y="569190521"/>
                </a:cxn>
                <a:cxn ang="0">
                  <a:pos x="611881947" y="426893468"/>
                </a:cxn>
                <a:cxn ang="0">
                  <a:pos x="569192832" y="305940973"/>
                </a:cxn>
                <a:cxn ang="0">
                  <a:pos x="533618568" y="263251858"/>
                </a:cxn>
                <a:cxn ang="0">
                  <a:pos x="526503716" y="206330726"/>
                </a:cxn>
                <a:cxn ang="0">
                  <a:pos x="562077979" y="184986168"/>
                </a:cxn>
                <a:cxn ang="0">
                  <a:pos x="590537389" y="199215874"/>
                </a:cxn>
                <a:cxn ang="0">
                  <a:pos x="640341358" y="249022152"/>
                </a:cxn>
                <a:cxn ang="0">
                  <a:pos x="704377342" y="426893468"/>
                </a:cxn>
                <a:cxn ang="0">
                  <a:pos x="405548911" y="718604737"/>
                </a:cxn>
                <a:cxn ang="0">
                  <a:pos x="405548911" y="462467732"/>
                </a:cxn>
                <a:cxn ang="0">
                  <a:pos x="362859795" y="419778616"/>
                </a:cxn>
                <a:cxn ang="0">
                  <a:pos x="362859795" y="120952495"/>
                </a:cxn>
                <a:cxn ang="0">
                  <a:pos x="405548911" y="78263379"/>
                </a:cxn>
                <a:cxn ang="0">
                  <a:pos x="455355189" y="120952495"/>
                </a:cxn>
                <a:cxn ang="0">
                  <a:pos x="455355189" y="419778616"/>
                </a:cxn>
                <a:cxn ang="0">
                  <a:pos x="405548911" y="462467732"/>
                </a:cxn>
                <a:cxn ang="0">
                  <a:pos x="412663763" y="0"/>
                </a:cxn>
                <a:cxn ang="0">
                  <a:pos x="0" y="412663763"/>
                </a:cxn>
                <a:cxn ang="0">
                  <a:pos x="412663763" y="832442380"/>
                </a:cxn>
                <a:cxn ang="0">
                  <a:pos x="832444690" y="412663763"/>
                </a:cxn>
                <a:cxn ang="0">
                  <a:pos x="412663763" y="0"/>
                </a:cxn>
              </a:cxnLst>
              <a:rect l="0" t="0" r="0" b="0"/>
              <a:pathLst>
                <a:path w="117" h="117">
                  <a:moveTo>
                    <a:pt x="57" y="101"/>
                  </a:moveTo>
                  <a:cubicBezTo>
                    <a:pt x="35" y="101"/>
                    <a:pt x="16" y="82"/>
                    <a:pt x="16" y="60"/>
                  </a:cubicBezTo>
                  <a:cubicBezTo>
                    <a:pt x="16" y="50"/>
                    <a:pt x="19" y="42"/>
                    <a:pt x="24" y="35"/>
                  </a:cubicBezTo>
                  <a:cubicBezTo>
                    <a:pt x="27" y="31"/>
                    <a:pt x="30" y="28"/>
                    <a:pt x="34" y="26"/>
                  </a:cubicBezTo>
                  <a:cubicBezTo>
                    <a:pt x="35" y="25"/>
                    <a:pt x="36" y="25"/>
                    <a:pt x="38" y="25"/>
                  </a:cubicBezTo>
                  <a:cubicBezTo>
                    <a:pt x="39" y="25"/>
                    <a:pt x="41" y="26"/>
                    <a:pt x="43" y="27"/>
                  </a:cubicBezTo>
                  <a:cubicBezTo>
                    <a:pt x="45" y="30"/>
                    <a:pt x="44" y="34"/>
                    <a:pt x="41" y="36"/>
                  </a:cubicBezTo>
                  <a:cubicBezTo>
                    <a:pt x="38" y="38"/>
                    <a:pt x="36" y="40"/>
                    <a:pt x="34" y="43"/>
                  </a:cubicBezTo>
                  <a:cubicBezTo>
                    <a:pt x="31" y="47"/>
                    <a:pt x="29" y="53"/>
                    <a:pt x="29" y="60"/>
                  </a:cubicBezTo>
                  <a:cubicBezTo>
                    <a:pt x="29" y="68"/>
                    <a:pt x="32" y="75"/>
                    <a:pt x="37" y="80"/>
                  </a:cubicBezTo>
                  <a:cubicBezTo>
                    <a:pt x="42" y="85"/>
                    <a:pt x="49" y="88"/>
                    <a:pt x="57" y="88"/>
                  </a:cubicBezTo>
                  <a:cubicBezTo>
                    <a:pt x="65" y="88"/>
                    <a:pt x="72" y="85"/>
                    <a:pt x="78" y="80"/>
                  </a:cubicBezTo>
                  <a:cubicBezTo>
                    <a:pt x="83" y="75"/>
                    <a:pt x="86" y="68"/>
                    <a:pt x="86" y="60"/>
                  </a:cubicBezTo>
                  <a:cubicBezTo>
                    <a:pt x="86" y="53"/>
                    <a:pt x="84" y="47"/>
                    <a:pt x="80" y="43"/>
                  </a:cubicBezTo>
                  <a:cubicBezTo>
                    <a:pt x="79" y="41"/>
                    <a:pt x="77" y="39"/>
                    <a:pt x="75" y="37"/>
                  </a:cubicBezTo>
                  <a:cubicBezTo>
                    <a:pt x="73" y="35"/>
                    <a:pt x="72" y="31"/>
                    <a:pt x="74" y="29"/>
                  </a:cubicBezTo>
                  <a:cubicBezTo>
                    <a:pt x="76" y="27"/>
                    <a:pt x="77" y="26"/>
                    <a:pt x="79" y="26"/>
                  </a:cubicBezTo>
                  <a:cubicBezTo>
                    <a:pt x="81" y="26"/>
                    <a:pt x="82" y="27"/>
                    <a:pt x="83" y="28"/>
                  </a:cubicBezTo>
                  <a:cubicBezTo>
                    <a:pt x="86" y="30"/>
                    <a:pt x="88" y="32"/>
                    <a:pt x="90" y="35"/>
                  </a:cubicBezTo>
                  <a:cubicBezTo>
                    <a:pt x="96" y="42"/>
                    <a:pt x="99" y="51"/>
                    <a:pt x="99" y="60"/>
                  </a:cubicBezTo>
                  <a:cubicBezTo>
                    <a:pt x="99" y="82"/>
                    <a:pt x="80" y="101"/>
                    <a:pt x="57" y="101"/>
                  </a:cubicBezTo>
                  <a:moveTo>
                    <a:pt x="57" y="65"/>
                  </a:moveTo>
                  <a:cubicBezTo>
                    <a:pt x="54" y="65"/>
                    <a:pt x="51" y="62"/>
                    <a:pt x="51" y="59"/>
                  </a:cubicBezTo>
                  <a:cubicBezTo>
                    <a:pt x="51" y="17"/>
                    <a:pt x="51" y="17"/>
                    <a:pt x="51" y="17"/>
                  </a:cubicBezTo>
                  <a:cubicBezTo>
                    <a:pt x="51" y="14"/>
                    <a:pt x="54" y="11"/>
                    <a:pt x="57" y="11"/>
                  </a:cubicBezTo>
                  <a:cubicBezTo>
                    <a:pt x="61" y="11"/>
                    <a:pt x="64" y="14"/>
                    <a:pt x="64" y="17"/>
                  </a:cubicBezTo>
                  <a:cubicBezTo>
                    <a:pt x="64" y="59"/>
                    <a:pt x="64" y="59"/>
                    <a:pt x="64" y="59"/>
                  </a:cubicBezTo>
                  <a:cubicBezTo>
                    <a:pt x="64" y="62"/>
                    <a:pt x="61" y="65"/>
                    <a:pt x="57" y="65"/>
                  </a:cubicBezTo>
                  <a:moveTo>
                    <a:pt x="58" y="0"/>
                  </a:moveTo>
                  <a:cubicBezTo>
                    <a:pt x="26" y="0"/>
                    <a:pt x="0" y="26"/>
                    <a:pt x="0" y="58"/>
                  </a:cubicBezTo>
                  <a:cubicBezTo>
                    <a:pt x="0" y="90"/>
                    <a:pt x="26" y="117"/>
                    <a:pt x="58" y="117"/>
                  </a:cubicBezTo>
                  <a:cubicBezTo>
                    <a:pt x="90" y="117"/>
                    <a:pt x="117" y="90"/>
                    <a:pt x="117" y="58"/>
                  </a:cubicBezTo>
                  <a:cubicBezTo>
                    <a:pt x="117" y="26"/>
                    <a:pt x="90" y="0"/>
                    <a:pt x="58" y="0"/>
                  </a:cubicBezTo>
                </a:path>
              </a:pathLst>
            </a:custGeom>
            <a:solidFill>
              <a:schemeClr val="bg1"/>
            </a:solidFill>
            <a:ln w="9525">
              <a:noFill/>
            </a:ln>
          </p:spPr>
          <p:txBody>
            <a:bodyPr/>
            <a:lstStyle/>
            <a:p>
              <a:endParaRPr lang="zh-CN" altLang="en-US"/>
            </a:p>
          </p:txBody>
        </p:sp>
      </p:grpSp>
      <p:grpSp>
        <p:nvGrpSpPr>
          <p:cNvPr id="14" name="组合 13">
            <a:extLst>
              <a:ext uri="{FF2B5EF4-FFF2-40B4-BE49-F238E27FC236}">
                <a16:creationId xmlns:a16="http://schemas.microsoft.com/office/drawing/2014/main" id="{3E2611AD-2DE6-46F7-AD94-B4C2D01FA60F}"/>
              </a:ext>
            </a:extLst>
          </p:cNvPr>
          <p:cNvGrpSpPr/>
          <p:nvPr/>
        </p:nvGrpSpPr>
        <p:grpSpPr>
          <a:xfrm>
            <a:off x="2256155" y="2567305"/>
            <a:ext cx="819150" cy="816610"/>
            <a:chOff x="3553" y="4148"/>
            <a:chExt cx="1290" cy="1286"/>
          </a:xfrm>
        </p:grpSpPr>
        <p:sp>
          <p:nvSpPr>
            <p:cNvPr id="15" name="Oval 12">
              <a:extLst>
                <a:ext uri="{FF2B5EF4-FFF2-40B4-BE49-F238E27FC236}">
                  <a16:creationId xmlns:a16="http://schemas.microsoft.com/office/drawing/2014/main" id="{DC1A6E73-4E9C-466F-86F8-B1B771A656C7}"/>
                </a:ext>
              </a:extLst>
            </p:cNvPr>
            <p:cNvSpPr/>
            <p:nvPr/>
          </p:nvSpPr>
          <p:spPr>
            <a:xfrm>
              <a:off x="3553" y="4148"/>
              <a:ext cx="1290" cy="1287"/>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sz="2800">
                <a:solidFill>
                  <a:srgbClr val="F2F2F2"/>
                </a:solidFill>
                <a:latin typeface="FontAwesome" pitchFamily="2" charset="0"/>
                <a:ea typeface="宋体" panose="02010600030101010101" pitchFamily="2" charset="-122"/>
                <a:sym typeface="FontAwesome" pitchFamily="2" charset="0"/>
              </a:endParaRPr>
            </a:p>
          </p:txBody>
        </p:sp>
        <p:sp>
          <p:nvSpPr>
            <p:cNvPr id="16" name="Freeform 10">
              <a:extLst>
                <a:ext uri="{FF2B5EF4-FFF2-40B4-BE49-F238E27FC236}">
                  <a16:creationId xmlns:a16="http://schemas.microsoft.com/office/drawing/2014/main" id="{A27E9243-E7A9-48F2-BF6A-6F9A0780450E}"/>
                </a:ext>
              </a:extLst>
            </p:cNvPr>
            <p:cNvSpPr>
              <a:spLocks noEditPoints="1"/>
            </p:cNvSpPr>
            <p:nvPr/>
          </p:nvSpPr>
          <p:spPr>
            <a:xfrm>
              <a:off x="3730" y="4430"/>
              <a:ext cx="938" cy="680"/>
            </a:xfrm>
            <a:custGeom>
              <a:cxnLst>
                <a:cxn ang="0">
                  <a:pos x="909491562" y="890655822"/>
                </a:cxn>
                <a:cxn ang="0">
                  <a:pos x="755048655" y="957874511"/>
                </a:cxn>
                <a:cxn ang="0">
                  <a:pos x="755048655" y="1260364075"/>
                </a:cxn>
                <a:cxn ang="0">
                  <a:pos x="909491562" y="1327582764"/>
                </a:cxn>
                <a:cxn ang="0">
                  <a:pos x="1063934470" y="1260364075"/>
                </a:cxn>
                <a:cxn ang="0">
                  <a:pos x="1063934470" y="957874511"/>
                </a:cxn>
                <a:cxn ang="0">
                  <a:pos x="909491562" y="890655822"/>
                </a:cxn>
                <a:cxn ang="0">
                  <a:pos x="909491562" y="470536286"/>
                </a:cxn>
                <a:cxn ang="0">
                  <a:pos x="377527107" y="688999756"/>
                </a:cxn>
                <a:cxn ang="0">
                  <a:pos x="377527107" y="857046478"/>
                </a:cxn>
                <a:cxn ang="0">
                  <a:pos x="463323162" y="890655822"/>
                </a:cxn>
                <a:cxn ang="0">
                  <a:pos x="549124777" y="857046478"/>
                </a:cxn>
                <a:cxn ang="0">
                  <a:pos x="909491562" y="722609101"/>
                </a:cxn>
                <a:cxn ang="0">
                  <a:pos x="1269858347" y="857046478"/>
                </a:cxn>
                <a:cxn ang="0">
                  <a:pos x="1355659962" y="890655822"/>
                </a:cxn>
                <a:cxn ang="0">
                  <a:pos x="1441456017" y="857046478"/>
                </a:cxn>
                <a:cxn ang="0">
                  <a:pos x="1441456017" y="688999756"/>
                </a:cxn>
                <a:cxn ang="0">
                  <a:pos x="909491562" y="470536286"/>
                </a:cxn>
                <a:cxn ang="0">
                  <a:pos x="909491562" y="0"/>
                </a:cxn>
                <a:cxn ang="0">
                  <a:pos x="34320646" y="369708253"/>
                </a:cxn>
                <a:cxn ang="0">
                  <a:pos x="34320646" y="520947569"/>
                </a:cxn>
                <a:cxn ang="0">
                  <a:pos x="120122261" y="554562379"/>
                </a:cxn>
                <a:cxn ang="0">
                  <a:pos x="205923877" y="520947569"/>
                </a:cxn>
                <a:cxn ang="0">
                  <a:pos x="909491562" y="235265410"/>
                </a:cxn>
                <a:cxn ang="0">
                  <a:pos x="1630219571" y="520947569"/>
                </a:cxn>
                <a:cxn ang="0">
                  <a:pos x="1716021187" y="554562379"/>
                </a:cxn>
                <a:cxn ang="0">
                  <a:pos x="1784662479" y="520947569"/>
                </a:cxn>
                <a:cxn ang="0">
                  <a:pos x="1784662479" y="369708253"/>
                </a:cxn>
                <a:cxn ang="0">
                  <a:pos x="909491562" y="0"/>
                </a:cxn>
              </a:cxnLst>
              <a:rect l="0" t="0" r="0" b="0"/>
              <a:pathLst>
                <a:path w="107" h="79">
                  <a:moveTo>
                    <a:pt x="53" y="53"/>
                  </a:moveTo>
                  <a:cubicBezTo>
                    <a:pt x="50" y="53"/>
                    <a:pt x="46" y="55"/>
                    <a:pt x="44" y="57"/>
                  </a:cubicBezTo>
                  <a:cubicBezTo>
                    <a:pt x="39" y="62"/>
                    <a:pt x="39" y="70"/>
                    <a:pt x="44" y="75"/>
                  </a:cubicBezTo>
                  <a:cubicBezTo>
                    <a:pt x="46" y="77"/>
                    <a:pt x="50" y="79"/>
                    <a:pt x="53" y="79"/>
                  </a:cubicBezTo>
                  <a:cubicBezTo>
                    <a:pt x="56" y="79"/>
                    <a:pt x="59" y="77"/>
                    <a:pt x="62" y="75"/>
                  </a:cubicBezTo>
                  <a:cubicBezTo>
                    <a:pt x="67" y="70"/>
                    <a:pt x="67" y="62"/>
                    <a:pt x="62" y="57"/>
                  </a:cubicBezTo>
                  <a:cubicBezTo>
                    <a:pt x="59" y="55"/>
                    <a:pt x="56" y="53"/>
                    <a:pt x="53" y="53"/>
                  </a:cubicBezTo>
                  <a:moveTo>
                    <a:pt x="53" y="28"/>
                  </a:moveTo>
                  <a:cubicBezTo>
                    <a:pt x="42" y="28"/>
                    <a:pt x="31" y="32"/>
                    <a:pt x="22" y="41"/>
                  </a:cubicBezTo>
                  <a:cubicBezTo>
                    <a:pt x="19" y="44"/>
                    <a:pt x="19" y="48"/>
                    <a:pt x="22" y="51"/>
                  </a:cubicBezTo>
                  <a:cubicBezTo>
                    <a:pt x="24" y="53"/>
                    <a:pt x="25" y="53"/>
                    <a:pt x="27" y="53"/>
                  </a:cubicBezTo>
                  <a:cubicBezTo>
                    <a:pt x="29" y="53"/>
                    <a:pt x="31" y="53"/>
                    <a:pt x="32" y="51"/>
                  </a:cubicBezTo>
                  <a:cubicBezTo>
                    <a:pt x="38" y="45"/>
                    <a:pt x="46" y="43"/>
                    <a:pt x="53" y="43"/>
                  </a:cubicBezTo>
                  <a:cubicBezTo>
                    <a:pt x="61" y="43"/>
                    <a:pt x="68" y="45"/>
                    <a:pt x="74" y="51"/>
                  </a:cubicBezTo>
                  <a:cubicBezTo>
                    <a:pt x="76" y="53"/>
                    <a:pt x="77" y="53"/>
                    <a:pt x="79" y="53"/>
                  </a:cubicBezTo>
                  <a:cubicBezTo>
                    <a:pt x="81" y="53"/>
                    <a:pt x="83" y="53"/>
                    <a:pt x="84" y="51"/>
                  </a:cubicBezTo>
                  <a:cubicBezTo>
                    <a:pt x="87" y="48"/>
                    <a:pt x="87" y="44"/>
                    <a:pt x="84" y="41"/>
                  </a:cubicBezTo>
                  <a:cubicBezTo>
                    <a:pt x="76" y="32"/>
                    <a:pt x="65" y="28"/>
                    <a:pt x="53" y="28"/>
                  </a:cubicBezTo>
                  <a:moveTo>
                    <a:pt x="53" y="0"/>
                  </a:moveTo>
                  <a:cubicBezTo>
                    <a:pt x="35" y="0"/>
                    <a:pt x="16" y="7"/>
                    <a:pt x="2" y="22"/>
                  </a:cubicBezTo>
                  <a:cubicBezTo>
                    <a:pt x="0" y="24"/>
                    <a:pt x="0" y="28"/>
                    <a:pt x="2" y="31"/>
                  </a:cubicBezTo>
                  <a:cubicBezTo>
                    <a:pt x="3" y="32"/>
                    <a:pt x="5" y="33"/>
                    <a:pt x="7" y="33"/>
                  </a:cubicBezTo>
                  <a:cubicBezTo>
                    <a:pt x="9" y="33"/>
                    <a:pt x="10" y="32"/>
                    <a:pt x="12" y="31"/>
                  </a:cubicBezTo>
                  <a:cubicBezTo>
                    <a:pt x="23" y="20"/>
                    <a:pt x="38" y="14"/>
                    <a:pt x="53" y="14"/>
                  </a:cubicBezTo>
                  <a:cubicBezTo>
                    <a:pt x="68" y="14"/>
                    <a:pt x="83" y="20"/>
                    <a:pt x="95" y="31"/>
                  </a:cubicBezTo>
                  <a:cubicBezTo>
                    <a:pt x="96" y="32"/>
                    <a:pt x="98" y="33"/>
                    <a:pt x="100" y="33"/>
                  </a:cubicBezTo>
                  <a:cubicBezTo>
                    <a:pt x="101" y="33"/>
                    <a:pt x="103" y="32"/>
                    <a:pt x="104" y="31"/>
                  </a:cubicBezTo>
                  <a:cubicBezTo>
                    <a:pt x="107" y="28"/>
                    <a:pt x="107" y="24"/>
                    <a:pt x="104" y="22"/>
                  </a:cubicBezTo>
                  <a:cubicBezTo>
                    <a:pt x="90" y="7"/>
                    <a:pt x="72" y="0"/>
                    <a:pt x="53" y="0"/>
                  </a:cubicBezTo>
                </a:path>
              </a:pathLst>
            </a:custGeom>
            <a:solidFill>
              <a:schemeClr val="bg1"/>
            </a:solidFill>
            <a:ln w="9525">
              <a:noFill/>
            </a:ln>
          </p:spPr>
          <p:txBody>
            <a:bodyPr/>
            <a:lstStyle/>
            <a:p>
              <a:endParaRPr lang="zh-CN" altLang="en-US"/>
            </a:p>
          </p:txBody>
        </p:sp>
      </p:grpSp>
      <p:grpSp>
        <p:nvGrpSpPr>
          <p:cNvPr id="17" name="组合 16">
            <a:extLst>
              <a:ext uri="{FF2B5EF4-FFF2-40B4-BE49-F238E27FC236}">
                <a16:creationId xmlns:a16="http://schemas.microsoft.com/office/drawing/2014/main" id="{FDFCF0A2-6C72-43FF-89A8-2E426546E5E5}"/>
              </a:ext>
            </a:extLst>
          </p:cNvPr>
          <p:cNvGrpSpPr/>
          <p:nvPr/>
        </p:nvGrpSpPr>
        <p:grpSpPr>
          <a:xfrm>
            <a:off x="7009130" y="3178175"/>
            <a:ext cx="819150" cy="819150"/>
            <a:chOff x="11038" y="5110"/>
            <a:chExt cx="1290" cy="1290"/>
          </a:xfrm>
        </p:grpSpPr>
        <p:sp>
          <p:nvSpPr>
            <p:cNvPr id="18" name="Oval 4">
              <a:extLst>
                <a:ext uri="{FF2B5EF4-FFF2-40B4-BE49-F238E27FC236}">
                  <a16:creationId xmlns:a16="http://schemas.microsoft.com/office/drawing/2014/main" id="{BB4B0006-5CFD-413E-8D95-A850B6454F68}"/>
                </a:ext>
              </a:extLst>
            </p:cNvPr>
            <p:cNvSpPr/>
            <p:nvPr/>
          </p:nvSpPr>
          <p:spPr>
            <a:xfrm>
              <a:off x="11038" y="5110"/>
              <a:ext cx="1290" cy="1290"/>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sz="2800">
                <a:solidFill>
                  <a:srgbClr val="F2F2F2"/>
                </a:solidFill>
                <a:latin typeface="FontAwesome" pitchFamily="2" charset="0"/>
                <a:ea typeface="宋体" panose="02010600030101010101" pitchFamily="2" charset="-122"/>
                <a:sym typeface="FontAwesome" pitchFamily="2" charset="0"/>
              </a:endParaRPr>
            </a:p>
          </p:txBody>
        </p:sp>
        <p:sp>
          <p:nvSpPr>
            <p:cNvPr id="19" name="Freeform 73">
              <a:extLst>
                <a:ext uri="{FF2B5EF4-FFF2-40B4-BE49-F238E27FC236}">
                  <a16:creationId xmlns:a16="http://schemas.microsoft.com/office/drawing/2014/main" id="{56BD1F3D-FBDF-432F-BB3D-535BDC08B623}"/>
                </a:ext>
              </a:extLst>
            </p:cNvPr>
            <p:cNvSpPr>
              <a:spLocks noEditPoints="1"/>
            </p:cNvSpPr>
            <p:nvPr/>
          </p:nvSpPr>
          <p:spPr>
            <a:xfrm>
              <a:off x="11285" y="5345"/>
              <a:ext cx="795" cy="898"/>
            </a:xfrm>
            <a:custGeom>
              <a:cxnLst>
                <a:cxn ang="0">
                  <a:pos x="786242555" y="393990353"/>
                </a:cxn>
                <a:cxn ang="0">
                  <a:pos x="769866386" y="393990353"/>
                </a:cxn>
                <a:cxn ang="0">
                  <a:pos x="769866386" y="393990353"/>
                </a:cxn>
                <a:cxn ang="0">
                  <a:pos x="671582737" y="439452861"/>
                </a:cxn>
                <a:cxn ang="0">
                  <a:pos x="671582737" y="606140520"/>
                </a:cxn>
                <a:cxn ang="0">
                  <a:pos x="687964233" y="621293048"/>
                </a:cxn>
                <a:cxn ang="0">
                  <a:pos x="687964233" y="1682043880"/>
                </a:cxn>
                <a:cxn ang="0">
                  <a:pos x="769866386" y="1757811445"/>
                </a:cxn>
                <a:cxn ang="0">
                  <a:pos x="868144708" y="1682043880"/>
                </a:cxn>
                <a:cxn ang="0">
                  <a:pos x="868144708" y="621293048"/>
                </a:cxn>
                <a:cxn ang="0">
                  <a:pos x="884526204" y="606140520"/>
                </a:cxn>
                <a:cxn ang="0">
                  <a:pos x="884526204" y="439452861"/>
                </a:cxn>
                <a:cxn ang="0">
                  <a:pos x="786242555" y="393990353"/>
                </a:cxn>
                <a:cxn ang="0">
                  <a:pos x="573304416" y="196997637"/>
                </a:cxn>
                <a:cxn ang="0">
                  <a:pos x="524165255" y="212150166"/>
                </a:cxn>
                <a:cxn ang="0">
                  <a:pos x="524165255" y="833443215"/>
                </a:cxn>
                <a:cxn ang="0">
                  <a:pos x="573304416" y="863753193"/>
                </a:cxn>
                <a:cxn ang="0">
                  <a:pos x="622443576" y="833443215"/>
                </a:cxn>
                <a:cxn ang="0">
                  <a:pos x="622443576" y="742523121"/>
                </a:cxn>
                <a:cxn ang="0">
                  <a:pos x="540541423" y="530372955"/>
                </a:cxn>
                <a:cxn ang="0">
                  <a:pos x="622443576" y="318222788"/>
                </a:cxn>
                <a:cxn ang="0">
                  <a:pos x="622443576" y="212150166"/>
                </a:cxn>
                <a:cxn ang="0">
                  <a:pos x="573304416" y="196997637"/>
                </a:cxn>
                <a:cxn ang="0">
                  <a:pos x="982804526" y="196997637"/>
                </a:cxn>
                <a:cxn ang="0">
                  <a:pos x="917283869" y="212150166"/>
                </a:cxn>
                <a:cxn ang="0">
                  <a:pos x="917283869" y="318222788"/>
                </a:cxn>
                <a:cxn ang="0">
                  <a:pos x="1015567518" y="530372955"/>
                </a:cxn>
                <a:cxn ang="0">
                  <a:pos x="917283869" y="742523121"/>
                </a:cxn>
                <a:cxn ang="0">
                  <a:pos x="917283869" y="833443215"/>
                </a:cxn>
                <a:cxn ang="0">
                  <a:pos x="982804526" y="863753193"/>
                </a:cxn>
                <a:cxn ang="0">
                  <a:pos x="1031943686" y="833443215"/>
                </a:cxn>
                <a:cxn ang="0">
                  <a:pos x="1031943686" y="212150166"/>
                </a:cxn>
                <a:cxn ang="0">
                  <a:pos x="982804526" y="196997637"/>
                </a:cxn>
                <a:cxn ang="0">
                  <a:pos x="360360949" y="0"/>
                </a:cxn>
                <a:cxn ang="0">
                  <a:pos x="311221788" y="15152528"/>
                </a:cxn>
                <a:cxn ang="0">
                  <a:pos x="311221788" y="1045593381"/>
                </a:cxn>
                <a:cxn ang="0">
                  <a:pos x="360360949" y="1060745910"/>
                </a:cxn>
                <a:cxn ang="0">
                  <a:pos x="409500110" y="1045593381"/>
                </a:cxn>
                <a:cxn ang="0">
                  <a:pos x="409500110" y="939520758"/>
                </a:cxn>
                <a:cxn ang="0">
                  <a:pos x="229319635" y="530372955"/>
                </a:cxn>
                <a:cxn ang="0">
                  <a:pos x="409500110" y="106072622"/>
                </a:cxn>
                <a:cxn ang="0">
                  <a:pos x="409500110" y="15152528"/>
                </a:cxn>
                <a:cxn ang="0">
                  <a:pos x="360360949" y="0"/>
                </a:cxn>
                <a:cxn ang="0">
                  <a:pos x="1195747992" y="0"/>
                </a:cxn>
                <a:cxn ang="0">
                  <a:pos x="1146608832" y="15152528"/>
                </a:cxn>
                <a:cxn ang="0">
                  <a:pos x="1146608832" y="106072622"/>
                </a:cxn>
                <a:cxn ang="0">
                  <a:pos x="1326789306" y="530372955"/>
                </a:cxn>
                <a:cxn ang="0">
                  <a:pos x="1146608832" y="939520758"/>
                </a:cxn>
                <a:cxn ang="0">
                  <a:pos x="1146608832" y="1045593381"/>
                </a:cxn>
                <a:cxn ang="0">
                  <a:pos x="1195747992" y="1060745910"/>
                </a:cxn>
                <a:cxn ang="0">
                  <a:pos x="1244887153" y="1045593381"/>
                </a:cxn>
                <a:cxn ang="0">
                  <a:pos x="1244887153" y="15152528"/>
                </a:cxn>
                <a:cxn ang="0">
                  <a:pos x="1195747992" y="0"/>
                </a:cxn>
              </a:cxnLst>
              <a:rect l="0" t="0" r="0" b="0"/>
              <a:pathLst>
                <a:path w="95" h="115">
                  <a:moveTo>
                    <a:pt x="48" y="26"/>
                  </a:moveTo>
                  <a:cubicBezTo>
                    <a:pt x="48" y="26"/>
                    <a:pt x="48" y="26"/>
                    <a:pt x="47" y="26"/>
                  </a:cubicBezTo>
                  <a:cubicBezTo>
                    <a:pt x="47" y="26"/>
                    <a:pt x="47" y="26"/>
                    <a:pt x="47" y="26"/>
                  </a:cubicBezTo>
                  <a:cubicBezTo>
                    <a:pt x="45" y="26"/>
                    <a:pt x="42" y="27"/>
                    <a:pt x="41" y="29"/>
                  </a:cubicBezTo>
                  <a:cubicBezTo>
                    <a:pt x="38" y="32"/>
                    <a:pt x="38" y="37"/>
                    <a:pt x="41" y="40"/>
                  </a:cubicBezTo>
                  <a:cubicBezTo>
                    <a:pt x="41" y="41"/>
                    <a:pt x="42" y="41"/>
                    <a:pt x="42" y="41"/>
                  </a:cubicBezTo>
                  <a:cubicBezTo>
                    <a:pt x="42" y="111"/>
                    <a:pt x="42" y="111"/>
                    <a:pt x="42" y="111"/>
                  </a:cubicBezTo>
                  <a:cubicBezTo>
                    <a:pt x="42" y="114"/>
                    <a:pt x="44" y="116"/>
                    <a:pt x="47" y="116"/>
                  </a:cubicBezTo>
                  <a:cubicBezTo>
                    <a:pt x="50" y="116"/>
                    <a:pt x="53" y="114"/>
                    <a:pt x="53" y="111"/>
                  </a:cubicBezTo>
                  <a:cubicBezTo>
                    <a:pt x="53" y="41"/>
                    <a:pt x="53" y="41"/>
                    <a:pt x="53" y="41"/>
                  </a:cubicBezTo>
                  <a:cubicBezTo>
                    <a:pt x="53" y="41"/>
                    <a:pt x="53" y="41"/>
                    <a:pt x="54" y="40"/>
                  </a:cubicBezTo>
                  <a:cubicBezTo>
                    <a:pt x="57" y="37"/>
                    <a:pt x="57" y="32"/>
                    <a:pt x="54" y="29"/>
                  </a:cubicBezTo>
                  <a:cubicBezTo>
                    <a:pt x="52" y="27"/>
                    <a:pt x="50" y="26"/>
                    <a:pt x="48" y="26"/>
                  </a:cubicBezTo>
                  <a:moveTo>
                    <a:pt x="35" y="13"/>
                  </a:moveTo>
                  <a:cubicBezTo>
                    <a:pt x="34" y="13"/>
                    <a:pt x="32" y="13"/>
                    <a:pt x="32" y="14"/>
                  </a:cubicBezTo>
                  <a:cubicBezTo>
                    <a:pt x="20" y="26"/>
                    <a:pt x="20" y="44"/>
                    <a:pt x="32" y="55"/>
                  </a:cubicBezTo>
                  <a:cubicBezTo>
                    <a:pt x="32" y="56"/>
                    <a:pt x="34" y="57"/>
                    <a:pt x="35" y="57"/>
                  </a:cubicBezTo>
                  <a:cubicBezTo>
                    <a:pt x="36" y="57"/>
                    <a:pt x="37" y="56"/>
                    <a:pt x="38" y="55"/>
                  </a:cubicBezTo>
                  <a:cubicBezTo>
                    <a:pt x="40" y="53"/>
                    <a:pt x="40" y="50"/>
                    <a:pt x="38" y="49"/>
                  </a:cubicBezTo>
                  <a:cubicBezTo>
                    <a:pt x="34" y="45"/>
                    <a:pt x="33" y="40"/>
                    <a:pt x="33" y="35"/>
                  </a:cubicBezTo>
                  <a:cubicBezTo>
                    <a:pt x="33" y="30"/>
                    <a:pt x="34" y="25"/>
                    <a:pt x="38" y="21"/>
                  </a:cubicBezTo>
                  <a:cubicBezTo>
                    <a:pt x="40" y="19"/>
                    <a:pt x="40" y="16"/>
                    <a:pt x="38" y="14"/>
                  </a:cubicBezTo>
                  <a:cubicBezTo>
                    <a:pt x="37" y="13"/>
                    <a:pt x="36" y="13"/>
                    <a:pt x="35" y="13"/>
                  </a:cubicBezTo>
                  <a:moveTo>
                    <a:pt x="60" y="13"/>
                  </a:moveTo>
                  <a:cubicBezTo>
                    <a:pt x="59" y="13"/>
                    <a:pt x="57" y="13"/>
                    <a:pt x="56" y="14"/>
                  </a:cubicBezTo>
                  <a:cubicBezTo>
                    <a:pt x="55" y="16"/>
                    <a:pt x="55" y="19"/>
                    <a:pt x="56" y="21"/>
                  </a:cubicBezTo>
                  <a:cubicBezTo>
                    <a:pt x="60" y="25"/>
                    <a:pt x="62" y="30"/>
                    <a:pt x="62" y="35"/>
                  </a:cubicBezTo>
                  <a:cubicBezTo>
                    <a:pt x="62" y="40"/>
                    <a:pt x="60" y="45"/>
                    <a:pt x="56" y="49"/>
                  </a:cubicBezTo>
                  <a:cubicBezTo>
                    <a:pt x="55" y="50"/>
                    <a:pt x="55" y="53"/>
                    <a:pt x="56" y="55"/>
                  </a:cubicBezTo>
                  <a:cubicBezTo>
                    <a:pt x="57" y="56"/>
                    <a:pt x="59" y="57"/>
                    <a:pt x="60" y="57"/>
                  </a:cubicBezTo>
                  <a:cubicBezTo>
                    <a:pt x="61" y="57"/>
                    <a:pt x="62" y="56"/>
                    <a:pt x="63" y="55"/>
                  </a:cubicBezTo>
                  <a:cubicBezTo>
                    <a:pt x="75" y="44"/>
                    <a:pt x="75" y="26"/>
                    <a:pt x="63" y="14"/>
                  </a:cubicBezTo>
                  <a:cubicBezTo>
                    <a:pt x="62" y="13"/>
                    <a:pt x="61" y="13"/>
                    <a:pt x="60" y="13"/>
                  </a:cubicBezTo>
                  <a:moveTo>
                    <a:pt x="22" y="0"/>
                  </a:moveTo>
                  <a:cubicBezTo>
                    <a:pt x="21" y="0"/>
                    <a:pt x="19" y="0"/>
                    <a:pt x="19" y="1"/>
                  </a:cubicBezTo>
                  <a:cubicBezTo>
                    <a:pt x="0" y="20"/>
                    <a:pt x="0" y="50"/>
                    <a:pt x="19" y="69"/>
                  </a:cubicBezTo>
                  <a:cubicBezTo>
                    <a:pt x="19" y="69"/>
                    <a:pt x="21" y="70"/>
                    <a:pt x="22" y="70"/>
                  </a:cubicBezTo>
                  <a:cubicBezTo>
                    <a:pt x="23" y="70"/>
                    <a:pt x="24" y="69"/>
                    <a:pt x="25" y="69"/>
                  </a:cubicBezTo>
                  <a:cubicBezTo>
                    <a:pt x="27" y="67"/>
                    <a:pt x="27" y="64"/>
                    <a:pt x="25" y="62"/>
                  </a:cubicBezTo>
                  <a:cubicBezTo>
                    <a:pt x="17" y="55"/>
                    <a:pt x="14" y="45"/>
                    <a:pt x="14" y="35"/>
                  </a:cubicBezTo>
                  <a:cubicBezTo>
                    <a:pt x="14" y="25"/>
                    <a:pt x="17" y="15"/>
                    <a:pt x="25" y="7"/>
                  </a:cubicBezTo>
                  <a:cubicBezTo>
                    <a:pt x="27" y="6"/>
                    <a:pt x="27" y="3"/>
                    <a:pt x="25" y="1"/>
                  </a:cubicBezTo>
                  <a:cubicBezTo>
                    <a:pt x="24" y="0"/>
                    <a:pt x="23" y="0"/>
                    <a:pt x="22" y="0"/>
                  </a:cubicBezTo>
                  <a:moveTo>
                    <a:pt x="73" y="0"/>
                  </a:moveTo>
                  <a:cubicBezTo>
                    <a:pt x="72" y="0"/>
                    <a:pt x="71" y="0"/>
                    <a:pt x="70" y="1"/>
                  </a:cubicBezTo>
                  <a:cubicBezTo>
                    <a:pt x="68" y="3"/>
                    <a:pt x="68" y="6"/>
                    <a:pt x="70" y="7"/>
                  </a:cubicBezTo>
                  <a:cubicBezTo>
                    <a:pt x="77" y="15"/>
                    <a:pt x="81" y="25"/>
                    <a:pt x="81" y="35"/>
                  </a:cubicBezTo>
                  <a:cubicBezTo>
                    <a:pt x="81" y="45"/>
                    <a:pt x="77" y="55"/>
                    <a:pt x="70" y="62"/>
                  </a:cubicBezTo>
                  <a:cubicBezTo>
                    <a:pt x="68" y="64"/>
                    <a:pt x="68" y="67"/>
                    <a:pt x="70" y="69"/>
                  </a:cubicBezTo>
                  <a:cubicBezTo>
                    <a:pt x="71" y="69"/>
                    <a:pt x="72" y="70"/>
                    <a:pt x="73" y="70"/>
                  </a:cubicBezTo>
                  <a:cubicBezTo>
                    <a:pt x="74" y="70"/>
                    <a:pt x="75" y="69"/>
                    <a:pt x="76" y="69"/>
                  </a:cubicBezTo>
                  <a:cubicBezTo>
                    <a:pt x="95" y="50"/>
                    <a:pt x="95" y="20"/>
                    <a:pt x="76" y="1"/>
                  </a:cubicBezTo>
                  <a:cubicBezTo>
                    <a:pt x="75" y="0"/>
                    <a:pt x="74" y="0"/>
                    <a:pt x="73" y="0"/>
                  </a:cubicBezTo>
                </a:path>
              </a:pathLst>
            </a:custGeom>
            <a:solidFill>
              <a:schemeClr val="bg1"/>
            </a:solidFill>
            <a:ln w="9525">
              <a:noFill/>
            </a:ln>
          </p:spPr>
          <p:txBody>
            <a:bodyPr/>
            <a:lstStyle/>
            <a:p>
              <a:endParaRPr lang="zh-CN" altLang="en-US"/>
            </a:p>
          </p:txBody>
        </p:sp>
      </p:grpSp>
      <p:grpSp>
        <p:nvGrpSpPr>
          <p:cNvPr id="20" name="组合 19">
            <a:extLst>
              <a:ext uri="{FF2B5EF4-FFF2-40B4-BE49-F238E27FC236}">
                <a16:creationId xmlns:a16="http://schemas.microsoft.com/office/drawing/2014/main" id="{80072795-8A31-4DBA-8FCF-98418BB98471}"/>
              </a:ext>
            </a:extLst>
          </p:cNvPr>
          <p:cNvGrpSpPr/>
          <p:nvPr/>
        </p:nvGrpSpPr>
        <p:grpSpPr>
          <a:xfrm>
            <a:off x="7987030" y="4942205"/>
            <a:ext cx="530860" cy="530860"/>
            <a:chOff x="12578" y="7888"/>
            <a:chExt cx="836" cy="836"/>
          </a:xfrm>
        </p:grpSpPr>
        <p:sp>
          <p:nvSpPr>
            <p:cNvPr id="21" name="Oval 15">
              <a:extLst>
                <a:ext uri="{FF2B5EF4-FFF2-40B4-BE49-F238E27FC236}">
                  <a16:creationId xmlns:a16="http://schemas.microsoft.com/office/drawing/2014/main" id="{4196526E-292A-43F2-B884-78A2B0563F0A}"/>
                </a:ext>
              </a:extLst>
            </p:cNvPr>
            <p:cNvSpPr/>
            <p:nvPr/>
          </p:nvSpPr>
          <p:spPr>
            <a:xfrm>
              <a:off x="12578" y="7888"/>
              <a:ext cx="837" cy="837"/>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a:solidFill>
                  <a:srgbClr val="F2F2F2"/>
                </a:solidFill>
                <a:latin typeface="FontAwesome" pitchFamily="2" charset="0"/>
                <a:ea typeface="宋体" panose="02010600030101010101" pitchFamily="2" charset="-122"/>
                <a:sym typeface="FontAwesome" pitchFamily="2" charset="0"/>
              </a:endParaRPr>
            </a:p>
          </p:txBody>
        </p:sp>
        <p:sp>
          <p:nvSpPr>
            <p:cNvPr id="22" name="Freeform 12">
              <a:extLst>
                <a:ext uri="{FF2B5EF4-FFF2-40B4-BE49-F238E27FC236}">
                  <a16:creationId xmlns:a16="http://schemas.microsoft.com/office/drawing/2014/main" id="{FDD45A8E-916B-4783-ABA6-86E7F79720E6}"/>
                </a:ext>
              </a:extLst>
            </p:cNvPr>
            <p:cNvSpPr>
              <a:spLocks noEditPoints="1"/>
            </p:cNvSpPr>
            <p:nvPr/>
          </p:nvSpPr>
          <p:spPr>
            <a:xfrm>
              <a:off x="12798" y="8130"/>
              <a:ext cx="397" cy="380"/>
            </a:xfrm>
            <a:custGeom>
              <a:cxnLst>
                <a:cxn ang="0">
                  <a:pos x="100101438" y="541922457"/>
                </a:cxn>
                <a:cxn ang="0">
                  <a:pos x="71500034" y="520531298"/>
                </a:cxn>
                <a:cxn ang="0">
                  <a:pos x="71500034" y="221048139"/>
                </a:cxn>
                <a:cxn ang="0">
                  <a:pos x="100101438" y="199656980"/>
                </a:cxn>
                <a:cxn ang="0">
                  <a:pos x="550552120" y="199656980"/>
                </a:cxn>
                <a:cxn ang="0">
                  <a:pos x="586302137" y="221048139"/>
                </a:cxn>
                <a:cxn ang="0">
                  <a:pos x="586302137" y="520531298"/>
                </a:cxn>
                <a:cxn ang="0">
                  <a:pos x="550552120" y="541922457"/>
                </a:cxn>
                <a:cxn ang="0">
                  <a:pos x="100101438" y="541922457"/>
                </a:cxn>
                <a:cxn ang="0">
                  <a:pos x="200200560" y="128349264"/>
                </a:cxn>
                <a:cxn ang="0">
                  <a:pos x="200200560" y="99828490"/>
                </a:cxn>
                <a:cxn ang="0">
                  <a:pos x="228801963" y="71305403"/>
                </a:cxn>
                <a:cxn ang="0">
                  <a:pos x="679252645" y="71305403"/>
                </a:cxn>
                <a:cxn ang="0">
                  <a:pos x="707854049" y="99828490"/>
                </a:cxn>
                <a:cxn ang="0">
                  <a:pos x="707854049" y="392182033"/>
                </a:cxn>
                <a:cxn ang="0">
                  <a:pos x="679252645" y="413573192"/>
                </a:cxn>
                <a:cxn ang="0">
                  <a:pos x="657804488" y="413573192"/>
                </a:cxn>
                <a:cxn ang="0">
                  <a:pos x="657804488" y="221048139"/>
                </a:cxn>
                <a:cxn ang="0">
                  <a:pos x="550552120" y="128349264"/>
                </a:cxn>
                <a:cxn ang="0">
                  <a:pos x="200200560" y="128349264"/>
                </a:cxn>
                <a:cxn ang="0">
                  <a:pos x="679252645" y="0"/>
                </a:cxn>
                <a:cxn ang="0">
                  <a:pos x="228801963" y="0"/>
                </a:cxn>
                <a:cxn ang="0">
                  <a:pos x="128700525" y="99828490"/>
                </a:cxn>
                <a:cxn ang="0">
                  <a:pos x="128700525" y="128349264"/>
                </a:cxn>
                <a:cxn ang="0">
                  <a:pos x="100101438" y="128349264"/>
                </a:cxn>
                <a:cxn ang="0">
                  <a:pos x="0" y="221048139"/>
                </a:cxn>
                <a:cxn ang="0">
                  <a:pos x="0" y="520531298"/>
                </a:cxn>
                <a:cxn ang="0">
                  <a:pos x="100101438" y="613230173"/>
                </a:cxn>
                <a:cxn ang="0">
                  <a:pos x="278851524" y="613230173"/>
                </a:cxn>
                <a:cxn ang="0">
                  <a:pos x="278851524" y="663142106"/>
                </a:cxn>
                <a:cxn ang="0">
                  <a:pos x="185901016" y="663142106"/>
                </a:cxn>
                <a:cxn ang="0">
                  <a:pos x="150150999" y="698797120"/>
                </a:cxn>
                <a:cxn ang="0">
                  <a:pos x="185901016" y="741579437"/>
                </a:cxn>
                <a:cxn ang="0">
                  <a:pos x="471903471" y="741579437"/>
                </a:cxn>
                <a:cxn ang="0">
                  <a:pos x="507653488" y="698797120"/>
                </a:cxn>
                <a:cxn ang="0">
                  <a:pos x="471903471" y="663142106"/>
                </a:cxn>
                <a:cxn ang="0">
                  <a:pos x="378952963" y="663142106"/>
                </a:cxn>
                <a:cxn ang="0">
                  <a:pos x="378952963" y="613230173"/>
                </a:cxn>
                <a:cxn ang="0">
                  <a:pos x="550552120" y="613230173"/>
                </a:cxn>
                <a:cxn ang="0">
                  <a:pos x="657804488" y="520531298"/>
                </a:cxn>
                <a:cxn ang="0">
                  <a:pos x="657804488" y="484878596"/>
                </a:cxn>
                <a:cxn ang="0">
                  <a:pos x="679252645" y="484878596"/>
                </a:cxn>
                <a:cxn ang="0">
                  <a:pos x="779354083" y="392182033"/>
                </a:cxn>
                <a:cxn ang="0">
                  <a:pos x="779354083" y="99828490"/>
                </a:cxn>
                <a:cxn ang="0">
                  <a:pos x="679252645" y="0"/>
                </a:cxn>
              </a:cxnLst>
              <a:rect l="0" t="0" r="0" b="0"/>
              <a:pathLst>
                <a:path w="109" h="104">
                  <a:moveTo>
                    <a:pt x="14" y="76"/>
                  </a:moveTo>
                  <a:cubicBezTo>
                    <a:pt x="12" y="76"/>
                    <a:pt x="10" y="74"/>
                    <a:pt x="10" y="73"/>
                  </a:cubicBezTo>
                  <a:cubicBezTo>
                    <a:pt x="10" y="31"/>
                    <a:pt x="10" y="31"/>
                    <a:pt x="10" y="31"/>
                  </a:cubicBezTo>
                  <a:cubicBezTo>
                    <a:pt x="10" y="30"/>
                    <a:pt x="12" y="28"/>
                    <a:pt x="14" y="28"/>
                  </a:cubicBezTo>
                  <a:cubicBezTo>
                    <a:pt x="77" y="28"/>
                    <a:pt x="77" y="28"/>
                    <a:pt x="77" y="28"/>
                  </a:cubicBezTo>
                  <a:cubicBezTo>
                    <a:pt x="80" y="28"/>
                    <a:pt x="82" y="30"/>
                    <a:pt x="82" y="31"/>
                  </a:cubicBezTo>
                  <a:cubicBezTo>
                    <a:pt x="82" y="73"/>
                    <a:pt x="82" y="73"/>
                    <a:pt x="82" y="73"/>
                  </a:cubicBezTo>
                  <a:cubicBezTo>
                    <a:pt x="82" y="74"/>
                    <a:pt x="80" y="76"/>
                    <a:pt x="77" y="76"/>
                  </a:cubicBezTo>
                  <a:cubicBezTo>
                    <a:pt x="14" y="76"/>
                    <a:pt x="14" y="76"/>
                    <a:pt x="14" y="76"/>
                  </a:cubicBezTo>
                  <a:moveTo>
                    <a:pt x="28" y="18"/>
                  </a:moveTo>
                  <a:cubicBezTo>
                    <a:pt x="28" y="14"/>
                    <a:pt x="28" y="14"/>
                    <a:pt x="28" y="14"/>
                  </a:cubicBezTo>
                  <a:cubicBezTo>
                    <a:pt x="28" y="12"/>
                    <a:pt x="29" y="10"/>
                    <a:pt x="32" y="10"/>
                  </a:cubicBezTo>
                  <a:cubicBezTo>
                    <a:pt x="95" y="10"/>
                    <a:pt x="95" y="10"/>
                    <a:pt x="95" y="10"/>
                  </a:cubicBezTo>
                  <a:cubicBezTo>
                    <a:pt x="98" y="10"/>
                    <a:pt x="99" y="12"/>
                    <a:pt x="99" y="14"/>
                  </a:cubicBezTo>
                  <a:cubicBezTo>
                    <a:pt x="99" y="55"/>
                    <a:pt x="99" y="55"/>
                    <a:pt x="99" y="55"/>
                  </a:cubicBezTo>
                  <a:cubicBezTo>
                    <a:pt x="99" y="56"/>
                    <a:pt x="98" y="58"/>
                    <a:pt x="95" y="58"/>
                  </a:cubicBezTo>
                  <a:cubicBezTo>
                    <a:pt x="92" y="58"/>
                    <a:pt x="92" y="58"/>
                    <a:pt x="92" y="58"/>
                  </a:cubicBezTo>
                  <a:cubicBezTo>
                    <a:pt x="92" y="31"/>
                    <a:pt x="92" y="31"/>
                    <a:pt x="92" y="31"/>
                  </a:cubicBezTo>
                  <a:cubicBezTo>
                    <a:pt x="92" y="23"/>
                    <a:pt x="85" y="18"/>
                    <a:pt x="77" y="18"/>
                  </a:cubicBezTo>
                  <a:cubicBezTo>
                    <a:pt x="28" y="18"/>
                    <a:pt x="28" y="18"/>
                    <a:pt x="28" y="18"/>
                  </a:cubicBezTo>
                  <a:moveTo>
                    <a:pt x="95" y="0"/>
                  </a:moveTo>
                  <a:cubicBezTo>
                    <a:pt x="32" y="0"/>
                    <a:pt x="32" y="0"/>
                    <a:pt x="32" y="0"/>
                  </a:cubicBezTo>
                  <a:cubicBezTo>
                    <a:pt x="24" y="0"/>
                    <a:pt x="18" y="6"/>
                    <a:pt x="18" y="14"/>
                  </a:cubicBezTo>
                  <a:cubicBezTo>
                    <a:pt x="18" y="18"/>
                    <a:pt x="18" y="18"/>
                    <a:pt x="18" y="18"/>
                  </a:cubicBezTo>
                  <a:cubicBezTo>
                    <a:pt x="14" y="18"/>
                    <a:pt x="14" y="18"/>
                    <a:pt x="14" y="18"/>
                  </a:cubicBezTo>
                  <a:cubicBezTo>
                    <a:pt x="7" y="18"/>
                    <a:pt x="0" y="23"/>
                    <a:pt x="0" y="31"/>
                  </a:cubicBezTo>
                  <a:cubicBezTo>
                    <a:pt x="0" y="73"/>
                    <a:pt x="0" y="73"/>
                    <a:pt x="0" y="73"/>
                  </a:cubicBezTo>
                  <a:cubicBezTo>
                    <a:pt x="0" y="81"/>
                    <a:pt x="7" y="86"/>
                    <a:pt x="14" y="86"/>
                  </a:cubicBezTo>
                  <a:cubicBezTo>
                    <a:pt x="39" y="86"/>
                    <a:pt x="39" y="86"/>
                    <a:pt x="39" y="86"/>
                  </a:cubicBezTo>
                  <a:cubicBezTo>
                    <a:pt x="39" y="93"/>
                    <a:pt x="39" y="93"/>
                    <a:pt x="39" y="93"/>
                  </a:cubicBezTo>
                  <a:cubicBezTo>
                    <a:pt x="26" y="93"/>
                    <a:pt x="26" y="93"/>
                    <a:pt x="26" y="93"/>
                  </a:cubicBezTo>
                  <a:cubicBezTo>
                    <a:pt x="23" y="93"/>
                    <a:pt x="21" y="95"/>
                    <a:pt x="21" y="98"/>
                  </a:cubicBezTo>
                  <a:cubicBezTo>
                    <a:pt x="21" y="101"/>
                    <a:pt x="23" y="104"/>
                    <a:pt x="26" y="104"/>
                  </a:cubicBezTo>
                  <a:cubicBezTo>
                    <a:pt x="66" y="104"/>
                    <a:pt x="66" y="104"/>
                    <a:pt x="66" y="104"/>
                  </a:cubicBezTo>
                  <a:cubicBezTo>
                    <a:pt x="68" y="104"/>
                    <a:pt x="71" y="101"/>
                    <a:pt x="71" y="98"/>
                  </a:cubicBezTo>
                  <a:cubicBezTo>
                    <a:pt x="71" y="95"/>
                    <a:pt x="68" y="93"/>
                    <a:pt x="66" y="93"/>
                  </a:cubicBezTo>
                  <a:cubicBezTo>
                    <a:pt x="53" y="93"/>
                    <a:pt x="53" y="93"/>
                    <a:pt x="53" y="93"/>
                  </a:cubicBezTo>
                  <a:cubicBezTo>
                    <a:pt x="53" y="86"/>
                    <a:pt x="53" y="86"/>
                    <a:pt x="53" y="86"/>
                  </a:cubicBezTo>
                  <a:cubicBezTo>
                    <a:pt x="77" y="86"/>
                    <a:pt x="77" y="86"/>
                    <a:pt x="77" y="86"/>
                  </a:cubicBezTo>
                  <a:cubicBezTo>
                    <a:pt x="85" y="86"/>
                    <a:pt x="92" y="81"/>
                    <a:pt x="92" y="73"/>
                  </a:cubicBezTo>
                  <a:cubicBezTo>
                    <a:pt x="92" y="68"/>
                    <a:pt x="92" y="68"/>
                    <a:pt x="92" y="68"/>
                  </a:cubicBezTo>
                  <a:cubicBezTo>
                    <a:pt x="95" y="68"/>
                    <a:pt x="95" y="68"/>
                    <a:pt x="95" y="68"/>
                  </a:cubicBezTo>
                  <a:cubicBezTo>
                    <a:pt x="103" y="68"/>
                    <a:pt x="109" y="63"/>
                    <a:pt x="109" y="55"/>
                  </a:cubicBezTo>
                  <a:cubicBezTo>
                    <a:pt x="109" y="14"/>
                    <a:pt x="109" y="14"/>
                    <a:pt x="109" y="14"/>
                  </a:cubicBezTo>
                  <a:cubicBezTo>
                    <a:pt x="109" y="6"/>
                    <a:pt x="103" y="0"/>
                    <a:pt x="95" y="0"/>
                  </a:cubicBezTo>
                </a:path>
              </a:pathLst>
            </a:custGeom>
            <a:solidFill>
              <a:schemeClr val="bg1"/>
            </a:solidFill>
            <a:ln w="9525">
              <a:noFill/>
            </a:ln>
          </p:spPr>
          <p:txBody>
            <a:bodyPr/>
            <a:lstStyle/>
            <a:p>
              <a:endParaRPr lang="zh-CN" altLang="en-US"/>
            </a:p>
          </p:txBody>
        </p:sp>
      </p:grpSp>
      <p:sp>
        <p:nvSpPr>
          <p:cNvPr id="23" name="矩形 22">
            <a:extLst>
              <a:ext uri="{FF2B5EF4-FFF2-40B4-BE49-F238E27FC236}">
                <a16:creationId xmlns:a16="http://schemas.microsoft.com/office/drawing/2014/main" id="{BD6418A9-B6F4-43FA-BA4D-62BFF3456677}"/>
              </a:ext>
            </a:extLst>
          </p:cNvPr>
          <p:cNvSpPr/>
          <p:nvPr/>
        </p:nvSpPr>
        <p:spPr>
          <a:xfrm>
            <a:off x="1939925" y="4276725"/>
            <a:ext cx="181356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24" name="矩形 23">
            <a:extLst>
              <a:ext uri="{FF2B5EF4-FFF2-40B4-BE49-F238E27FC236}">
                <a16:creationId xmlns:a16="http://schemas.microsoft.com/office/drawing/2014/main" id="{B16135DE-6127-44F5-ABB2-B810C2CF21C3}"/>
              </a:ext>
            </a:extLst>
          </p:cNvPr>
          <p:cNvSpPr/>
          <p:nvPr/>
        </p:nvSpPr>
        <p:spPr>
          <a:xfrm>
            <a:off x="1945005" y="4507230"/>
            <a:ext cx="3624580"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5" name="矩形 24">
            <a:extLst>
              <a:ext uri="{FF2B5EF4-FFF2-40B4-BE49-F238E27FC236}">
                <a16:creationId xmlns:a16="http://schemas.microsoft.com/office/drawing/2014/main" id="{BABF2F6E-EF6B-40B4-99F3-C5949B72A41B}"/>
              </a:ext>
            </a:extLst>
          </p:cNvPr>
          <p:cNvSpPr/>
          <p:nvPr/>
        </p:nvSpPr>
        <p:spPr>
          <a:xfrm>
            <a:off x="3199765" y="263080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26" name="矩形 25">
            <a:extLst>
              <a:ext uri="{FF2B5EF4-FFF2-40B4-BE49-F238E27FC236}">
                <a16:creationId xmlns:a16="http://schemas.microsoft.com/office/drawing/2014/main" id="{82EC3D4F-2A0D-4D9F-9B28-DD9620B6AA34}"/>
              </a:ext>
            </a:extLst>
          </p:cNvPr>
          <p:cNvSpPr/>
          <p:nvPr/>
        </p:nvSpPr>
        <p:spPr>
          <a:xfrm>
            <a:off x="3199765" y="2861310"/>
            <a:ext cx="2889250" cy="646331"/>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7" name="矩形 26">
            <a:extLst>
              <a:ext uri="{FF2B5EF4-FFF2-40B4-BE49-F238E27FC236}">
                <a16:creationId xmlns:a16="http://schemas.microsoft.com/office/drawing/2014/main" id="{8EEEFCCF-5D3D-440C-9817-6674BA7A98FA}"/>
              </a:ext>
            </a:extLst>
          </p:cNvPr>
          <p:cNvSpPr/>
          <p:nvPr/>
        </p:nvSpPr>
        <p:spPr>
          <a:xfrm>
            <a:off x="6710045" y="151955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28" name="矩形 27">
            <a:extLst>
              <a:ext uri="{FF2B5EF4-FFF2-40B4-BE49-F238E27FC236}">
                <a16:creationId xmlns:a16="http://schemas.microsoft.com/office/drawing/2014/main" id="{F67AECCC-740F-454F-87C9-B7F27A527477}"/>
              </a:ext>
            </a:extLst>
          </p:cNvPr>
          <p:cNvSpPr/>
          <p:nvPr/>
        </p:nvSpPr>
        <p:spPr>
          <a:xfrm>
            <a:off x="6710045" y="1750060"/>
            <a:ext cx="3624580"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9" name="矩形 28">
            <a:extLst>
              <a:ext uri="{FF2B5EF4-FFF2-40B4-BE49-F238E27FC236}">
                <a16:creationId xmlns:a16="http://schemas.microsoft.com/office/drawing/2014/main" id="{C4BAB147-5BFD-49DD-8429-670BA242D622}"/>
              </a:ext>
            </a:extLst>
          </p:cNvPr>
          <p:cNvSpPr/>
          <p:nvPr/>
        </p:nvSpPr>
        <p:spPr>
          <a:xfrm>
            <a:off x="8126730" y="317817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30" name="矩形 29">
            <a:extLst>
              <a:ext uri="{FF2B5EF4-FFF2-40B4-BE49-F238E27FC236}">
                <a16:creationId xmlns:a16="http://schemas.microsoft.com/office/drawing/2014/main" id="{BF33E0C0-D52E-4D0E-B366-B37DDEC9FA28}"/>
              </a:ext>
            </a:extLst>
          </p:cNvPr>
          <p:cNvSpPr/>
          <p:nvPr/>
        </p:nvSpPr>
        <p:spPr>
          <a:xfrm>
            <a:off x="8126730" y="3408680"/>
            <a:ext cx="2931160" cy="646331"/>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1" name="矩形 30">
            <a:extLst>
              <a:ext uri="{FF2B5EF4-FFF2-40B4-BE49-F238E27FC236}">
                <a16:creationId xmlns:a16="http://schemas.microsoft.com/office/drawing/2014/main" id="{58AB14CA-1820-4EAD-94C5-EB97ECF19CEF}"/>
              </a:ext>
            </a:extLst>
          </p:cNvPr>
          <p:cNvSpPr/>
          <p:nvPr/>
        </p:nvSpPr>
        <p:spPr>
          <a:xfrm>
            <a:off x="8688070" y="494220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32" name="矩形 31">
            <a:extLst>
              <a:ext uri="{FF2B5EF4-FFF2-40B4-BE49-F238E27FC236}">
                <a16:creationId xmlns:a16="http://schemas.microsoft.com/office/drawing/2014/main" id="{E356D676-10D4-4358-B913-DDE26ED428A0}"/>
              </a:ext>
            </a:extLst>
          </p:cNvPr>
          <p:cNvSpPr/>
          <p:nvPr/>
        </p:nvSpPr>
        <p:spPr>
          <a:xfrm>
            <a:off x="8688070" y="5172710"/>
            <a:ext cx="2931160" cy="646331"/>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val="1692558616"/>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nodeType="afterGroup">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nodeType="afterGroup">
                            <p:stCondLst>
                              <p:cond delay="2000"/>
                            </p:stCondLst>
                            <p:childTnLst>
                              <p:par>
                                <p:cTn id="28" presetID="22" presetClass="entr" presetSubtype="4"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down)">
                                      <p:cBhvr>
                                        <p:cTn id="30" dur="500"/>
                                        <p:tgtEl>
                                          <p:spTgt spid="4"/>
                                        </p:tgtEl>
                                      </p:cBhvr>
                                    </p:animEffect>
                                  </p:childTnLst>
                                </p:cTn>
                              </p:par>
                            </p:childTnLst>
                          </p:cTn>
                        </p:par>
                        <p:par>
                          <p:cTn id="31" fill="hold" nodeType="afterGroup">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nodeType="afterGroup">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nodeType="afterGroup">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par>
                          <p:cTn id="48" fill="hold" nodeType="afterGroup">
                            <p:stCondLst>
                              <p:cond delay="40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nodeType="afterGroup">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par>
                          <p:cTn id="61" fill="hold" nodeType="afterGroup">
                            <p:stCondLst>
                              <p:cond delay="5000"/>
                            </p:stCondLst>
                            <p:childTnLst>
                              <p:par>
                                <p:cTn id="62" presetID="22" presetClass="entr" presetSubtype="1"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500"/>
                                        <p:tgtEl>
                                          <p:spTgt spid="6"/>
                                        </p:tgtEl>
                                      </p:cBhvr>
                                    </p:animEffect>
                                  </p:childTnLst>
                                </p:cTn>
                              </p:par>
                            </p:childTnLst>
                          </p:cTn>
                        </p:par>
                        <p:par>
                          <p:cTn id="65" fill="hold" nodeType="afterGroup">
                            <p:stCondLst>
                              <p:cond delay="5500"/>
                            </p:stCondLst>
                            <p:childTnLst>
                              <p:par>
                                <p:cTn id="66" presetID="53" presetClass="entr" presetSubtype="16"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childTnLst>
                          </p:cTn>
                        </p:par>
                        <p:par>
                          <p:cTn id="71" fill="hold" nodeType="afterGroup">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childTnLst>
                          </p:cTn>
                        </p:par>
                        <p:par>
                          <p:cTn id="78" fill="hold" nodeType="afterGroup">
                            <p:stCondLst>
                              <p:cond delay="6500"/>
                            </p:stCondLst>
                            <p:childTnLst>
                              <p:par>
                                <p:cTn id="79" presetID="22" presetClass="entr" presetSubtype="1" fill="hold"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up)">
                                      <p:cBhvr>
                                        <p:cTn id="81" dur="500"/>
                                        <p:tgtEl>
                                          <p:spTgt spid="7"/>
                                        </p:tgtEl>
                                      </p:cBhvr>
                                    </p:animEffect>
                                  </p:childTnLst>
                                </p:cTn>
                              </p:par>
                            </p:childTnLst>
                          </p:cTn>
                        </p:par>
                        <p:par>
                          <p:cTn id="82" fill="hold" nodeType="afterGroup">
                            <p:stCondLst>
                              <p:cond delay="7000"/>
                            </p:stCondLst>
                            <p:childTnLst>
                              <p:par>
                                <p:cTn id="83" presetID="53" presetClass="entr" presetSubtype="16" fill="hold"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nodeType="afterGroup">
                            <p:stCondLst>
                              <p:cond delay="7500"/>
                            </p:stCondLst>
                            <p:childTnLst>
                              <p:par>
                                <p:cTn id="89" presetID="22" presetClass="entr" presetSubtype="8"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500"/>
                                        <p:tgtEl>
                                          <p:spTgt spid="31"/>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left)">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23" grpId="0"/>
      <p:bldP spid="24" grpId="0"/>
      <p:bldP spid="25" grpId="0"/>
      <p:bldP spid="26" grpId="0"/>
      <p:bldP spid="27" grpId="0"/>
      <p:bldP spid="28" grpId="0"/>
      <p:bldP spid="29" grpId="0"/>
      <p:bldP spid="30" grpId="0"/>
      <p:bldP spid="31" grpId="0"/>
      <p:bldP spid="3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149B67ED-61DA-4BE8-85A8-9CC569785C9D}"/>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887359CF-701C-411C-8BEC-98A110FD247D}"/>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文本框 47">
            <a:extLst>
              <a:ext uri="{FF2B5EF4-FFF2-40B4-BE49-F238E27FC236}">
                <a16:creationId xmlns:a16="http://schemas.microsoft.com/office/drawing/2014/main" id="{6F165AAF-02CE-4CAA-B403-61C628C9B6A3}"/>
              </a:ext>
            </a:extLst>
          </p:cNvPr>
          <p:cNvSpPr txBox="1"/>
          <p:nvPr/>
        </p:nvSpPr>
        <p:spPr>
          <a:xfrm>
            <a:off x="1056640" y="2413000"/>
            <a:ext cx="3936365" cy="9233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fontAlgn="auto">
              <a:lnSpc>
                <a:spcPct val="150000"/>
              </a:lnSpc>
              <a:buNone/>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a:t>
            </a:r>
            <a:endParaRPr lang="en-US" altLang="zh-CN" sz="1200">
              <a:latin typeface="微软雅黑" panose="020b0503020204020204" charset="-122"/>
              <a:ea typeface="微软雅黑" panose="020b0503020204020204" charset="-122"/>
            </a:endParaRPr>
          </a:p>
        </p:txBody>
      </p:sp>
      <p:sp>
        <p:nvSpPr>
          <p:cNvPr id="5" name="矩形 18">
            <a:extLst>
              <a:ext uri="{FF2B5EF4-FFF2-40B4-BE49-F238E27FC236}">
                <a16:creationId xmlns:a16="http://schemas.microsoft.com/office/drawing/2014/main" id="{B5DF5074-80D2-483C-95DE-5E7A6140616E}"/>
              </a:ext>
            </a:extLst>
          </p:cNvPr>
          <p:cNvSpPr/>
          <p:nvPr/>
        </p:nvSpPr>
        <p:spPr>
          <a:xfrm>
            <a:off x="1056640" y="2093595"/>
            <a:ext cx="183832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eaLnBrk="1" hangingPunct="1">
              <a:spcBef>
                <a:spcPct val="0"/>
              </a:spcBef>
              <a:buNone/>
            </a:pPr>
            <a:r>
              <a:rPr lang="zh-CN" altLang="en-US" sz="1600" b="1">
                <a:solidFill>
                  <a:srgbClr val="64443D"/>
                </a:solidFill>
                <a:latin typeface="汉仪全唐诗简" panose="00020600040101010101" charset="-122"/>
                <a:ea typeface="汉仪全唐诗简" panose="00020600040101010101" charset="-122"/>
              </a:rPr>
              <a:t>单击此处添加标题</a:t>
            </a:r>
          </a:p>
        </p:txBody>
      </p:sp>
      <p:sp>
        <p:nvSpPr>
          <p:cNvPr id="6" name="文本框 47">
            <a:extLst>
              <a:ext uri="{FF2B5EF4-FFF2-40B4-BE49-F238E27FC236}">
                <a16:creationId xmlns:a16="http://schemas.microsoft.com/office/drawing/2014/main" id="{90FEAD56-7514-44F6-8D3D-B7BBA5EE698C}"/>
              </a:ext>
            </a:extLst>
          </p:cNvPr>
          <p:cNvSpPr txBox="1"/>
          <p:nvPr/>
        </p:nvSpPr>
        <p:spPr>
          <a:xfrm>
            <a:off x="1056640" y="4252595"/>
            <a:ext cx="3936365" cy="9233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fontAlgn="auto">
              <a:lnSpc>
                <a:spcPct val="150000"/>
              </a:lnSpc>
              <a:buNone/>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a:t>
            </a:r>
            <a:endParaRPr lang="en-US" altLang="zh-CN" sz="1200">
              <a:latin typeface="微软雅黑" panose="020b0503020204020204" charset="-122"/>
              <a:ea typeface="微软雅黑" panose="020b0503020204020204" charset="-122"/>
            </a:endParaRPr>
          </a:p>
        </p:txBody>
      </p:sp>
      <p:sp>
        <p:nvSpPr>
          <p:cNvPr id="7" name="矩形 18">
            <a:extLst>
              <a:ext uri="{FF2B5EF4-FFF2-40B4-BE49-F238E27FC236}">
                <a16:creationId xmlns:a16="http://schemas.microsoft.com/office/drawing/2014/main" id="{BE8CA3AA-E8F0-4EB9-805B-720AC14F895B}"/>
              </a:ext>
            </a:extLst>
          </p:cNvPr>
          <p:cNvSpPr/>
          <p:nvPr/>
        </p:nvSpPr>
        <p:spPr>
          <a:xfrm>
            <a:off x="1056640" y="3933190"/>
            <a:ext cx="183832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eaLnBrk="1" hangingPunct="1">
              <a:spcBef>
                <a:spcPct val="0"/>
              </a:spcBef>
              <a:buNone/>
            </a:pPr>
            <a:r>
              <a:rPr lang="zh-CN" altLang="en-US" sz="1600" b="1">
                <a:solidFill>
                  <a:srgbClr val="64443D"/>
                </a:solidFill>
                <a:latin typeface="汉仪全唐诗简" panose="00020600040101010101" charset="-122"/>
                <a:ea typeface="汉仪全唐诗简" panose="00020600040101010101" charset="-122"/>
              </a:rPr>
              <a:t>单击此处添加标题</a:t>
            </a:r>
          </a:p>
        </p:txBody>
      </p:sp>
      <p:cxnSp>
        <p:nvCxnSpPr>
          <p:cNvPr id="8" name="直接连接符 7">
            <a:extLst>
              <a:ext uri="{FF2B5EF4-FFF2-40B4-BE49-F238E27FC236}">
                <a16:creationId xmlns:a16="http://schemas.microsoft.com/office/drawing/2014/main" id="{7B883964-7CE5-4581-8566-BB7DCE5AA1F1}"/>
              </a:ext>
            </a:extLst>
          </p:cNvPr>
          <p:cNvCxnSpPr/>
          <p:nvPr/>
        </p:nvCxnSpPr>
        <p:spPr>
          <a:xfrm flipH="1">
            <a:off x="5598160" y="2073910"/>
            <a:ext cx="0" cy="341376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C1ABA0A9-9501-4FAB-A351-7172FB16C195}"/>
              </a:ext>
            </a:extLst>
          </p:cNvPr>
          <p:cNvSpPr/>
          <p:nvPr/>
        </p:nvSpPr>
        <p:spPr>
          <a:xfrm>
            <a:off x="6202680" y="2073910"/>
            <a:ext cx="4922520" cy="3474720"/>
          </a:xfrm>
          <a:prstGeom prst="rect">
            <a:avLst/>
          </a:prstGeom>
          <a:blipFill rotWithShape="1">
            <a:blip r:embed="rId3"/>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365285254"/>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ppt_y</p:attrName>
                                        </p:attrNameLst>
                                      </p:cBhvr>
                                      <p:tavLst>
                                        <p:tav tm="0">
                                          <p:val>
                                            <p:strVal val="#ppt_y+#ppt_h*1.125000"/>
                                          </p:val>
                                        </p:tav>
                                        <p:tav tm="100000">
                                          <p:val>
                                            <p:strVal val="#ppt_y"/>
                                          </p:val>
                                        </p:tav>
                                      </p:tavLst>
                                    </p:anim>
                                    <p:animEffect transition="in" filter="wipe(up)">
                                      <p:cBhvr>
                                        <p:cTn id="22" dur="500"/>
                                        <p:tgtEl>
                                          <p:spTgt spid="4"/>
                                        </p:tgtEl>
                                      </p:cBhvr>
                                    </p:animEffect>
                                  </p:childTnLst>
                                </p:cTn>
                              </p:par>
                            </p:childTnLst>
                          </p:cTn>
                        </p:par>
                        <p:par>
                          <p:cTn id="23" fill="hold" nodeType="afterGroup">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ppt_y</p:attrName>
                                        </p:attrNameLst>
                                      </p:cBhvr>
                                      <p:tavLst>
                                        <p:tav tm="0">
                                          <p:val>
                                            <p:strVal val="#ppt_y+#ppt_h*1.125000"/>
                                          </p:val>
                                        </p:tav>
                                        <p:tav tm="100000">
                                          <p:val>
                                            <p:strVal val="#ppt_y"/>
                                          </p:val>
                                        </p:tav>
                                      </p:tavLst>
                                    </p:anim>
                                    <p:animEffect transition="in" filter="wipe(up)">
                                      <p:cBhvr>
                                        <p:cTn id="27" dur="500"/>
                                        <p:tgtEl>
                                          <p:spTgt spid="7"/>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p:tgtEl>
                                          <p:spTgt spid="6"/>
                                        </p:tgtEl>
                                        <p:attrNameLst>
                                          <p:attrName>ppt_y</p:attrName>
                                        </p:attrNameLst>
                                      </p:cBhvr>
                                      <p:tavLst>
                                        <p:tav tm="0">
                                          <p:val>
                                            <p:strVal val="#ppt_y+#ppt_h*1.125000"/>
                                          </p:val>
                                        </p:tav>
                                        <p:tav tm="100000">
                                          <p:val>
                                            <p:strVal val="#ppt_y"/>
                                          </p:val>
                                        </p:tav>
                                      </p:tavLst>
                                    </p:anim>
                                    <p:animEffect transition="in" filter="wipe(up)">
                                      <p:cBhvr>
                                        <p:cTn id="31" dur="500"/>
                                        <p:tgtEl>
                                          <p:spTgt spid="6"/>
                                        </p:tgtEl>
                                      </p:cBhvr>
                                    </p:animEffect>
                                  </p:childTnLst>
                                </p:cTn>
                              </p:par>
                            </p:childTnLst>
                          </p:cTn>
                        </p:par>
                        <p:par>
                          <p:cTn id="32" fill="hold" nodeType="afterGroup">
                            <p:stCondLst>
                              <p:cond delay="2000"/>
                            </p:stCondLst>
                            <p:childTnLst>
                              <p:par>
                                <p:cTn id="33" presetID="2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nodeType="afterGroup">
                            <p:stCondLst>
                              <p:cond delay="2500"/>
                            </p:stCondLst>
                            <p:childTnLst>
                              <p:par>
                                <p:cTn id="37" presetID="14" presetClass="entr" presetSubtype="5"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vertic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9"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a:extLst>
              <a:ext uri="{FF2B5EF4-FFF2-40B4-BE49-F238E27FC236}">
                <a16:creationId xmlns:a16="http://schemas.microsoft.com/office/drawing/2014/main" id="{5FFBEB5E-D117-4DC5-84E4-AA29121BDF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9700" y="835901"/>
            <a:ext cx="7678386" cy="6393256"/>
          </a:xfrm>
          <a:prstGeom prst="rect">
            <a:avLst/>
          </a:prstGeom>
        </p:spPr>
      </p:pic>
      <p:sp>
        <p:nvSpPr>
          <p:cNvPr id="3" name="文本框 2">
            <a:extLst>
              <a:ext uri="{FF2B5EF4-FFF2-40B4-BE49-F238E27FC236}">
                <a16:creationId xmlns:a16="http://schemas.microsoft.com/office/drawing/2014/main" id="{53E7522E-C6D3-4F5A-8AC0-BD8B50ABC4E7}"/>
              </a:ext>
            </a:extLst>
          </p:cNvPr>
          <p:cNvSpPr txBox="1"/>
          <p:nvPr/>
        </p:nvSpPr>
        <p:spPr>
          <a:xfrm>
            <a:off x="1859201" y="517524"/>
            <a:ext cx="861774" cy="5730875"/>
          </a:xfrm>
          <a:prstGeom prst="rect">
            <a:avLst/>
          </a:prstGeom>
          <a:noFill/>
        </p:spPr>
        <p:txBody>
          <a:bodyPr vert="eaVert" wrap="square" rtlCol="0">
            <a:spAutoFit/>
          </a:bodyPr>
          <a:lstStyle/>
          <a:p>
            <a:pPr algn="ctr"/>
            <a:r>
              <a:rPr lang="zh-CN" altLang="en-US" sz="4400">
                <a:solidFill>
                  <a:srgbClr val="64443D"/>
                </a:solidFill>
                <a:latin typeface="TypeLand 康熙字典體試用版" charset="-120"/>
                <a:ea typeface="TypeLand 康熙字典體試用版" charset="-120"/>
              </a:rPr>
              <a:t>第三章</a:t>
            </a:r>
          </a:p>
        </p:txBody>
      </p:sp>
      <p:sp>
        <p:nvSpPr>
          <p:cNvPr id="4" name="文本框 3">
            <a:extLst>
              <a:ext uri="{FF2B5EF4-FFF2-40B4-BE49-F238E27FC236}">
                <a16:creationId xmlns:a16="http://schemas.microsoft.com/office/drawing/2014/main" id="{4EFDDB01-5D74-4F47-830A-E1DA2E6BDADE}"/>
              </a:ext>
            </a:extLst>
          </p:cNvPr>
          <p:cNvSpPr txBox="1"/>
          <p:nvPr/>
        </p:nvSpPr>
        <p:spPr>
          <a:xfrm>
            <a:off x="3132257" y="1206650"/>
            <a:ext cx="677108" cy="4352623"/>
          </a:xfrm>
          <a:prstGeom prst="rect">
            <a:avLst/>
          </a:prstGeom>
          <a:noFill/>
        </p:spPr>
        <p:txBody>
          <a:bodyPr vert="eaVert" wrap="square" rtlCol="0">
            <a:spAutoFit/>
          </a:bodyPr>
          <a:lstStyle/>
          <a:p>
            <a:pPr algn="ctr"/>
            <a:r>
              <a:rPr lang="zh-CN" altLang="en-US" sz="3200">
                <a:solidFill>
                  <a:srgbClr val="64443D"/>
                </a:solidFill>
                <a:latin typeface="TypeLand 康熙字典體試用版" charset="-120"/>
                <a:ea typeface="TypeLand 康熙字典體試用版" charset="-120"/>
              </a:rPr>
              <a:t>单击此处输入标题文本</a:t>
            </a:r>
          </a:p>
        </p:txBody>
      </p:sp>
      <p:pic>
        <p:nvPicPr>
          <p:cNvPr id="5" name="图片 4" descr="梅花">
            <a:extLst>
              <a:ext uri="{FF2B5EF4-FFF2-40B4-BE49-F238E27FC236}">
                <a16:creationId xmlns:a16="http://schemas.microsoft.com/office/drawing/2014/main" id="{E0F03084-C4E7-4E3D-BAA6-FD2467B22CB3}"/>
              </a:ext>
            </a:extLst>
          </p:cNvPr>
          <p:cNvPicPr>
            <a:picLocks noChangeAspect="1"/>
          </p:cNvPicPr>
          <p:nvPr/>
        </p:nvPicPr>
        <p:blipFill>
          <a:blip r:embed="rId3"/>
          <a:stretch>
            <a:fillRect/>
          </a:stretch>
        </p:blipFill>
        <p:spPr>
          <a:xfrm flipH="1">
            <a:off x="7682865" y="-1755"/>
            <a:ext cx="4509135" cy="2416810"/>
          </a:xfrm>
          <a:prstGeom prst="rect">
            <a:avLst/>
          </a:prstGeom>
        </p:spPr>
      </p:pic>
    </p:spTree>
    <p:extLst>
      <p:ext uri="{BB962C8B-B14F-4D97-AF65-F5344CB8AC3E}">
        <p14:creationId val="327508758"/>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2"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41" presetClass="entr" presetSubtype="0" fill="hold" grpId="2"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2"/>
      <p:bldP spid="4" grpId="2"/>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42B2D412-F119-4D76-BE71-8D51815293FA}"/>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33056577-27E6-40C9-B7B0-7E803AC0A18C}"/>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Freeform 383">
            <a:extLst>
              <a:ext uri="{FF2B5EF4-FFF2-40B4-BE49-F238E27FC236}">
                <a16:creationId xmlns:a16="http://schemas.microsoft.com/office/drawing/2014/main" id="{ED8727FA-D8F6-42B5-A0F4-BF8C471BCF08}"/>
              </a:ext>
            </a:extLst>
          </p:cNvPr>
          <p:cNvSpPr/>
          <p:nvPr/>
        </p:nvSpPr>
        <p:spPr bwMode="auto">
          <a:xfrm>
            <a:off x="1647825" y="2129155"/>
            <a:ext cx="747713" cy="614363"/>
          </a:xfrm>
          <a:custGeom>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64443D">
              <a:alpha val="80000"/>
            </a:srgbClr>
          </a:solidFill>
          <a:ln>
            <a:noFill/>
          </a:ln>
        </p:spPr>
        <p:txBody>
          <a:bodyPr/>
          <a:lstStyle/>
          <a:p>
            <a:pPr defTabSz="685165" eaLnBrk="1" fontAlgn="auto" hangingPunct="1">
              <a:spcBef>
                <a:spcPct val="0"/>
              </a:spcBef>
              <a:spcAft>
                <a:spcPct val="0"/>
              </a:spcAft>
              <a:defRPr/>
            </a:pPr>
            <a:endParaRPr lang="zh-CN" altLang="en-US" sz="1350" strike="noStrike" noProof="1">
              <a:solidFill>
                <a:srgbClr val="F4ABA6"/>
              </a:solidFill>
              <a:latin typeface="+mn-lt"/>
              <a:ea typeface="+mn-ea"/>
            </a:endParaRPr>
          </a:p>
        </p:txBody>
      </p:sp>
      <p:sp>
        <p:nvSpPr>
          <p:cNvPr id="5" name="Freeform 384">
            <a:extLst>
              <a:ext uri="{FF2B5EF4-FFF2-40B4-BE49-F238E27FC236}">
                <a16:creationId xmlns:a16="http://schemas.microsoft.com/office/drawing/2014/main" id="{B74C342A-C515-403C-8ECA-3CA5962E78C6}"/>
              </a:ext>
            </a:extLst>
          </p:cNvPr>
          <p:cNvSpPr>
            <a:spLocks noEditPoints="1"/>
          </p:cNvSpPr>
          <p:nvPr/>
        </p:nvSpPr>
        <p:spPr bwMode="auto">
          <a:xfrm>
            <a:off x="4286250" y="2129155"/>
            <a:ext cx="776605" cy="727075"/>
          </a:xfrm>
          <a:custGeom>
            <a:gdLst>
              <a:gd name="T0" fmla="*/ 30 w 162"/>
              <a:gd name="T1" fmla="*/ 23 h 190"/>
              <a:gd name="T2" fmla="*/ 30 w 162"/>
              <a:gd name="T3" fmla="*/ 47 h 190"/>
              <a:gd name="T4" fmla="*/ 0 w 162"/>
              <a:gd name="T5" fmla="*/ 47 h 190"/>
              <a:gd name="T6" fmla="*/ 0 w 162"/>
              <a:gd name="T7" fmla="*/ 135 h 190"/>
              <a:gd name="T8" fmla="*/ 30 w 162"/>
              <a:gd name="T9" fmla="*/ 135 h 190"/>
              <a:gd name="T10" fmla="*/ 83 w 162"/>
              <a:gd name="T11" fmla="*/ 190 h 190"/>
              <a:gd name="T12" fmla="*/ 135 w 162"/>
              <a:gd name="T13" fmla="*/ 135 h 190"/>
              <a:gd name="T14" fmla="*/ 162 w 162"/>
              <a:gd name="T15" fmla="*/ 135 h 190"/>
              <a:gd name="T16" fmla="*/ 162 w 162"/>
              <a:gd name="T17" fmla="*/ 47 h 190"/>
              <a:gd name="T18" fmla="*/ 115 w 162"/>
              <a:gd name="T19" fmla="*/ 47 h 190"/>
              <a:gd name="T20" fmla="*/ 115 w 162"/>
              <a:gd name="T21" fmla="*/ 16 h 190"/>
              <a:gd name="T22" fmla="*/ 98 w 162"/>
              <a:gd name="T23" fmla="*/ 16 h 190"/>
              <a:gd name="T24" fmla="*/ 98 w 162"/>
              <a:gd name="T25" fmla="*/ 47 h 190"/>
              <a:gd name="T26" fmla="*/ 92 w 162"/>
              <a:gd name="T27" fmla="*/ 47 h 190"/>
              <a:gd name="T28" fmla="*/ 92 w 162"/>
              <a:gd name="T29" fmla="*/ 9 h 190"/>
              <a:gd name="T30" fmla="*/ 75 w 162"/>
              <a:gd name="T31" fmla="*/ 9 h 190"/>
              <a:gd name="T32" fmla="*/ 75 w 162"/>
              <a:gd name="T33" fmla="*/ 47 h 190"/>
              <a:gd name="T34" fmla="*/ 69 w 162"/>
              <a:gd name="T35" fmla="*/ 47 h 190"/>
              <a:gd name="T36" fmla="*/ 69 w 162"/>
              <a:gd name="T37" fmla="*/ 16 h 190"/>
              <a:gd name="T38" fmla="*/ 52 w 162"/>
              <a:gd name="T39" fmla="*/ 16 h 190"/>
              <a:gd name="T40" fmla="*/ 52 w 162"/>
              <a:gd name="T41" fmla="*/ 47 h 190"/>
              <a:gd name="T42" fmla="*/ 46 w 162"/>
              <a:gd name="T43" fmla="*/ 47 h 190"/>
              <a:gd name="T44" fmla="*/ 46 w 162"/>
              <a:gd name="T45" fmla="*/ 23 h 190"/>
              <a:gd name="T46" fmla="*/ 30 w 162"/>
              <a:gd name="T47" fmla="*/ 23 h 190"/>
              <a:gd name="T48" fmla="*/ 118 w 162"/>
              <a:gd name="T49" fmla="*/ 90 h 190"/>
              <a:gd name="T50" fmla="*/ 135 w 162"/>
              <a:gd name="T51" fmla="*/ 90 h 190"/>
              <a:gd name="T52" fmla="*/ 135 w 162"/>
              <a:gd name="T53" fmla="*/ 130 h 190"/>
              <a:gd name="T54" fmla="*/ 157 w 162"/>
              <a:gd name="T55" fmla="*/ 130 h 190"/>
              <a:gd name="T56" fmla="*/ 157 w 162"/>
              <a:gd name="T57" fmla="*/ 52 h 190"/>
              <a:gd name="T58" fmla="*/ 5 w 162"/>
              <a:gd name="T59" fmla="*/ 52 h 190"/>
              <a:gd name="T60" fmla="*/ 5 w 162"/>
              <a:gd name="T61" fmla="*/ 130 h 190"/>
              <a:gd name="T62" fmla="*/ 118 w 162"/>
              <a:gd name="T63" fmla="*/ 130 h 190"/>
              <a:gd name="T64" fmla="*/ 118 w 162"/>
              <a:gd name="T65" fmla="*/ 90 h 1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190">
                <a:moveTo>
                  <a:pt x="30" y="23"/>
                </a:moveTo>
                <a:cubicBezTo>
                  <a:pt x="30" y="47"/>
                  <a:pt x="30" y="47"/>
                  <a:pt x="30" y="47"/>
                </a:cubicBezTo>
                <a:cubicBezTo>
                  <a:pt x="0" y="47"/>
                  <a:pt x="0" y="47"/>
                  <a:pt x="0" y="47"/>
                </a:cubicBezTo>
                <a:cubicBezTo>
                  <a:pt x="0" y="135"/>
                  <a:pt x="0" y="135"/>
                  <a:pt x="0" y="135"/>
                </a:cubicBezTo>
                <a:cubicBezTo>
                  <a:pt x="30" y="135"/>
                  <a:pt x="30" y="135"/>
                  <a:pt x="30" y="135"/>
                </a:cubicBezTo>
                <a:cubicBezTo>
                  <a:pt x="31" y="165"/>
                  <a:pt x="55" y="190"/>
                  <a:pt x="83" y="190"/>
                </a:cubicBezTo>
                <a:cubicBezTo>
                  <a:pt x="111" y="190"/>
                  <a:pt x="135"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1"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6" y="8"/>
                  <a:pt x="57" y="6"/>
                  <a:pt x="52" y="16"/>
                </a:cubicBezTo>
                <a:cubicBezTo>
                  <a:pt x="52" y="47"/>
                  <a:pt x="52" y="47"/>
                  <a:pt x="52" y="47"/>
                </a:cubicBezTo>
                <a:cubicBezTo>
                  <a:pt x="46" y="47"/>
                  <a:pt x="46" y="47"/>
                  <a:pt x="46" y="47"/>
                </a:cubicBezTo>
                <a:cubicBezTo>
                  <a:pt x="46" y="23"/>
                  <a:pt x="46" y="23"/>
                  <a:pt x="46" y="23"/>
                </a:cubicBezTo>
                <a:cubicBezTo>
                  <a:pt x="43" y="15"/>
                  <a:pt x="34" y="13"/>
                  <a:pt x="30" y="23"/>
                </a:cubicBezTo>
                <a:close/>
                <a:moveTo>
                  <a:pt x="118" y="90"/>
                </a:moveTo>
                <a:cubicBezTo>
                  <a:pt x="122" y="70"/>
                  <a:pt x="132" y="75"/>
                  <a:pt x="135" y="90"/>
                </a:cubicBezTo>
                <a:cubicBezTo>
                  <a:pt x="135" y="130"/>
                  <a:pt x="135" y="130"/>
                  <a:pt x="135" y="130"/>
                </a:cubicBezTo>
                <a:cubicBezTo>
                  <a:pt x="157" y="130"/>
                  <a:pt x="157" y="130"/>
                  <a:pt x="157" y="130"/>
                </a:cubicBezTo>
                <a:cubicBezTo>
                  <a:pt x="157" y="52"/>
                  <a:pt x="157" y="52"/>
                  <a:pt x="157" y="52"/>
                </a:cubicBezTo>
                <a:cubicBezTo>
                  <a:pt x="5" y="52"/>
                  <a:pt x="5" y="52"/>
                  <a:pt x="5" y="52"/>
                </a:cubicBezTo>
                <a:cubicBezTo>
                  <a:pt x="5" y="130"/>
                  <a:pt x="5" y="130"/>
                  <a:pt x="5" y="130"/>
                </a:cubicBezTo>
                <a:cubicBezTo>
                  <a:pt x="118" y="130"/>
                  <a:pt x="118" y="130"/>
                  <a:pt x="118" y="130"/>
                </a:cubicBezTo>
                <a:lnTo>
                  <a:pt x="118" y="90"/>
                </a:lnTo>
                <a:close/>
              </a:path>
            </a:pathLst>
          </a:custGeom>
          <a:solidFill>
            <a:srgbClr val="64443D">
              <a:alpha val="80000"/>
            </a:srgbClr>
          </a:solidFill>
          <a:ln>
            <a:noFill/>
          </a:ln>
        </p:spPr>
        <p:txBody>
          <a:bodyPr/>
          <a:lstStyle/>
          <a:p>
            <a:pPr defTabSz="685165" eaLnBrk="1" fontAlgn="auto" hangingPunct="1">
              <a:spcBef>
                <a:spcPct val="0"/>
              </a:spcBef>
              <a:spcAft>
                <a:spcPct val="0"/>
              </a:spcAft>
              <a:defRPr/>
            </a:pPr>
            <a:endParaRPr lang="zh-CN" altLang="en-US" sz="1350" strike="noStrike" noProof="1">
              <a:solidFill>
                <a:srgbClr val="F4ABA6"/>
              </a:solidFill>
              <a:latin typeface="+mn-lt"/>
              <a:ea typeface="+mn-ea"/>
            </a:endParaRPr>
          </a:p>
        </p:txBody>
      </p:sp>
      <p:grpSp>
        <p:nvGrpSpPr>
          <p:cNvPr id="6" name="组合 5">
            <a:extLst>
              <a:ext uri="{FF2B5EF4-FFF2-40B4-BE49-F238E27FC236}">
                <a16:creationId xmlns:a16="http://schemas.microsoft.com/office/drawing/2014/main" id="{A0186400-FA2C-404D-89C5-576CE6E0E699}"/>
              </a:ext>
            </a:extLst>
          </p:cNvPr>
          <p:cNvGrpSpPr/>
          <p:nvPr/>
        </p:nvGrpSpPr>
        <p:grpSpPr>
          <a:xfrm>
            <a:off x="7169150" y="2143760"/>
            <a:ext cx="622935" cy="648970"/>
            <a:chOff x="11290" y="3808"/>
            <a:chExt cx="981" cy="1022"/>
          </a:xfrm>
          <a:solidFill>
            <a:srgbClr val="64443D">
              <a:alpha val="80000"/>
            </a:srgbClr>
          </a:solidFill>
        </p:grpSpPr>
        <p:sp>
          <p:nvSpPr>
            <p:cNvPr id="7" name="Freeform 163">
              <a:extLst>
                <a:ext uri="{FF2B5EF4-FFF2-40B4-BE49-F238E27FC236}">
                  <a16:creationId xmlns:a16="http://schemas.microsoft.com/office/drawing/2014/main" id="{04B98A3C-E52F-439A-BBE4-321875FDDDD7}"/>
                </a:ext>
              </a:extLst>
            </p:cNvPr>
            <p:cNvSpPr/>
            <p:nvPr/>
          </p:nvSpPr>
          <p:spPr bwMode="auto">
            <a:xfrm>
              <a:off x="11325" y="4150"/>
              <a:ext cx="868" cy="680"/>
            </a:xfrm>
            <a:custGeom>
              <a:gdLst>
                <a:gd name="T0" fmla="*/ 123 w 128"/>
                <a:gd name="T1" fmla="*/ 58 h 94"/>
                <a:gd name="T2" fmla="*/ 99 w 128"/>
                <a:gd name="T3" fmla="*/ 39 h 94"/>
                <a:gd name="T4" fmla="*/ 64 w 128"/>
                <a:gd name="T5" fmla="*/ 0 h 94"/>
                <a:gd name="T6" fmla="*/ 29 w 128"/>
                <a:gd name="T7" fmla="*/ 39 h 94"/>
                <a:gd name="T8" fmla="*/ 5 w 128"/>
                <a:gd name="T9" fmla="*/ 58 h 94"/>
                <a:gd name="T10" fmla="*/ 14 w 128"/>
                <a:gd name="T11" fmla="*/ 85 h 94"/>
                <a:gd name="T12" fmla="*/ 59 w 128"/>
                <a:gd name="T13" fmla="*/ 84 h 94"/>
                <a:gd name="T14" fmla="*/ 64 w 128"/>
                <a:gd name="T15" fmla="*/ 83 h 94"/>
                <a:gd name="T16" fmla="*/ 69 w 128"/>
                <a:gd name="T17" fmla="*/ 84 h 94"/>
                <a:gd name="T18" fmla="*/ 114 w 128"/>
                <a:gd name="T19" fmla="*/ 85 h 94"/>
                <a:gd name="T20" fmla="*/ 123 w 128"/>
                <a:gd name="T21" fmla="*/ 58 h 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grpFill/>
            <a:ln>
              <a:noFill/>
            </a:ln>
          </p:spPr>
          <p:txBody>
            <a:bodyPr/>
            <a:lstStyle/>
            <a:p>
              <a:pPr defTabSz="685165" eaLnBrk="1" fontAlgn="auto" hangingPunct="1">
                <a:spcBef>
                  <a:spcPct val="0"/>
                </a:spcBef>
                <a:spcAft>
                  <a:spcPct val="0"/>
                </a:spcAft>
                <a:defRPr/>
              </a:pPr>
              <a:endParaRPr lang="zh-CN" altLang="en-US" sz="1350" strike="noStrike" noProof="1">
                <a:solidFill>
                  <a:srgbClr val="F4ABA6"/>
                </a:solidFill>
                <a:latin typeface="+mn-lt"/>
                <a:ea typeface="+mn-ea"/>
              </a:endParaRPr>
            </a:p>
          </p:txBody>
        </p:sp>
        <p:sp>
          <p:nvSpPr>
            <p:cNvPr id="8" name="Freeform 164">
              <a:extLst>
                <a:ext uri="{FF2B5EF4-FFF2-40B4-BE49-F238E27FC236}">
                  <a16:creationId xmlns:a16="http://schemas.microsoft.com/office/drawing/2014/main" id="{9E7DB335-A564-4DC8-BBBD-C37DA6100BC0}"/>
                </a:ext>
              </a:extLst>
            </p:cNvPr>
            <p:cNvSpPr/>
            <p:nvPr/>
          </p:nvSpPr>
          <p:spPr bwMode="auto">
            <a:xfrm>
              <a:off x="11790" y="3808"/>
              <a:ext cx="260" cy="343"/>
            </a:xfrm>
            <a:custGeom>
              <a:gdLst>
                <a:gd name="T0" fmla="*/ 35 w 38"/>
                <a:gd name="T1" fmla="*/ 28 h 47"/>
                <a:gd name="T2" fmla="*/ 13 w 38"/>
                <a:gd name="T3" fmla="*/ 45 h 47"/>
                <a:gd name="T4" fmla="*/ 3 w 38"/>
                <a:gd name="T5" fmla="*/ 19 h 47"/>
                <a:gd name="T6" fmla="*/ 25 w 38"/>
                <a:gd name="T7" fmla="*/ 2 h 47"/>
                <a:gd name="T8" fmla="*/ 35 w 38"/>
                <a:gd name="T9" fmla="*/ 28 h 47"/>
              </a:gdLst>
              <a:cxnLst>
                <a:cxn ang="0">
                  <a:pos x="T0" y="T1"/>
                </a:cxn>
                <a:cxn ang="0">
                  <a:pos x="T2" y="T3"/>
                </a:cxn>
                <a:cxn ang="0">
                  <a:pos x="T4" y="T5"/>
                </a:cxn>
                <a:cxn ang="0">
                  <a:pos x="T6" y="T7"/>
                </a:cxn>
                <a:cxn ang="0">
                  <a:pos x="T8" y="T9"/>
                </a:cxn>
              </a:cxnLst>
              <a:rect l="0" t="0" r="r" b="b"/>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grpFill/>
            <a:ln>
              <a:noFill/>
            </a:ln>
          </p:spPr>
          <p:txBody>
            <a:bodyPr/>
            <a:lstStyle/>
            <a:p>
              <a:pPr defTabSz="685165" eaLnBrk="1" fontAlgn="auto" hangingPunct="1">
                <a:spcBef>
                  <a:spcPct val="0"/>
                </a:spcBef>
                <a:spcAft>
                  <a:spcPct val="0"/>
                </a:spcAft>
                <a:defRPr/>
              </a:pPr>
              <a:endParaRPr lang="zh-CN" altLang="en-US" sz="1350" strike="noStrike" noProof="1">
                <a:solidFill>
                  <a:srgbClr val="F4ABA6"/>
                </a:solidFill>
                <a:latin typeface="+mn-lt"/>
                <a:ea typeface="+mn-ea"/>
              </a:endParaRPr>
            </a:p>
          </p:txBody>
        </p:sp>
        <p:sp>
          <p:nvSpPr>
            <p:cNvPr id="9" name="Freeform 165">
              <a:extLst>
                <a:ext uri="{FF2B5EF4-FFF2-40B4-BE49-F238E27FC236}">
                  <a16:creationId xmlns:a16="http://schemas.microsoft.com/office/drawing/2014/main" id="{A845519E-2990-4530-9EAF-699092E73324}"/>
                </a:ext>
              </a:extLst>
            </p:cNvPr>
            <p:cNvSpPr/>
            <p:nvPr/>
          </p:nvSpPr>
          <p:spPr bwMode="auto">
            <a:xfrm>
              <a:off x="11290" y="4070"/>
              <a:ext cx="250" cy="340"/>
            </a:xfrm>
            <a:custGeom>
              <a:gdLst>
                <a:gd name="T0" fmla="*/ 35 w 38"/>
                <a:gd name="T1" fmla="*/ 19 h 47"/>
                <a:gd name="T2" fmla="*/ 25 w 38"/>
                <a:gd name="T3" fmla="*/ 45 h 47"/>
                <a:gd name="T4" fmla="*/ 3 w 38"/>
                <a:gd name="T5" fmla="*/ 28 h 47"/>
                <a:gd name="T6" fmla="*/ 13 w 38"/>
                <a:gd name="T7" fmla="*/ 2 h 47"/>
                <a:gd name="T8" fmla="*/ 35 w 38"/>
                <a:gd name="T9" fmla="*/ 19 h 47"/>
              </a:gdLst>
              <a:cxnLst>
                <a:cxn ang="0">
                  <a:pos x="T0" y="T1"/>
                </a:cxn>
                <a:cxn ang="0">
                  <a:pos x="T2" y="T3"/>
                </a:cxn>
                <a:cxn ang="0">
                  <a:pos x="T4" y="T5"/>
                </a:cxn>
                <a:cxn ang="0">
                  <a:pos x="T6" y="T7"/>
                </a:cxn>
                <a:cxn ang="0">
                  <a:pos x="T8" y="T9"/>
                </a:cxn>
              </a:cxnLst>
              <a:rect l="0" t="0" r="r" b="b"/>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grpFill/>
            <a:ln>
              <a:noFill/>
            </a:ln>
          </p:spPr>
          <p:txBody>
            <a:bodyPr/>
            <a:lstStyle/>
            <a:p>
              <a:pPr defTabSz="685165" eaLnBrk="1" fontAlgn="auto" hangingPunct="1">
                <a:spcBef>
                  <a:spcPct val="0"/>
                </a:spcBef>
                <a:spcAft>
                  <a:spcPct val="0"/>
                </a:spcAft>
                <a:defRPr/>
              </a:pPr>
              <a:endParaRPr lang="zh-CN" altLang="en-US" sz="1350" strike="noStrike" noProof="1">
                <a:solidFill>
                  <a:srgbClr val="F4ABA6"/>
                </a:solidFill>
                <a:latin typeface="+mn-lt"/>
                <a:ea typeface="+mn-ea"/>
              </a:endParaRPr>
            </a:p>
          </p:txBody>
        </p:sp>
        <p:sp>
          <p:nvSpPr>
            <p:cNvPr id="10" name="Freeform 166">
              <a:extLst>
                <a:ext uri="{FF2B5EF4-FFF2-40B4-BE49-F238E27FC236}">
                  <a16:creationId xmlns:a16="http://schemas.microsoft.com/office/drawing/2014/main" id="{9333625B-9BE5-4A53-9536-F08E59C4B969}"/>
                </a:ext>
              </a:extLst>
            </p:cNvPr>
            <p:cNvSpPr/>
            <p:nvPr/>
          </p:nvSpPr>
          <p:spPr bwMode="auto">
            <a:xfrm>
              <a:off x="11503" y="3820"/>
              <a:ext cx="263" cy="343"/>
            </a:xfrm>
            <a:custGeom>
              <a:gdLst>
                <a:gd name="T0" fmla="*/ 35 w 38"/>
                <a:gd name="T1" fmla="*/ 20 h 48"/>
                <a:gd name="T2" fmla="*/ 25 w 38"/>
                <a:gd name="T3" fmla="*/ 45 h 48"/>
                <a:gd name="T4" fmla="*/ 3 w 38"/>
                <a:gd name="T5" fmla="*/ 28 h 48"/>
                <a:gd name="T6" fmla="*/ 13 w 38"/>
                <a:gd name="T7" fmla="*/ 2 h 48"/>
                <a:gd name="T8" fmla="*/ 35 w 38"/>
                <a:gd name="T9" fmla="*/ 20 h 48"/>
              </a:gdLst>
              <a:cxnLst>
                <a:cxn ang="0">
                  <a:pos x="T0" y="T1"/>
                </a:cxn>
                <a:cxn ang="0">
                  <a:pos x="T2" y="T3"/>
                </a:cxn>
                <a:cxn ang="0">
                  <a:pos x="T4" y="T5"/>
                </a:cxn>
                <a:cxn ang="0">
                  <a:pos x="T6" y="T7"/>
                </a:cxn>
                <a:cxn ang="0">
                  <a:pos x="T8" y="T9"/>
                </a:cxn>
              </a:cxnLst>
              <a:rect l="0" t="0" r="r" b="b"/>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grpFill/>
            <a:ln>
              <a:noFill/>
            </a:ln>
          </p:spPr>
          <p:txBody>
            <a:bodyPr/>
            <a:lstStyle/>
            <a:p>
              <a:pPr defTabSz="685165" eaLnBrk="1" fontAlgn="auto" hangingPunct="1">
                <a:spcBef>
                  <a:spcPct val="0"/>
                </a:spcBef>
                <a:spcAft>
                  <a:spcPct val="0"/>
                </a:spcAft>
                <a:defRPr/>
              </a:pPr>
              <a:endParaRPr lang="zh-CN" altLang="en-US" sz="1350" strike="noStrike" noProof="1">
                <a:solidFill>
                  <a:srgbClr val="F4ABA6"/>
                </a:solidFill>
                <a:latin typeface="+mn-lt"/>
                <a:ea typeface="+mn-ea"/>
              </a:endParaRPr>
            </a:p>
          </p:txBody>
        </p:sp>
        <p:sp>
          <p:nvSpPr>
            <p:cNvPr id="11" name="Freeform 167">
              <a:extLst>
                <a:ext uri="{FF2B5EF4-FFF2-40B4-BE49-F238E27FC236}">
                  <a16:creationId xmlns:a16="http://schemas.microsoft.com/office/drawing/2014/main" id="{1F9E1508-A4B6-485B-A3F5-3C02CC96C7CE}"/>
                </a:ext>
              </a:extLst>
            </p:cNvPr>
            <p:cNvSpPr/>
            <p:nvPr/>
          </p:nvSpPr>
          <p:spPr bwMode="auto">
            <a:xfrm>
              <a:off x="12013" y="4030"/>
              <a:ext cx="258" cy="340"/>
            </a:xfrm>
            <a:custGeom>
              <a:gdLst>
                <a:gd name="T0" fmla="*/ 35 w 38"/>
                <a:gd name="T1" fmla="*/ 28 h 48"/>
                <a:gd name="T2" fmla="*/ 13 w 38"/>
                <a:gd name="T3" fmla="*/ 45 h 48"/>
                <a:gd name="T4" fmla="*/ 3 w 38"/>
                <a:gd name="T5" fmla="*/ 20 h 48"/>
                <a:gd name="T6" fmla="*/ 25 w 38"/>
                <a:gd name="T7" fmla="*/ 2 h 48"/>
                <a:gd name="T8" fmla="*/ 35 w 38"/>
                <a:gd name="T9" fmla="*/ 28 h 48"/>
              </a:gdLst>
              <a:cxnLst>
                <a:cxn ang="0">
                  <a:pos x="T0" y="T1"/>
                </a:cxn>
                <a:cxn ang="0">
                  <a:pos x="T2" y="T3"/>
                </a:cxn>
                <a:cxn ang="0">
                  <a:pos x="T4" y="T5"/>
                </a:cxn>
                <a:cxn ang="0">
                  <a:pos x="T6" y="T7"/>
                </a:cxn>
                <a:cxn ang="0">
                  <a:pos x="T8" y="T9"/>
                </a:cxn>
              </a:cxnLst>
              <a:rect l="0" t="0" r="r" b="b"/>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grpFill/>
            <a:ln>
              <a:noFill/>
            </a:ln>
          </p:spPr>
          <p:txBody>
            <a:bodyPr/>
            <a:lstStyle/>
            <a:p>
              <a:pPr defTabSz="685165" eaLnBrk="1" fontAlgn="auto" hangingPunct="1">
                <a:spcBef>
                  <a:spcPct val="0"/>
                </a:spcBef>
                <a:spcAft>
                  <a:spcPct val="0"/>
                </a:spcAft>
                <a:defRPr/>
              </a:pPr>
              <a:endParaRPr lang="zh-CN" altLang="en-US" sz="1350" strike="noStrike" noProof="1">
                <a:solidFill>
                  <a:srgbClr val="F4ABA6"/>
                </a:solidFill>
                <a:latin typeface="+mn-lt"/>
                <a:ea typeface="+mn-ea"/>
              </a:endParaRPr>
            </a:p>
          </p:txBody>
        </p:sp>
      </p:grpSp>
      <p:sp>
        <p:nvSpPr>
          <p:cNvPr id="12" name="Freeform 127">
            <a:extLst>
              <a:ext uri="{FF2B5EF4-FFF2-40B4-BE49-F238E27FC236}">
                <a16:creationId xmlns:a16="http://schemas.microsoft.com/office/drawing/2014/main" id="{B0AE3BE1-FC4F-4A35-8BE9-E2480197F0BE}"/>
              </a:ext>
            </a:extLst>
          </p:cNvPr>
          <p:cNvSpPr/>
          <p:nvPr/>
        </p:nvSpPr>
        <p:spPr bwMode="auto">
          <a:xfrm>
            <a:off x="9401175" y="2143443"/>
            <a:ext cx="660400" cy="685800"/>
          </a:xfrm>
          <a:custGeom>
            <a:gdLst>
              <a:gd name="T0" fmla="*/ 70 w 95"/>
              <a:gd name="T1" fmla="*/ 76 h 127"/>
              <a:gd name="T2" fmla="*/ 90 w 95"/>
              <a:gd name="T3" fmla="*/ 76 h 127"/>
              <a:gd name="T4" fmla="*/ 66 w 95"/>
              <a:gd name="T5" fmla="*/ 47 h 127"/>
              <a:gd name="T6" fmla="*/ 79 w 95"/>
              <a:gd name="T7" fmla="*/ 47 h 127"/>
              <a:gd name="T8" fmla="*/ 56 w 95"/>
              <a:gd name="T9" fmla="*/ 21 h 127"/>
              <a:gd name="T10" fmla="*/ 64 w 95"/>
              <a:gd name="T11" fmla="*/ 21 h 127"/>
              <a:gd name="T12" fmla="*/ 48 w 95"/>
              <a:gd name="T13" fmla="*/ 0 h 127"/>
              <a:gd name="T14" fmla="*/ 32 w 95"/>
              <a:gd name="T15" fmla="*/ 21 h 127"/>
              <a:gd name="T16" fmla="*/ 40 w 95"/>
              <a:gd name="T17" fmla="*/ 21 h 127"/>
              <a:gd name="T18" fmla="*/ 16 w 95"/>
              <a:gd name="T19" fmla="*/ 47 h 127"/>
              <a:gd name="T20" fmla="*/ 29 w 95"/>
              <a:gd name="T21" fmla="*/ 47 h 127"/>
              <a:gd name="T22" fmla="*/ 5 w 95"/>
              <a:gd name="T23" fmla="*/ 76 h 127"/>
              <a:gd name="T24" fmla="*/ 25 w 95"/>
              <a:gd name="T25" fmla="*/ 76 h 127"/>
              <a:gd name="T26" fmla="*/ 0 w 95"/>
              <a:gd name="T27" fmla="*/ 108 h 127"/>
              <a:gd name="T28" fmla="*/ 37 w 95"/>
              <a:gd name="T29" fmla="*/ 108 h 127"/>
              <a:gd name="T30" fmla="*/ 37 w 95"/>
              <a:gd name="T31" fmla="*/ 127 h 127"/>
              <a:gd name="T32" fmla="*/ 58 w 95"/>
              <a:gd name="T33" fmla="*/ 127 h 127"/>
              <a:gd name="T34" fmla="*/ 58 w 95"/>
              <a:gd name="T35" fmla="*/ 108 h 127"/>
              <a:gd name="T36" fmla="*/ 95 w 95"/>
              <a:gd name="T37" fmla="*/ 108 h 127"/>
              <a:gd name="T38" fmla="*/ 70 w 95"/>
              <a:gd name="T39" fmla="*/ 76 h 1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27">
                <a:moveTo>
                  <a:pt x="70" y="76"/>
                </a:moveTo>
                <a:lnTo>
                  <a:pt x="90" y="76"/>
                </a:lnTo>
                <a:lnTo>
                  <a:pt x="66" y="47"/>
                </a:lnTo>
                <a:lnTo>
                  <a:pt x="79" y="47"/>
                </a:lnTo>
                <a:lnTo>
                  <a:pt x="56" y="21"/>
                </a:lnTo>
                <a:lnTo>
                  <a:pt x="64" y="21"/>
                </a:lnTo>
                <a:lnTo>
                  <a:pt x="48" y="0"/>
                </a:lnTo>
                <a:lnTo>
                  <a:pt x="32" y="21"/>
                </a:lnTo>
                <a:lnTo>
                  <a:pt x="40" y="21"/>
                </a:lnTo>
                <a:lnTo>
                  <a:pt x="16" y="47"/>
                </a:lnTo>
                <a:lnTo>
                  <a:pt x="29" y="47"/>
                </a:lnTo>
                <a:lnTo>
                  <a:pt x="5" y="76"/>
                </a:lnTo>
                <a:lnTo>
                  <a:pt x="25" y="76"/>
                </a:lnTo>
                <a:lnTo>
                  <a:pt x="0" y="108"/>
                </a:lnTo>
                <a:lnTo>
                  <a:pt x="37" y="108"/>
                </a:lnTo>
                <a:lnTo>
                  <a:pt x="37" y="127"/>
                </a:lnTo>
                <a:lnTo>
                  <a:pt x="58" y="127"/>
                </a:lnTo>
                <a:lnTo>
                  <a:pt x="58" y="108"/>
                </a:lnTo>
                <a:lnTo>
                  <a:pt x="95" y="108"/>
                </a:lnTo>
                <a:lnTo>
                  <a:pt x="70" y="76"/>
                </a:lnTo>
                <a:close/>
              </a:path>
            </a:pathLst>
          </a:custGeom>
          <a:solidFill>
            <a:srgbClr val="64443D">
              <a:alpha val="80000"/>
            </a:srgbClr>
          </a:solidFill>
          <a:ln>
            <a:noFill/>
          </a:ln>
        </p:spPr>
        <p:txBody>
          <a:bodyPr/>
          <a:lstStyle/>
          <a:p>
            <a:pPr defTabSz="685165" eaLnBrk="1" fontAlgn="auto" hangingPunct="1">
              <a:spcBef>
                <a:spcPct val="0"/>
              </a:spcBef>
              <a:spcAft>
                <a:spcPct val="0"/>
              </a:spcAft>
              <a:defRPr/>
            </a:pPr>
            <a:endParaRPr lang="zh-CN" altLang="en-US" sz="1350" strike="noStrike" noProof="1">
              <a:solidFill>
                <a:srgbClr val="F4ABA6"/>
              </a:solidFill>
              <a:latin typeface="+mn-lt"/>
              <a:ea typeface="+mn-ea"/>
            </a:endParaRPr>
          </a:p>
        </p:txBody>
      </p:sp>
      <p:sp>
        <p:nvSpPr>
          <p:cNvPr id="13" name="矩形 12">
            <a:extLst>
              <a:ext uri="{FF2B5EF4-FFF2-40B4-BE49-F238E27FC236}">
                <a16:creationId xmlns:a16="http://schemas.microsoft.com/office/drawing/2014/main" id="{AE4AA791-18D8-49CE-B361-40E1ABE54374}"/>
              </a:ext>
            </a:extLst>
          </p:cNvPr>
          <p:cNvSpPr/>
          <p:nvPr/>
        </p:nvSpPr>
        <p:spPr>
          <a:xfrm>
            <a:off x="1115346" y="3098773"/>
            <a:ext cx="181356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14" name="矩形 13">
            <a:extLst>
              <a:ext uri="{FF2B5EF4-FFF2-40B4-BE49-F238E27FC236}">
                <a16:creationId xmlns:a16="http://schemas.microsoft.com/office/drawing/2014/main" id="{2C15059C-11B4-4AC1-AFDE-36C610072E2A}"/>
              </a:ext>
            </a:extLst>
          </p:cNvPr>
          <p:cNvSpPr/>
          <p:nvPr/>
        </p:nvSpPr>
        <p:spPr>
          <a:xfrm>
            <a:off x="1043305" y="3527425"/>
            <a:ext cx="1986915" cy="1200329"/>
          </a:xfrm>
          <a:prstGeom prst="rect">
            <a:avLst/>
          </a:prstGeom>
        </p:spPr>
        <p:txBody>
          <a:bodyPr wrap="square">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矩形 14">
            <a:extLst>
              <a:ext uri="{FF2B5EF4-FFF2-40B4-BE49-F238E27FC236}">
                <a16:creationId xmlns:a16="http://schemas.microsoft.com/office/drawing/2014/main" id="{6B5E0F5F-F79A-4C6E-ACD3-D93BF4711211}"/>
              </a:ext>
            </a:extLst>
          </p:cNvPr>
          <p:cNvSpPr/>
          <p:nvPr/>
        </p:nvSpPr>
        <p:spPr>
          <a:xfrm>
            <a:off x="3770916" y="309877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16" name="矩形 15">
            <a:extLst>
              <a:ext uri="{FF2B5EF4-FFF2-40B4-BE49-F238E27FC236}">
                <a16:creationId xmlns:a16="http://schemas.microsoft.com/office/drawing/2014/main" id="{2CA2AD69-2F39-48B9-9B88-783A997E17D8}"/>
              </a:ext>
            </a:extLst>
          </p:cNvPr>
          <p:cNvSpPr/>
          <p:nvPr/>
        </p:nvSpPr>
        <p:spPr>
          <a:xfrm>
            <a:off x="3696335" y="3527425"/>
            <a:ext cx="1986915" cy="1200329"/>
          </a:xfrm>
          <a:prstGeom prst="rect">
            <a:avLst/>
          </a:prstGeom>
        </p:spPr>
        <p:txBody>
          <a:bodyPr wrap="square">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7" name="矩形 16">
            <a:extLst>
              <a:ext uri="{FF2B5EF4-FFF2-40B4-BE49-F238E27FC236}">
                <a16:creationId xmlns:a16="http://schemas.microsoft.com/office/drawing/2014/main" id="{95B00727-FF49-41C5-844E-4F29A2E9CCF8}"/>
              </a:ext>
            </a:extLst>
          </p:cNvPr>
          <p:cNvSpPr/>
          <p:nvPr/>
        </p:nvSpPr>
        <p:spPr>
          <a:xfrm>
            <a:off x="6563011" y="309877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18" name="矩形 17">
            <a:extLst>
              <a:ext uri="{FF2B5EF4-FFF2-40B4-BE49-F238E27FC236}">
                <a16:creationId xmlns:a16="http://schemas.microsoft.com/office/drawing/2014/main" id="{E32DFDE5-5674-4D2D-866A-75BD973D6DD7}"/>
              </a:ext>
            </a:extLst>
          </p:cNvPr>
          <p:cNvSpPr/>
          <p:nvPr/>
        </p:nvSpPr>
        <p:spPr>
          <a:xfrm>
            <a:off x="6488430" y="3527425"/>
            <a:ext cx="1986915" cy="1200329"/>
          </a:xfrm>
          <a:prstGeom prst="rect">
            <a:avLst/>
          </a:prstGeom>
        </p:spPr>
        <p:txBody>
          <a:bodyPr wrap="square">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9" name="矩形 18">
            <a:extLst>
              <a:ext uri="{FF2B5EF4-FFF2-40B4-BE49-F238E27FC236}">
                <a16:creationId xmlns:a16="http://schemas.microsoft.com/office/drawing/2014/main" id="{CB838223-6DAF-4FD7-9FE9-7CBA5F5F649F}"/>
              </a:ext>
            </a:extLst>
          </p:cNvPr>
          <p:cNvSpPr/>
          <p:nvPr/>
        </p:nvSpPr>
        <p:spPr>
          <a:xfrm>
            <a:off x="8827421" y="309877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20" name="矩形 19">
            <a:extLst>
              <a:ext uri="{FF2B5EF4-FFF2-40B4-BE49-F238E27FC236}">
                <a16:creationId xmlns:a16="http://schemas.microsoft.com/office/drawing/2014/main" id="{439A4DB5-A515-483D-9365-99478819572B}"/>
              </a:ext>
            </a:extLst>
          </p:cNvPr>
          <p:cNvSpPr/>
          <p:nvPr/>
        </p:nvSpPr>
        <p:spPr>
          <a:xfrm>
            <a:off x="8752840" y="3527425"/>
            <a:ext cx="1986915" cy="1200329"/>
          </a:xfrm>
          <a:prstGeom prst="rect">
            <a:avLst/>
          </a:prstGeom>
        </p:spPr>
        <p:txBody>
          <a:bodyPr wrap="square">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val="4043555614"/>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nodeType="afterGroup">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up)">
                                      <p:cBhvr>
                                        <p:cTn id="24" dur="500"/>
                                        <p:tgtEl>
                                          <p:spTgt spid="1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par>
                          <p:cTn id="29" fill="hold" nodeType="afterGroup">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nodeType="afterGroup">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p:tgtEl>
                                          <p:spTgt spid="15"/>
                                        </p:tgtEl>
                                        <p:attrNameLst>
                                          <p:attrName>ppt_y</p:attrName>
                                        </p:attrNameLst>
                                      </p:cBhvr>
                                      <p:tavLst>
                                        <p:tav tm="0">
                                          <p:val>
                                            <p:strVal val="#ppt_y+#ppt_h*1.125000"/>
                                          </p:val>
                                        </p:tav>
                                        <p:tav tm="100000">
                                          <p:val>
                                            <p:strVal val="#ppt_y"/>
                                          </p:val>
                                        </p:tav>
                                      </p:tavLst>
                                    </p:anim>
                                    <p:animEffect transition="in" filter="wipe(up)">
                                      <p:cBhvr>
                                        <p:cTn id="39" dur="500"/>
                                        <p:tgtEl>
                                          <p:spTgt spid="15"/>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up)">
                                      <p:cBhvr>
                                        <p:cTn id="43" dur="500"/>
                                        <p:tgtEl>
                                          <p:spTgt spid="16"/>
                                        </p:tgtEl>
                                      </p:cBhvr>
                                    </p:animEffect>
                                  </p:childTnLst>
                                </p:cTn>
                              </p:par>
                            </p:childTnLst>
                          </p:cTn>
                        </p:par>
                        <p:par>
                          <p:cTn id="44" fill="hold" nodeType="afterGroup">
                            <p:stCondLst>
                              <p:cond delay="3000"/>
                            </p:stCondLst>
                            <p:childTnLst>
                              <p:par>
                                <p:cTn id="45" presetID="53" presetClass="entr" presetSubtype="16"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childTnLst>
                          </p:cTn>
                        </p:par>
                        <p:par>
                          <p:cTn id="50" fill="hold" nodeType="afterGroup">
                            <p:stCondLst>
                              <p:cond delay="3500"/>
                            </p:stCondLst>
                            <p:childTnLst>
                              <p:par>
                                <p:cTn id="51" presetID="1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up)">
                                      <p:cBhvr>
                                        <p:cTn id="54" dur="500"/>
                                        <p:tgtEl>
                                          <p:spTgt spid="17"/>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up)">
                                      <p:cBhvr>
                                        <p:cTn id="58" dur="500"/>
                                        <p:tgtEl>
                                          <p:spTgt spid="18"/>
                                        </p:tgtEl>
                                      </p:cBhvr>
                                    </p:animEffect>
                                  </p:childTnLst>
                                </p:cTn>
                              </p:par>
                            </p:childTnLst>
                          </p:cTn>
                        </p:par>
                        <p:par>
                          <p:cTn id="59" fill="hold" nodeType="afterGroup">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par>
                          <p:cTn id="65" fill="hold" nodeType="afterGroup">
                            <p:stCondLst>
                              <p:cond delay="4500"/>
                            </p:stCondLst>
                            <p:childTnLst>
                              <p:par>
                                <p:cTn id="66" presetID="12" presetClass="entr" presetSubtype="4"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ppt_y</p:attrName>
                                        </p:attrNameLst>
                                      </p:cBhvr>
                                      <p:tavLst>
                                        <p:tav tm="0">
                                          <p:val>
                                            <p:strVal val="#ppt_y+#ppt_h*1.125000"/>
                                          </p:val>
                                        </p:tav>
                                        <p:tav tm="100000">
                                          <p:val>
                                            <p:strVal val="#ppt_y"/>
                                          </p:val>
                                        </p:tav>
                                      </p:tavLst>
                                    </p:anim>
                                    <p:animEffect transition="in" filter="wipe(up)">
                                      <p:cBhvr>
                                        <p:cTn id="69" dur="500"/>
                                        <p:tgtEl>
                                          <p:spTgt spid="19"/>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ppt_y</p:attrName>
                                        </p:attrNameLst>
                                      </p:cBhvr>
                                      <p:tavLst>
                                        <p:tav tm="0">
                                          <p:val>
                                            <p:strVal val="#ppt_y+#ppt_h*1.125000"/>
                                          </p:val>
                                        </p:tav>
                                        <p:tav tm="100000">
                                          <p:val>
                                            <p:strVal val="#ppt_y"/>
                                          </p:val>
                                        </p:tav>
                                      </p:tavLst>
                                    </p:anim>
                                    <p:animEffect transition="in" filter="wipe(up)">
                                      <p:cBhvr>
                                        <p:cTn id="7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12" grpId="0" animBg="1"/>
      <p:bldP spid="13" grpId="0"/>
      <p:bldP spid="14" grpId="0"/>
      <p:bldP spid="15" grpId="0"/>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A23A4BAE-BC77-44D8-982A-8E330E8B5AE8}"/>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B1AD40F9-0459-4CD7-A931-0DC6164B1B84}"/>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文本框 3">
            <a:extLst>
              <a:ext uri="{FF2B5EF4-FFF2-40B4-BE49-F238E27FC236}">
                <a16:creationId xmlns:a16="http://schemas.microsoft.com/office/drawing/2014/main" id="{268A91AB-EC9B-4C64-B3EB-50FB350D7CA4}"/>
              </a:ext>
            </a:extLst>
          </p:cNvPr>
          <p:cNvSpPr txBox="1"/>
          <p:nvPr/>
        </p:nvSpPr>
        <p:spPr>
          <a:xfrm>
            <a:off x="4718056" y="1988388"/>
            <a:ext cx="1408800" cy="1569660"/>
          </a:xfrm>
          <a:prstGeom prst="rect">
            <a:avLst/>
          </a:prstGeom>
          <a:noFill/>
        </p:spPr>
        <p:txBody>
          <a:bodyPr wrap="square" rtlCol="0">
            <a:spAutoFit/>
          </a:bodyPr>
          <a:lstStyle/>
          <a:p>
            <a:r>
              <a:rPr lang="zh-CN" altLang="en-US" sz="9600">
                <a:solidFill>
                  <a:srgbClr val="64443D"/>
                </a:solidFill>
                <a:latin typeface="黑体" panose="02010609060101010101" charset="-122"/>
                <a:ea typeface="黑体" panose="02010609060101010101" charset="-122"/>
              </a:rPr>
              <a:t>“</a:t>
            </a:r>
          </a:p>
        </p:txBody>
      </p:sp>
      <p:sp>
        <p:nvSpPr>
          <p:cNvPr id="5" name="文本框 4">
            <a:extLst>
              <a:ext uri="{FF2B5EF4-FFF2-40B4-BE49-F238E27FC236}">
                <a16:creationId xmlns:a16="http://schemas.microsoft.com/office/drawing/2014/main" id="{70871ED1-6BE6-4D78-B04B-5ECF70D15A61}"/>
              </a:ext>
            </a:extLst>
          </p:cNvPr>
          <p:cNvSpPr txBox="1"/>
          <p:nvPr/>
        </p:nvSpPr>
        <p:spPr>
          <a:xfrm>
            <a:off x="8514468" y="1988388"/>
            <a:ext cx="1057275" cy="1569660"/>
          </a:xfrm>
          <a:prstGeom prst="rect">
            <a:avLst/>
          </a:prstGeom>
          <a:noFill/>
        </p:spPr>
        <p:txBody>
          <a:bodyPr wrap="square" rtlCol="0">
            <a:spAutoFit/>
          </a:bodyPr>
          <a:lstStyle/>
          <a:p>
            <a:r>
              <a:rPr lang="zh-CN" altLang="en-US" sz="9600">
                <a:solidFill>
                  <a:srgbClr val="64443D"/>
                </a:solidFill>
                <a:latin typeface="黑体" panose="02010609060101010101" charset="-122"/>
                <a:ea typeface="黑体" panose="02010609060101010101" charset="-122"/>
              </a:rPr>
              <a:t>”</a:t>
            </a:r>
          </a:p>
        </p:txBody>
      </p:sp>
      <p:sp>
        <p:nvSpPr>
          <p:cNvPr id="6" name="TextBox 31">
            <a:extLst>
              <a:ext uri="{FF2B5EF4-FFF2-40B4-BE49-F238E27FC236}">
                <a16:creationId xmlns:a16="http://schemas.microsoft.com/office/drawing/2014/main" id="{28DEF79E-2670-4FC7-87A0-6B39752E8A54}"/>
              </a:ext>
            </a:extLst>
          </p:cNvPr>
          <p:cNvSpPr txBox="1"/>
          <p:nvPr/>
        </p:nvSpPr>
        <p:spPr>
          <a:xfrm>
            <a:off x="5916295" y="2256155"/>
            <a:ext cx="2789555" cy="459105"/>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algn="ctr" defTabSz="913765"/>
            <a:r>
              <a:rPr lang="zh-CN" altLang="en-US" sz="2400" b="1">
                <a:solidFill>
                  <a:srgbClr val="64443D"/>
                </a:solidFill>
                <a:effectLst/>
                <a:latin typeface="汉仪全唐诗简" panose="00020600040101010101" charset="-122"/>
                <a:ea typeface="汉仪全唐诗简" panose="00020600040101010101" charset="-122"/>
              </a:rPr>
              <a:t>单击此处输入标题</a:t>
            </a:r>
          </a:p>
        </p:txBody>
      </p:sp>
      <p:sp>
        <p:nvSpPr>
          <p:cNvPr id="7" name="矩形 6">
            <a:extLst>
              <a:ext uri="{FF2B5EF4-FFF2-40B4-BE49-F238E27FC236}">
                <a16:creationId xmlns:a16="http://schemas.microsoft.com/office/drawing/2014/main" id="{A047ED8E-2445-480E-9D18-C4497166CFD3}"/>
              </a:ext>
            </a:extLst>
          </p:cNvPr>
          <p:cNvSpPr/>
          <p:nvPr/>
        </p:nvSpPr>
        <p:spPr>
          <a:xfrm>
            <a:off x="5384356" y="2960102"/>
            <a:ext cx="5564117" cy="1754324"/>
          </a:xfrm>
          <a:prstGeom prst="rect">
            <a:avLst/>
          </a:prstGeom>
        </p:spPr>
        <p:txBody>
          <a:bodyPr wrap="square" lIns="91438" tIns="45719" rIns="91438" bIns="45719">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endParaRPr lang="en-US" altLang="zh-CN" sz="1200">
              <a:latin typeface="微软雅黑" panose="020b0503020204020204" charset="-122"/>
              <a:ea typeface="微软雅黑" panose="020b0503020204020204" charset="-122"/>
            </a:endParaRPr>
          </a:p>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单击此处更换内容文字单击此处更换内容文字单击此处更换内容文字单击此处更换内容文字单击此处更换内容文字单击此处更换内容文字单击此处更换内容文字单击此处更换内容文字单击此处更换内容文字</a:t>
            </a:r>
            <a:endParaRPr lang="en-US" altLang="zh-CN" sz="1200">
              <a:latin typeface="微软雅黑" panose="020b0503020204020204" charset="-122"/>
              <a:ea typeface="微软雅黑" panose="020b0503020204020204" charset="-122"/>
            </a:endParaRPr>
          </a:p>
        </p:txBody>
      </p:sp>
      <p:sp>
        <p:nvSpPr>
          <p:cNvPr id="8" name="矩形 7">
            <a:extLst>
              <a:ext uri="{FF2B5EF4-FFF2-40B4-BE49-F238E27FC236}">
                <a16:creationId xmlns:a16="http://schemas.microsoft.com/office/drawing/2014/main" id="{55177610-B7CB-4E31-9C87-D2952AC137B3}"/>
              </a:ext>
            </a:extLst>
          </p:cNvPr>
          <p:cNvSpPr/>
          <p:nvPr/>
        </p:nvSpPr>
        <p:spPr>
          <a:xfrm>
            <a:off x="1327150" y="1714500"/>
            <a:ext cx="3223260" cy="4369435"/>
          </a:xfrm>
          <a:prstGeom prst="rect">
            <a:avLst/>
          </a:prstGeom>
          <a:blipFill rotWithShape="1">
            <a:blip r:embed="rId3"/>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2131534529"/>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9"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nodeType="afterGroup">
                            <p:stCondLst>
                              <p:cond delay="2000"/>
                            </p:stCondLst>
                            <p:childTnLst>
                              <p:par>
                                <p:cTn id="30" presetID="29"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ppt_x</p:attrName>
                                        </p:attrNameLst>
                                      </p:cBhvr>
                                      <p:tavLst>
                                        <p:tav tm="0">
                                          <p:val>
                                            <p:strVal val="#ppt_x-.2"/>
                                          </p:val>
                                        </p:tav>
                                        <p:tav tm="100000">
                                          <p:val>
                                            <p:strVal val="#ppt_x"/>
                                          </p:val>
                                        </p:tav>
                                      </p:tavLst>
                                    </p:anim>
                                    <p:anim calcmode="lin" valueType="num">
                                      <p:cBhvr>
                                        <p:cTn id="33"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4" dur="500"/>
                                        <p:tgtEl>
                                          <p:spTgt spid="6"/>
                                        </p:tgtEl>
                                      </p:cBhvr>
                                    </p:animEffect>
                                  </p:childTnLst>
                                </p:cTn>
                              </p:par>
                            </p:childTnLst>
                          </p:cTn>
                        </p:par>
                        <p:par>
                          <p:cTn id="35" fill="hold" nodeType="afterGroup">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animBg="1"/>
      <p:bldP spid="7" grpId="0"/>
      <p:bldP spid="8"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6354EB92-6E4F-4560-9567-1D78EDFEFF14}"/>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6EDD67D1-FF73-42B8-9E13-D28423964A83}"/>
              </a:ext>
            </a:extLst>
          </p:cNvPr>
          <p:cNvPicPr>
            <a:picLocks noChangeAspect="1"/>
          </p:cNvPicPr>
          <p:nvPr/>
        </p:nvPicPr>
        <p:blipFill>
          <a:blip r:embed="rId2"/>
          <a:stretch>
            <a:fillRect/>
          </a:stretch>
        </p:blipFill>
        <p:spPr>
          <a:xfrm>
            <a:off x="-17145" y="-9735"/>
            <a:ext cx="1591945" cy="853252"/>
          </a:xfrm>
          <a:prstGeom prst="rect">
            <a:avLst/>
          </a:prstGeom>
        </p:spPr>
      </p:pic>
      <p:grpSp>
        <p:nvGrpSpPr>
          <p:cNvPr id="4" name="组合 3">
            <a:extLst>
              <a:ext uri="{FF2B5EF4-FFF2-40B4-BE49-F238E27FC236}">
                <a16:creationId xmlns:a16="http://schemas.microsoft.com/office/drawing/2014/main" id="{91C87F80-02F0-44B8-8640-BA7DDBF95016}"/>
              </a:ext>
            </a:extLst>
          </p:cNvPr>
          <p:cNvGrpSpPr/>
          <p:nvPr/>
        </p:nvGrpSpPr>
        <p:grpSpPr>
          <a:xfrm>
            <a:off x="1922145" y="1637665"/>
            <a:ext cx="684530" cy="684530"/>
            <a:chOff x="4000" y="2769"/>
            <a:chExt cx="1078" cy="1078"/>
          </a:xfrm>
        </p:grpSpPr>
        <p:sp>
          <p:nvSpPr>
            <p:cNvPr id="5" name="Oval 117">
              <a:extLst>
                <a:ext uri="{FF2B5EF4-FFF2-40B4-BE49-F238E27FC236}">
                  <a16:creationId xmlns:a16="http://schemas.microsoft.com/office/drawing/2014/main" id="{8B84C076-F77D-4D27-B2E6-374B90D76332}"/>
                </a:ext>
              </a:extLst>
            </p:cNvPr>
            <p:cNvSpPr/>
            <p:nvPr/>
          </p:nvSpPr>
          <p:spPr>
            <a:xfrm>
              <a:off x="4000" y="2769"/>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128">
              <a:extLst>
                <a:ext uri="{FF2B5EF4-FFF2-40B4-BE49-F238E27FC236}">
                  <a16:creationId xmlns:a16="http://schemas.microsoft.com/office/drawing/2014/main" id="{564BFF0E-F185-465A-8CB9-1F7663337843}"/>
                </a:ext>
              </a:extLst>
            </p:cNvPr>
            <p:cNvGrpSpPr/>
            <p:nvPr/>
          </p:nvGrpSpPr>
          <p:grpSpPr>
            <a:xfrm>
              <a:off x="4300" y="3035"/>
              <a:ext cx="532" cy="538"/>
              <a:chOff x="7683814" y="5017638"/>
              <a:chExt cx="940329" cy="949796"/>
            </a:xfrm>
          </p:grpSpPr>
          <p:sp>
            <p:nvSpPr>
              <p:cNvPr id="7" name="Freeform 82">
                <a:extLst>
                  <a:ext uri="{FF2B5EF4-FFF2-40B4-BE49-F238E27FC236}">
                    <a16:creationId xmlns:a16="http://schemas.microsoft.com/office/drawing/2014/main" id="{6575B5FC-6C64-4AB4-A714-2C4FDC2104DB}"/>
                  </a:ext>
                </a:extLst>
              </p:cNvPr>
              <p:cNvSpPr>
                <a:spLocks noChangeArrowheads="1"/>
              </p:cNvSpPr>
              <p:nvPr/>
            </p:nvSpPr>
            <p:spPr bwMode="auto">
              <a:xfrm>
                <a:off x="7683814" y="5105408"/>
                <a:ext cx="855699" cy="862026"/>
              </a:xfrm>
              <a:custGeom>
                <a:gdLst>
                  <a:gd name="T0" fmla="*/ 1202 w 1203"/>
                  <a:gd name="T1" fmla="*/ 599 h 1212"/>
                  <a:gd name="T2" fmla="*/ 1202 w 1203"/>
                  <a:gd name="T3" fmla="*/ 599 h 1212"/>
                  <a:gd name="T4" fmla="*/ 1202 w 1203"/>
                  <a:gd name="T5" fmla="*/ 1042 h 1212"/>
                  <a:gd name="T6" fmla="*/ 1034 w 1203"/>
                  <a:gd name="T7" fmla="*/ 1211 h 1212"/>
                  <a:gd name="T8" fmla="*/ 171 w 1203"/>
                  <a:gd name="T9" fmla="*/ 1211 h 1212"/>
                  <a:gd name="T10" fmla="*/ 0 w 1203"/>
                  <a:gd name="T11" fmla="*/ 1042 h 1212"/>
                  <a:gd name="T12" fmla="*/ 0 w 1203"/>
                  <a:gd name="T13" fmla="*/ 168 h 1212"/>
                  <a:gd name="T14" fmla="*/ 171 w 1203"/>
                  <a:gd name="T15" fmla="*/ 0 h 1212"/>
                  <a:gd name="T16" fmla="*/ 603 w 1203"/>
                  <a:gd name="T17" fmla="*/ 0 h 12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3" h="1212">
                    <a:moveTo>
                      <a:pt x="1202" y="599"/>
                    </a:moveTo>
                    <a:lnTo>
                      <a:pt x="1202" y="599"/>
                    </a:lnTo>
                    <a:cubicBezTo>
                      <a:pt x="1202" y="1042"/>
                      <a:pt x="1202" y="1042"/>
                      <a:pt x="1202" y="1042"/>
                    </a:cubicBezTo>
                    <a:cubicBezTo>
                      <a:pt x="1202" y="1131"/>
                      <a:pt x="1123" y="1211"/>
                      <a:pt x="1034" y="1211"/>
                    </a:cubicBezTo>
                    <a:cubicBezTo>
                      <a:pt x="171" y="1211"/>
                      <a:pt x="171" y="1211"/>
                      <a:pt x="171" y="1211"/>
                    </a:cubicBezTo>
                    <a:cubicBezTo>
                      <a:pt x="71" y="1211"/>
                      <a:pt x="0" y="1131"/>
                      <a:pt x="0" y="1042"/>
                    </a:cubicBezTo>
                    <a:cubicBezTo>
                      <a:pt x="0" y="168"/>
                      <a:pt x="0" y="168"/>
                      <a:pt x="0" y="168"/>
                    </a:cubicBezTo>
                    <a:cubicBezTo>
                      <a:pt x="0" y="79"/>
                      <a:pt x="71" y="0"/>
                      <a:pt x="171" y="0"/>
                    </a:cubicBezTo>
                    <a:cubicBezTo>
                      <a:pt x="603" y="0"/>
                      <a:pt x="603" y="0"/>
                      <a:pt x="603" y="0"/>
                    </a:cubicBezTo>
                  </a:path>
                </a:pathLst>
              </a:custGeom>
              <a:noFill/>
              <a:ln w="4680" cap="flat">
                <a:solidFill>
                  <a:schemeClr val="bg1"/>
                </a:solidFill>
                <a:round/>
              </a:ln>
              <a:effectLst/>
            </p:spPr>
            <p:txBody>
              <a:bodyPr/>
              <a:lstStyle/>
              <a:p>
                <a:endParaRPr lang="en-US"/>
              </a:p>
            </p:txBody>
          </p:sp>
          <p:sp>
            <p:nvSpPr>
              <p:cNvPr id="8" name="Freeform 83">
                <a:extLst>
                  <a:ext uri="{FF2B5EF4-FFF2-40B4-BE49-F238E27FC236}">
                    <a16:creationId xmlns:a16="http://schemas.microsoft.com/office/drawing/2014/main" id="{8023BB78-6C77-4331-A483-26E6E4A3D40F}"/>
                  </a:ext>
                </a:extLst>
              </p:cNvPr>
              <p:cNvSpPr>
                <a:spLocks noChangeArrowheads="1"/>
              </p:cNvSpPr>
              <p:nvPr/>
            </p:nvSpPr>
            <p:spPr bwMode="auto">
              <a:xfrm>
                <a:off x="7896954" y="5017638"/>
                <a:ext cx="727189" cy="727236"/>
              </a:xfrm>
              <a:custGeom>
                <a:gdLst>
                  <a:gd name="T0" fmla="*/ 0 w 1023"/>
                  <a:gd name="T1" fmla="*/ 1022 h 1023"/>
                  <a:gd name="T2" fmla="*/ 60 w 1023"/>
                  <a:gd name="T3" fmla="*/ 720 h 1023"/>
                  <a:gd name="T4" fmla="*/ 783 w 1023"/>
                  <a:gd name="T5" fmla="*/ 0 h 1023"/>
                  <a:gd name="T6" fmla="*/ 1022 w 1023"/>
                  <a:gd name="T7" fmla="*/ 239 h 1023"/>
                  <a:gd name="T8" fmla="*/ 302 w 1023"/>
                  <a:gd name="T9" fmla="*/ 962 h 1023"/>
                  <a:gd name="T10" fmla="*/ 0 w 1023"/>
                  <a:gd name="T11" fmla="*/ 1022 h 1023"/>
                </a:gdLst>
                <a:cxnLst>
                  <a:cxn ang="0">
                    <a:pos x="T0" y="T1"/>
                  </a:cxn>
                  <a:cxn ang="0">
                    <a:pos x="T2" y="T3"/>
                  </a:cxn>
                  <a:cxn ang="0">
                    <a:pos x="T4" y="T5"/>
                  </a:cxn>
                  <a:cxn ang="0">
                    <a:pos x="T6" y="T7"/>
                  </a:cxn>
                  <a:cxn ang="0">
                    <a:pos x="T8" y="T9"/>
                  </a:cxn>
                  <a:cxn ang="0">
                    <a:pos x="T10" y="T11"/>
                  </a:cxn>
                </a:cxnLst>
                <a:rect l="0" t="0" r="r" b="b"/>
                <a:pathLst>
                  <a:path w="1023" h="1023">
                    <a:moveTo>
                      <a:pt x="0" y="1022"/>
                    </a:moveTo>
                    <a:lnTo>
                      <a:pt x="60" y="720"/>
                    </a:lnTo>
                    <a:lnTo>
                      <a:pt x="783" y="0"/>
                    </a:lnTo>
                    <a:lnTo>
                      <a:pt x="1022" y="239"/>
                    </a:lnTo>
                    <a:lnTo>
                      <a:pt x="302" y="962"/>
                    </a:lnTo>
                    <a:lnTo>
                      <a:pt x="0" y="1022"/>
                    </a:lnTo>
                  </a:path>
                </a:pathLst>
              </a:custGeom>
              <a:noFill/>
              <a:ln w="9525" cap="flat">
                <a:solidFill>
                  <a:schemeClr val="bg1"/>
                </a:solidFill>
                <a:bevel/>
              </a:ln>
              <a:effectLst/>
            </p:spPr>
            <p:txBody>
              <a:bodyPr wrap="none" anchor="ctr"/>
              <a:lstStyle/>
              <a:p>
                <a:endParaRPr lang="en-US"/>
              </a:p>
            </p:txBody>
          </p:sp>
        </p:grpSp>
      </p:grpSp>
      <p:grpSp>
        <p:nvGrpSpPr>
          <p:cNvPr id="9" name="组合 8">
            <a:extLst>
              <a:ext uri="{FF2B5EF4-FFF2-40B4-BE49-F238E27FC236}">
                <a16:creationId xmlns:a16="http://schemas.microsoft.com/office/drawing/2014/main" id="{3F90DD36-88D6-4E8B-8092-200ABF9EB448}"/>
              </a:ext>
            </a:extLst>
          </p:cNvPr>
          <p:cNvGrpSpPr/>
          <p:nvPr/>
        </p:nvGrpSpPr>
        <p:grpSpPr>
          <a:xfrm>
            <a:off x="6260465" y="1646555"/>
            <a:ext cx="684530" cy="684530"/>
            <a:chOff x="11018" y="2769"/>
            <a:chExt cx="1078" cy="1078"/>
          </a:xfrm>
        </p:grpSpPr>
        <p:sp>
          <p:nvSpPr>
            <p:cNvPr id="10" name="Oval 123">
              <a:extLst>
                <a:ext uri="{FF2B5EF4-FFF2-40B4-BE49-F238E27FC236}">
                  <a16:creationId xmlns:a16="http://schemas.microsoft.com/office/drawing/2014/main" id="{F571CDD7-D34E-41F2-AC7D-78E15EF6100F}"/>
                </a:ext>
              </a:extLst>
            </p:cNvPr>
            <p:cNvSpPr/>
            <p:nvPr/>
          </p:nvSpPr>
          <p:spPr>
            <a:xfrm>
              <a:off x="11018" y="2769"/>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32">
              <a:extLst>
                <a:ext uri="{FF2B5EF4-FFF2-40B4-BE49-F238E27FC236}">
                  <a16:creationId xmlns:a16="http://schemas.microsoft.com/office/drawing/2014/main" id="{E43B5487-5677-4688-806C-091914DFD6AF}"/>
                </a:ext>
              </a:extLst>
            </p:cNvPr>
            <p:cNvGrpSpPr/>
            <p:nvPr/>
          </p:nvGrpSpPr>
          <p:grpSpPr>
            <a:xfrm>
              <a:off x="11278" y="3005"/>
              <a:ext cx="598" cy="596"/>
              <a:chOff x="5624491" y="5017638"/>
              <a:chExt cx="949734" cy="946660"/>
            </a:xfrm>
          </p:grpSpPr>
          <p:sp>
            <p:nvSpPr>
              <p:cNvPr id="12" name="Freeform 78">
                <a:extLst>
                  <a:ext uri="{FF2B5EF4-FFF2-40B4-BE49-F238E27FC236}">
                    <a16:creationId xmlns:a16="http://schemas.microsoft.com/office/drawing/2014/main" id="{C2D9CC5A-4E01-449C-9A84-77FE06A46455}"/>
                  </a:ext>
                </a:extLst>
              </p:cNvPr>
              <p:cNvSpPr>
                <a:spLocks noChangeArrowheads="1"/>
              </p:cNvSpPr>
              <p:nvPr/>
            </p:nvSpPr>
            <p:spPr bwMode="auto">
              <a:xfrm>
                <a:off x="5624491" y="5017638"/>
                <a:ext cx="949734" cy="946660"/>
              </a:xfrm>
              <a:custGeom>
                <a:gdLst>
                  <a:gd name="T0" fmla="*/ 1333 w 1334"/>
                  <a:gd name="T1" fmla="*/ 661 h 1333"/>
                  <a:gd name="T2" fmla="*/ 1333 w 1334"/>
                  <a:gd name="T3" fmla="*/ 661 h 1333"/>
                  <a:gd name="T4" fmla="*/ 671 w 1334"/>
                  <a:gd name="T5" fmla="*/ 1332 h 1333"/>
                  <a:gd name="T6" fmla="*/ 0 w 1334"/>
                  <a:gd name="T7" fmla="*/ 661 h 1333"/>
                  <a:gd name="T8" fmla="*/ 671 w 1334"/>
                  <a:gd name="T9" fmla="*/ 0 h 1333"/>
                  <a:gd name="T10" fmla="*/ 1333 w 1334"/>
                  <a:gd name="T11" fmla="*/ 661 h 1333"/>
                </a:gdLst>
                <a:cxnLst>
                  <a:cxn ang="0">
                    <a:pos x="T0" y="T1"/>
                  </a:cxn>
                  <a:cxn ang="0">
                    <a:pos x="T2" y="T3"/>
                  </a:cxn>
                  <a:cxn ang="0">
                    <a:pos x="T4" y="T5"/>
                  </a:cxn>
                  <a:cxn ang="0">
                    <a:pos x="T6" y="T7"/>
                  </a:cxn>
                  <a:cxn ang="0">
                    <a:pos x="T8" y="T9"/>
                  </a:cxn>
                  <a:cxn ang="0">
                    <a:pos x="T10" y="T11"/>
                  </a:cxn>
                </a:cxnLst>
                <a:rect l="0" t="0" r="r" b="b"/>
                <a:pathLst>
                  <a:path w="1334" h="1333">
                    <a:moveTo>
                      <a:pt x="1333" y="661"/>
                    </a:moveTo>
                    <a:lnTo>
                      <a:pt x="1333" y="661"/>
                    </a:lnTo>
                    <a:cubicBezTo>
                      <a:pt x="1333" y="1033"/>
                      <a:pt x="1034" y="1332"/>
                      <a:pt x="671" y="1332"/>
                    </a:cubicBezTo>
                    <a:cubicBezTo>
                      <a:pt x="302" y="1332"/>
                      <a:pt x="0" y="1033"/>
                      <a:pt x="0" y="661"/>
                    </a:cubicBezTo>
                    <a:cubicBezTo>
                      <a:pt x="0" y="301"/>
                      <a:pt x="302" y="0"/>
                      <a:pt x="671" y="0"/>
                    </a:cubicBezTo>
                    <a:cubicBezTo>
                      <a:pt x="1034" y="0"/>
                      <a:pt x="1333" y="301"/>
                      <a:pt x="1333" y="661"/>
                    </a:cubicBezTo>
                  </a:path>
                </a:pathLst>
              </a:custGeom>
              <a:noFill/>
              <a:ln w="4680" cap="flat">
                <a:solidFill>
                  <a:schemeClr val="bg1"/>
                </a:solidFill>
                <a:round/>
              </a:ln>
              <a:effectLst/>
            </p:spPr>
            <p:txBody>
              <a:bodyPr wrap="none" anchor="ctr"/>
              <a:lstStyle/>
              <a:p>
                <a:endParaRPr lang="en-US"/>
              </a:p>
            </p:txBody>
          </p:sp>
          <p:sp>
            <p:nvSpPr>
              <p:cNvPr id="13" name="Line 79">
                <a:extLst>
                  <a:ext uri="{FF2B5EF4-FFF2-40B4-BE49-F238E27FC236}">
                    <a16:creationId xmlns:a16="http://schemas.microsoft.com/office/drawing/2014/main" id="{BA00D05F-53EC-4DA5-A9F4-0B828A917664}"/>
                  </a:ext>
                </a:extLst>
              </p:cNvPr>
              <p:cNvSpPr>
                <a:spLocks noChangeShapeType="1"/>
              </p:cNvSpPr>
              <p:nvPr/>
            </p:nvSpPr>
            <p:spPr bwMode="auto">
              <a:xfrm>
                <a:off x="6100924" y="5017639"/>
                <a:ext cx="3136" cy="470195"/>
              </a:xfrm>
              <a:prstGeom prst="line">
                <a:avLst/>
              </a:prstGeom>
              <a:noFill/>
              <a:ln w="4680" cap="flat">
                <a:solidFill>
                  <a:schemeClr val="bg1"/>
                </a:solidFill>
                <a:round/>
              </a:ln>
              <a:effectLst/>
            </p:spPr>
            <p:txBody>
              <a:bodyPr/>
              <a:lstStyle/>
              <a:p>
                <a:endParaRPr lang="en-US"/>
              </a:p>
            </p:txBody>
          </p:sp>
          <p:sp>
            <p:nvSpPr>
              <p:cNvPr id="14" name="Line 80">
                <a:extLst>
                  <a:ext uri="{FF2B5EF4-FFF2-40B4-BE49-F238E27FC236}">
                    <a16:creationId xmlns:a16="http://schemas.microsoft.com/office/drawing/2014/main" id="{5B65C3AF-C230-4AA4-BDB8-BE6D0FF8E784}"/>
                  </a:ext>
                </a:extLst>
              </p:cNvPr>
              <p:cNvSpPr>
                <a:spLocks noChangeShapeType="1"/>
              </p:cNvSpPr>
              <p:nvPr/>
            </p:nvSpPr>
            <p:spPr bwMode="auto">
              <a:xfrm flipH="1" flipV="1">
                <a:off x="6097791" y="5484700"/>
                <a:ext cx="335383" cy="341674"/>
              </a:xfrm>
              <a:prstGeom prst="line">
                <a:avLst/>
              </a:prstGeom>
              <a:noFill/>
              <a:ln w="4680" cap="flat">
                <a:solidFill>
                  <a:schemeClr val="bg1"/>
                </a:solidFill>
                <a:round/>
              </a:ln>
              <a:effectLst/>
            </p:spPr>
            <p:txBody>
              <a:bodyPr/>
              <a:lstStyle/>
              <a:p>
                <a:endParaRPr lang="en-US"/>
              </a:p>
            </p:txBody>
          </p:sp>
          <p:sp>
            <p:nvSpPr>
              <p:cNvPr id="15" name="Line 81">
                <a:extLst>
                  <a:ext uri="{FF2B5EF4-FFF2-40B4-BE49-F238E27FC236}">
                    <a16:creationId xmlns:a16="http://schemas.microsoft.com/office/drawing/2014/main" id="{067D9302-0FA5-46E6-832A-0711D939A35C}"/>
                  </a:ext>
                </a:extLst>
              </p:cNvPr>
              <p:cNvSpPr>
                <a:spLocks noChangeShapeType="1"/>
              </p:cNvSpPr>
              <p:nvPr/>
            </p:nvSpPr>
            <p:spPr bwMode="auto">
              <a:xfrm flipH="1">
                <a:off x="6097791" y="5161831"/>
                <a:ext cx="335383" cy="329138"/>
              </a:xfrm>
              <a:prstGeom prst="line">
                <a:avLst/>
              </a:prstGeom>
              <a:noFill/>
              <a:ln w="4680" cap="flat">
                <a:solidFill>
                  <a:schemeClr val="bg1"/>
                </a:solidFill>
                <a:round/>
              </a:ln>
              <a:effectLst/>
            </p:spPr>
            <p:txBody>
              <a:bodyPr/>
              <a:lstStyle/>
              <a:p>
                <a:endParaRPr lang="en-US"/>
              </a:p>
            </p:txBody>
          </p:sp>
        </p:grpSp>
      </p:grpSp>
      <p:grpSp>
        <p:nvGrpSpPr>
          <p:cNvPr id="16" name="组合 15">
            <a:extLst>
              <a:ext uri="{FF2B5EF4-FFF2-40B4-BE49-F238E27FC236}">
                <a16:creationId xmlns:a16="http://schemas.microsoft.com/office/drawing/2014/main" id="{225AF4D0-0205-4AF4-B71F-4CE3F8967322}"/>
              </a:ext>
            </a:extLst>
          </p:cNvPr>
          <p:cNvGrpSpPr/>
          <p:nvPr/>
        </p:nvGrpSpPr>
        <p:grpSpPr>
          <a:xfrm>
            <a:off x="1928495" y="3075940"/>
            <a:ext cx="684530" cy="684530"/>
            <a:chOff x="4000" y="4861"/>
            <a:chExt cx="1078" cy="1078"/>
          </a:xfrm>
        </p:grpSpPr>
        <p:sp>
          <p:nvSpPr>
            <p:cNvPr id="17" name="Oval 114">
              <a:extLst>
                <a:ext uri="{FF2B5EF4-FFF2-40B4-BE49-F238E27FC236}">
                  <a16:creationId xmlns:a16="http://schemas.microsoft.com/office/drawing/2014/main" id="{FBE36D51-EE53-4AFA-9580-361C8F65B7A9}"/>
                </a:ext>
              </a:extLst>
            </p:cNvPr>
            <p:cNvSpPr/>
            <p:nvPr/>
          </p:nvSpPr>
          <p:spPr>
            <a:xfrm>
              <a:off x="4000" y="486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37">
              <a:extLst>
                <a:ext uri="{FF2B5EF4-FFF2-40B4-BE49-F238E27FC236}">
                  <a16:creationId xmlns:a16="http://schemas.microsoft.com/office/drawing/2014/main" id="{1BAD5E6D-A216-44B4-91B7-D7383014A683}"/>
                </a:ext>
              </a:extLst>
            </p:cNvPr>
            <p:cNvGrpSpPr/>
            <p:nvPr/>
          </p:nvGrpSpPr>
          <p:grpSpPr>
            <a:xfrm>
              <a:off x="4245" y="5124"/>
              <a:ext cx="587" cy="538"/>
              <a:chOff x="11793053" y="5061523"/>
              <a:chExt cx="940330" cy="862026"/>
            </a:xfrm>
          </p:grpSpPr>
          <p:sp>
            <p:nvSpPr>
              <p:cNvPr id="19" name="Freeform 489">
                <a:extLst>
                  <a:ext uri="{FF2B5EF4-FFF2-40B4-BE49-F238E27FC236}">
                    <a16:creationId xmlns:a16="http://schemas.microsoft.com/office/drawing/2014/main" id="{BF862E97-82BB-44DC-928E-9F1C7648E2DC}"/>
                  </a:ext>
                </a:extLst>
              </p:cNvPr>
              <p:cNvSpPr>
                <a:spLocks noChangeArrowheads="1"/>
              </p:cNvSpPr>
              <p:nvPr/>
            </p:nvSpPr>
            <p:spPr bwMode="auto">
              <a:xfrm>
                <a:off x="11793053" y="5146159"/>
                <a:ext cx="940330" cy="777390"/>
              </a:xfrm>
              <a:custGeom>
                <a:gdLst>
                  <a:gd name="T0" fmla="*/ 1204 w 1324"/>
                  <a:gd name="T1" fmla="*/ 1092 h 1093"/>
                  <a:gd name="T2" fmla="*/ 1204 w 1324"/>
                  <a:gd name="T3" fmla="*/ 1092 h 1093"/>
                  <a:gd name="T4" fmla="*/ 121 w 1324"/>
                  <a:gd name="T5" fmla="*/ 1092 h 1093"/>
                  <a:gd name="T6" fmla="*/ 0 w 1324"/>
                  <a:gd name="T7" fmla="*/ 962 h 1093"/>
                  <a:gd name="T8" fmla="*/ 0 w 1324"/>
                  <a:gd name="T9" fmla="*/ 121 h 1093"/>
                  <a:gd name="T10" fmla="*/ 121 w 1324"/>
                  <a:gd name="T11" fmla="*/ 0 h 1093"/>
                  <a:gd name="T12" fmla="*/ 1204 w 1324"/>
                  <a:gd name="T13" fmla="*/ 0 h 1093"/>
                  <a:gd name="T14" fmla="*/ 1323 w 1324"/>
                  <a:gd name="T15" fmla="*/ 121 h 1093"/>
                  <a:gd name="T16" fmla="*/ 1323 w 1324"/>
                  <a:gd name="T17" fmla="*/ 962 h 1093"/>
                  <a:gd name="T18" fmla="*/ 1204 w 1324"/>
                  <a:gd name="T19" fmla="*/ 1092 h 10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4" h="1093">
                    <a:moveTo>
                      <a:pt x="1204" y="1092"/>
                    </a:moveTo>
                    <a:lnTo>
                      <a:pt x="1204" y="1092"/>
                    </a:lnTo>
                    <a:cubicBezTo>
                      <a:pt x="121" y="1092"/>
                      <a:pt x="121" y="1092"/>
                      <a:pt x="121" y="1092"/>
                    </a:cubicBezTo>
                    <a:cubicBezTo>
                      <a:pt x="50" y="1092"/>
                      <a:pt x="0" y="1033"/>
                      <a:pt x="0" y="962"/>
                    </a:cubicBezTo>
                    <a:cubicBezTo>
                      <a:pt x="0" y="121"/>
                      <a:pt x="0" y="121"/>
                      <a:pt x="0" y="121"/>
                    </a:cubicBezTo>
                    <a:cubicBezTo>
                      <a:pt x="0" y="59"/>
                      <a:pt x="50" y="0"/>
                      <a:pt x="121" y="0"/>
                    </a:cubicBezTo>
                    <a:cubicBezTo>
                      <a:pt x="1204" y="0"/>
                      <a:pt x="1204" y="0"/>
                      <a:pt x="1204" y="0"/>
                    </a:cubicBezTo>
                    <a:cubicBezTo>
                      <a:pt x="1264" y="0"/>
                      <a:pt x="1323" y="59"/>
                      <a:pt x="1323" y="121"/>
                    </a:cubicBezTo>
                    <a:cubicBezTo>
                      <a:pt x="1323" y="962"/>
                      <a:pt x="1323" y="962"/>
                      <a:pt x="1323" y="962"/>
                    </a:cubicBezTo>
                    <a:cubicBezTo>
                      <a:pt x="1323" y="1033"/>
                      <a:pt x="1264" y="1092"/>
                      <a:pt x="1204" y="1092"/>
                    </a:cubicBezTo>
                  </a:path>
                </a:pathLst>
              </a:custGeom>
              <a:noFill/>
              <a:ln w="4680" cap="flat">
                <a:solidFill>
                  <a:schemeClr val="bg1"/>
                </a:solidFill>
                <a:round/>
              </a:ln>
              <a:effectLst/>
            </p:spPr>
            <p:txBody>
              <a:bodyPr wrap="none" anchor="ctr"/>
              <a:lstStyle/>
              <a:p>
                <a:endParaRPr lang="en-US"/>
              </a:p>
            </p:txBody>
          </p:sp>
          <p:sp>
            <p:nvSpPr>
              <p:cNvPr id="20" name="Line 490">
                <a:extLst>
                  <a:ext uri="{FF2B5EF4-FFF2-40B4-BE49-F238E27FC236}">
                    <a16:creationId xmlns:a16="http://schemas.microsoft.com/office/drawing/2014/main" id="{32E141D1-28DD-421F-A137-3A4C4244DE5D}"/>
                  </a:ext>
                </a:extLst>
              </p:cNvPr>
              <p:cNvSpPr>
                <a:spLocks noChangeShapeType="1"/>
              </p:cNvSpPr>
              <p:nvPr/>
            </p:nvSpPr>
            <p:spPr bwMode="auto">
              <a:xfrm>
                <a:off x="12009330" y="5061523"/>
                <a:ext cx="3134" cy="172406"/>
              </a:xfrm>
              <a:prstGeom prst="line">
                <a:avLst/>
              </a:prstGeom>
              <a:noFill/>
              <a:ln w="4680" cap="flat">
                <a:solidFill>
                  <a:schemeClr val="bg1"/>
                </a:solidFill>
                <a:round/>
              </a:ln>
              <a:effectLst/>
            </p:spPr>
            <p:txBody>
              <a:bodyPr/>
              <a:lstStyle/>
              <a:p>
                <a:endParaRPr lang="en-US"/>
              </a:p>
            </p:txBody>
          </p:sp>
          <p:sp>
            <p:nvSpPr>
              <p:cNvPr id="21" name="Line 491">
                <a:extLst>
                  <a:ext uri="{FF2B5EF4-FFF2-40B4-BE49-F238E27FC236}">
                    <a16:creationId xmlns:a16="http://schemas.microsoft.com/office/drawing/2014/main" id="{901E8E2F-B891-42ED-B56E-DD3631E6AE92}"/>
                  </a:ext>
                </a:extLst>
              </p:cNvPr>
              <p:cNvSpPr>
                <a:spLocks noChangeShapeType="1"/>
              </p:cNvSpPr>
              <p:nvPr/>
            </p:nvSpPr>
            <p:spPr bwMode="auto">
              <a:xfrm>
                <a:off x="12523376" y="5061523"/>
                <a:ext cx="3134" cy="172406"/>
              </a:xfrm>
              <a:prstGeom prst="line">
                <a:avLst/>
              </a:prstGeom>
              <a:noFill/>
              <a:ln w="4680" cap="flat">
                <a:solidFill>
                  <a:schemeClr val="bg1"/>
                </a:solidFill>
                <a:round/>
              </a:ln>
              <a:effectLst/>
            </p:spPr>
            <p:txBody>
              <a:bodyPr/>
              <a:lstStyle/>
              <a:p>
                <a:endParaRPr lang="en-US"/>
              </a:p>
            </p:txBody>
          </p:sp>
          <p:sp>
            <p:nvSpPr>
              <p:cNvPr id="22" name="Line 492">
                <a:extLst>
                  <a:ext uri="{FF2B5EF4-FFF2-40B4-BE49-F238E27FC236}">
                    <a16:creationId xmlns:a16="http://schemas.microsoft.com/office/drawing/2014/main" id="{E0F65FE3-9C8E-4EC9-BBBE-85D778D40803}"/>
                  </a:ext>
                </a:extLst>
              </p:cNvPr>
              <p:cNvSpPr>
                <a:spLocks noChangeShapeType="1"/>
              </p:cNvSpPr>
              <p:nvPr/>
            </p:nvSpPr>
            <p:spPr bwMode="auto">
              <a:xfrm>
                <a:off x="11793053" y="5403199"/>
                <a:ext cx="940330" cy="3134"/>
              </a:xfrm>
              <a:prstGeom prst="line">
                <a:avLst/>
              </a:prstGeom>
              <a:noFill/>
              <a:ln w="4680" cap="flat">
                <a:solidFill>
                  <a:schemeClr val="bg1"/>
                </a:solidFill>
                <a:round/>
              </a:ln>
              <a:effectLst/>
            </p:spPr>
            <p:txBody>
              <a:bodyPr/>
              <a:lstStyle/>
              <a:p>
                <a:endParaRPr lang="en-US"/>
              </a:p>
            </p:txBody>
          </p:sp>
          <p:sp>
            <p:nvSpPr>
              <p:cNvPr id="23" name="Freeform 493">
                <a:extLst>
                  <a:ext uri="{FF2B5EF4-FFF2-40B4-BE49-F238E27FC236}">
                    <a16:creationId xmlns:a16="http://schemas.microsoft.com/office/drawing/2014/main" id="{F10AEBA3-50F8-4D44-8B2E-AC904C09A8A3}"/>
                  </a:ext>
                </a:extLst>
              </p:cNvPr>
              <p:cNvSpPr>
                <a:spLocks noChangeArrowheads="1"/>
              </p:cNvSpPr>
              <p:nvPr/>
            </p:nvSpPr>
            <p:spPr bwMode="auto">
              <a:xfrm>
                <a:off x="11965448" y="5531718"/>
                <a:ext cx="87764" cy="87770"/>
              </a:xfrm>
              <a:custGeom>
                <a:gdLst>
                  <a:gd name="T0" fmla="*/ 121 w 122"/>
                  <a:gd name="T1" fmla="*/ 62 h 122"/>
                  <a:gd name="T2" fmla="*/ 121 w 122"/>
                  <a:gd name="T3" fmla="*/ 62 h 122"/>
                  <a:gd name="T4" fmla="*/ 59 w 122"/>
                  <a:gd name="T5" fmla="*/ 121 h 122"/>
                  <a:gd name="T6" fmla="*/ 0 w 122"/>
                  <a:gd name="T7" fmla="*/ 62 h 122"/>
                  <a:gd name="T8" fmla="*/ 59 w 122"/>
                  <a:gd name="T9" fmla="*/ 0 h 122"/>
                  <a:gd name="T10" fmla="*/ 121 w 122"/>
                  <a:gd name="T11" fmla="*/ 62 h 122"/>
                </a:gdLst>
                <a:cxnLst>
                  <a:cxn ang="0">
                    <a:pos x="T0" y="T1"/>
                  </a:cxn>
                  <a:cxn ang="0">
                    <a:pos x="T2" y="T3"/>
                  </a:cxn>
                  <a:cxn ang="0">
                    <a:pos x="T4" y="T5"/>
                  </a:cxn>
                  <a:cxn ang="0">
                    <a:pos x="T6" y="T7"/>
                  </a:cxn>
                  <a:cxn ang="0">
                    <a:pos x="T8" y="T9"/>
                  </a:cxn>
                  <a:cxn ang="0">
                    <a:pos x="T10" y="T11"/>
                  </a:cxn>
                </a:cxnLst>
                <a:rect l="0" t="0" r="r" b="b"/>
                <a:pathLst>
                  <a:path w="122" h="122">
                    <a:moveTo>
                      <a:pt x="121" y="62"/>
                    </a:moveTo>
                    <a:lnTo>
                      <a:pt x="121" y="62"/>
                    </a:lnTo>
                    <a:cubicBezTo>
                      <a:pt x="121" y="101"/>
                      <a:pt x="89" y="121"/>
                      <a:pt x="59" y="121"/>
                    </a:cubicBezTo>
                    <a:cubicBezTo>
                      <a:pt x="20" y="121"/>
                      <a:pt x="0" y="101"/>
                      <a:pt x="0" y="62"/>
                    </a:cubicBezTo>
                    <a:cubicBezTo>
                      <a:pt x="0" y="30"/>
                      <a:pt x="20" y="0"/>
                      <a:pt x="59" y="0"/>
                    </a:cubicBezTo>
                    <a:cubicBezTo>
                      <a:pt x="89" y="0"/>
                      <a:pt x="121" y="30"/>
                      <a:pt x="121" y="62"/>
                    </a:cubicBezTo>
                  </a:path>
                </a:pathLst>
              </a:custGeom>
              <a:noFill/>
              <a:ln w="9525" cap="flat">
                <a:solidFill>
                  <a:schemeClr val="bg1"/>
                </a:solidFill>
                <a:bevel/>
              </a:ln>
              <a:effectLst/>
            </p:spPr>
            <p:txBody>
              <a:bodyPr wrap="none" anchor="ctr"/>
              <a:lstStyle/>
              <a:p>
                <a:endParaRPr lang="en-US"/>
              </a:p>
            </p:txBody>
          </p:sp>
          <p:sp>
            <p:nvSpPr>
              <p:cNvPr id="24" name="Freeform 494">
                <a:extLst>
                  <a:ext uri="{FF2B5EF4-FFF2-40B4-BE49-F238E27FC236}">
                    <a16:creationId xmlns:a16="http://schemas.microsoft.com/office/drawing/2014/main" id="{3B13C0C9-F3E5-4214-8098-40A191D67778}"/>
                  </a:ext>
                </a:extLst>
              </p:cNvPr>
              <p:cNvSpPr>
                <a:spLocks noChangeArrowheads="1"/>
              </p:cNvSpPr>
              <p:nvPr/>
            </p:nvSpPr>
            <p:spPr bwMode="auto">
              <a:xfrm>
                <a:off x="11965448" y="5704124"/>
                <a:ext cx="87764" cy="84634"/>
              </a:xfrm>
              <a:custGeom>
                <a:gdLst>
                  <a:gd name="T0" fmla="*/ 121 w 122"/>
                  <a:gd name="T1" fmla="*/ 60 h 120"/>
                  <a:gd name="T2" fmla="*/ 121 w 122"/>
                  <a:gd name="T3" fmla="*/ 60 h 120"/>
                  <a:gd name="T4" fmla="*/ 59 w 122"/>
                  <a:gd name="T5" fmla="*/ 119 h 120"/>
                  <a:gd name="T6" fmla="*/ 0 w 122"/>
                  <a:gd name="T7" fmla="*/ 60 h 120"/>
                  <a:gd name="T8" fmla="*/ 59 w 122"/>
                  <a:gd name="T9" fmla="*/ 0 h 120"/>
                  <a:gd name="T10" fmla="*/ 121 w 122"/>
                  <a:gd name="T11" fmla="*/ 60 h 120"/>
                </a:gdLst>
                <a:cxnLst>
                  <a:cxn ang="0">
                    <a:pos x="T0" y="T1"/>
                  </a:cxn>
                  <a:cxn ang="0">
                    <a:pos x="T2" y="T3"/>
                  </a:cxn>
                  <a:cxn ang="0">
                    <a:pos x="T4" y="T5"/>
                  </a:cxn>
                  <a:cxn ang="0">
                    <a:pos x="T6" y="T7"/>
                  </a:cxn>
                  <a:cxn ang="0">
                    <a:pos x="T8" y="T9"/>
                  </a:cxn>
                  <a:cxn ang="0">
                    <a:pos x="T10" y="T11"/>
                  </a:cxn>
                </a:cxnLst>
                <a:rect l="0" t="0" r="r" b="b"/>
                <a:pathLst>
                  <a:path w="122" h="120">
                    <a:moveTo>
                      <a:pt x="121" y="60"/>
                    </a:moveTo>
                    <a:lnTo>
                      <a:pt x="121" y="60"/>
                    </a:lnTo>
                    <a:cubicBezTo>
                      <a:pt x="121" y="101"/>
                      <a:pt x="89" y="119"/>
                      <a:pt x="59" y="119"/>
                    </a:cubicBezTo>
                    <a:cubicBezTo>
                      <a:pt x="20" y="119"/>
                      <a:pt x="0" y="101"/>
                      <a:pt x="0" y="60"/>
                    </a:cubicBezTo>
                    <a:cubicBezTo>
                      <a:pt x="0" y="30"/>
                      <a:pt x="20" y="0"/>
                      <a:pt x="59" y="0"/>
                    </a:cubicBezTo>
                    <a:cubicBezTo>
                      <a:pt x="89" y="0"/>
                      <a:pt x="121" y="30"/>
                      <a:pt x="121" y="60"/>
                    </a:cubicBezTo>
                  </a:path>
                </a:pathLst>
              </a:custGeom>
              <a:noFill/>
              <a:ln w="9525" cap="flat">
                <a:solidFill>
                  <a:schemeClr val="bg1"/>
                </a:solidFill>
                <a:bevel/>
              </a:ln>
              <a:effectLst/>
            </p:spPr>
            <p:txBody>
              <a:bodyPr wrap="none" anchor="ctr"/>
              <a:lstStyle/>
              <a:p>
                <a:endParaRPr lang="en-US"/>
              </a:p>
            </p:txBody>
          </p:sp>
          <p:sp>
            <p:nvSpPr>
              <p:cNvPr id="25" name="Freeform 495">
                <a:extLst>
                  <a:ext uri="{FF2B5EF4-FFF2-40B4-BE49-F238E27FC236}">
                    <a16:creationId xmlns:a16="http://schemas.microsoft.com/office/drawing/2014/main" id="{E9582748-FFED-495F-B12E-A803B7E8F968}"/>
                  </a:ext>
                </a:extLst>
              </p:cNvPr>
              <p:cNvSpPr>
                <a:spLocks noChangeArrowheads="1"/>
              </p:cNvSpPr>
              <p:nvPr/>
            </p:nvSpPr>
            <p:spPr bwMode="auto">
              <a:xfrm>
                <a:off x="12137840" y="5704124"/>
                <a:ext cx="87764" cy="84634"/>
              </a:xfrm>
              <a:custGeom>
                <a:gdLst>
                  <a:gd name="T0" fmla="*/ 121 w 122"/>
                  <a:gd name="T1" fmla="*/ 60 h 120"/>
                  <a:gd name="T2" fmla="*/ 121 w 122"/>
                  <a:gd name="T3" fmla="*/ 60 h 120"/>
                  <a:gd name="T4" fmla="*/ 62 w 122"/>
                  <a:gd name="T5" fmla="*/ 119 h 120"/>
                  <a:gd name="T6" fmla="*/ 0 w 122"/>
                  <a:gd name="T7" fmla="*/ 60 h 120"/>
                  <a:gd name="T8" fmla="*/ 62 w 122"/>
                  <a:gd name="T9" fmla="*/ 0 h 120"/>
                  <a:gd name="T10" fmla="*/ 121 w 122"/>
                  <a:gd name="T11" fmla="*/ 60 h 120"/>
                </a:gdLst>
                <a:cxnLst>
                  <a:cxn ang="0">
                    <a:pos x="T0" y="T1"/>
                  </a:cxn>
                  <a:cxn ang="0">
                    <a:pos x="T2" y="T3"/>
                  </a:cxn>
                  <a:cxn ang="0">
                    <a:pos x="T4" y="T5"/>
                  </a:cxn>
                  <a:cxn ang="0">
                    <a:pos x="T6" y="T7"/>
                  </a:cxn>
                  <a:cxn ang="0">
                    <a:pos x="T8" y="T9"/>
                  </a:cxn>
                  <a:cxn ang="0">
                    <a:pos x="T10" y="T11"/>
                  </a:cxn>
                </a:cxnLst>
                <a:rect l="0" t="0" r="r" b="b"/>
                <a:pathLst>
                  <a:path w="122" h="120">
                    <a:moveTo>
                      <a:pt x="121" y="60"/>
                    </a:moveTo>
                    <a:lnTo>
                      <a:pt x="121" y="60"/>
                    </a:lnTo>
                    <a:cubicBezTo>
                      <a:pt x="121" y="101"/>
                      <a:pt x="91" y="119"/>
                      <a:pt x="62" y="119"/>
                    </a:cubicBezTo>
                    <a:cubicBezTo>
                      <a:pt x="21" y="119"/>
                      <a:pt x="0" y="101"/>
                      <a:pt x="0" y="60"/>
                    </a:cubicBezTo>
                    <a:cubicBezTo>
                      <a:pt x="0" y="30"/>
                      <a:pt x="21" y="0"/>
                      <a:pt x="62" y="0"/>
                    </a:cubicBezTo>
                    <a:cubicBezTo>
                      <a:pt x="91" y="0"/>
                      <a:pt x="121" y="30"/>
                      <a:pt x="121" y="60"/>
                    </a:cubicBezTo>
                  </a:path>
                </a:pathLst>
              </a:custGeom>
              <a:noFill/>
              <a:ln w="9525" cap="flat">
                <a:solidFill>
                  <a:schemeClr val="bg1"/>
                </a:solidFill>
                <a:bevel/>
              </a:ln>
              <a:effectLst/>
            </p:spPr>
            <p:txBody>
              <a:bodyPr wrap="none" anchor="ctr"/>
              <a:lstStyle/>
              <a:p>
                <a:endParaRPr lang="en-US"/>
              </a:p>
            </p:txBody>
          </p:sp>
          <p:sp>
            <p:nvSpPr>
              <p:cNvPr id="26" name="Freeform 496">
                <a:extLst>
                  <a:ext uri="{FF2B5EF4-FFF2-40B4-BE49-F238E27FC236}">
                    <a16:creationId xmlns:a16="http://schemas.microsoft.com/office/drawing/2014/main" id="{10BD7E6B-F2AC-4360-AE7F-43F7F93D05DB}"/>
                  </a:ext>
                </a:extLst>
              </p:cNvPr>
              <p:cNvSpPr>
                <a:spLocks noChangeArrowheads="1"/>
              </p:cNvSpPr>
              <p:nvPr/>
            </p:nvSpPr>
            <p:spPr bwMode="auto">
              <a:xfrm>
                <a:off x="12137840" y="5531718"/>
                <a:ext cx="87764" cy="87770"/>
              </a:xfrm>
              <a:custGeom>
                <a:gdLst>
                  <a:gd name="T0" fmla="*/ 121 w 122"/>
                  <a:gd name="T1" fmla="*/ 62 h 122"/>
                  <a:gd name="T2" fmla="*/ 121 w 122"/>
                  <a:gd name="T3" fmla="*/ 62 h 122"/>
                  <a:gd name="T4" fmla="*/ 62 w 122"/>
                  <a:gd name="T5" fmla="*/ 121 h 122"/>
                  <a:gd name="T6" fmla="*/ 0 w 122"/>
                  <a:gd name="T7" fmla="*/ 62 h 122"/>
                  <a:gd name="T8" fmla="*/ 62 w 122"/>
                  <a:gd name="T9" fmla="*/ 0 h 122"/>
                  <a:gd name="T10" fmla="*/ 121 w 122"/>
                  <a:gd name="T11" fmla="*/ 62 h 122"/>
                </a:gdLst>
                <a:cxnLst>
                  <a:cxn ang="0">
                    <a:pos x="T0" y="T1"/>
                  </a:cxn>
                  <a:cxn ang="0">
                    <a:pos x="T2" y="T3"/>
                  </a:cxn>
                  <a:cxn ang="0">
                    <a:pos x="T4" y="T5"/>
                  </a:cxn>
                  <a:cxn ang="0">
                    <a:pos x="T6" y="T7"/>
                  </a:cxn>
                  <a:cxn ang="0">
                    <a:pos x="T8" y="T9"/>
                  </a:cxn>
                  <a:cxn ang="0">
                    <a:pos x="T10" y="T11"/>
                  </a:cxn>
                </a:cxnLst>
                <a:rect l="0" t="0" r="r" b="b"/>
                <a:pathLst>
                  <a:path w="122" h="122">
                    <a:moveTo>
                      <a:pt x="121" y="62"/>
                    </a:moveTo>
                    <a:lnTo>
                      <a:pt x="121" y="62"/>
                    </a:lnTo>
                    <a:cubicBezTo>
                      <a:pt x="121" y="101"/>
                      <a:pt x="91" y="121"/>
                      <a:pt x="62" y="121"/>
                    </a:cubicBezTo>
                    <a:cubicBezTo>
                      <a:pt x="21" y="121"/>
                      <a:pt x="0" y="101"/>
                      <a:pt x="0" y="62"/>
                    </a:cubicBezTo>
                    <a:cubicBezTo>
                      <a:pt x="0" y="30"/>
                      <a:pt x="21" y="0"/>
                      <a:pt x="62" y="0"/>
                    </a:cubicBezTo>
                    <a:cubicBezTo>
                      <a:pt x="91" y="0"/>
                      <a:pt x="121" y="30"/>
                      <a:pt x="121" y="62"/>
                    </a:cubicBezTo>
                  </a:path>
                </a:pathLst>
              </a:custGeom>
              <a:noFill/>
              <a:ln w="9525" cap="flat">
                <a:solidFill>
                  <a:schemeClr val="bg1"/>
                </a:solidFill>
                <a:bevel/>
              </a:ln>
              <a:effectLst/>
            </p:spPr>
            <p:txBody>
              <a:bodyPr wrap="none" anchor="ctr"/>
              <a:lstStyle/>
              <a:p>
                <a:endParaRPr lang="en-US"/>
              </a:p>
            </p:txBody>
          </p:sp>
          <p:sp>
            <p:nvSpPr>
              <p:cNvPr id="27" name="Freeform 497">
                <a:extLst>
                  <a:ext uri="{FF2B5EF4-FFF2-40B4-BE49-F238E27FC236}">
                    <a16:creationId xmlns:a16="http://schemas.microsoft.com/office/drawing/2014/main" id="{007CC68F-1A30-483B-A918-576546537C96}"/>
                  </a:ext>
                </a:extLst>
              </p:cNvPr>
              <p:cNvSpPr>
                <a:spLocks noChangeArrowheads="1"/>
              </p:cNvSpPr>
              <p:nvPr/>
            </p:nvSpPr>
            <p:spPr bwMode="auto">
              <a:xfrm>
                <a:off x="12307099" y="5531718"/>
                <a:ext cx="87764" cy="87770"/>
              </a:xfrm>
              <a:custGeom>
                <a:gdLst>
                  <a:gd name="T0" fmla="*/ 121 w 122"/>
                  <a:gd name="T1" fmla="*/ 62 h 122"/>
                  <a:gd name="T2" fmla="*/ 121 w 122"/>
                  <a:gd name="T3" fmla="*/ 62 h 122"/>
                  <a:gd name="T4" fmla="*/ 59 w 122"/>
                  <a:gd name="T5" fmla="*/ 121 h 122"/>
                  <a:gd name="T6" fmla="*/ 0 w 122"/>
                  <a:gd name="T7" fmla="*/ 62 h 122"/>
                  <a:gd name="T8" fmla="*/ 59 w 122"/>
                  <a:gd name="T9" fmla="*/ 0 h 122"/>
                  <a:gd name="T10" fmla="*/ 121 w 122"/>
                  <a:gd name="T11" fmla="*/ 62 h 122"/>
                </a:gdLst>
                <a:cxnLst>
                  <a:cxn ang="0">
                    <a:pos x="T0" y="T1"/>
                  </a:cxn>
                  <a:cxn ang="0">
                    <a:pos x="T2" y="T3"/>
                  </a:cxn>
                  <a:cxn ang="0">
                    <a:pos x="T4" y="T5"/>
                  </a:cxn>
                  <a:cxn ang="0">
                    <a:pos x="T6" y="T7"/>
                  </a:cxn>
                  <a:cxn ang="0">
                    <a:pos x="T8" y="T9"/>
                  </a:cxn>
                  <a:cxn ang="0">
                    <a:pos x="T10" y="T11"/>
                  </a:cxn>
                </a:cxnLst>
                <a:rect l="0" t="0" r="r" b="b"/>
                <a:pathLst>
                  <a:path w="122" h="122">
                    <a:moveTo>
                      <a:pt x="121" y="62"/>
                    </a:moveTo>
                    <a:lnTo>
                      <a:pt x="121" y="62"/>
                    </a:lnTo>
                    <a:cubicBezTo>
                      <a:pt x="121" y="101"/>
                      <a:pt x="89" y="121"/>
                      <a:pt x="59" y="121"/>
                    </a:cubicBezTo>
                    <a:cubicBezTo>
                      <a:pt x="21" y="121"/>
                      <a:pt x="0" y="101"/>
                      <a:pt x="0" y="62"/>
                    </a:cubicBezTo>
                    <a:cubicBezTo>
                      <a:pt x="0" y="30"/>
                      <a:pt x="21" y="0"/>
                      <a:pt x="59" y="0"/>
                    </a:cubicBezTo>
                    <a:cubicBezTo>
                      <a:pt x="89" y="0"/>
                      <a:pt x="121" y="30"/>
                      <a:pt x="121" y="62"/>
                    </a:cubicBezTo>
                  </a:path>
                </a:pathLst>
              </a:custGeom>
              <a:noFill/>
              <a:ln w="9525" cap="flat">
                <a:solidFill>
                  <a:schemeClr val="bg1"/>
                </a:solidFill>
                <a:bevel/>
              </a:ln>
              <a:effectLst/>
            </p:spPr>
            <p:txBody>
              <a:bodyPr wrap="none" anchor="ctr"/>
              <a:lstStyle/>
              <a:p>
                <a:endParaRPr lang="en-US"/>
              </a:p>
            </p:txBody>
          </p:sp>
          <p:sp>
            <p:nvSpPr>
              <p:cNvPr id="28" name="Freeform 498">
                <a:extLst>
                  <a:ext uri="{FF2B5EF4-FFF2-40B4-BE49-F238E27FC236}">
                    <a16:creationId xmlns:a16="http://schemas.microsoft.com/office/drawing/2014/main" id="{D23B57C2-70A8-4662-81A5-FFCFD94292D5}"/>
                  </a:ext>
                </a:extLst>
              </p:cNvPr>
              <p:cNvSpPr>
                <a:spLocks noChangeArrowheads="1"/>
              </p:cNvSpPr>
              <p:nvPr/>
            </p:nvSpPr>
            <p:spPr bwMode="auto">
              <a:xfrm>
                <a:off x="12307099" y="5704124"/>
                <a:ext cx="87764" cy="84634"/>
              </a:xfrm>
              <a:custGeom>
                <a:gdLst>
                  <a:gd name="T0" fmla="*/ 121 w 122"/>
                  <a:gd name="T1" fmla="*/ 60 h 120"/>
                  <a:gd name="T2" fmla="*/ 121 w 122"/>
                  <a:gd name="T3" fmla="*/ 60 h 120"/>
                  <a:gd name="T4" fmla="*/ 59 w 122"/>
                  <a:gd name="T5" fmla="*/ 119 h 120"/>
                  <a:gd name="T6" fmla="*/ 0 w 122"/>
                  <a:gd name="T7" fmla="*/ 60 h 120"/>
                  <a:gd name="T8" fmla="*/ 59 w 122"/>
                  <a:gd name="T9" fmla="*/ 0 h 120"/>
                  <a:gd name="T10" fmla="*/ 121 w 122"/>
                  <a:gd name="T11" fmla="*/ 60 h 120"/>
                </a:gdLst>
                <a:cxnLst>
                  <a:cxn ang="0">
                    <a:pos x="T0" y="T1"/>
                  </a:cxn>
                  <a:cxn ang="0">
                    <a:pos x="T2" y="T3"/>
                  </a:cxn>
                  <a:cxn ang="0">
                    <a:pos x="T4" y="T5"/>
                  </a:cxn>
                  <a:cxn ang="0">
                    <a:pos x="T6" y="T7"/>
                  </a:cxn>
                  <a:cxn ang="0">
                    <a:pos x="T8" y="T9"/>
                  </a:cxn>
                  <a:cxn ang="0">
                    <a:pos x="T10" y="T11"/>
                  </a:cxn>
                </a:cxnLst>
                <a:rect l="0" t="0" r="r" b="b"/>
                <a:pathLst>
                  <a:path w="122" h="120">
                    <a:moveTo>
                      <a:pt x="121" y="60"/>
                    </a:moveTo>
                    <a:lnTo>
                      <a:pt x="121" y="60"/>
                    </a:lnTo>
                    <a:cubicBezTo>
                      <a:pt x="121" y="101"/>
                      <a:pt x="89" y="119"/>
                      <a:pt x="59" y="119"/>
                    </a:cubicBezTo>
                    <a:cubicBezTo>
                      <a:pt x="21" y="119"/>
                      <a:pt x="0" y="101"/>
                      <a:pt x="0" y="60"/>
                    </a:cubicBezTo>
                    <a:cubicBezTo>
                      <a:pt x="0" y="30"/>
                      <a:pt x="21" y="0"/>
                      <a:pt x="59" y="0"/>
                    </a:cubicBezTo>
                    <a:cubicBezTo>
                      <a:pt x="89" y="0"/>
                      <a:pt x="121" y="30"/>
                      <a:pt x="121" y="60"/>
                    </a:cubicBezTo>
                  </a:path>
                </a:pathLst>
              </a:custGeom>
              <a:noFill/>
              <a:ln w="9525" cap="flat">
                <a:solidFill>
                  <a:schemeClr val="bg1"/>
                </a:solidFill>
                <a:bevel/>
              </a:ln>
              <a:effectLst/>
            </p:spPr>
            <p:txBody>
              <a:bodyPr wrap="none" anchor="ctr"/>
              <a:lstStyle/>
              <a:p>
                <a:endParaRPr lang="en-US"/>
              </a:p>
            </p:txBody>
          </p:sp>
          <p:sp>
            <p:nvSpPr>
              <p:cNvPr id="29" name="Freeform 499">
                <a:extLst>
                  <a:ext uri="{FF2B5EF4-FFF2-40B4-BE49-F238E27FC236}">
                    <a16:creationId xmlns:a16="http://schemas.microsoft.com/office/drawing/2014/main" id="{01AF39D0-A045-4E35-9E26-7F644805708B}"/>
                  </a:ext>
                </a:extLst>
              </p:cNvPr>
              <p:cNvSpPr>
                <a:spLocks noChangeArrowheads="1"/>
              </p:cNvSpPr>
              <p:nvPr/>
            </p:nvSpPr>
            <p:spPr bwMode="auto">
              <a:xfrm>
                <a:off x="12479494" y="5704124"/>
                <a:ext cx="84628" cy="84634"/>
              </a:xfrm>
              <a:custGeom>
                <a:gdLst>
                  <a:gd name="T0" fmla="*/ 120 w 121"/>
                  <a:gd name="T1" fmla="*/ 60 h 120"/>
                  <a:gd name="T2" fmla="*/ 120 w 121"/>
                  <a:gd name="T3" fmla="*/ 60 h 120"/>
                  <a:gd name="T4" fmla="*/ 61 w 121"/>
                  <a:gd name="T5" fmla="*/ 119 h 120"/>
                  <a:gd name="T6" fmla="*/ 0 w 121"/>
                  <a:gd name="T7" fmla="*/ 60 h 120"/>
                  <a:gd name="T8" fmla="*/ 61 w 121"/>
                  <a:gd name="T9" fmla="*/ 0 h 120"/>
                  <a:gd name="T10" fmla="*/ 120 w 121"/>
                  <a:gd name="T11" fmla="*/ 60 h 120"/>
                </a:gdLst>
                <a:cxnLst>
                  <a:cxn ang="0">
                    <a:pos x="T0" y="T1"/>
                  </a:cxn>
                  <a:cxn ang="0">
                    <a:pos x="T2" y="T3"/>
                  </a:cxn>
                  <a:cxn ang="0">
                    <a:pos x="T4" y="T5"/>
                  </a:cxn>
                  <a:cxn ang="0">
                    <a:pos x="T6" y="T7"/>
                  </a:cxn>
                  <a:cxn ang="0">
                    <a:pos x="T8" y="T9"/>
                  </a:cxn>
                  <a:cxn ang="0">
                    <a:pos x="T10" y="T11"/>
                  </a:cxn>
                </a:cxnLst>
                <a:rect l="0" t="0" r="r" b="b"/>
                <a:pathLst>
                  <a:path w="120" h="120">
                    <a:moveTo>
                      <a:pt x="120" y="60"/>
                    </a:moveTo>
                    <a:lnTo>
                      <a:pt x="120" y="60"/>
                    </a:lnTo>
                    <a:cubicBezTo>
                      <a:pt x="120" y="101"/>
                      <a:pt x="91" y="119"/>
                      <a:pt x="61" y="119"/>
                    </a:cubicBezTo>
                    <a:cubicBezTo>
                      <a:pt x="20" y="119"/>
                      <a:pt x="0" y="101"/>
                      <a:pt x="0" y="60"/>
                    </a:cubicBezTo>
                    <a:cubicBezTo>
                      <a:pt x="0" y="30"/>
                      <a:pt x="20" y="0"/>
                      <a:pt x="61" y="0"/>
                    </a:cubicBezTo>
                    <a:cubicBezTo>
                      <a:pt x="91" y="0"/>
                      <a:pt x="120" y="30"/>
                      <a:pt x="120" y="60"/>
                    </a:cubicBezTo>
                  </a:path>
                </a:pathLst>
              </a:custGeom>
              <a:noFill/>
              <a:ln w="9525" cap="flat">
                <a:solidFill>
                  <a:schemeClr val="bg1"/>
                </a:solidFill>
                <a:bevel/>
              </a:ln>
              <a:effectLst/>
            </p:spPr>
            <p:txBody>
              <a:bodyPr wrap="none" anchor="ctr"/>
              <a:lstStyle/>
              <a:p>
                <a:endParaRPr lang="en-US"/>
              </a:p>
            </p:txBody>
          </p:sp>
          <p:sp>
            <p:nvSpPr>
              <p:cNvPr id="30" name="Freeform 500">
                <a:extLst>
                  <a:ext uri="{FF2B5EF4-FFF2-40B4-BE49-F238E27FC236}">
                    <a16:creationId xmlns:a16="http://schemas.microsoft.com/office/drawing/2014/main" id="{DEE8C821-ADAD-46E4-B2E4-A78156670303}"/>
                  </a:ext>
                </a:extLst>
              </p:cNvPr>
              <p:cNvSpPr>
                <a:spLocks noChangeArrowheads="1"/>
              </p:cNvSpPr>
              <p:nvPr/>
            </p:nvSpPr>
            <p:spPr bwMode="auto">
              <a:xfrm>
                <a:off x="12479494" y="5531718"/>
                <a:ext cx="84628" cy="87770"/>
              </a:xfrm>
              <a:custGeom>
                <a:gdLst>
                  <a:gd name="T0" fmla="*/ 120 w 121"/>
                  <a:gd name="T1" fmla="*/ 62 h 122"/>
                  <a:gd name="T2" fmla="*/ 120 w 121"/>
                  <a:gd name="T3" fmla="*/ 62 h 122"/>
                  <a:gd name="T4" fmla="*/ 61 w 121"/>
                  <a:gd name="T5" fmla="*/ 121 h 122"/>
                  <a:gd name="T6" fmla="*/ 0 w 121"/>
                  <a:gd name="T7" fmla="*/ 62 h 122"/>
                  <a:gd name="T8" fmla="*/ 61 w 121"/>
                  <a:gd name="T9" fmla="*/ 0 h 122"/>
                  <a:gd name="T10" fmla="*/ 120 w 121"/>
                  <a:gd name="T11" fmla="*/ 62 h 122"/>
                </a:gdLst>
                <a:cxnLst>
                  <a:cxn ang="0">
                    <a:pos x="T0" y="T1"/>
                  </a:cxn>
                  <a:cxn ang="0">
                    <a:pos x="T2" y="T3"/>
                  </a:cxn>
                  <a:cxn ang="0">
                    <a:pos x="T4" y="T5"/>
                  </a:cxn>
                  <a:cxn ang="0">
                    <a:pos x="T6" y="T7"/>
                  </a:cxn>
                  <a:cxn ang="0">
                    <a:pos x="T8" y="T9"/>
                  </a:cxn>
                  <a:cxn ang="0">
                    <a:pos x="T10" y="T11"/>
                  </a:cxn>
                </a:cxnLst>
                <a:rect l="0" t="0" r="r" b="b"/>
                <a:pathLst>
                  <a:path w="120" h="122">
                    <a:moveTo>
                      <a:pt x="120" y="62"/>
                    </a:moveTo>
                    <a:lnTo>
                      <a:pt x="120" y="62"/>
                    </a:lnTo>
                    <a:cubicBezTo>
                      <a:pt x="120" y="101"/>
                      <a:pt x="91" y="121"/>
                      <a:pt x="61" y="121"/>
                    </a:cubicBezTo>
                    <a:cubicBezTo>
                      <a:pt x="20" y="121"/>
                      <a:pt x="0" y="101"/>
                      <a:pt x="0" y="62"/>
                    </a:cubicBezTo>
                    <a:cubicBezTo>
                      <a:pt x="0" y="30"/>
                      <a:pt x="20" y="0"/>
                      <a:pt x="61" y="0"/>
                    </a:cubicBezTo>
                    <a:cubicBezTo>
                      <a:pt x="91" y="0"/>
                      <a:pt x="120" y="30"/>
                      <a:pt x="120" y="62"/>
                    </a:cubicBezTo>
                  </a:path>
                </a:pathLst>
              </a:custGeom>
              <a:noFill/>
              <a:ln w="9525" cap="flat">
                <a:solidFill>
                  <a:schemeClr val="bg1"/>
                </a:solidFill>
                <a:bevel/>
              </a:ln>
              <a:effectLst/>
            </p:spPr>
            <p:txBody>
              <a:bodyPr wrap="none" anchor="ctr"/>
              <a:lstStyle/>
              <a:p>
                <a:endParaRPr lang="en-US"/>
              </a:p>
            </p:txBody>
          </p:sp>
        </p:grpSp>
      </p:grpSp>
      <p:grpSp>
        <p:nvGrpSpPr>
          <p:cNvPr id="31" name="组合 30">
            <a:extLst>
              <a:ext uri="{FF2B5EF4-FFF2-40B4-BE49-F238E27FC236}">
                <a16:creationId xmlns:a16="http://schemas.microsoft.com/office/drawing/2014/main" id="{33BDBD7F-EF3F-439A-97BC-E7715CD024BE}"/>
              </a:ext>
            </a:extLst>
          </p:cNvPr>
          <p:cNvGrpSpPr/>
          <p:nvPr/>
        </p:nvGrpSpPr>
        <p:grpSpPr>
          <a:xfrm>
            <a:off x="6263005" y="3073400"/>
            <a:ext cx="684530" cy="684530"/>
            <a:chOff x="11018" y="4861"/>
            <a:chExt cx="1078" cy="1078"/>
          </a:xfrm>
        </p:grpSpPr>
        <p:sp>
          <p:nvSpPr>
            <p:cNvPr id="32" name="Oval 108">
              <a:extLst>
                <a:ext uri="{FF2B5EF4-FFF2-40B4-BE49-F238E27FC236}">
                  <a16:creationId xmlns:a16="http://schemas.microsoft.com/office/drawing/2014/main" id="{08C9407D-9EFE-4C7F-9E50-574361BADEFE}"/>
                </a:ext>
              </a:extLst>
            </p:cNvPr>
            <p:cNvSpPr/>
            <p:nvPr/>
          </p:nvSpPr>
          <p:spPr>
            <a:xfrm>
              <a:off x="11018" y="486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150">
              <a:extLst>
                <a:ext uri="{FF2B5EF4-FFF2-40B4-BE49-F238E27FC236}">
                  <a16:creationId xmlns:a16="http://schemas.microsoft.com/office/drawing/2014/main" id="{565A87A2-F6EC-436C-A224-DDD43FF78A4C}"/>
                </a:ext>
              </a:extLst>
            </p:cNvPr>
            <p:cNvGrpSpPr/>
            <p:nvPr/>
          </p:nvGrpSpPr>
          <p:grpSpPr>
            <a:xfrm>
              <a:off x="11326" y="5062"/>
              <a:ext cx="494" cy="611"/>
              <a:chOff x="13933870" y="5017639"/>
              <a:chExt cx="767935" cy="949795"/>
            </a:xfrm>
          </p:grpSpPr>
          <p:sp>
            <p:nvSpPr>
              <p:cNvPr id="34" name="Freeform 86">
                <a:extLst>
                  <a:ext uri="{FF2B5EF4-FFF2-40B4-BE49-F238E27FC236}">
                    <a16:creationId xmlns:a16="http://schemas.microsoft.com/office/drawing/2014/main" id="{46BA75A4-6938-449C-A573-FD6C432A8E83}"/>
                  </a:ext>
                </a:extLst>
              </p:cNvPr>
              <p:cNvSpPr>
                <a:spLocks noChangeArrowheads="1"/>
              </p:cNvSpPr>
              <p:nvPr/>
            </p:nvSpPr>
            <p:spPr bwMode="auto">
              <a:xfrm>
                <a:off x="14062382" y="5146159"/>
                <a:ext cx="514047" cy="257040"/>
              </a:xfrm>
              <a:custGeom>
                <a:gdLst>
                  <a:gd name="T0" fmla="*/ 0 w 722"/>
                  <a:gd name="T1" fmla="*/ 360 h 361"/>
                  <a:gd name="T2" fmla="*/ 0 w 722"/>
                  <a:gd name="T3" fmla="*/ 360 h 361"/>
                  <a:gd name="T4" fmla="*/ 360 w 722"/>
                  <a:gd name="T5" fmla="*/ 0 h 361"/>
                  <a:gd name="T6" fmla="*/ 721 w 722"/>
                  <a:gd name="T7" fmla="*/ 360 h 361"/>
                </a:gdLst>
                <a:cxnLst>
                  <a:cxn ang="0">
                    <a:pos x="T0" y="T1"/>
                  </a:cxn>
                  <a:cxn ang="0">
                    <a:pos x="T2" y="T3"/>
                  </a:cxn>
                  <a:cxn ang="0">
                    <a:pos x="T4" y="T5"/>
                  </a:cxn>
                  <a:cxn ang="0">
                    <a:pos x="T6" y="T7"/>
                  </a:cxn>
                </a:cxnLst>
                <a:rect l="0" t="0" r="r" b="b"/>
                <a:pathLst>
                  <a:path w="722" h="361">
                    <a:moveTo>
                      <a:pt x="0" y="360"/>
                    </a:moveTo>
                    <a:lnTo>
                      <a:pt x="0" y="360"/>
                    </a:lnTo>
                    <a:cubicBezTo>
                      <a:pt x="0" y="171"/>
                      <a:pt x="160" y="0"/>
                      <a:pt x="360" y="0"/>
                    </a:cubicBezTo>
                    <a:cubicBezTo>
                      <a:pt x="561" y="0"/>
                      <a:pt x="721" y="171"/>
                      <a:pt x="721" y="360"/>
                    </a:cubicBezTo>
                  </a:path>
                </a:pathLst>
              </a:custGeom>
              <a:noFill/>
              <a:ln w="4680" cap="flat">
                <a:solidFill>
                  <a:schemeClr val="bg1"/>
                </a:solidFill>
                <a:round/>
              </a:ln>
              <a:effectLst/>
            </p:spPr>
            <p:txBody>
              <a:bodyPr/>
              <a:lstStyle/>
              <a:p>
                <a:endParaRPr lang="en-US"/>
              </a:p>
            </p:txBody>
          </p:sp>
          <p:sp>
            <p:nvSpPr>
              <p:cNvPr id="35" name="Freeform 87">
                <a:extLst>
                  <a:ext uri="{FF2B5EF4-FFF2-40B4-BE49-F238E27FC236}">
                    <a16:creationId xmlns:a16="http://schemas.microsoft.com/office/drawing/2014/main" id="{3F16AF03-35DE-4FE8-9909-6A39573B0068}"/>
                  </a:ext>
                </a:extLst>
              </p:cNvPr>
              <p:cNvSpPr>
                <a:spLocks noChangeArrowheads="1"/>
              </p:cNvSpPr>
              <p:nvPr/>
            </p:nvSpPr>
            <p:spPr bwMode="auto">
              <a:xfrm>
                <a:off x="14573295" y="5575604"/>
                <a:ext cx="128511" cy="213155"/>
              </a:xfrm>
              <a:custGeom>
                <a:gdLst>
                  <a:gd name="T0" fmla="*/ 0 w 181"/>
                  <a:gd name="T1" fmla="*/ 0 h 300"/>
                  <a:gd name="T2" fmla="*/ 0 w 181"/>
                  <a:gd name="T3" fmla="*/ 0 h 300"/>
                  <a:gd name="T4" fmla="*/ 180 w 181"/>
                  <a:gd name="T5" fmla="*/ 299 h 300"/>
                </a:gdLst>
                <a:cxnLst>
                  <a:cxn ang="0">
                    <a:pos x="T0" y="T1"/>
                  </a:cxn>
                  <a:cxn ang="0">
                    <a:pos x="T2" y="T3"/>
                  </a:cxn>
                  <a:cxn ang="0">
                    <a:pos x="T4" y="T5"/>
                  </a:cxn>
                </a:cxnLst>
                <a:rect l="0" t="0" r="r" b="b"/>
                <a:pathLst>
                  <a:path w="181" h="300">
                    <a:moveTo>
                      <a:pt x="0" y="0"/>
                    </a:moveTo>
                    <a:lnTo>
                      <a:pt x="0" y="0"/>
                    </a:lnTo>
                    <a:cubicBezTo>
                      <a:pt x="0" y="169"/>
                      <a:pt x="79" y="299"/>
                      <a:pt x="180" y="299"/>
                    </a:cubicBezTo>
                  </a:path>
                </a:pathLst>
              </a:custGeom>
              <a:noFill/>
              <a:ln w="4680" cap="flat">
                <a:solidFill>
                  <a:schemeClr val="bg1"/>
                </a:solidFill>
                <a:round/>
              </a:ln>
              <a:effectLst/>
            </p:spPr>
            <p:txBody>
              <a:bodyPr/>
              <a:lstStyle/>
              <a:p>
                <a:endParaRPr lang="en-US"/>
              </a:p>
            </p:txBody>
          </p:sp>
          <p:sp>
            <p:nvSpPr>
              <p:cNvPr id="36" name="Freeform 88">
                <a:extLst>
                  <a:ext uri="{FF2B5EF4-FFF2-40B4-BE49-F238E27FC236}">
                    <a16:creationId xmlns:a16="http://schemas.microsoft.com/office/drawing/2014/main" id="{23915DDC-39AE-48C3-98E6-DE18A17082E5}"/>
                  </a:ext>
                </a:extLst>
              </p:cNvPr>
              <p:cNvSpPr>
                <a:spLocks noChangeArrowheads="1"/>
              </p:cNvSpPr>
              <p:nvPr/>
            </p:nvSpPr>
            <p:spPr bwMode="auto">
              <a:xfrm>
                <a:off x="13933870" y="5575604"/>
                <a:ext cx="128511" cy="213155"/>
              </a:xfrm>
              <a:custGeom>
                <a:gdLst>
                  <a:gd name="T0" fmla="*/ 0 w 181"/>
                  <a:gd name="T1" fmla="*/ 299 h 300"/>
                  <a:gd name="T2" fmla="*/ 0 w 181"/>
                  <a:gd name="T3" fmla="*/ 299 h 300"/>
                  <a:gd name="T4" fmla="*/ 180 w 181"/>
                  <a:gd name="T5" fmla="*/ 0 h 300"/>
                </a:gdLst>
                <a:cxnLst>
                  <a:cxn ang="0">
                    <a:pos x="T0" y="T1"/>
                  </a:cxn>
                  <a:cxn ang="0">
                    <a:pos x="T2" y="T3"/>
                  </a:cxn>
                  <a:cxn ang="0">
                    <a:pos x="T4" y="T5"/>
                  </a:cxn>
                </a:cxnLst>
                <a:rect l="0" t="0" r="r" b="b"/>
                <a:pathLst>
                  <a:path w="181" h="300">
                    <a:moveTo>
                      <a:pt x="0" y="299"/>
                    </a:moveTo>
                    <a:lnTo>
                      <a:pt x="0" y="299"/>
                    </a:lnTo>
                    <a:cubicBezTo>
                      <a:pt x="100" y="299"/>
                      <a:pt x="180" y="169"/>
                      <a:pt x="180" y="0"/>
                    </a:cubicBezTo>
                  </a:path>
                </a:pathLst>
              </a:custGeom>
              <a:noFill/>
              <a:ln w="4680" cap="flat">
                <a:solidFill>
                  <a:schemeClr val="bg1"/>
                </a:solidFill>
                <a:round/>
              </a:ln>
              <a:effectLst/>
            </p:spPr>
            <p:txBody>
              <a:bodyPr/>
              <a:lstStyle/>
              <a:p>
                <a:endParaRPr lang="en-US"/>
              </a:p>
            </p:txBody>
          </p:sp>
          <p:sp>
            <p:nvSpPr>
              <p:cNvPr id="37" name="Line 89">
                <a:extLst>
                  <a:ext uri="{FF2B5EF4-FFF2-40B4-BE49-F238E27FC236}">
                    <a16:creationId xmlns:a16="http://schemas.microsoft.com/office/drawing/2014/main" id="{CAC5FD1E-6CDE-4AB1-BC80-2C581E456756}"/>
                  </a:ext>
                </a:extLst>
              </p:cNvPr>
              <p:cNvSpPr>
                <a:spLocks noChangeShapeType="1"/>
              </p:cNvSpPr>
              <p:nvPr/>
            </p:nvSpPr>
            <p:spPr bwMode="auto">
              <a:xfrm>
                <a:off x="13933870" y="5788758"/>
                <a:ext cx="767935" cy="3136"/>
              </a:xfrm>
              <a:prstGeom prst="line">
                <a:avLst/>
              </a:prstGeom>
              <a:noFill/>
              <a:ln w="4680" cap="flat">
                <a:solidFill>
                  <a:schemeClr val="bg1"/>
                </a:solidFill>
                <a:round/>
              </a:ln>
              <a:effectLst/>
            </p:spPr>
            <p:txBody>
              <a:bodyPr/>
              <a:lstStyle/>
              <a:p>
                <a:endParaRPr lang="en-US"/>
              </a:p>
            </p:txBody>
          </p:sp>
          <p:sp>
            <p:nvSpPr>
              <p:cNvPr id="38" name="Line 90">
                <a:extLst>
                  <a:ext uri="{FF2B5EF4-FFF2-40B4-BE49-F238E27FC236}">
                    <a16:creationId xmlns:a16="http://schemas.microsoft.com/office/drawing/2014/main" id="{08B6A09B-99D3-47E6-98DE-D992555CFD56}"/>
                  </a:ext>
                </a:extLst>
              </p:cNvPr>
              <p:cNvSpPr>
                <a:spLocks noChangeShapeType="1"/>
              </p:cNvSpPr>
              <p:nvPr/>
            </p:nvSpPr>
            <p:spPr bwMode="auto">
              <a:xfrm flipV="1">
                <a:off x="14062382" y="5400064"/>
                <a:ext cx="3136" cy="178675"/>
              </a:xfrm>
              <a:prstGeom prst="line">
                <a:avLst/>
              </a:prstGeom>
              <a:noFill/>
              <a:ln w="4680" cap="flat">
                <a:solidFill>
                  <a:schemeClr val="bg1"/>
                </a:solidFill>
                <a:round/>
              </a:ln>
              <a:effectLst/>
            </p:spPr>
            <p:txBody>
              <a:bodyPr/>
              <a:lstStyle/>
              <a:p>
                <a:endParaRPr lang="en-US"/>
              </a:p>
            </p:txBody>
          </p:sp>
          <p:sp>
            <p:nvSpPr>
              <p:cNvPr id="39" name="Line 91">
                <a:extLst>
                  <a:ext uri="{FF2B5EF4-FFF2-40B4-BE49-F238E27FC236}">
                    <a16:creationId xmlns:a16="http://schemas.microsoft.com/office/drawing/2014/main" id="{06FF59F1-F704-4AC4-88B6-7080B38D1036}"/>
                  </a:ext>
                </a:extLst>
              </p:cNvPr>
              <p:cNvSpPr>
                <a:spLocks noChangeShapeType="1"/>
              </p:cNvSpPr>
              <p:nvPr/>
            </p:nvSpPr>
            <p:spPr bwMode="auto">
              <a:xfrm flipV="1">
                <a:off x="14573295" y="5400064"/>
                <a:ext cx="3134" cy="178675"/>
              </a:xfrm>
              <a:prstGeom prst="line">
                <a:avLst/>
              </a:prstGeom>
              <a:noFill/>
              <a:ln w="4680" cap="flat">
                <a:solidFill>
                  <a:schemeClr val="bg1"/>
                </a:solidFill>
                <a:round/>
              </a:ln>
              <a:effectLst/>
            </p:spPr>
            <p:txBody>
              <a:bodyPr/>
              <a:lstStyle/>
              <a:p>
                <a:endParaRPr lang="en-US"/>
              </a:p>
            </p:txBody>
          </p:sp>
          <p:sp>
            <p:nvSpPr>
              <p:cNvPr id="40" name="Freeform 92">
                <a:extLst>
                  <a:ext uri="{FF2B5EF4-FFF2-40B4-BE49-F238E27FC236}">
                    <a16:creationId xmlns:a16="http://schemas.microsoft.com/office/drawing/2014/main" id="{A9FC6657-910D-4E7A-9F07-93F9A24CD9FB}"/>
                  </a:ext>
                </a:extLst>
              </p:cNvPr>
              <p:cNvSpPr>
                <a:spLocks noChangeArrowheads="1"/>
              </p:cNvSpPr>
              <p:nvPr/>
            </p:nvSpPr>
            <p:spPr bwMode="auto">
              <a:xfrm>
                <a:off x="14187759" y="5788759"/>
                <a:ext cx="257023" cy="178675"/>
              </a:xfrm>
              <a:custGeom>
                <a:gdLst>
                  <a:gd name="T0" fmla="*/ 351 w 361"/>
                  <a:gd name="T1" fmla="*/ 0 h 252"/>
                  <a:gd name="T2" fmla="*/ 351 w 361"/>
                  <a:gd name="T3" fmla="*/ 0 h 252"/>
                  <a:gd name="T4" fmla="*/ 360 w 361"/>
                  <a:gd name="T5" fmla="*/ 61 h 252"/>
                  <a:gd name="T6" fmla="*/ 180 w 361"/>
                  <a:gd name="T7" fmla="*/ 251 h 252"/>
                  <a:gd name="T8" fmla="*/ 0 w 361"/>
                  <a:gd name="T9" fmla="*/ 61 h 252"/>
                  <a:gd name="T10" fmla="*/ 9 w 361"/>
                  <a:gd name="T11" fmla="*/ 0 h 252"/>
                </a:gdLst>
                <a:cxnLst>
                  <a:cxn ang="0">
                    <a:pos x="T0" y="T1"/>
                  </a:cxn>
                  <a:cxn ang="0">
                    <a:pos x="T2" y="T3"/>
                  </a:cxn>
                  <a:cxn ang="0">
                    <a:pos x="T4" y="T5"/>
                  </a:cxn>
                  <a:cxn ang="0">
                    <a:pos x="T6" y="T7"/>
                  </a:cxn>
                  <a:cxn ang="0">
                    <a:pos x="T8" y="T9"/>
                  </a:cxn>
                  <a:cxn ang="0">
                    <a:pos x="T10" y="T11"/>
                  </a:cxn>
                </a:cxnLst>
                <a:rect l="0" t="0" r="r" b="b"/>
                <a:pathLst>
                  <a:path w="361" h="251">
                    <a:moveTo>
                      <a:pt x="351" y="0"/>
                    </a:moveTo>
                    <a:lnTo>
                      <a:pt x="351" y="0"/>
                    </a:lnTo>
                    <a:cubicBezTo>
                      <a:pt x="360" y="20"/>
                      <a:pt x="360" y="41"/>
                      <a:pt x="360" y="61"/>
                    </a:cubicBezTo>
                    <a:cubicBezTo>
                      <a:pt x="360" y="162"/>
                      <a:pt x="281" y="251"/>
                      <a:pt x="180" y="251"/>
                    </a:cubicBezTo>
                    <a:cubicBezTo>
                      <a:pt x="80" y="251"/>
                      <a:pt x="0" y="162"/>
                      <a:pt x="0" y="61"/>
                    </a:cubicBezTo>
                    <a:cubicBezTo>
                      <a:pt x="0" y="41"/>
                      <a:pt x="0" y="20"/>
                      <a:pt x="9" y="0"/>
                    </a:cubicBezTo>
                  </a:path>
                </a:pathLst>
              </a:custGeom>
              <a:noFill/>
              <a:ln w="4680" cap="flat">
                <a:solidFill>
                  <a:schemeClr val="bg1"/>
                </a:solidFill>
                <a:round/>
              </a:ln>
              <a:effectLst/>
            </p:spPr>
            <p:txBody>
              <a:bodyPr/>
              <a:lstStyle/>
              <a:p>
                <a:endParaRPr lang="en-US"/>
              </a:p>
            </p:txBody>
          </p:sp>
          <p:sp>
            <p:nvSpPr>
              <p:cNvPr id="41" name="Line 93">
                <a:extLst>
                  <a:ext uri="{FF2B5EF4-FFF2-40B4-BE49-F238E27FC236}">
                    <a16:creationId xmlns:a16="http://schemas.microsoft.com/office/drawing/2014/main" id="{FDE1A85F-6113-4DC9-9EE8-BF8F15EE6153}"/>
                  </a:ext>
                </a:extLst>
              </p:cNvPr>
              <p:cNvSpPr>
                <a:spLocks noChangeShapeType="1"/>
              </p:cNvSpPr>
              <p:nvPr/>
            </p:nvSpPr>
            <p:spPr bwMode="auto">
              <a:xfrm>
                <a:off x="14316270" y="5017639"/>
                <a:ext cx="3134" cy="128521"/>
              </a:xfrm>
              <a:prstGeom prst="line">
                <a:avLst/>
              </a:prstGeom>
              <a:noFill/>
              <a:ln w="4680" cap="flat">
                <a:solidFill>
                  <a:schemeClr val="bg1"/>
                </a:solidFill>
                <a:round/>
              </a:ln>
              <a:effectLst/>
            </p:spPr>
            <p:txBody>
              <a:bodyPr/>
              <a:lstStyle/>
              <a:p>
                <a:endParaRPr lang="en-US"/>
              </a:p>
            </p:txBody>
          </p:sp>
        </p:grpSp>
      </p:grpSp>
      <p:grpSp>
        <p:nvGrpSpPr>
          <p:cNvPr id="42" name="组合 41">
            <a:extLst>
              <a:ext uri="{FF2B5EF4-FFF2-40B4-BE49-F238E27FC236}">
                <a16:creationId xmlns:a16="http://schemas.microsoft.com/office/drawing/2014/main" id="{E7FA96EA-476C-4511-B378-17E3E4ED9F4A}"/>
              </a:ext>
            </a:extLst>
          </p:cNvPr>
          <p:cNvGrpSpPr/>
          <p:nvPr/>
        </p:nvGrpSpPr>
        <p:grpSpPr>
          <a:xfrm>
            <a:off x="1923415" y="4514850"/>
            <a:ext cx="684530" cy="684530"/>
            <a:chOff x="4000" y="7021"/>
            <a:chExt cx="1078" cy="1078"/>
          </a:xfrm>
        </p:grpSpPr>
        <p:sp>
          <p:nvSpPr>
            <p:cNvPr id="43" name="Oval 111">
              <a:extLst>
                <a:ext uri="{FF2B5EF4-FFF2-40B4-BE49-F238E27FC236}">
                  <a16:creationId xmlns:a16="http://schemas.microsoft.com/office/drawing/2014/main" id="{38689BBC-89D7-44B9-AEFD-1945531D8F5F}"/>
                </a:ext>
              </a:extLst>
            </p:cNvPr>
            <p:cNvSpPr/>
            <p:nvPr/>
          </p:nvSpPr>
          <p:spPr>
            <a:xfrm>
              <a:off x="4000" y="702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159">
              <a:extLst>
                <a:ext uri="{FF2B5EF4-FFF2-40B4-BE49-F238E27FC236}">
                  <a16:creationId xmlns:a16="http://schemas.microsoft.com/office/drawing/2014/main" id="{930852DE-A20C-47EA-B6BE-A623C304323B}"/>
                </a:ext>
              </a:extLst>
            </p:cNvPr>
            <p:cNvGrpSpPr/>
            <p:nvPr/>
          </p:nvGrpSpPr>
          <p:grpSpPr>
            <a:xfrm>
              <a:off x="4316" y="7335"/>
              <a:ext cx="473" cy="476"/>
              <a:chOff x="1521520" y="5017638"/>
              <a:chExt cx="940330" cy="946660"/>
            </a:xfrm>
          </p:grpSpPr>
          <p:sp>
            <p:nvSpPr>
              <p:cNvPr id="45" name="Freeform 70">
                <a:extLst>
                  <a:ext uri="{FF2B5EF4-FFF2-40B4-BE49-F238E27FC236}">
                    <a16:creationId xmlns:a16="http://schemas.microsoft.com/office/drawing/2014/main" id="{995C4B72-260C-4172-8248-0501F26F94DF}"/>
                  </a:ext>
                </a:extLst>
              </p:cNvPr>
              <p:cNvSpPr>
                <a:spLocks noChangeArrowheads="1"/>
              </p:cNvSpPr>
              <p:nvPr/>
            </p:nvSpPr>
            <p:spPr bwMode="auto">
              <a:xfrm>
                <a:off x="1521520" y="5017638"/>
                <a:ext cx="940330" cy="946660"/>
              </a:xfrm>
              <a:custGeom>
                <a:gdLst>
                  <a:gd name="T0" fmla="*/ 1323 w 1324"/>
                  <a:gd name="T1" fmla="*/ 1142 h 1333"/>
                  <a:gd name="T2" fmla="*/ 1323 w 1324"/>
                  <a:gd name="T3" fmla="*/ 1142 h 1333"/>
                  <a:gd name="T4" fmla="*/ 1143 w 1324"/>
                  <a:gd name="T5" fmla="*/ 1332 h 1333"/>
                  <a:gd name="T6" fmla="*/ 180 w 1324"/>
                  <a:gd name="T7" fmla="*/ 1332 h 1333"/>
                  <a:gd name="T8" fmla="*/ 0 w 1324"/>
                  <a:gd name="T9" fmla="*/ 1142 h 1333"/>
                  <a:gd name="T10" fmla="*/ 0 w 1324"/>
                  <a:gd name="T11" fmla="*/ 180 h 1333"/>
                  <a:gd name="T12" fmla="*/ 180 w 1324"/>
                  <a:gd name="T13" fmla="*/ 0 h 1333"/>
                  <a:gd name="T14" fmla="*/ 1143 w 1324"/>
                  <a:gd name="T15" fmla="*/ 0 h 1333"/>
                  <a:gd name="T16" fmla="*/ 1323 w 1324"/>
                  <a:gd name="T17" fmla="*/ 180 h 1333"/>
                  <a:gd name="T18" fmla="*/ 1323 w 1324"/>
                  <a:gd name="T19" fmla="*/ 1142 h 13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4" h="1333">
                    <a:moveTo>
                      <a:pt x="1323" y="1142"/>
                    </a:moveTo>
                    <a:lnTo>
                      <a:pt x="1323" y="1142"/>
                    </a:lnTo>
                    <a:cubicBezTo>
                      <a:pt x="1323" y="1243"/>
                      <a:pt x="1243" y="1332"/>
                      <a:pt x="1143" y="1332"/>
                    </a:cubicBezTo>
                    <a:cubicBezTo>
                      <a:pt x="180" y="1332"/>
                      <a:pt x="180" y="1332"/>
                      <a:pt x="180" y="1332"/>
                    </a:cubicBezTo>
                    <a:cubicBezTo>
                      <a:pt x="80" y="1332"/>
                      <a:pt x="0" y="1243"/>
                      <a:pt x="0" y="1142"/>
                    </a:cubicBezTo>
                    <a:cubicBezTo>
                      <a:pt x="0" y="180"/>
                      <a:pt x="0" y="180"/>
                      <a:pt x="0" y="180"/>
                    </a:cubicBezTo>
                    <a:cubicBezTo>
                      <a:pt x="0" y="79"/>
                      <a:pt x="80" y="0"/>
                      <a:pt x="180" y="0"/>
                    </a:cubicBezTo>
                    <a:cubicBezTo>
                      <a:pt x="1143" y="0"/>
                      <a:pt x="1143" y="0"/>
                      <a:pt x="1143" y="0"/>
                    </a:cubicBezTo>
                    <a:cubicBezTo>
                      <a:pt x="1243" y="0"/>
                      <a:pt x="1323" y="79"/>
                      <a:pt x="1323" y="180"/>
                    </a:cubicBezTo>
                    <a:lnTo>
                      <a:pt x="1323" y="1142"/>
                    </a:lnTo>
                  </a:path>
                </a:pathLst>
              </a:custGeom>
              <a:noFill/>
              <a:ln w="4680" cap="flat">
                <a:solidFill>
                  <a:schemeClr val="bg1"/>
                </a:solidFill>
                <a:round/>
              </a:ln>
              <a:effectLst/>
            </p:spPr>
            <p:txBody>
              <a:bodyPr wrap="none" anchor="ctr"/>
              <a:lstStyle/>
              <a:p>
                <a:endParaRPr lang="en-US"/>
              </a:p>
            </p:txBody>
          </p:sp>
          <p:sp>
            <p:nvSpPr>
              <p:cNvPr id="46" name="Freeform 71">
                <a:extLst>
                  <a:ext uri="{FF2B5EF4-FFF2-40B4-BE49-F238E27FC236}">
                    <a16:creationId xmlns:a16="http://schemas.microsoft.com/office/drawing/2014/main" id="{232F264A-F7D1-4D65-8FB2-A17BDE95BCA1}"/>
                  </a:ext>
                </a:extLst>
              </p:cNvPr>
              <p:cNvSpPr>
                <a:spLocks noChangeArrowheads="1"/>
              </p:cNvSpPr>
              <p:nvPr/>
            </p:nvSpPr>
            <p:spPr bwMode="auto">
              <a:xfrm>
                <a:off x="1863172" y="5318563"/>
                <a:ext cx="297772" cy="341676"/>
              </a:xfrm>
              <a:custGeom>
                <a:gdLst>
                  <a:gd name="T0" fmla="*/ 0 w 421"/>
                  <a:gd name="T1" fmla="*/ 0 h 480"/>
                  <a:gd name="T2" fmla="*/ 420 w 421"/>
                  <a:gd name="T3" fmla="*/ 239 h 480"/>
                  <a:gd name="T4" fmla="*/ 0 w 421"/>
                  <a:gd name="T5" fmla="*/ 479 h 480"/>
                  <a:gd name="T6" fmla="*/ 0 w 421"/>
                  <a:gd name="T7" fmla="*/ 0 h 480"/>
                </a:gdLst>
                <a:cxnLst>
                  <a:cxn ang="0">
                    <a:pos x="T0" y="T1"/>
                  </a:cxn>
                  <a:cxn ang="0">
                    <a:pos x="T2" y="T3"/>
                  </a:cxn>
                  <a:cxn ang="0">
                    <a:pos x="T4" y="T5"/>
                  </a:cxn>
                  <a:cxn ang="0">
                    <a:pos x="T6" y="T7"/>
                  </a:cxn>
                </a:cxnLst>
                <a:rect l="0" t="0" r="r" b="b"/>
                <a:pathLst>
                  <a:path w="421" h="480">
                    <a:moveTo>
                      <a:pt x="0" y="0"/>
                    </a:moveTo>
                    <a:lnTo>
                      <a:pt x="420" y="239"/>
                    </a:lnTo>
                    <a:lnTo>
                      <a:pt x="0" y="479"/>
                    </a:lnTo>
                    <a:lnTo>
                      <a:pt x="0" y="0"/>
                    </a:lnTo>
                  </a:path>
                </a:pathLst>
              </a:custGeom>
              <a:noFill/>
              <a:ln w="9525" cap="flat">
                <a:solidFill>
                  <a:schemeClr val="bg1"/>
                </a:solidFill>
                <a:bevel/>
              </a:ln>
              <a:effectLst/>
            </p:spPr>
            <p:txBody>
              <a:bodyPr wrap="none" anchor="ctr"/>
              <a:lstStyle/>
              <a:p>
                <a:endParaRPr lang="en-US"/>
              </a:p>
            </p:txBody>
          </p:sp>
        </p:grpSp>
      </p:grpSp>
      <p:grpSp>
        <p:nvGrpSpPr>
          <p:cNvPr id="47" name="组合 46">
            <a:extLst>
              <a:ext uri="{FF2B5EF4-FFF2-40B4-BE49-F238E27FC236}">
                <a16:creationId xmlns:a16="http://schemas.microsoft.com/office/drawing/2014/main" id="{8F01A3C8-1823-43A6-ACE2-28561142FBE3}"/>
              </a:ext>
            </a:extLst>
          </p:cNvPr>
          <p:cNvGrpSpPr/>
          <p:nvPr/>
        </p:nvGrpSpPr>
        <p:grpSpPr>
          <a:xfrm>
            <a:off x="6263005" y="4525010"/>
            <a:ext cx="684530" cy="684530"/>
            <a:chOff x="11018" y="7021"/>
            <a:chExt cx="1078" cy="1078"/>
          </a:xfrm>
        </p:grpSpPr>
        <p:sp>
          <p:nvSpPr>
            <p:cNvPr id="48" name="Oval 120">
              <a:extLst>
                <a:ext uri="{FF2B5EF4-FFF2-40B4-BE49-F238E27FC236}">
                  <a16:creationId xmlns:a16="http://schemas.microsoft.com/office/drawing/2014/main" id="{F210E3ED-BC81-4489-940A-E3442ED57653}"/>
                </a:ext>
              </a:extLst>
            </p:cNvPr>
            <p:cNvSpPr/>
            <p:nvPr/>
          </p:nvSpPr>
          <p:spPr>
            <a:xfrm>
              <a:off x="11018" y="702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162">
              <a:extLst>
                <a:ext uri="{FF2B5EF4-FFF2-40B4-BE49-F238E27FC236}">
                  <a16:creationId xmlns:a16="http://schemas.microsoft.com/office/drawing/2014/main" id="{8CC2D54F-FAE0-41A8-9BE2-CEA731C03924}"/>
                </a:ext>
              </a:extLst>
            </p:cNvPr>
            <p:cNvGrpSpPr>
              <a:grpSpLocks noChangeAspect="1"/>
            </p:cNvGrpSpPr>
            <p:nvPr/>
          </p:nvGrpSpPr>
          <p:grpSpPr>
            <a:xfrm>
              <a:off x="11379" y="7248"/>
              <a:ext cx="367" cy="586"/>
              <a:chOff x="9906125" y="2951915"/>
              <a:chExt cx="598678" cy="956061"/>
            </a:xfrm>
          </p:grpSpPr>
          <p:sp>
            <p:nvSpPr>
              <p:cNvPr id="50" name="Freeform 37">
                <a:extLst>
                  <a:ext uri="{FF2B5EF4-FFF2-40B4-BE49-F238E27FC236}">
                    <a16:creationId xmlns:a16="http://schemas.microsoft.com/office/drawing/2014/main" id="{CDF33011-06C4-40AD-8754-141F0593CD4F}"/>
                  </a:ext>
                </a:extLst>
              </p:cNvPr>
              <p:cNvSpPr>
                <a:spLocks noChangeArrowheads="1"/>
              </p:cNvSpPr>
              <p:nvPr/>
            </p:nvSpPr>
            <p:spPr bwMode="auto">
              <a:xfrm>
                <a:off x="9921798" y="2951915"/>
                <a:ext cx="576735" cy="783659"/>
              </a:xfrm>
              <a:custGeom>
                <a:gdLst>
                  <a:gd name="T0" fmla="*/ 399 w 813"/>
                  <a:gd name="T1" fmla="*/ 1102 h 1103"/>
                  <a:gd name="T2" fmla="*/ 399 w 813"/>
                  <a:gd name="T3" fmla="*/ 1102 h 1103"/>
                  <a:gd name="T4" fmla="*/ 89 w 813"/>
                  <a:gd name="T5" fmla="*/ 562 h 1103"/>
                  <a:gd name="T6" fmla="*/ 210 w 813"/>
                  <a:gd name="T7" fmla="*/ 80 h 1103"/>
                  <a:gd name="T8" fmla="*/ 219 w 813"/>
                  <a:gd name="T9" fmla="*/ 80 h 1103"/>
                  <a:gd name="T10" fmla="*/ 591 w 813"/>
                  <a:gd name="T11" fmla="*/ 80 h 1103"/>
                  <a:gd name="T12" fmla="*/ 600 w 813"/>
                  <a:gd name="T13" fmla="*/ 80 h 1103"/>
                  <a:gd name="T14" fmla="*/ 721 w 813"/>
                  <a:gd name="T15" fmla="*/ 562 h 1103"/>
                  <a:gd name="T16" fmla="*/ 399 w 813"/>
                  <a:gd name="T17" fmla="*/ 1102 h 11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3" h="1103">
                    <a:moveTo>
                      <a:pt x="399" y="1102"/>
                    </a:moveTo>
                    <a:lnTo>
                      <a:pt x="399" y="1102"/>
                    </a:lnTo>
                    <a:cubicBezTo>
                      <a:pt x="89" y="562"/>
                      <a:pt x="89" y="562"/>
                      <a:pt x="89" y="562"/>
                    </a:cubicBezTo>
                    <a:cubicBezTo>
                      <a:pt x="0" y="390"/>
                      <a:pt x="50" y="181"/>
                      <a:pt x="210" y="80"/>
                    </a:cubicBezTo>
                    <a:cubicBezTo>
                      <a:pt x="219" y="80"/>
                      <a:pt x="219" y="80"/>
                      <a:pt x="219" y="80"/>
                    </a:cubicBezTo>
                    <a:cubicBezTo>
                      <a:pt x="331" y="0"/>
                      <a:pt x="482" y="0"/>
                      <a:pt x="591" y="80"/>
                    </a:cubicBezTo>
                    <a:cubicBezTo>
                      <a:pt x="600" y="80"/>
                      <a:pt x="600" y="80"/>
                      <a:pt x="600" y="80"/>
                    </a:cubicBezTo>
                    <a:cubicBezTo>
                      <a:pt x="762" y="181"/>
                      <a:pt x="812" y="390"/>
                      <a:pt x="721" y="562"/>
                    </a:cubicBezTo>
                    <a:lnTo>
                      <a:pt x="399" y="1102"/>
                    </a:lnTo>
                  </a:path>
                </a:pathLst>
              </a:custGeom>
              <a:noFill/>
              <a:ln w="4680" cap="flat">
                <a:solidFill>
                  <a:schemeClr val="bg1"/>
                </a:solidFill>
                <a:round/>
              </a:ln>
              <a:effectLst/>
            </p:spPr>
            <p:txBody>
              <a:bodyPr wrap="none" anchor="ctr"/>
              <a:lstStyle/>
              <a:p>
                <a:endParaRPr lang="en-US"/>
              </a:p>
            </p:txBody>
          </p:sp>
          <p:sp>
            <p:nvSpPr>
              <p:cNvPr id="51" name="Freeform 38">
                <a:extLst>
                  <a:ext uri="{FF2B5EF4-FFF2-40B4-BE49-F238E27FC236}">
                    <a16:creationId xmlns:a16="http://schemas.microsoft.com/office/drawing/2014/main" id="{D2ED0E89-8F6F-4085-A415-63CB7EA3B4A0}"/>
                  </a:ext>
                </a:extLst>
              </p:cNvPr>
              <p:cNvSpPr>
                <a:spLocks noChangeArrowheads="1"/>
              </p:cNvSpPr>
              <p:nvPr/>
            </p:nvSpPr>
            <p:spPr bwMode="auto">
              <a:xfrm>
                <a:off x="10122402" y="3136856"/>
                <a:ext cx="169259" cy="172406"/>
              </a:xfrm>
              <a:custGeom>
                <a:gdLst>
                  <a:gd name="T0" fmla="*/ 239 w 240"/>
                  <a:gd name="T1" fmla="*/ 119 h 241"/>
                  <a:gd name="T2" fmla="*/ 239 w 240"/>
                  <a:gd name="T3" fmla="*/ 119 h 241"/>
                  <a:gd name="T4" fmla="*/ 118 w 240"/>
                  <a:gd name="T5" fmla="*/ 0 h 241"/>
                  <a:gd name="T6" fmla="*/ 0 w 240"/>
                  <a:gd name="T7" fmla="*/ 119 h 241"/>
                  <a:gd name="T8" fmla="*/ 118 w 240"/>
                  <a:gd name="T9" fmla="*/ 240 h 241"/>
                  <a:gd name="T10" fmla="*/ 239 w 240"/>
                  <a:gd name="T11" fmla="*/ 119 h 241"/>
                </a:gdLst>
                <a:cxnLst>
                  <a:cxn ang="0">
                    <a:pos x="T0" y="T1"/>
                  </a:cxn>
                  <a:cxn ang="0">
                    <a:pos x="T2" y="T3"/>
                  </a:cxn>
                  <a:cxn ang="0">
                    <a:pos x="T4" y="T5"/>
                  </a:cxn>
                  <a:cxn ang="0">
                    <a:pos x="T6" y="T7"/>
                  </a:cxn>
                  <a:cxn ang="0">
                    <a:pos x="T8" y="T9"/>
                  </a:cxn>
                  <a:cxn ang="0">
                    <a:pos x="T10" y="T11"/>
                  </a:cxn>
                </a:cxnLst>
                <a:rect l="0" t="0" r="r" b="b"/>
                <a:pathLst>
                  <a:path w="240" h="241">
                    <a:moveTo>
                      <a:pt x="239" y="119"/>
                    </a:moveTo>
                    <a:lnTo>
                      <a:pt x="239" y="119"/>
                    </a:lnTo>
                    <a:cubicBezTo>
                      <a:pt x="239" y="51"/>
                      <a:pt x="189" y="0"/>
                      <a:pt x="118" y="0"/>
                    </a:cubicBezTo>
                    <a:cubicBezTo>
                      <a:pt x="59" y="0"/>
                      <a:pt x="0" y="51"/>
                      <a:pt x="0" y="119"/>
                    </a:cubicBezTo>
                    <a:cubicBezTo>
                      <a:pt x="0" y="190"/>
                      <a:pt x="59" y="240"/>
                      <a:pt x="118" y="240"/>
                    </a:cubicBezTo>
                    <a:cubicBezTo>
                      <a:pt x="189" y="240"/>
                      <a:pt x="239" y="190"/>
                      <a:pt x="239" y="119"/>
                    </a:cubicBezTo>
                  </a:path>
                </a:pathLst>
              </a:custGeom>
              <a:noFill/>
              <a:ln w="4680" cap="flat">
                <a:solidFill>
                  <a:schemeClr val="bg1"/>
                </a:solidFill>
                <a:round/>
              </a:ln>
              <a:effectLst/>
            </p:spPr>
            <p:txBody>
              <a:bodyPr wrap="none" anchor="ctr"/>
              <a:lstStyle/>
              <a:p>
                <a:endParaRPr lang="en-US"/>
              </a:p>
            </p:txBody>
          </p:sp>
          <p:sp>
            <p:nvSpPr>
              <p:cNvPr id="52" name="Freeform 39">
                <a:extLst>
                  <a:ext uri="{FF2B5EF4-FFF2-40B4-BE49-F238E27FC236}">
                    <a16:creationId xmlns:a16="http://schemas.microsoft.com/office/drawing/2014/main" id="{34EE1B1B-5D5F-43DB-956E-3FE7B365AA92}"/>
                  </a:ext>
                </a:extLst>
              </p:cNvPr>
              <p:cNvSpPr>
                <a:spLocks noChangeArrowheads="1"/>
              </p:cNvSpPr>
              <p:nvPr/>
            </p:nvSpPr>
            <p:spPr bwMode="auto">
              <a:xfrm>
                <a:off x="9906125" y="3650936"/>
                <a:ext cx="598678" cy="257040"/>
              </a:xfrm>
              <a:custGeom>
                <a:gdLst>
                  <a:gd name="T0" fmla="*/ 490 w 842"/>
                  <a:gd name="T1" fmla="*/ 0 h 362"/>
                  <a:gd name="T2" fmla="*/ 490 w 842"/>
                  <a:gd name="T3" fmla="*/ 0 h 362"/>
                  <a:gd name="T4" fmla="*/ 841 w 842"/>
                  <a:gd name="T5" fmla="*/ 181 h 362"/>
                  <a:gd name="T6" fmla="*/ 419 w 842"/>
                  <a:gd name="T7" fmla="*/ 361 h 362"/>
                  <a:gd name="T8" fmla="*/ 0 w 842"/>
                  <a:gd name="T9" fmla="*/ 181 h 362"/>
                  <a:gd name="T10" fmla="*/ 360 w 842"/>
                  <a:gd name="T11" fmla="*/ 0 h 362"/>
                </a:gdLst>
                <a:cxnLst>
                  <a:cxn ang="0">
                    <a:pos x="T0" y="T1"/>
                  </a:cxn>
                  <a:cxn ang="0">
                    <a:pos x="T2" y="T3"/>
                  </a:cxn>
                  <a:cxn ang="0">
                    <a:pos x="T4" y="T5"/>
                  </a:cxn>
                  <a:cxn ang="0">
                    <a:pos x="T6" y="T7"/>
                  </a:cxn>
                  <a:cxn ang="0">
                    <a:pos x="T8" y="T9"/>
                  </a:cxn>
                  <a:cxn ang="0">
                    <a:pos x="T10" y="T11"/>
                  </a:cxn>
                </a:cxnLst>
                <a:rect l="0" t="0" r="r" b="b"/>
                <a:pathLst>
                  <a:path w="842" h="362">
                    <a:moveTo>
                      <a:pt x="490" y="0"/>
                    </a:moveTo>
                    <a:lnTo>
                      <a:pt x="490" y="0"/>
                    </a:lnTo>
                    <a:cubicBezTo>
                      <a:pt x="691" y="21"/>
                      <a:pt x="841" y="92"/>
                      <a:pt x="841" y="181"/>
                    </a:cubicBezTo>
                    <a:cubicBezTo>
                      <a:pt x="841" y="281"/>
                      <a:pt x="661" y="361"/>
                      <a:pt x="419" y="361"/>
                    </a:cubicBezTo>
                    <a:cubicBezTo>
                      <a:pt x="189" y="361"/>
                      <a:pt x="0" y="281"/>
                      <a:pt x="0" y="181"/>
                    </a:cubicBezTo>
                    <a:cubicBezTo>
                      <a:pt x="0" y="92"/>
                      <a:pt x="159" y="21"/>
                      <a:pt x="360" y="0"/>
                    </a:cubicBezTo>
                  </a:path>
                </a:pathLst>
              </a:custGeom>
              <a:noFill/>
              <a:ln w="4680" cap="flat">
                <a:solidFill>
                  <a:schemeClr val="bg1"/>
                </a:solidFill>
                <a:round/>
              </a:ln>
              <a:effectLst/>
            </p:spPr>
            <p:txBody>
              <a:bodyPr/>
              <a:lstStyle/>
              <a:p>
                <a:endParaRPr lang="en-US"/>
              </a:p>
            </p:txBody>
          </p:sp>
        </p:grpSp>
      </p:grpSp>
      <p:sp>
        <p:nvSpPr>
          <p:cNvPr id="53" name="矩形 52">
            <a:extLst>
              <a:ext uri="{FF2B5EF4-FFF2-40B4-BE49-F238E27FC236}">
                <a16:creationId xmlns:a16="http://schemas.microsoft.com/office/drawing/2014/main" id="{6339D9C0-7DAA-469E-9092-6201C58C9EDA}"/>
              </a:ext>
            </a:extLst>
          </p:cNvPr>
          <p:cNvSpPr/>
          <p:nvPr/>
        </p:nvSpPr>
        <p:spPr>
          <a:xfrm>
            <a:off x="2761615" y="1591945"/>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a:solidFill>
                <a:srgbClr val="64443D"/>
              </a:solidFill>
              <a:latin typeface="微软雅黑" panose="020b0503020204020204" charset="-122"/>
              <a:ea typeface="微软雅黑" panose="020b0503020204020204" charset="-122"/>
              <a:sym typeface="+mn-ea"/>
            </a:endParaRPr>
          </a:p>
        </p:txBody>
      </p:sp>
      <p:sp>
        <p:nvSpPr>
          <p:cNvPr id="54" name="矩形 53">
            <a:extLst>
              <a:ext uri="{FF2B5EF4-FFF2-40B4-BE49-F238E27FC236}">
                <a16:creationId xmlns:a16="http://schemas.microsoft.com/office/drawing/2014/main" id="{2D5E4C17-487A-4179-8048-5B015162186B}"/>
              </a:ext>
            </a:extLst>
          </p:cNvPr>
          <p:cNvSpPr/>
          <p:nvPr/>
        </p:nvSpPr>
        <p:spPr>
          <a:xfrm>
            <a:off x="2761615" y="1929130"/>
            <a:ext cx="3187065"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5" name="矩形 54">
            <a:extLst>
              <a:ext uri="{FF2B5EF4-FFF2-40B4-BE49-F238E27FC236}">
                <a16:creationId xmlns:a16="http://schemas.microsoft.com/office/drawing/2014/main" id="{A1A21041-FA38-41BA-9F69-1238BC7447F2}"/>
              </a:ext>
            </a:extLst>
          </p:cNvPr>
          <p:cNvSpPr/>
          <p:nvPr/>
        </p:nvSpPr>
        <p:spPr>
          <a:xfrm>
            <a:off x="2761615" y="302768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a:solidFill>
                <a:srgbClr val="64443D"/>
              </a:solidFill>
              <a:latin typeface="微软雅黑" panose="020b0503020204020204" charset="-122"/>
              <a:ea typeface="微软雅黑" panose="020b0503020204020204" charset="-122"/>
              <a:sym typeface="+mn-ea"/>
            </a:endParaRPr>
          </a:p>
        </p:txBody>
      </p:sp>
      <p:sp>
        <p:nvSpPr>
          <p:cNvPr id="56" name="矩形 55">
            <a:extLst>
              <a:ext uri="{FF2B5EF4-FFF2-40B4-BE49-F238E27FC236}">
                <a16:creationId xmlns:a16="http://schemas.microsoft.com/office/drawing/2014/main" id="{DE3EEEF0-3D87-46B1-BC67-E015D7653757}"/>
              </a:ext>
            </a:extLst>
          </p:cNvPr>
          <p:cNvSpPr/>
          <p:nvPr/>
        </p:nvSpPr>
        <p:spPr>
          <a:xfrm>
            <a:off x="2761615" y="3364865"/>
            <a:ext cx="3187065"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7" name="矩形 56">
            <a:extLst>
              <a:ext uri="{FF2B5EF4-FFF2-40B4-BE49-F238E27FC236}">
                <a16:creationId xmlns:a16="http://schemas.microsoft.com/office/drawing/2014/main" id="{4B37F200-38A9-48AD-9AE5-7993233ECEE8}"/>
              </a:ext>
            </a:extLst>
          </p:cNvPr>
          <p:cNvSpPr/>
          <p:nvPr/>
        </p:nvSpPr>
        <p:spPr>
          <a:xfrm>
            <a:off x="2761615" y="446913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a:solidFill>
                <a:srgbClr val="64443D"/>
              </a:solidFill>
              <a:latin typeface="微软雅黑" panose="020b0503020204020204" charset="-122"/>
              <a:ea typeface="微软雅黑" panose="020b0503020204020204" charset="-122"/>
              <a:sym typeface="+mn-ea"/>
            </a:endParaRPr>
          </a:p>
        </p:txBody>
      </p:sp>
      <p:sp>
        <p:nvSpPr>
          <p:cNvPr id="58" name="矩形 57">
            <a:extLst>
              <a:ext uri="{FF2B5EF4-FFF2-40B4-BE49-F238E27FC236}">
                <a16:creationId xmlns:a16="http://schemas.microsoft.com/office/drawing/2014/main" id="{203709A4-870A-4B0A-8EBE-1CD15043EF21}"/>
              </a:ext>
            </a:extLst>
          </p:cNvPr>
          <p:cNvSpPr/>
          <p:nvPr/>
        </p:nvSpPr>
        <p:spPr>
          <a:xfrm>
            <a:off x="2761615" y="4806315"/>
            <a:ext cx="3187065"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9" name="矩形 58">
            <a:extLst>
              <a:ext uri="{FF2B5EF4-FFF2-40B4-BE49-F238E27FC236}">
                <a16:creationId xmlns:a16="http://schemas.microsoft.com/office/drawing/2014/main" id="{6CBC6ECC-1C76-4E92-8C0B-D99A0FC4FF80}"/>
              </a:ext>
            </a:extLst>
          </p:cNvPr>
          <p:cNvSpPr/>
          <p:nvPr/>
        </p:nvSpPr>
        <p:spPr>
          <a:xfrm>
            <a:off x="7164705" y="1591945"/>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a:solidFill>
                <a:srgbClr val="64443D"/>
              </a:solidFill>
              <a:latin typeface="微软雅黑" panose="020b0503020204020204" charset="-122"/>
              <a:ea typeface="微软雅黑" panose="020b0503020204020204" charset="-122"/>
              <a:sym typeface="+mn-ea"/>
            </a:endParaRPr>
          </a:p>
        </p:txBody>
      </p:sp>
      <p:sp>
        <p:nvSpPr>
          <p:cNvPr id="60" name="矩形 59">
            <a:extLst>
              <a:ext uri="{FF2B5EF4-FFF2-40B4-BE49-F238E27FC236}">
                <a16:creationId xmlns:a16="http://schemas.microsoft.com/office/drawing/2014/main" id="{310A53E0-8371-4857-8DBB-127BC61EB723}"/>
              </a:ext>
            </a:extLst>
          </p:cNvPr>
          <p:cNvSpPr/>
          <p:nvPr/>
        </p:nvSpPr>
        <p:spPr>
          <a:xfrm>
            <a:off x="7164705" y="1929130"/>
            <a:ext cx="3187065"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1" name="矩形 60">
            <a:extLst>
              <a:ext uri="{FF2B5EF4-FFF2-40B4-BE49-F238E27FC236}">
                <a16:creationId xmlns:a16="http://schemas.microsoft.com/office/drawing/2014/main" id="{1DB1EF58-4BAA-4C25-8E14-F0F40007E0E7}"/>
              </a:ext>
            </a:extLst>
          </p:cNvPr>
          <p:cNvSpPr/>
          <p:nvPr/>
        </p:nvSpPr>
        <p:spPr>
          <a:xfrm>
            <a:off x="7164705" y="302768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a:solidFill>
                <a:srgbClr val="64443D"/>
              </a:solidFill>
              <a:latin typeface="微软雅黑" panose="020b0503020204020204" charset="-122"/>
              <a:ea typeface="微软雅黑" panose="020b0503020204020204" charset="-122"/>
              <a:sym typeface="+mn-ea"/>
            </a:endParaRPr>
          </a:p>
        </p:txBody>
      </p:sp>
      <p:sp>
        <p:nvSpPr>
          <p:cNvPr id="62" name="矩形 61">
            <a:extLst>
              <a:ext uri="{FF2B5EF4-FFF2-40B4-BE49-F238E27FC236}">
                <a16:creationId xmlns:a16="http://schemas.microsoft.com/office/drawing/2014/main" id="{D588833C-0EA4-41F9-9907-33E9F6279DE4}"/>
              </a:ext>
            </a:extLst>
          </p:cNvPr>
          <p:cNvSpPr/>
          <p:nvPr/>
        </p:nvSpPr>
        <p:spPr>
          <a:xfrm>
            <a:off x="7164705" y="3364865"/>
            <a:ext cx="3187065"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3" name="矩形 62">
            <a:extLst>
              <a:ext uri="{FF2B5EF4-FFF2-40B4-BE49-F238E27FC236}">
                <a16:creationId xmlns:a16="http://schemas.microsoft.com/office/drawing/2014/main" id="{B63DE8D8-9064-4854-A018-CBFF4633788D}"/>
              </a:ext>
            </a:extLst>
          </p:cNvPr>
          <p:cNvSpPr/>
          <p:nvPr/>
        </p:nvSpPr>
        <p:spPr>
          <a:xfrm>
            <a:off x="7164705" y="446913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a:solidFill>
                <a:srgbClr val="64443D"/>
              </a:solidFill>
              <a:latin typeface="微软雅黑" panose="020b0503020204020204" charset="-122"/>
              <a:ea typeface="微软雅黑" panose="020b0503020204020204" charset="-122"/>
              <a:sym typeface="+mn-ea"/>
            </a:endParaRPr>
          </a:p>
        </p:txBody>
      </p:sp>
      <p:sp>
        <p:nvSpPr>
          <p:cNvPr id="64" name="矩形 63">
            <a:extLst>
              <a:ext uri="{FF2B5EF4-FFF2-40B4-BE49-F238E27FC236}">
                <a16:creationId xmlns:a16="http://schemas.microsoft.com/office/drawing/2014/main" id="{79B67826-2AE6-4850-A6E8-3600569C8073}"/>
              </a:ext>
            </a:extLst>
          </p:cNvPr>
          <p:cNvSpPr/>
          <p:nvPr/>
        </p:nvSpPr>
        <p:spPr>
          <a:xfrm>
            <a:off x="7164705" y="4806315"/>
            <a:ext cx="3187065"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val="2049957919"/>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nodeType="afterGroup">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left)">
                                      <p:cBhvr>
                                        <p:cTn id="26" dur="500"/>
                                        <p:tgtEl>
                                          <p:spTgt spid="54"/>
                                        </p:tgtEl>
                                      </p:cBhvr>
                                    </p:animEffect>
                                  </p:childTnLst>
                                </p:cTn>
                              </p:par>
                            </p:childTnLst>
                          </p:cTn>
                        </p:par>
                        <p:par>
                          <p:cTn id="27" fill="hold" nodeType="afterGroup">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nodeType="afterGroup">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wipe(left)">
                                      <p:cBhvr>
                                        <p:cTn id="39" dur="500"/>
                                        <p:tgtEl>
                                          <p:spTgt spid="56"/>
                                        </p:tgtEl>
                                      </p:cBhvr>
                                    </p:animEffect>
                                  </p:childTnLst>
                                </p:cTn>
                              </p:par>
                            </p:childTnLst>
                          </p:cTn>
                        </p:par>
                        <p:par>
                          <p:cTn id="40" fill="hold" nodeType="afterGroup">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childTnLst>
                          </p:cTn>
                        </p:par>
                        <p:par>
                          <p:cTn id="46" fill="hold" nodeType="afterGroup">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wipe(left)">
                                      <p:cBhvr>
                                        <p:cTn id="49" dur="500"/>
                                        <p:tgtEl>
                                          <p:spTgt spid="5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childTnLst>
                          </p:cTn>
                        </p:par>
                        <p:par>
                          <p:cTn id="53" fill="hold" nodeType="afterGroup">
                            <p:stCondLst>
                              <p:cond delay="4000"/>
                            </p:stCondLst>
                            <p:childTnLst>
                              <p:par>
                                <p:cTn id="54" presetID="53" presetClass="entr" presetSubtype="16"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par>
                          <p:cTn id="59" fill="hold" nodeType="afterGroup">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nodeType="afterGroup">
                            <p:stCondLst>
                              <p:cond delay="5000"/>
                            </p:stCondLst>
                            <p:childTnLst>
                              <p:par>
                                <p:cTn id="67" presetID="53" presetClass="entr" presetSubtype="16"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childTnLst>
                                </p:cTn>
                              </p:par>
                            </p:childTnLst>
                          </p:cTn>
                        </p:par>
                        <p:par>
                          <p:cTn id="72" fill="hold" nodeType="afterGroup">
                            <p:stCondLst>
                              <p:cond delay="5500"/>
                            </p:stCondLst>
                            <p:childTnLst>
                              <p:par>
                                <p:cTn id="73" presetID="22" presetClass="entr" presetSubtype="8" fill="hold" grpId="0"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left)">
                                      <p:cBhvr>
                                        <p:cTn id="75" dur="500"/>
                                        <p:tgtEl>
                                          <p:spTgt spid="6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wipe(left)">
                                      <p:cBhvr>
                                        <p:cTn id="78" dur="500"/>
                                        <p:tgtEl>
                                          <p:spTgt spid="62"/>
                                        </p:tgtEl>
                                      </p:cBhvr>
                                    </p:animEffect>
                                  </p:childTnLst>
                                </p:cTn>
                              </p:par>
                            </p:childTnLst>
                          </p:cTn>
                        </p:par>
                        <p:par>
                          <p:cTn id="79" fill="hold" nodeType="afterGroup">
                            <p:stCondLst>
                              <p:cond delay="6000"/>
                            </p:stCondLst>
                            <p:childTnLst>
                              <p:par>
                                <p:cTn id="80" presetID="53" presetClass="entr" presetSubtype="16" fill="hold" nodeType="afterEffect">
                                  <p:stCondLst>
                                    <p:cond delay="0"/>
                                  </p:stCondLst>
                                  <p:childTnLst>
                                    <p:set>
                                      <p:cBhvr>
                                        <p:cTn id="81" dur="1" fill="hold">
                                          <p:stCondLst>
                                            <p:cond delay="0"/>
                                          </p:stCondLst>
                                        </p:cTn>
                                        <p:tgtEl>
                                          <p:spTgt spid="47"/>
                                        </p:tgtEl>
                                        <p:attrNameLst>
                                          <p:attrName>style.visibility</p:attrName>
                                        </p:attrNameLst>
                                      </p:cBhvr>
                                      <p:to>
                                        <p:strVal val="visible"/>
                                      </p:to>
                                    </p:set>
                                    <p:anim calcmode="lin" valueType="num">
                                      <p:cBhvr>
                                        <p:cTn id="82" dur="500" fill="hold"/>
                                        <p:tgtEl>
                                          <p:spTgt spid="47"/>
                                        </p:tgtEl>
                                        <p:attrNameLst>
                                          <p:attrName>ppt_w</p:attrName>
                                        </p:attrNameLst>
                                      </p:cBhvr>
                                      <p:tavLst>
                                        <p:tav tm="0">
                                          <p:val>
                                            <p:fltVal val="0"/>
                                          </p:val>
                                        </p:tav>
                                        <p:tav tm="100000">
                                          <p:val>
                                            <p:strVal val="#ppt_w"/>
                                          </p:val>
                                        </p:tav>
                                      </p:tavLst>
                                    </p:anim>
                                    <p:anim calcmode="lin" valueType="num">
                                      <p:cBhvr>
                                        <p:cTn id="83" dur="500" fill="hold"/>
                                        <p:tgtEl>
                                          <p:spTgt spid="47"/>
                                        </p:tgtEl>
                                        <p:attrNameLst>
                                          <p:attrName>ppt_h</p:attrName>
                                        </p:attrNameLst>
                                      </p:cBhvr>
                                      <p:tavLst>
                                        <p:tav tm="0">
                                          <p:val>
                                            <p:fltVal val="0"/>
                                          </p:val>
                                        </p:tav>
                                        <p:tav tm="100000">
                                          <p:val>
                                            <p:strVal val="#ppt_h"/>
                                          </p:val>
                                        </p:tav>
                                      </p:tavLst>
                                    </p:anim>
                                    <p:animEffect transition="in" filter="fade">
                                      <p:cBhvr>
                                        <p:cTn id="84" dur="500"/>
                                        <p:tgtEl>
                                          <p:spTgt spid="47"/>
                                        </p:tgtEl>
                                      </p:cBhvr>
                                    </p:animEffect>
                                  </p:childTnLst>
                                </p:cTn>
                              </p:par>
                            </p:childTnLst>
                          </p:cTn>
                        </p:par>
                        <p:par>
                          <p:cTn id="85" fill="hold" nodeType="afterGroup">
                            <p:stCondLst>
                              <p:cond delay="6500"/>
                            </p:stCondLst>
                            <p:childTnLst>
                              <p:par>
                                <p:cTn id="86" presetID="22" presetClass="entr" presetSubtype="8" fill="hold" grpId="0" nodeType="afterEffect">
                                  <p:stCondLst>
                                    <p:cond delay="0"/>
                                  </p:stCondLst>
                                  <p:childTnLst>
                                    <p:set>
                                      <p:cBhvr>
                                        <p:cTn id="87" dur="1" fill="hold">
                                          <p:stCondLst>
                                            <p:cond delay="0"/>
                                          </p:stCondLst>
                                        </p:cTn>
                                        <p:tgtEl>
                                          <p:spTgt spid="63"/>
                                        </p:tgtEl>
                                        <p:attrNameLst>
                                          <p:attrName>style.visibility</p:attrName>
                                        </p:attrNameLst>
                                      </p:cBhvr>
                                      <p:to>
                                        <p:strVal val="visible"/>
                                      </p:to>
                                    </p:set>
                                    <p:animEffect transition="in" filter="wipe(left)">
                                      <p:cBhvr>
                                        <p:cTn id="88" dur="500"/>
                                        <p:tgtEl>
                                          <p:spTgt spid="6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wipe(left)">
                                      <p:cBhvr>
                                        <p:cTn id="9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FE1F7537-74D6-4452-8353-7040C307A918}"/>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191729FE-CE92-45D4-BE14-25052C283B6F}"/>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矩形 3">
            <a:extLst>
              <a:ext uri="{FF2B5EF4-FFF2-40B4-BE49-F238E27FC236}">
                <a16:creationId xmlns:a16="http://schemas.microsoft.com/office/drawing/2014/main" id="{0A3C7CC7-948E-4ED0-A89E-8EADBA9A5C47}"/>
              </a:ext>
            </a:extLst>
          </p:cNvPr>
          <p:cNvSpPr/>
          <p:nvPr/>
        </p:nvSpPr>
        <p:spPr>
          <a:xfrm>
            <a:off x="1055548" y="2570910"/>
            <a:ext cx="3340961" cy="2451013"/>
          </a:xfrm>
          <a:prstGeom prst="rect">
            <a:avLst/>
          </a:prstGeom>
          <a:blipFill rotWithShape="1">
            <a:blip r:embed="rId3"/>
            <a:stretch>
              <a:fillRect/>
            </a:stretch>
          </a:blipFill>
          <a:ln w="12700">
            <a:solidFill>
              <a:srgbClr val="64443D"/>
            </a:solid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p>
        </p:txBody>
      </p:sp>
      <p:sp>
        <p:nvSpPr>
          <p:cNvPr id="5" name="矩形 4">
            <a:extLst>
              <a:ext uri="{FF2B5EF4-FFF2-40B4-BE49-F238E27FC236}">
                <a16:creationId xmlns:a16="http://schemas.microsoft.com/office/drawing/2014/main" id="{233039CE-E69A-4E9F-8DB1-AE4B422BA13D}"/>
              </a:ext>
            </a:extLst>
          </p:cNvPr>
          <p:cNvSpPr/>
          <p:nvPr/>
        </p:nvSpPr>
        <p:spPr>
          <a:xfrm>
            <a:off x="2756478" y="3929490"/>
            <a:ext cx="2915044" cy="1488673"/>
          </a:xfrm>
          <a:prstGeom prst="rect">
            <a:avLst/>
          </a:prstGeom>
          <a:solidFill>
            <a:srgbClr val="64443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lnSpc>
                <a:spcPct val="150000"/>
              </a:lnSpc>
            </a:pPr>
            <a:r>
              <a:rPr lang="zh-CN" altLang="en-US" sz="1200">
                <a:solidFill>
                  <a:schemeClr val="bg1"/>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a:t>
            </a:r>
          </a:p>
        </p:txBody>
      </p:sp>
      <p:sp>
        <p:nvSpPr>
          <p:cNvPr id="6" name="矩形 5">
            <a:extLst>
              <a:ext uri="{FF2B5EF4-FFF2-40B4-BE49-F238E27FC236}">
                <a16:creationId xmlns:a16="http://schemas.microsoft.com/office/drawing/2014/main" id="{387EF82D-A2F4-43B8-BEA2-E376863388D1}"/>
              </a:ext>
            </a:extLst>
          </p:cNvPr>
          <p:cNvSpPr/>
          <p:nvPr/>
        </p:nvSpPr>
        <p:spPr>
          <a:xfrm>
            <a:off x="6245860" y="193548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a:solidFill>
                <a:srgbClr val="64443D"/>
              </a:solidFill>
              <a:latin typeface="微软雅黑" panose="020b0503020204020204" charset="-122"/>
              <a:ea typeface="微软雅黑" panose="020b0503020204020204" charset="-122"/>
              <a:sym typeface="+mn-ea"/>
            </a:endParaRPr>
          </a:p>
        </p:txBody>
      </p:sp>
      <p:sp>
        <p:nvSpPr>
          <p:cNvPr id="7" name="矩形 6">
            <a:extLst>
              <a:ext uri="{FF2B5EF4-FFF2-40B4-BE49-F238E27FC236}">
                <a16:creationId xmlns:a16="http://schemas.microsoft.com/office/drawing/2014/main" id="{BD4797DA-ECEE-4309-A449-A7751139EDDD}"/>
              </a:ext>
            </a:extLst>
          </p:cNvPr>
          <p:cNvSpPr/>
          <p:nvPr/>
        </p:nvSpPr>
        <p:spPr>
          <a:xfrm>
            <a:off x="6245860" y="2272665"/>
            <a:ext cx="5030470"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7">
            <a:extLst>
              <a:ext uri="{FF2B5EF4-FFF2-40B4-BE49-F238E27FC236}">
                <a16:creationId xmlns:a16="http://schemas.microsoft.com/office/drawing/2014/main" id="{F52B96C2-D785-4072-9477-4DB02949ECF2}"/>
              </a:ext>
            </a:extLst>
          </p:cNvPr>
          <p:cNvSpPr/>
          <p:nvPr/>
        </p:nvSpPr>
        <p:spPr>
          <a:xfrm>
            <a:off x="6245860" y="3240405"/>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a:solidFill>
                <a:srgbClr val="64443D"/>
              </a:solidFill>
              <a:latin typeface="微软雅黑" panose="020b0503020204020204" charset="-122"/>
              <a:ea typeface="微软雅黑" panose="020b0503020204020204" charset="-122"/>
              <a:sym typeface="+mn-ea"/>
            </a:endParaRPr>
          </a:p>
        </p:txBody>
      </p:sp>
      <p:sp>
        <p:nvSpPr>
          <p:cNvPr id="9" name="矩形 8">
            <a:extLst>
              <a:ext uri="{FF2B5EF4-FFF2-40B4-BE49-F238E27FC236}">
                <a16:creationId xmlns:a16="http://schemas.microsoft.com/office/drawing/2014/main" id="{C0FD20BA-EA8D-42BC-A493-3EAC741B2D89}"/>
              </a:ext>
            </a:extLst>
          </p:cNvPr>
          <p:cNvSpPr/>
          <p:nvPr/>
        </p:nvSpPr>
        <p:spPr>
          <a:xfrm>
            <a:off x="6245860" y="3577590"/>
            <a:ext cx="5030470"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 name="矩形 9">
            <a:extLst>
              <a:ext uri="{FF2B5EF4-FFF2-40B4-BE49-F238E27FC236}">
                <a16:creationId xmlns:a16="http://schemas.microsoft.com/office/drawing/2014/main" id="{1A5E6173-4B7B-436D-831A-041BD51CB9D1}"/>
              </a:ext>
            </a:extLst>
          </p:cNvPr>
          <p:cNvSpPr/>
          <p:nvPr/>
        </p:nvSpPr>
        <p:spPr>
          <a:xfrm>
            <a:off x="6245860" y="454533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a:solidFill>
                <a:srgbClr val="64443D"/>
              </a:solidFill>
              <a:latin typeface="微软雅黑" panose="020b0503020204020204" charset="-122"/>
              <a:ea typeface="微软雅黑" panose="020b0503020204020204" charset="-122"/>
              <a:sym typeface="+mn-ea"/>
            </a:endParaRPr>
          </a:p>
        </p:txBody>
      </p:sp>
      <p:sp>
        <p:nvSpPr>
          <p:cNvPr id="11" name="矩形 10">
            <a:extLst>
              <a:ext uri="{FF2B5EF4-FFF2-40B4-BE49-F238E27FC236}">
                <a16:creationId xmlns:a16="http://schemas.microsoft.com/office/drawing/2014/main" id="{96E52804-5B3E-45CF-AC1D-2BA21515BCE1}"/>
              </a:ext>
            </a:extLst>
          </p:cNvPr>
          <p:cNvSpPr/>
          <p:nvPr/>
        </p:nvSpPr>
        <p:spPr>
          <a:xfrm>
            <a:off x="6245860" y="4882515"/>
            <a:ext cx="5030470"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val="85694925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nodeType="afterGroup">
                            <p:stCondLst>
                              <p:cond delay="1500"/>
                            </p:stCondLst>
                            <p:childTnLst>
                              <p:par>
                                <p:cTn id="21" presetID="14" presetClass="entr" presetSubtype="5"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vertical)">
                                      <p:cBhvr>
                                        <p:cTn id="23" dur="500"/>
                                        <p:tgtEl>
                                          <p:spTgt spid="5"/>
                                        </p:tgtEl>
                                      </p:cBhvr>
                                    </p:animEffect>
                                  </p:childTnLst>
                                </p:cTn>
                              </p:par>
                            </p:childTnLst>
                          </p:cTn>
                        </p:par>
                        <p:par>
                          <p:cTn id="24" fill="hold" nodeType="afterGroup">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nodeType="afterGroup">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nodeType="afterGroup">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a:extLst>
              <a:ext uri="{FF2B5EF4-FFF2-40B4-BE49-F238E27FC236}">
                <a16:creationId xmlns:a16="http://schemas.microsoft.com/office/drawing/2014/main" id="{4794DD48-2961-4186-899A-20454B9F983B}"/>
              </a:ext>
            </a:extLst>
          </p:cNvPr>
          <p:cNvSpPr txBox="1"/>
          <p:nvPr/>
        </p:nvSpPr>
        <p:spPr>
          <a:xfrm>
            <a:off x="10295076" y="2583815"/>
            <a:ext cx="1200329" cy="2543810"/>
          </a:xfrm>
          <a:prstGeom prst="rect">
            <a:avLst/>
          </a:prstGeom>
          <a:noFill/>
        </p:spPr>
        <p:txBody>
          <a:bodyPr vert="eaVert" wrap="square" rtlCol="0">
            <a:spAutoFit/>
          </a:bodyPr>
          <a:lstStyle/>
          <a:p>
            <a:pPr algn="l"/>
            <a:r>
              <a:rPr lang="zh-CN" altLang="en-US" sz="6600">
                <a:solidFill>
                  <a:srgbClr val="64443D"/>
                </a:solidFill>
                <a:latin typeface="TypeLand 康熙字典體試用版" charset="-120"/>
                <a:ea typeface="TypeLand 康熙字典體試用版" charset="-120"/>
              </a:rPr>
              <a:t>前  言</a:t>
            </a:r>
          </a:p>
        </p:txBody>
      </p:sp>
      <p:sp>
        <p:nvSpPr>
          <p:cNvPr id="5" name="文本框 4">
            <a:extLst>
              <a:ext uri="{FF2B5EF4-FFF2-40B4-BE49-F238E27FC236}">
                <a16:creationId xmlns:a16="http://schemas.microsoft.com/office/drawing/2014/main" id="{1F21CC62-C802-48F3-8430-C14377F3AA8C}"/>
              </a:ext>
            </a:extLst>
          </p:cNvPr>
          <p:cNvSpPr txBox="1"/>
          <p:nvPr/>
        </p:nvSpPr>
        <p:spPr>
          <a:xfrm>
            <a:off x="1767959" y="2367914"/>
            <a:ext cx="8063746" cy="4045585"/>
          </a:xfrm>
          <a:prstGeom prst="rect">
            <a:avLst/>
          </a:prstGeom>
          <a:noFill/>
        </p:spPr>
        <p:txBody>
          <a:bodyPr vert="eaVert" wrap="square" rtlCol="0">
            <a:spAutoFit/>
          </a:bodyPr>
          <a:lstStyle/>
          <a:p>
            <a:pPr fontAlgn="auto"/>
            <a:r>
              <a:rPr lang="zh-CN" altLang="en-US" sz="3200">
                <a:solidFill>
                  <a:srgbClr val="64443D"/>
                </a:solidFill>
                <a:latin typeface="TypeLand 康熙字典體試用版" charset="-120"/>
                <a:ea typeface="TypeLand 康熙字典體試用版" charset="-120"/>
              </a:rPr>
              <a:t>四度春风化绸缪，</a:t>
            </a:r>
            <a:br>
              <a:rPr lang="zh-CN" altLang="en-US" sz="3200">
                <a:solidFill>
                  <a:srgbClr val="64443D"/>
                </a:solidFill>
                <a:latin typeface="TypeLand 康熙字典體試用版" charset="-120"/>
                <a:ea typeface="TypeLand 康熙字典體試用版" charset="-120"/>
              </a:rPr>
            </a:br>
            <a:br>
              <a:rPr lang="zh-CN" altLang="en-US" sz="3200">
                <a:solidFill>
                  <a:srgbClr val="64443D"/>
                </a:solidFill>
                <a:latin typeface="TypeLand 康熙字典體試用版" charset="-120"/>
                <a:ea typeface="TypeLand 康熙字典體試用版" charset="-120"/>
              </a:rPr>
            </a:br>
            <a:r>
              <a:rPr lang="zh-CN" altLang="en-US" sz="3200">
                <a:solidFill>
                  <a:srgbClr val="64443D"/>
                </a:solidFill>
                <a:latin typeface="TypeLand 康熙字典體試用版" charset="-120"/>
                <a:ea typeface="TypeLand 康熙字典體試用版" charset="-120"/>
              </a:rPr>
              <a:t>几番秋雨洗鸿沟。</a:t>
            </a:r>
            <a:br>
              <a:rPr lang="zh-CN" altLang="en-US" sz="3200">
                <a:solidFill>
                  <a:srgbClr val="64443D"/>
                </a:solidFill>
                <a:latin typeface="TypeLand 康熙字典體試用版" charset="-120"/>
                <a:ea typeface="TypeLand 康熙字典體試用版" charset="-120"/>
              </a:rPr>
            </a:br>
            <a:br>
              <a:rPr lang="zh-CN" altLang="en-US" sz="3200">
                <a:solidFill>
                  <a:srgbClr val="64443D"/>
                </a:solidFill>
                <a:latin typeface="TypeLand 康熙字典體試用版" charset="-120"/>
                <a:ea typeface="TypeLand 康熙字典體試用版" charset="-120"/>
              </a:rPr>
            </a:br>
            <a:r>
              <a:rPr lang="zh-CN" altLang="en-US" sz="3200">
                <a:solidFill>
                  <a:srgbClr val="64443D"/>
                </a:solidFill>
                <a:latin typeface="TypeLand 康熙字典體試用版" charset="-120"/>
                <a:ea typeface="TypeLand 康熙字典體試用版" charset="-120"/>
              </a:rPr>
              <a:t>黑发积霜织日月，</a:t>
            </a:r>
            <a:br>
              <a:rPr lang="zh-CN" altLang="en-US" sz="3200">
                <a:solidFill>
                  <a:srgbClr val="64443D"/>
                </a:solidFill>
                <a:latin typeface="TypeLand 康熙字典體試用版" charset="-120"/>
                <a:ea typeface="TypeLand 康熙字典體試用版" charset="-120"/>
              </a:rPr>
            </a:br>
            <a:br>
              <a:rPr lang="zh-CN" altLang="en-US" sz="3200">
                <a:solidFill>
                  <a:srgbClr val="64443D"/>
                </a:solidFill>
                <a:latin typeface="TypeLand 康熙字典體試用版" charset="-120"/>
                <a:ea typeface="TypeLand 康熙字典體試用版" charset="-120"/>
              </a:rPr>
            </a:br>
            <a:r>
              <a:rPr lang="zh-CN" altLang="en-US" sz="3200">
                <a:solidFill>
                  <a:srgbClr val="64443D"/>
                </a:solidFill>
                <a:latin typeface="TypeLand 康熙字典體試用版" charset="-120"/>
                <a:ea typeface="TypeLand 康熙字典體試用版" charset="-120"/>
              </a:rPr>
              <a:t>粉笔无言写春秋。</a:t>
            </a:r>
            <a:br>
              <a:rPr lang="zh-CN" altLang="en-US" sz="3200">
                <a:solidFill>
                  <a:srgbClr val="64443D"/>
                </a:solidFill>
                <a:latin typeface="TypeLand 康熙字典體試用版" charset="-120"/>
                <a:ea typeface="TypeLand 康熙字典體試用版" charset="-120"/>
              </a:rPr>
            </a:br>
            <a:br>
              <a:rPr lang="zh-CN" altLang="en-US" sz="3200">
                <a:solidFill>
                  <a:srgbClr val="64443D"/>
                </a:solidFill>
                <a:latin typeface="TypeLand 康熙字典體試用版" charset="-120"/>
                <a:ea typeface="TypeLand 康熙字典體試用版" charset="-120"/>
              </a:rPr>
            </a:br>
            <a:r>
              <a:rPr lang="zh-CN" altLang="en-US" sz="3200">
                <a:solidFill>
                  <a:srgbClr val="64443D"/>
                </a:solidFill>
                <a:latin typeface="TypeLand 康熙字典體試用版" charset="-120"/>
                <a:ea typeface="TypeLand 康熙字典體試用版" charset="-120"/>
              </a:rPr>
              <a:t>蚕丝吐尽春未老，</a:t>
            </a:r>
            <a:br>
              <a:rPr lang="zh-CN" altLang="en-US" sz="3200">
                <a:solidFill>
                  <a:srgbClr val="64443D"/>
                </a:solidFill>
                <a:latin typeface="TypeLand 康熙字典體試用版" charset="-120"/>
                <a:ea typeface="TypeLand 康熙字典體試用版" charset="-120"/>
              </a:rPr>
            </a:br>
            <a:br>
              <a:rPr lang="zh-CN" altLang="en-US" sz="3200">
                <a:solidFill>
                  <a:srgbClr val="64443D"/>
                </a:solidFill>
                <a:latin typeface="TypeLand 康熙字典體試用版" charset="-120"/>
                <a:ea typeface="TypeLand 康熙字典體試用版" charset="-120"/>
              </a:rPr>
            </a:br>
            <a:r>
              <a:rPr lang="zh-CN" altLang="en-US" sz="3200">
                <a:solidFill>
                  <a:srgbClr val="64443D"/>
                </a:solidFill>
                <a:latin typeface="TypeLand 康熙字典體試用版" charset="-120"/>
                <a:ea typeface="TypeLand 康熙字典體試用版" charset="-120"/>
              </a:rPr>
              <a:t>烛泪成灰秋更稠。</a:t>
            </a:r>
            <a:br>
              <a:rPr lang="zh-CN" altLang="en-US" sz="3200">
                <a:solidFill>
                  <a:srgbClr val="64443D"/>
                </a:solidFill>
                <a:latin typeface="TypeLand 康熙字典體試用版" charset="-120"/>
                <a:ea typeface="TypeLand 康熙字典體試用版" charset="-120"/>
              </a:rPr>
            </a:br>
            <a:br>
              <a:rPr lang="zh-CN" altLang="en-US" sz="3200">
                <a:solidFill>
                  <a:srgbClr val="64443D"/>
                </a:solidFill>
                <a:latin typeface="TypeLand 康熙字典體試用版" charset="-120"/>
                <a:ea typeface="TypeLand 康熙字典體試用版" charset="-120"/>
              </a:rPr>
            </a:br>
            <a:r>
              <a:rPr lang="zh-CN" altLang="en-US" sz="3200">
                <a:solidFill>
                  <a:srgbClr val="64443D"/>
                </a:solidFill>
                <a:latin typeface="TypeLand 康熙字典體試用版" charset="-120"/>
                <a:ea typeface="TypeLand 康熙字典體試用版" charset="-120"/>
              </a:rPr>
              <a:t>春播桃李三千圃，</a:t>
            </a:r>
            <a:br>
              <a:rPr lang="zh-CN" altLang="en-US" sz="3200">
                <a:solidFill>
                  <a:srgbClr val="64443D"/>
                </a:solidFill>
                <a:latin typeface="TypeLand 康熙字典體試用版" charset="-120"/>
                <a:ea typeface="TypeLand 康熙字典體試用版" charset="-120"/>
              </a:rPr>
            </a:br>
            <a:br>
              <a:rPr lang="zh-CN" altLang="en-US" sz="3200">
                <a:solidFill>
                  <a:srgbClr val="64443D"/>
                </a:solidFill>
                <a:latin typeface="TypeLand 康熙字典體試用版" charset="-120"/>
                <a:ea typeface="TypeLand 康熙字典體試用版" charset="-120"/>
              </a:rPr>
            </a:br>
            <a:r>
              <a:rPr lang="zh-CN" altLang="en-US" sz="3200">
                <a:solidFill>
                  <a:srgbClr val="64443D"/>
                </a:solidFill>
                <a:latin typeface="TypeLand 康熙字典體試用版" charset="-120"/>
                <a:ea typeface="TypeLand 康熙字典體試用版" charset="-120"/>
              </a:rPr>
              <a:t>秋来硕果满神州。</a:t>
            </a:r>
            <a:br>
              <a:rPr lang="zh-CN" altLang="en-US" sz="3200">
                <a:solidFill>
                  <a:srgbClr val="64443D"/>
                </a:solidFill>
                <a:latin typeface="TypeLand 康熙字典體試用版" charset="-120"/>
                <a:ea typeface="TypeLand 康熙字典體試用版" charset="-120"/>
              </a:rPr>
            </a:br>
            <a:endParaRPr lang="zh-CN" altLang="en-US" sz="3200">
              <a:solidFill>
                <a:srgbClr val="64443D"/>
              </a:solidFill>
              <a:latin typeface="TypeLand 康熙字典體試用版" charset="-120"/>
              <a:ea typeface="TypeLand 康熙字典體試用版" charset="-120"/>
            </a:endParaRPr>
          </a:p>
        </p:txBody>
      </p:sp>
      <p:pic>
        <p:nvPicPr>
          <p:cNvPr id="6" name="图片 5" descr="梅花">
            <a:extLst>
              <a:ext uri="{FF2B5EF4-FFF2-40B4-BE49-F238E27FC236}">
                <a16:creationId xmlns:a16="http://schemas.microsoft.com/office/drawing/2014/main" id="{240CE054-B9D1-4E8B-B23E-376783E6F87D}"/>
              </a:ext>
            </a:extLst>
          </p:cNvPr>
          <p:cNvPicPr>
            <a:picLocks noChangeAspect="1"/>
          </p:cNvPicPr>
          <p:nvPr/>
        </p:nvPicPr>
        <p:blipFill>
          <a:blip r:embed="rId2"/>
          <a:stretch>
            <a:fillRect/>
          </a:stretch>
        </p:blipFill>
        <p:spPr>
          <a:xfrm>
            <a:off x="0" y="0"/>
            <a:ext cx="3573145" cy="1915137"/>
          </a:xfrm>
          <a:prstGeom prst="rect">
            <a:avLst/>
          </a:prstGeom>
        </p:spPr>
      </p:pic>
    </p:spTree>
    <p:extLst>
      <p:ext uri="{BB962C8B-B14F-4D97-AF65-F5344CB8AC3E}">
        <p14:creationId val="2367775349"/>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nodeType="afterGroup">
                            <p:stCondLst>
                              <p:cond delay="500"/>
                            </p:stCondLst>
                            <p:childTnLst>
                              <p:par>
                                <p:cTn id="11" presetID="29" presetClass="entr" presetSubtype="0" fill="hold" grpId="1"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ppt_x</p:attrName>
                                        </p:attrNameLst>
                                      </p:cBhvr>
                                      <p:tavLst>
                                        <p:tav tm="0">
                                          <p:val>
                                            <p:strVal val="#ppt_x-.2"/>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a:extLst>
              <a:ext uri="{FF2B5EF4-FFF2-40B4-BE49-F238E27FC236}">
                <a16:creationId xmlns:a16="http://schemas.microsoft.com/office/drawing/2014/main" id="{34A5535D-C0EF-4256-86A0-51ABDB8BFA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9700" y="835901"/>
            <a:ext cx="7678386" cy="6393256"/>
          </a:xfrm>
          <a:prstGeom prst="rect">
            <a:avLst/>
          </a:prstGeom>
        </p:spPr>
      </p:pic>
      <p:sp>
        <p:nvSpPr>
          <p:cNvPr id="3" name="文本框 2">
            <a:extLst>
              <a:ext uri="{FF2B5EF4-FFF2-40B4-BE49-F238E27FC236}">
                <a16:creationId xmlns:a16="http://schemas.microsoft.com/office/drawing/2014/main" id="{E05DB266-1B94-4109-92E5-65BEB47D1185}"/>
              </a:ext>
            </a:extLst>
          </p:cNvPr>
          <p:cNvSpPr txBox="1"/>
          <p:nvPr/>
        </p:nvSpPr>
        <p:spPr>
          <a:xfrm>
            <a:off x="1859201" y="517524"/>
            <a:ext cx="861774" cy="5730875"/>
          </a:xfrm>
          <a:prstGeom prst="rect">
            <a:avLst/>
          </a:prstGeom>
          <a:noFill/>
        </p:spPr>
        <p:txBody>
          <a:bodyPr vert="eaVert" wrap="square" rtlCol="0">
            <a:spAutoFit/>
          </a:bodyPr>
          <a:lstStyle/>
          <a:p>
            <a:pPr algn="ctr"/>
            <a:r>
              <a:rPr lang="zh-CN" altLang="en-US" sz="4400">
                <a:solidFill>
                  <a:srgbClr val="64443D"/>
                </a:solidFill>
                <a:latin typeface="TypeLand 康熙字典體試用版" charset="-120"/>
                <a:ea typeface="TypeLand 康熙字典體試用版" charset="-120"/>
              </a:rPr>
              <a:t>第四章</a:t>
            </a:r>
          </a:p>
        </p:txBody>
      </p:sp>
      <p:sp>
        <p:nvSpPr>
          <p:cNvPr id="4" name="文本框 3">
            <a:extLst>
              <a:ext uri="{FF2B5EF4-FFF2-40B4-BE49-F238E27FC236}">
                <a16:creationId xmlns:a16="http://schemas.microsoft.com/office/drawing/2014/main" id="{7A91CB15-9B9E-4A81-B1ED-7EB1DEA3FA24}"/>
              </a:ext>
            </a:extLst>
          </p:cNvPr>
          <p:cNvSpPr txBox="1"/>
          <p:nvPr/>
        </p:nvSpPr>
        <p:spPr>
          <a:xfrm>
            <a:off x="3132257" y="1206650"/>
            <a:ext cx="677108" cy="4352623"/>
          </a:xfrm>
          <a:prstGeom prst="rect">
            <a:avLst/>
          </a:prstGeom>
          <a:noFill/>
        </p:spPr>
        <p:txBody>
          <a:bodyPr vert="eaVert" wrap="square" rtlCol="0">
            <a:spAutoFit/>
          </a:bodyPr>
          <a:lstStyle/>
          <a:p>
            <a:pPr algn="ctr"/>
            <a:r>
              <a:rPr lang="zh-CN" altLang="en-US" sz="3200">
                <a:solidFill>
                  <a:srgbClr val="64443D"/>
                </a:solidFill>
                <a:latin typeface="TypeLand 康熙字典體試用版" charset="-120"/>
                <a:ea typeface="TypeLand 康熙字典體試用版" charset="-120"/>
              </a:rPr>
              <a:t>单击此处输入标题文本</a:t>
            </a:r>
          </a:p>
        </p:txBody>
      </p:sp>
      <p:pic>
        <p:nvPicPr>
          <p:cNvPr id="5" name="图片 4" descr="梅花">
            <a:extLst>
              <a:ext uri="{FF2B5EF4-FFF2-40B4-BE49-F238E27FC236}">
                <a16:creationId xmlns:a16="http://schemas.microsoft.com/office/drawing/2014/main" id="{58440AFD-1764-4B11-8917-47B70642DBF4}"/>
              </a:ext>
            </a:extLst>
          </p:cNvPr>
          <p:cNvPicPr>
            <a:picLocks noChangeAspect="1"/>
          </p:cNvPicPr>
          <p:nvPr/>
        </p:nvPicPr>
        <p:blipFill>
          <a:blip r:embed="rId3"/>
          <a:stretch>
            <a:fillRect/>
          </a:stretch>
        </p:blipFill>
        <p:spPr>
          <a:xfrm flipH="1">
            <a:off x="7682865" y="-1755"/>
            <a:ext cx="4509135" cy="2416810"/>
          </a:xfrm>
          <a:prstGeom prst="rect">
            <a:avLst/>
          </a:prstGeom>
        </p:spPr>
      </p:pic>
    </p:spTree>
    <p:extLst>
      <p:ext uri="{BB962C8B-B14F-4D97-AF65-F5344CB8AC3E}">
        <p14:creationId val="19775423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2"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nodeType="afterGroup">
                            <p:stCondLst>
                              <p:cond delay="500"/>
                            </p:stCondLst>
                            <p:childTnLst>
                              <p:par>
                                <p:cTn id="11" presetID="41" presetClass="entr" presetSubtype="0" fill="hold" grpId="2"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2"/>
      <p:bldP spid="4" grpId="2"/>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678D86C0-F202-4E06-ADB9-25A19D6237D7}"/>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76F718B1-B1D7-414B-AD4D-F1550CAB0BCB}"/>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Shape 280">
            <a:extLst>
              <a:ext uri="{FF2B5EF4-FFF2-40B4-BE49-F238E27FC236}">
                <a16:creationId xmlns:a16="http://schemas.microsoft.com/office/drawing/2014/main" id="{2ACBCC1E-FB66-4AE2-BF06-D7DFBBA0BE1B}"/>
              </a:ext>
            </a:extLst>
          </p:cNvPr>
          <p:cNvSpPr/>
          <p:nvPr/>
        </p:nvSpPr>
        <p:spPr>
          <a:xfrm>
            <a:off x="1563370" y="1681480"/>
            <a:ext cx="364490" cy="364490"/>
          </a:xfrm>
          <a:custGeom>
            <a:rect l="0" t="0" r="0" b="0"/>
            <a:pathLst>
              <a:path w="119999" h="119999"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4443D"/>
          </a:solidFill>
          <a:ln>
            <a:noFill/>
          </a:ln>
        </p:spPr>
        <p:txBody>
          <a:bodyPr lIns="38075" tIns="38075" rIns="38075" bIns="38075" anchor="ctr" anchorCtr="0">
            <a:noAutofit/>
          </a:bodyPr>
          <a:lstStyle/>
          <a:p>
            <a:pPr marL="0" marR="0" lvl="0" indent="0" algn="l" rtl="0">
              <a:spcBef>
                <a:spcPct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5" name="Shape 284">
            <a:extLst>
              <a:ext uri="{FF2B5EF4-FFF2-40B4-BE49-F238E27FC236}">
                <a16:creationId xmlns:a16="http://schemas.microsoft.com/office/drawing/2014/main" id="{8A64C861-4C8E-4E8B-B02A-EEBB23B35FFA}"/>
              </a:ext>
            </a:extLst>
          </p:cNvPr>
          <p:cNvSpPr/>
          <p:nvPr/>
        </p:nvSpPr>
        <p:spPr>
          <a:xfrm>
            <a:off x="1563370" y="3335655"/>
            <a:ext cx="364490" cy="367030"/>
          </a:xfrm>
          <a:custGeom>
            <a:rect l="0" t="0" r="0" b="0"/>
            <a:pathLst>
              <a:path w="119999" h="119999"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4443D"/>
          </a:solidFill>
          <a:ln>
            <a:noFill/>
          </a:ln>
        </p:spPr>
        <p:txBody>
          <a:bodyPr lIns="38075" tIns="38075" rIns="38075" bIns="38075" anchor="ctr" anchorCtr="0">
            <a:noAutofit/>
          </a:bodyPr>
          <a:lstStyle/>
          <a:p>
            <a:pPr marL="0" marR="0" lvl="0" indent="0" algn="l" rtl="0">
              <a:spcBef>
                <a:spcPct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6" name="Shape 288">
            <a:extLst>
              <a:ext uri="{FF2B5EF4-FFF2-40B4-BE49-F238E27FC236}">
                <a16:creationId xmlns:a16="http://schemas.microsoft.com/office/drawing/2014/main" id="{6AFD43A6-C14E-485B-8A47-F17080B535A4}"/>
              </a:ext>
            </a:extLst>
          </p:cNvPr>
          <p:cNvSpPr/>
          <p:nvPr/>
        </p:nvSpPr>
        <p:spPr>
          <a:xfrm>
            <a:off x="1563370" y="5015230"/>
            <a:ext cx="364490" cy="367030"/>
          </a:xfrm>
          <a:custGeom>
            <a:rect l="0" t="0" r="0" b="0"/>
            <a:pathLst>
              <a:path w="119999" h="119999"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4443D"/>
          </a:solidFill>
          <a:ln>
            <a:noFill/>
          </a:ln>
        </p:spPr>
        <p:txBody>
          <a:bodyPr lIns="38075" tIns="38075" rIns="38075" bIns="38075" anchor="ctr" anchorCtr="0">
            <a:noAutofit/>
          </a:bodyPr>
          <a:lstStyle/>
          <a:p>
            <a:pPr marL="0" marR="0" lvl="0" indent="0" algn="l" rtl="0">
              <a:spcBef>
                <a:spcPct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7" name="矩形 6">
            <a:extLst>
              <a:ext uri="{FF2B5EF4-FFF2-40B4-BE49-F238E27FC236}">
                <a16:creationId xmlns:a16="http://schemas.microsoft.com/office/drawing/2014/main" id="{B81FA041-50C8-4CBA-A3D8-7AF2F6F6A933}"/>
              </a:ext>
            </a:extLst>
          </p:cNvPr>
          <p:cNvSpPr/>
          <p:nvPr/>
        </p:nvSpPr>
        <p:spPr>
          <a:xfrm>
            <a:off x="2088801" y="1620493"/>
            <a:ext cx="181356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8" name="矩形 7">
            <a:extLst>
              <a:ext uri="{FF2B5EF4-FFF2-40B4-BE49-F238E27FC236}">
                <a16:creationId xmlns:a16="http://schemas.microsoft.com/office/drawing/2014/main" id="{DB6756BA-4F05-4DCB-93A0-7A08CE0FC8DB}"/>
              </a:ext>
            </a:extLst>
          </p:cNvPr>
          <p:cNvSpPr/>
          <p:nvPr/>
        </p:nvSpPr>
        <p:spPr>
          <a:xfrm>
            <a:off x="2088515" y="1957705"/>
            <a:ext cx="8343265"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矩形 8">
            <a:extLst>
              <a:ext uri="{FF2B5EF4-FFF2-40B4-BE49-F238E27FC236}">
                <a16:creationId xmlns:a16="http://schemas.microsoft.com/office/drawing/2014/main" id="{3E352FE7-161D-43F5-9BDD-4131677A5041}"/>
              </a:ext>
            </a:extLst>
          </p:cNvPr>
          <p:cNvSpPr/>
          <p:nvPr/>
        </p:nvSpPr>
        <p:spPr>
          <a:xfrm>
            <a:off x="2088801" y="3274668"/>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10" name="矩形 9">
            <a:extLst>
              <a:ext uri="{FF2B5EF4-FFF2-40B4-BE49-F238E27FC236}">
                <a16:creationId xmlns:a16="http://schemas.microsoft.com/office/drawing/2014/main" id="{D36B8DA5-26FB-4E8A-AF0A-0EBE36CE693F}"/>
              </a:ext>
            </a:extLst>
          </p:cNvPr>
          <p:cNvSpPr/>
          <p:nvPr/>
        </p:nvSpPr>
        <p:spPr>
          <a:xfrm>
            <a:off x="2088515" y="3611880"/>
            <a:ext cx="8343265"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1" name="矩形 10">
            <a:extLst>
              <a:ext uri="{FF2B5EF4-FFF2-40B4-BE49-F238E27FC236}">
                <a16:creationId xmlns:a16="http://schemas.microsoft.com/office/drawing/2014/main" id="{BDB09316-7EC7-48ED-A1B3-F4ADA2F55E8B}"/>
              </a:ext>
            </a:extLst>
          </p:cNvPr>
          <p:cNvSpPr/>
          <p:nvPr/>
        </p:nvSpPr>
        <p:spPr>
          <a:xfrm>
            <a:off x="2088801" y="4954243"/>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12" name="矩形 11">
            <a:extLst>
              <a:ext uri="{FF2B5EF4-FFF2-40B4-BE49-F238E27FC236}">
                <a16:creationId xmlns:a16="http://schemas.microsoft.com/office/drawing/2014/main" id="{401E4C6E-C61F-4476-BF70-C97D3343AE82}"/>
              </a:ext>
            </a:extLst>
          </p:cNvPr>
          <p:cNvSpPr/>
          <p:nvPr/>
        </p:nvSpPr>
        <p:spPr>
          <a:xfrm>
            <a:off x="2088515" y="5291455"/>
            <a:ext cx="8343265" cy="645160"/>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val="310809835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nodeType="afterGroup">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nodeType="afterGroup">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nodeType="afterGroup">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nodeType="afterGroup">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nodeType="afterGroup">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p:bldP spid="8" grpId="0"/>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068AE054-7180-4B36-AA8D-5292A5D6D0B9}"/>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384CEFE0-07CD-4918-BBD1-BD3253C610E5}"/>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文本框 3">
            <a:extLst>
              <a:ext uri="{FF2B5EF4-FFF2-40B4-BE49-F238E27FC236}">
                <a16:creationId xmlns:a16="http://schemas.microsoft.com/office/drawing/2014/main" id="{E298E298-0C5F-4929-BA17-9B401E70699F}"/>
              </a:ext>
            </a:extLst>
          </p:cNvPr>
          <p:cNvSpPr txBox="1"/>
          <p:nvPr/>
        </p:nvSpPr>
        <p:spPr>
          <a:xfrm>
            <a:off x="3774440" y="1675130"/>
            <a:ext cx="7569200" cy="4345305"/>
          </a:xfrm>
          <a:prstGeom prst="rect">
            <a:avLst/>
          </a:prstGeom>
          <a:noFill/>
        </p:spPr>
        <p:txBody>
          <a:bodyPr vert="eaVert" wrap="square" rtlCol="0">
            <a:spAutoFit/>
          </a:bodyPr>
          <a:lstStyle/>
          <a:p>
            <a:pPr fontAlgn="auto">
              <a:lnSpc>
                <a:spcPct val="200000"/>
              </a:lnSpc>
            </a:pPr>
            <a:r>
              <a:rPr lang="zh-CN" altLang="en-US" sz="1600">
                <a:solidFill>
                  <a:srgbClr val="64443D"/>
                </a:solidFill>
                <a:latin typeface="汉仪全唐诗简" panose="00020600040101010101" charset="-122"/>
                <a:ea typeface="汉仪全唐诗简" panose="00020600040101010101" charset="-122"/>
              </a:rPr>
              <a:t>从小丘西行百二十步，隔篁竹，闻水声，如鸣珮环，心乐之。伐竹取道，下见小潭，水尤清冽。全石以为底，近岸，卷石底以出，为坻，为屿，为嵁，为岩。青树翠蔓，蒙络摇缀，参差披拂。</a:t>
            </a:r>
          </a:p>
          <a:p>
            <a:pPr fontAlgn="auto">
              <a:lnSpc>
                <a:spcPct val="200000"/>
              </a:lnSpc>
            </a:pPr>
            <a:r>
              <a:rPr lang="zh-CN" altLang="en-US" sz="1600">
                <a:solidFill>
                  <a:srgbClr val="64443D"/>
                </a:solidFill>
                <a:latin typeface="汉仪全唐诗简" panose="00020600040101010101" charset="-122"/>
                <a:ea typeface="汉仪全唐诗简" panose="00020600040101010101" charset="-122"/>
              </a:rPr>
              <a:t>潭中鱼可百许头，皆若空游无所依。日光下澈，影布石上，佁然不动；俶尔远逝，往来翕忽。似与游者相乐。</a:t>
            </a:r>
          </a:p>
          <a:p>
            <a:pPr fontAlgn="auto">
              <a:lnSpc>
                <a:spcPct val="200000"/>
              </a:lnSpc>
            </a:pPr>
            <a:r>
              <a:rPr lang="zh-CN" altLang="en-US" sz="1600">
                <a:solidFill>
                  <a:srgbClr val="64443D"/>
                </a:solidFill>
                <a:latin typeface="汉仪全唐诗简" panose="00020600040101010101" charset="-122"/>
                <a:ea typeface="汉仪全唐诗简" panose="00020600040101010101" charset="-122"/>
              </a:rPr>
              <a:t>潭西南而望，斗折蛇行，明灭可见。其岸势犬牙差互，不可知其源。</a:t>
            </a:r>
          </a:p>
          <a:p>
            <a:pPr fontAlgn="auto">
              <a:lnSpc>
                <a:spcPct val="200000"/>
              </a:lnSpc>
            </a:pPr>
            <a:r>
              <a:rPr lang="zh-CN" altLang="en-US" sz="1600">
                <a:solidFill>
                  <a:srgbClr val="64443D"/>
                </a:solidFill>
                <a:latin typeface="汉仪全唐诗简" panose="00020600040101010101" charset="-122"/>
                <a:ea typeface="汉仪全唐诗简" panose="00020600040101010101" charset="-122"/>
              </a:rPr>
              <a:t>坐潭上，四面竹树环合，寂寥无人，凄神寒骨，悄怆幽邃。以其境过清，不可久居，乃记之而去。</a:t>
            </a:r>
          </a:p>
          <a:p>
            <a:pPr fontAlgn="auto">
              <a:lnSpc>
                <a:spcPct val="200000"/>
              </a:lnSpc>
            </a:pPr>
            <a:r>
              <a:rPr lang="zh-CN" altLang="en-US" sz="1600">
                <a:solidFill>
                  <a:srgbClr val="64443D"/>
                </a:solidFill>
                <a:latin typeface="汉仪全唐诗简" panose="00020600040101010101" charset="-122"/>
                <a:ea typeface="汉仪全唐诗简" panose="00020600040101010101" charset="-122"/>
              </a:rPr>
              <a:t>同游者：吴武陵，龚古，余弟宗玄。隶而从者，崔氏二小生：曰恕己，曰奉壹。</a:t>
            </a:r>
          </a:p>
        </p:txBody>
      </p:sp>
      <p:pic>
        <p:nvPicPr>
          <p:cNvPr id="5" name="图片 4" descr="伞">
            <a:extLst>
              <a:ext uri="{FF2B5EF4-FFF2-40B4-BE49-F238E27FC236}">
                <a16:creationId xmlns:a16="http://schemas.microsoft.com/office/drawing/2014/main" id="{9649A7C4-BB7C-4B0C-88FE-21DDFBAD4151}"/>
              </a:ext>
            </a:extLst>
          </p:cNvPr>
          <p:cNvPicPr>
            <a:picLocks noChangeAspect="1"/>
          </p:cNvPicPr>
          <p:nvPr/>
        </p:nvPicPr>
        <p:blipFill>
          <a:blip r:embed="rId3"/>
          <a:stretch>
            <a:fillRect/>
          </a:stretch>
        </p:blipFill>
        <p:spPr>
          <a:xfrm>
            <a:off x="650875" y="2174875"/>
            <a:ext cx="3199765" cy="3345815"/>
          </a:xfrm>
          <a:prstGeom prst="rect">
            <a:avLst/>
          </a:prstGeom>
        </p:spPr>
      </p:pic>
    </p:spTree>
    <p:extLst>
      <p:ext uri="{BB962C8B-B14F-4D97-AF65-F5344CB8AC3E}">
        <p14:creationId val="313287993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000" fill="hold"/>
                                        <p:tgtEl>
                                          <p:spTgt spid="4"/>
                                        </p:tgtEl>
                                        <p:attrNameLst>
                                          <p:attrName>ppt_x</p:attrName>
                                        </p:attrNameLst>
                                      </p:cBhvr>
                                      <p:tavLst>
                                        <p:tav tm="0">
                                          <p:val>
                                            <p:strVal val="#ppt_x-.2"/>
                                          </p:val>
                                        </p:tav>
                                        <p:tav tm="100000">
                                          <p:val>
                                            <p:strVal val="#ppt_x"/>
                                          </p:val>
                                        </p:tav>
                                      </p:tavLst>
                                    </p:anim>
                                    <p:anim calcmode="lin" valueType="num">
                                      <p:cBhvr>
                                        <p:cTn id="18" dur="2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2000"/>
                                        <p:tgtEl>
                                          <p:spTgt spid="4"/>
                                        </p:tgtEl>
                                      </p:cBhvr>
                                    </p:animEffect>
                                  </p:childTnLst>
                                </p:cTn>
                              </p:par>
                            </p:childTnLst>
                          </p:cTn>
                        </p:par>
                        <p:par>
                          <p:cTn id="20" fill="hold" nodeType="afterGroup">
                            <p:stCondLst>
                              <p:cond delay="3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63D7E929-3FD6-4B0F-B57C-AD1583865575}"/>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3E4D4916-FF24-4532-8FDF-9D0EE6AFB737}"/>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椭圆 3">
            <a:extLst>
              <a:ext uri="{FF2B5EF4-FFF2-40B4-BE49-F238E27FC236}">
                <a16:creationId xmlns:a16="http://schemas.microsoft.com/office/drawing/2014/main" id="{119BAE2E-88BC-40A1-A32F-038D560D3D5D}"/>
              </a:ext>
            </a:extLst>
          </p:cNvPr>
          <p:cNvSpPr/>
          <p:nvPr/>
        </p:nvSpPr>
        <p:spPr>
          <a:xfrm>
            <a:off x="1587500" y="3406140"/>
            <a:ext cx="843915" cy="844550"/>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5" name="虚尾箭头 19">
            <a:extLst>
              <a:ext uri="{FF2B5EF4-FFF2-40B4-BE49-F238E27FC236}">
                <a16:creationId xmlns:a16="http://schemas.microsoft.com/office/drawing/2014/main" id="{7B638816-FBEE-4E87-9203-56792A8EA978}"/>
              </a:ext>
            </a:extLst>
          </p:cNvPr>
          <p:cNvSpPr/>
          <p:nvPr/>
        </p:nvSpPr>
        <p:spPr>
          <a:xfrm>
            <a:off x="2664460"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6" name="椭圆 5">
            <a:extLst>
              <a:ext uri="{FF2B5EF4-FFF2-40B4-BE49-F238E27FC236}">
                <a16:creationId xmlns:a16="http://schemas.microsoft.com/office/drawing/2014/main" id="{BDB0DB94-1525-4F63-BAF1-EBEF94A70FCE}"/>
              </a:ext>
            </a:extLst>
          </p:cNvPr>
          <p:cNvSpPr/>
          <p:nvPr/>
        </p:nvSpPr>
        <p:spPr>
          <a:xfrm>
            <a:off x="3388360" y="3406140"/>
            <a:ext cx="843915" cy="844550"/>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 name="虚尾箭头 15">
            <a:extLst>
              <a:ext uri="{FF2B5EF4-FFF2-40B4-BE49-F238E27FC236}">
                <a16:creationId xmlns:a16="http://schemas.microsoft.com/office/drawing/2014/main" id="{0A3B9EA6-5252-43BE-AAC7-5F02F8CD2AF6}"/>
              </a:ext>
            </a:extLst>
          </p:cNvPr>
          <p:cNvSpPr/>
          <p:nvPr/>
        </p:nvSpPr>
        <p:spPr>
          <a:xfrm>
            <a:off x="4465320"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椭圆 7">
            <a:extLst>
              <a:ext uri="{FF2B5EF4-FFF2-40B4-BE49-F238E27FC236}">
                <a16:creationId xmlns:a16="http://schemas.microsoft.com/office/drawing/2014/main" id="{E5784F9D-7962-49AC-857B-C4722B2943D8}"/>
              </a:ext>
            </a:extLst>
          </p:cNvPr>
          <p:cNvSpPr/>
          <p:nvPr/>
        </p:nvSpPr>
        <p:spPr>
          <a:xfrm>
            <a:off x="5188585" y="3406140"/>
            <a:ext cx="843915" cy="844550"/>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9" name="虚尾箭头 23">
            <a:extLst>
              <a:ext uri="{FF2B5EF4-FFF2-40B4-BE49-F238E27FC236}">
                <a16:creationId xmlns:a16="http://schemas.microsoft.com/office/drawing/2014/main" id="{D27888E8-188B-47E1-B678-786ABF566939}"/>
              </a:ext>
            </a:extLst>
          </p:cNvPr>
          <p:cNvSpPr/>
          <p:nvPr/>
        </p:nvSpPr>
        <p:spPr>
          <a:xfrm>
            <a:off x="6265545"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0" name="椭圆 9">
            <a:extLst>
              <a:ext uri="{FF2B5EF4-FFF2-40B4-BE49-F238E27FC236}">
                <a16:creationId xmlns:a16="http://schemas.microsoft.com/office/drawing/2014/main" id="{AFE9FB0E-C049-4EFB-959D-017047662F80}"/>
              </a:ext>
            </a:extLst>
          </p:cNvPr>
          <p:cNvSpPr/>
          <p:nvPr/>
        </p:nvSpPr>
        <p:spPr>
          <a:xfrm>
            <a:off x="6988810" y="3055620"/>
            <a:ext cx="1544955" cy="1544955"/>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11" name="虚尾箭头 26">
            <a:extLst>
              <a:ext uri="{FF2B5EF4-FFF2-40B4-BE49-F238E27FC236}">
                <a16:creationId xmlns:a16="http://schemas.microsoft.com/office/drawing/2014/main" id="{7F154A53-33E3-496C-B503-76FE94ADCF1B}"/>
              </a:ext>
            </a:extLst>
          </p:cNvPr>
          <p:cNvSpPr/>
          <p:nvPr/>
        </p:nvSpPr>
        <p:spPr>
          <a:xfrm>
            <a:off x="8766810"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2" name="椭圆 11">
            <a:extLst>
              <a:ext uri="{FF2B5EF4-FFF2-40B4-BE49-F238E27FC236}">
                <a16:creationId xmlns:a16="http://schemas.microsoft.com/office/drawing/2014/main" id="{956ED02B-1328-449F-B9EC-4D7ED508412F}"/>
              </a:ext>
            </a:extLst>
          </p:cNvPr>
          <p:cNvSpPr/>
          <p:nvPr/>
        </p:nvSpPr>
        <p:spPr>
          <a:xfrm>
            <a:off x="9394825" y="3341370"/>
            <a:ext cx="973455" cy="973455"/>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b="1">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13" name="组合 12">
            <a:extLst>
              <a:ext uri="{FF2B5EF4-FFF2-40B4-BE49-F238E27FC236}">
                <a16:creationId xmlns:a16="http://schemas.microsoft.com/office/drawing/2014/main" id="{0F4366A1-4354-4496-8905-2670EC2A14D5}"/>
              </a:ext>
            </a:extLst>
          </p:cNvPr>
          <p:cNvGrpSpPr/>
          <p:nvPr/>
        </p:nvGrpSpPr>
        <p:grpSpPr>
          <a:xfrm>
            <a:off x="1966595" y="1733550"/>
            <a:ext cx="114300" cy="1550035"/>
            <a:chOff x="3097" y="2730"/>
            <a:chExt cx="180" cy="2441"/>
          </a:xfrm>
        </p:grpSpPr>
        <p:sp>
          <p:nvSpPr>
            <p:cNvPr id="14" name="椭圆 13">
              <a:extLst>
                <a:ext uri="{FF2B5EF4-FFF2-40B4-BE49-F238E27FC236}">
                  <a16:creationId xmlns:a16="http://schemas.microsoft.com/office/drawing/2014/main" id="{0FEBEB96-7C28-44A4-B85E-5192B3CDAFCF}"/>
                </a:ext>
              </a:extLst>
            </p:cNvPr>
            <p:cNvSpPr/>
            <p:nvPr/>
          </p:nvSpPr>
          <p:spPr>
            <a:xfrm>
              <a:off x="3097" y="4991"/>
              <a:ext cx="180" cy="180"/>
            </a:xfrm>
            <a:prstGeom prst="ellipse">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15" name="直接连接符 14">
              <a:extLst>
                <a:ext uri="{FF2B5EF4-FFF2-40B4-BE49-F238E27FC236}">
                  <a16:creationId xmlns:a16="http://schemas.microsoft.com/office/drawing/2014/main" id="{0CE25842-7E8D-46D4-93D0-F7692DF01967}"/>
                </a:ext>
              </a:extLst>
            </p:cNvPr>
            <p:cNvCxnSpPr/>
            <p:nvPr/>
          </p:nvCxnSpPr>
          <p:spPr>
            <a:xfrm flipH="1" flipV="1">
              <a:off x="3164" y="2730"/>
              <a:ext cx="0" cy="2441"/>
            </a:xfrm>
            <a:prstGeom prst="line">
              <a:avLst/>
            </a:prstGeom>
            <a:ln>
              <a:solidFill>
                <a:srgbClr val="64443D"/>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64063F83-E276-48DF-9A16-3584023B4A16}"/>
              </a:ext>
            </a:extLst>
          </p:cNvPr>
          <p:cNvGrpSpPr/>
          <p:nvPr/>
        </p:nvGrpSpPr>
        <p:grpSpPr>
          <a:xfrm>
            <a:off x="7703820" y="1370330"/>
            <a:ext cx="114300" cy="1550035"/>
            <a:chOff x="12132" y="2158"/>
            <a:chExt cx="180" cy="2441"/>
          </a:xfrm>
        </p:grpSpPr>
        <p:sp>
          <p:nvSpPr>
            <p:cNvPr id="17" name="椭圆 16">
              <a:extLst>
                <a:ext uri="{FF2B5EF4-FFF2-40B4-BE49-F238E27FC236}">
                  <a16:creationId xmlns:a16="http://schemas.microsoft.com/office/drawing/2014/main" id="{3FAD0B96-9A04-44E0-8BAE-13E72EEC3511}"/>
                </a:ext>
              </a:extLst>
            </p:cNvPr>
            <p:cNvSpPr/>
            <p:nvPr/>
          </p:nvSpPr>
          <p:spPr>
            <a:xfrm>
              <a:off x="12132" y="4419"/>
              <a:ext cx="180" cy="180"/>
            </a:xfrm>
            <a:prstGeom prst="ellipse">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18" name="直接连接符 17">
              <a:extLst>
                <a:ext uri="{FF2B5EF4-FFF2-40B4-BE49-F238E27FC236}">
                  <a16:creationId xmlns:a16="http://schemas.microsoft.com/office/drawing/2014/main" id="{E105FD17-36B3-4CB3-96D2-040DF2FEFBDC}"/>
                </a:ext>
              </a:extLst>
            </p:cNvPr>
            <p:cNvCxnSpPr/>
            <p:nvPr/>
          </p:nvCxnSpPr>
          <p:spPr>
            <a:xfrm flipH="1" flipV="1">
              <a:off x="12222" y="2158"/>
              <a:ext cx="0" cy="2441"/>
            </a:xfrm>
            <a:prstGeom prst="line">
              <a:avLst/>
            </a:prstGeom>
            <a:ln>
              <a:solidFill>
                <a:srgbClr val="64443D"/>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id="{6AC9F821-9D52-452D-BBA0-3F68D78B2132}"/>
              </a:ext>
            </a:extLst>
          </p:cNvPr>
          <p:cNvGrpSpPr/>
          <p:nvPr/>
        </p:nvGrpSpPr>
        <p:grpSpPr>
          <a:xfrm>
            <a:off x="3753485" y="4389755"/>
            <a:ext cx="114300" cy="1441450"/>
            <a:chOff x="5796760" y="3373545"/>
            <a:chExt cx="83023" cy="1048962"/>
          </a:xfrm>
        </p:grpSpPr>
        <p:sp>
          <p:nvSpPr>
            <p:cNvPr id="20" name="椭圆 19">
              <a:extLst>
                <a:ext uri="{FF2B5EF4-FFF2-40B4-BE49-F238E27FC236}">
                  <a16:creationId xmlns:a16="http://schemas.microsoft.com/office/drawing/2014/main" id="{6A1E5BAD-932D-4B0C-AD21-48A4E48166C7}"/>
                </a:ext>
              </a:extLst>
            </p:cNvPr>
            <p:cNvSpPr/>
            <p:nvPr/>
          </p:nvSpPr>
          <p:spPr>
            <a:xfrm>
              <a:off x="5796760" y="3373688"/>
              <a:ext cx="83023" cy="83023"/>
            </a:xfrm>
            <a:prstGeom prst="ellipse">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21" name="直接连接符 20">
              <a:extLst>
                <a:ext uri="{FF2B5EF4-FFF2-40B4-BE49-F238E27FC236}">
                  <a16:creationId xmlns:a16="http://schemas.microsoft.com/office/drawing/2014/main" id="{B957CB3B-9C09-4C11-95C1-739BB3D43A41}"/>
                </a:ext>
              </a:extLst>
            </p:cNvPr>
            <p:cNvCxnSpPr/>
            <p:nvPr/>
          </p:nvCxnSpPr>
          <p:spPr>
            <a:xfrm flipH="1">
              <a:off x="5838271" y="3373545"/>
              <a:ext cx="0" cy="1048962"/>
            </a:xfrm>
            <a:prstGeom prst="line">
              <a:avLst/>
            </a:prstGeom>
            <a:ln>
              <a:solidFill>
                <a:srgbClr val="64443D"/>
              </a:solidFill>
            </a:ln>
          </p:spPr>
          <p:style>
            <a:lnRef idx="1">
              <a:schemeClr val="accent1"/>
            </a:lnRef>
            <a:fillRef idx="0">
              <a:schemeClr val="accent1"/>
            </a:fillRef>
            <a:effectRef idx="0">
              <a:schemeClr val="accent1"/>
            </a:effectRef>
            <a:fontRef idx="minor">
              <a:schemeClr val="tx1"/>
            </a:fontRef>
          </p:style>
        </p:cxnSp>
      </p:grpSp>
      <p:sp>
        <p:nvSpPr>
          <p:cNvPr id="22" name="矩形 21">
            <a:extLst>
              <a:ext uri="{FF2B5EF4-FFF2-40B4-BE49-F238E27FC236}">
                <a16:creationId xmlns:a16="http://schemas.microsoft.com/office/drawing/2014/main" id="{C354D7A2-1107-40BF-B02A-AD3CB7123AC5}"/>
              </a:ext>
            </a:extLst>
          </p:cNvPr>
          <p:cNvSpPr/>
          <p:nvPr/>
        </p:nvSpPr>
        <p:spPr>
          <a:xfrm>
            <a:off x="2217706" y="1733523"/>
            <a:ext cx="181356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23" name="矩形 22">
            <a:extLst>
              <a:ext uri="{FF2B5EF4-FFF2-40B4-BE49-F238E27FC236}">
                <a16:creationId xmlns:a16="http://schemas.microsoft.com/office/drawing/2014/main" id="{B3EE8A02-7CC7-4CEE-9751-7543FD3FF934}"/>
              </a:ext>
            </a:extLst>
          </p:cNvPr>
          <p:cNvSpPr/>
          <p:nvPr/>
        </p:nvSpPr>
        <p:spPr>
          <a:xfrm>
            <a:off x="2217420" y="2070735"/>
            <a:ext cx="3045460" cy="646331"/>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4" name="矩形 23">
            <a:extLst>
              <a:ext uri="{FF2B5EF4-FFF2-40B4-BE49-F238E27FC236}">
                <a16:creationId xmlns:a16="http://schemas.microsoft.com/office/drawing/2014/main" id="{1F9A5716-5DB7-433A-B600-AA2D8E45D83F}"/>
              </a:ext>
            </a:extLst>
          </p:cNvPr>
          <p:cNvSpPr/>
          <p:nvPr/>
        </p:nvSpPr>
        <p:spPr>
          <a:xfrm>
            <a:off x="4026186" y="4600548"/>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25" name="矩形 24">
            <a:extLst>
              <a:ext uri="{FF2B5EF4-FFF2-40B4-BE49-F238E27FC236}">
                <a16:creationId xmlns:a16="http://schemas.microsoft.com/office/drawing/2014/main" id="{FAA3AA9E-3A17-4F35-95BE-10F397C439F5}"/>
              </a:ext>
            </a:extLst>
          </p:cNvPr>
          <p:cNvSpPr/>
          <p:nvPr/>
        </p:nvSpPr>
        <p:spPr>
          <a:xfrm>
            <a:off x="4025900" y="4937760"/>
            <a:ext cx="3045460" cy="646331"/>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6" name="矩形 25">
            <a:extLst>
              <a:ext uri="{FF2B5EF4-FFF2-40B4-BE49-F238E27FC236}">
                <a16:creationId xmlns:a16="http://schemas.microsoft.com/office/drawing/2014/main" id="{7E6020B5-2BC5-4059-B01D-51A31A61343F}"/>
              </a:ext>
            </a:extLst>
          </p:cNvPr>
          <p:cNvSpPr/>
          <p:nvPr/>
        </p:nvSpPr>
        <p:spPr>
          <a:xfrm>
            <a:off x="7978426" y="1396338"/>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27" name="矩形 26">
            <a:extLst>
              <a:ext uri="{FF2B5EF4-FFF2-40B4-BE49-F238E27FC236}">
                <a16:creationId xmlns:a16="http://schemas.microsoft.com/office/drawing/2014/main" id="{FB642755-FA92-4634-AF14-A8B364FBCFFE}"/>
              </a:ext>
            </a:extLst>
          </p:cNvPr>
          <p:cNvSpPr/>
          <p:nvPr/>
        </p:nvSpPr>
        <p:spPr>
          <a:xfrm>
            <a:off x="7978140" y="1733550"/>
            <a:ext cx="3045460" cy="646331"/>
          </a:xfrm>
          <a:prstGeom prst="rect">
            <a:avLst/>
          </a:prstGeom>
        </p:spPr>
        <p:txBody>
          <a:bodyPr wrap="square">
            <a:spAutoFit/>
          </a:bodyPr>
          <a:lstStyle/>
          <a:p>
            <a:pPr lvl="0" algn="l"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val="997300048"/>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nodeType="afterGroup">
                            <p:stCondLst>
                              <p:cond delay="1500"/>
                            </p:stCondLst>
                            <p:childTnLst>
                              <p:par>
                                <p:cTn id="21" presetID="2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nodeType="afterGroup">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nodeType="afterGroup">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par>
                          <p:cTn id="35" fill="hold" nodeType="afterGroup">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childTnLst>
                          </p:cTn>
                        </p:par>
                        <p:par>
                          <p:cTn id="41" fill="hold" nodeType="afterGroup">
                            <p:stCondLst>
                              <p:cond delay="3500"/>
                            </p:stCondLst>
                            <p:childTnLst>
                              <p:par>
                                <p:cTn id="42" presetID="22" presetClass="entr" presetSubtype="1"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childTnLst>
                          </p:cTn>
                        </p:par>
                        <p:par>
                          <p:cTn id="45" fill="hold" nodeType="afterGroup">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nodeType="afterGroup">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par>
                          <p:cTn id="56" fill="hold" nodeType="afterGroup">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Effect transition="in" filter="fade">
                                      <p:cBhvr>
                                        <p:cTn id="61" dur="500"/>
                                        <p:tgtEl>
                                          <p:spTgt spid="8"/>
                                        </p:tgtEl>
                                      </p:cBhvr>
                                    </p:animEffect>
                                  </p:childTnLst>
                                </p:cTn>
                              </p:par>
                            </p:childTnLst>
                          </p:cTn>
                        </p:par>
                        <p:par>
                          <p:cTn id="62" fill="hold" nodeType="afterGroup">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childTnLst>
                          </p:cTn>
                        </p:par>
                        <p:par>
                          <p:cTn id="66" fill="hold" nodeType="afterGroup">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fltVal val="0"/>
                                          </p:val>
                                        </p:tav>
                                        <p:tav tm="100000">
                                          <p:val>
                                            <p:strVal val="#ppt_w"/>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Effect transition="in" filter="fade">
                                      <p:cBhvr>
                                        <p:cTn id="71" dur="500"/>
                                        <p:tgtEl>
                                          <p:spTgt spid="10"/>
                                        </p:tgtEl>
                                      </p:cBhvr>
                                    </p:animEffect>
                                  </p:childTnLst>
                                </p:cTn>
                              </p:par>
                            </p:childTnLst>
                          </p:cTn>
                        </p:par>
                        <p:par>
                          <p:cTn id="72" fill="hold" nodeType="afterGroup">
                            <p:stCondLst>
                              <p:cond delay="6500"/>
                            </p:stCondLst>
                            <p:childTnLst>
                              <p:par>
                                <p:cTn id="73" presetID="22" presetClass="entr" presetSubtype="4" fill="hold"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down)">
                                      <p:cBhvr>
                                        <p:cTn id="75" dur="500"/>
                                        <p:tgtEl>
                                          <p:spTgt spid="16"/>
                                        </p:tgtEl>
                                      </p:cBhvr>
                                    </p:animEffect>
                                  </p:childTnLst>
                                </p:cTn>
                              </p:par>
                            </p:childTnLst>
                          </p:cTn>
                        </p:par>
                        <p:par>
                          <p:cTn id="76" fill="hold" nodeType="afterGroup">
                            <p:stCondLst>
                              <p:cond delay="7000"/>
                            </p:stCondLst>
                            <p:childTnLst>
                              <p:par>
                                <p:cTn id="77" presetID="22" presetClass="entr" presetSubtype="8"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500"/>
                                        <p:tgtEl>
                                          <p:spTgt spid="2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par>
                          <p:cTn id="83" fill="hold" nodeType="afterGroup">
                            <p:stCondLst>
                              <p:cond delay="7500"/>
                            </p:stCondLst>
                            <p:childTnLst>
                              <p:par>
                                <p:cTn id="84" presetID="22" presetClass="entr" presetSubtype="8" fill="hold" grpId="0"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left)">
                                      <p:cBhvr>
                                        <p:cTn id="86" dur="500"/>
                                        <p:tgtEl>
                                          <p:spTgt spid="11"/>
                                        </p:tgtEl>
                                      </p:cBhvr>
                                    </p:animEffect>
                                  </p:childTnLst>
                                </p:cTn>
                              </p:par>
                            </p:childTnLst>
                          </p:cTn>
                        </p:par>
                        <p:par>
                          <p:cTn id="87" fill="hold" nodeType="afterGroup">
                            <p:stCondLst>
                              <p:cond delay="8000"/>
                            </p:stCondLst>
                            <p:childTnLst>
                              <p:par>
                                <p:cTn id="88" presetID="53" presetClass="entr" presetSubtype="16" fill="hold" grpId="0" nodeType="afterEffect">
                                  <p:stCondLst>
                                    <p:cond delay="0"/>
                                  </p:stCondLst>
                                  <p:childTnLst>
                                    <p:set>
                                      <p:cBhvr>
                                        <p:cTn id="89" dur="1" fill="hold">
                                          <p:stCondLst>
                                            <p:cond delay="0"/>
                                          </p:stCondLst>
                                        </p:cTn>
                                        <p:tgtEl>
                                          <p:spTgt spid="12"/>
                                        </p:tgtEl>
                                        <p:attrNameLst>
                                          <p:attrName>style.visibility</p:attrName>
                                        </p:attrNameLst>
                                      </p:cBhvr>
                                      <p:to>
                                        <p:strVal val="visible"/>
                                      </p:to>
                                    </p:set>
                                    <p:anim calcmode="lin" valueType="num">
                                      <p:cBhvr>
                                        <p:cTn id="90" dur="500" fill="hold"/>
                                        <p:tgtEl>
                                          <p:spTgt spid="12"/>
                                        </p:tgtEl>
                                        <p:attrNameLst>
                                          <p:attrName>ppt_w</p:attrName>
                                        </p:attrNameLst>
                                      </p:cBhvr>
                                      <p:tavLst>
                                        <p:tav tm="0">
                                          <p:val>
                                            <p:fltVal val="0"/>
                                          </p:val>
                                        </p:tav>
                                        <p:tav tm="100000">
                                          <p:val>
                                            <p:strVal val="#ppt_w"/>
                                          </p:val>
                                        </p:tav>
                                      </p:tavLst>
                                    </p:anim>
                                    <p:anim calcmode="lin" valueType="num">
                                      <p:cBhvr>
                                        <p:cTn id="91" dur="500" fill="hold"/>
                                        <p:tgtEl>
                                          <p:spTgt spid="12"/>
                                        </p:tgtEl>
                                        <p:attrNameLst>
                                          <p:attrName>ppt_h</p:attrName>
                                        </p:attrNameLst>
                                      </p:cBhvr>
                                      <p:tavLst>
                                        <p:tav tm="0">
                                          <p:val>
                                            <p:fltVal val="0"/>
                                          </p:val>
                                        </p:tav>
                                        <p:tav tm="100000">
                                          <p:val>
                                            <p:strVal val="#ppt_h"/>
                                          </p:val>
                                        </p:tav>
                                      </p:tavLst>
                                    </p:anim>
                                    <p:animEffect transition="in" filter="fade">
                                      <p:cBhvr>
                                        <p:cTn id="9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animBg="1"/>
      <p:bldP spid="12" grpId="0" animBg="1"/>
      <p:bldP spid="22" grpId="0"/>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11911B8C-183E-4AEE-9B3E-3B6342A4E2C4}"/>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93A3377C-28F0-43E9-AD1D-74780C8E809A}"/>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文本框 3">
            <a:extLst>
              <a:ext uri="{FF2B5EF4-FFF2-40B4-BE49-F238E27FC236}">
                <a16:creationId xmlns:a16="http://schemas.microsoft.com/office/drawing/2014/main" id="{F4FF2500-8875-44B5-9DF9-03FF95539FEF}"/>
              </a:ext>
            </a:extLst>
          </p:cNvPr>
          <p:cNvSpPr txBox="1"/>
          <p:nvPr/>
        </p:nvSpPr>
        <p:spPr>
          <a:xfrm>
            <a:off x="4385558" y="4677235"/>
            <a:ext cx="3423909" cy="398780"/>
          </a:xfrm>
          <a:prstGeom prst="rect">
            <a:avLst/>
          </a:prstGeom>
          <a:noFill/>
        </p:spPr>
        <p:txBody>
          <a:bodyPr vert="horz" wrap="square" rtlCol="0">
            <a:spAutoFit/>
          </a:bodyPr>
          <a:lstStyle/>
          <a:p>
            <a:pPr algn="ctr"/>
            <a:r>
              <a:rPr lang="zh-CN" altLang="en-US" sz="2000" b="1">
                <a:solidFill>
                  <a:srgbClr val="64443D"/>
                </a:solidFill>
                <a:latin typeface="汉仪全唐诗简" panose="00020600040101010101" charset="-122"/>
                <a:ea typeface="汉仪全唐诗简" panose="00020600040101010101" charset="-122"/>
                <a:sym typeface="+mn-ea"/>
              </a:rPr>
              <a:t>单击此处添加标题</a:t>
            </a:r>
          </a:p>
        </p:txBody>
      </p:sp>
      <p:sp>
        <p:nvSpPr>
          <p:cNvPr id="5" name="文本框 4">
            <a:extLst>
              <a:ext uri="{FF2B5EF4-FFF2-40B4-BE49-F238E27FC236}">
                <a16:creationId xmlns:a16="http://schemas.microsoft.com/office/drawing/2014/main" id="{BFA859C8-1906-4E5A-BDCE-B16E5659EFFA}"/>
              </a:ext>
            </a:extLst>
          </p:cNvPr>
          <p:cNvSpPr txBox="1"/>
          <p:nvPr/>
        </p:nvSpPr>
        <p:spPr>
          <a:xfrm>
            <a:off x="2046605" y="5373370"/>
            <a:ext cx="8102600" cy="645160"/>
          </a:xfrm>
          <a:prstGeom prst="rect">
            <a:avLst/>
          </a:prstGeom>
          <a:noFill/>
        </p:spPr>
        <p:txBody>
          <a:bodyPr vert="horz" wrap="square" rtlCol="0">
            <a:spAutoFit/>
          </a:bodyPr>
          <a:lstStyle/>
          <a:p>
            <a:pPr algn="ctr">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单击此处更换内容文字单击此处更换内容文字单击此处更换内容文字单击此处更换内容文字单击此处更换内容文字单击此处更换内容文字单击此处更换内容文字单击此处更换内容文字</a:t>
            </a:r>
          </a:p>
        </p:txBody>
      </p:sp>
      <p:cxnSp>
        <p:nvCxnSpPr>
          <p:cNvPr id="6" name="直接连接符 5">
            <a:extLst>
              <a:ext uri="{FF2B5EF4-FFF2-40B4-BE49-F238E27FC236}">
                <a16:creationId xmlns:a16="http://schemas.microsoft.com/office/drawing/2014/main" id="{7F60493D-76C2-4EA4-9AEB-69FD9DE4E663}"/>
              </a:ext>
            </a:extLst>
          </p:cNvPr>
          <p:cNvCxnSpPr/>
          <p:nvPr/>
        </p:nvCxnSpPr>
        <p:spPr>
          <a:xfrm flipH="1">
            <a:off x="3914286" y="5186534"/>
            <a:ext cx="4366847" cy="0"/>
          </a:xfrm>
          <a:prstGeom prst="line">
            <a:avLst/>
          </a:prstGeom>
          <a:ln>
            <a:solidFill>
              <a:srgbClr val="64443D"/>
            </a:solidFill>
          </a:ln>
        </p:spPr>
        <p:style>
          <a:lnRef idx="1">
            <a:schemeClr val="dk1"/>
          </a:lnRef>
          <a:fillRef idx="0">
            <a:schemeClr val="dk1"/>
          </a:fillRef>
          <a:effectRef idx="0">
            <a:schemeClr val="dk1"/>
          </a:effectRef>
          <a:fontRef idx="minor">
            <a:schemeClr val="tx1"/>
          </a:fontRef>
        </p:style>
      </p:cxnSp>
      <p:sp>
        <p:nvSpPr>
          <p:cNvPr id="7" name="椭圆 6">
            <a:extLst>
              <a:ext uri="{FF2B5EF4-FFF2-40B4-BE49-F238E27FC236}">
                <a16:creationId xmlns:a16="http://schemas.microsoft.com/office/drawing/2014/main" id="{F2855E97-3ACC-428E-ABCE-AA022E88ACFA}"/>
              </a:ext>
            </a:extLst>
          </p:cNvPr>
          <p:cNvSpPr/>
          <p:nvPr/>
        </p:nvSpPr>
        <p:spPr>
          <a:xfrm>
            <a:off x="1112520" y="1483995"/>
            <a:ext cx="2699385" cy="2699385"/>
          </a:xfrm>
          <a:prstGeom prst="ellipse">
            <a:avLst/>
          </a:prstGeom>
          <a:blipFill rotWithShape="1">
            <a:blip r:embed="rId3"/>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615E3963-BC65-40E9-9D50-1DFBA417BF9F}"/>
              </a:ext>
            </a:extLst>
          </p:cNvPr>
          <p:cNvSpPr/>
          <p:nvPr/>
        </p:nvSpPr>
        <p:spPr>
          <a:xfrm>
            <a:off x="4745990" y="1483995"/>
            <a:ext cx="2699385" cy="2699385"/>
          </a:xfrm>
          <a:prstGeom prst="ellipse">
            <a:avLst/>
          </a:prstGeom>
          <a:blipFill rotWithShape="1">
            <a:blip r:embed="rId4"/>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5CA7DD18-F8AB-4551-995F-D239FB06F2D4}"/>
              </a:ext>
            </a:extLst>
          </p:cNvPr>
          <p:cNvSpPr/>
          <p:nvPr/>
        </p:nvSpPr>
        <p:spPr>
          <a:xfrm>
            <a:off x="8387080" y="1483995"/>
            <a:ext cx="2699385" cy="2699385"/>
          </a:xfrm>
          <a:prstGeom prst="ellipse">
            <a:avLst/>
          </a:prstGeom>
          <a:blipFill rotWithShape="1">
            <a:blip r:embed="rId5"/>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1361487397"/>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2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500"/>
                                        <p:tgtEl>
                                          <p:spTgt spid="7"/>
                                        </p:tgtEl>
                                      </p:cBhvr>
                                    </p:animEffect>
                                  </p:childTnLst>
                                </p:cTn>
                              </p:par>
                            </p:childTnLst>
                          </p:cTn>
                        </p:par>
                        <p:par>
                          <p:cTn id="18" fill="hold" nodeType="afterGroup">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edge">
                                      <p:cBhvr>
                                        <p:cTn id="21" dur="500"/>
                                        <p:tgtEl>
                                          <p:spTgt spid="8"/>
                                        </p:tgtEl>
                                      </p:cBhvr>
                                    </p:animEffect>
                                  </p:childTnLst>
                                </p:cTn>
                              </p:par>
                            </p:childTnLst>
                          </p:cTn>
                        </p:par>
                        <p:par>
                          <p:cTn id="22" fill="hold" nodeType="afterGroup">
                            <p:stCondLst>
                              <p:cond delay="2000"/>
                            </p:stCondLst>
                            <p:childTnLst>
                              <p:par>
                                <p:cTn id="23" presetID="2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edge">
                                      <p:cBhvr>
                                        <p:cTn id="25" dur="500"/>
                                        <p:tgtEl>
                                          <p:spTgt spid="9"/>
                                        </p:tgtEl>
                                      </p:cBhvr>
                                    </p:animEffect>
                                  </p:childTnLst>
                                </p:cTn>
                              </p:par>
                            </p:childTnLst>
                          </p:cTn>
                        </p:par>
                        <p:par>
                          <p:cTn id="26" fill="hold" nodeType="afterGroup">
                            <p:stCondLst>
                              <p:cond delay="2500"/>
                            </p:stCondLst>
                            <p:childTnLst>
                              <p:par>
                                <p:cTn id="27" presetID="18" presetClass="entr" presetSubtype="6"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Right)">
                                      <p:cBhvr>
                                        <p:cTn id="29" dur="500"/>
                                        <p:tgtEl>
                                          <p:spTgt spid="4"/>
                                        </p:tgtEl>
                                      </p:cBhvr>
                                    </p:animEffect>
                                  </p:childTnLst>
                                </p:cTn>
                              </p:par>
                            </p:childTnLst>
                          </p:cTn>
                        </p:par>
                        <p:par>
                          <p:cTn id="30" fill="hold" nodeType="afterGroup">
                            <p:stCondLst>
                              <p:cond delay="3000"/>
                            </p:stCondLst>
                            <p:childTnLst>
                              <p:par>
                                <p:cTn id="31" presetID="6"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ircle(in)">
                                      <p:cBhvr>
                                        <p:cTn id="33" dur="500"/>
                                        <p:tgtEl>
                                          <p:spTgt spid="6"/>
                                        </p:tgtEl>
                                      </p:cBhvr>
                                    </p:animEffect>
                                  </p:childTnLst>
                                </p:cTn>
                              </p:par>
                            </p:childTnLst>
                          </p:cTn>
                        </p:par>
                        <p:par>
                          <p:cTn id="34" fill="hold" nodeType="afterGroup">
                            <p:stCondLst>
                              <p:cond delay="3500"/>
                            </p:stCondLst>
                            <p:childTnLst>
                              <p:par>
                                <p:cTn id="35" presetID="12" presetClass="entr" presetSubtype="4" fill="hold" grpId="0" nodeType="after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additive="base">
                                        <p:cTn id="37"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3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build="p"/>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a:extLst>
              <a:ext uri="{FF2B5EF4-FFF2-40B4-BE49-F238E27FC236}">
                <a16:creationId xmlns:a16="http://schemas.microsoft.com/office/drawing/2014/main" id="{AD769F4C-1A06-416F-86D1-6F09ACB963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1" y="0"/>
            <a:ext cx="13801368" cy="6858000"/>
          </a:xfrm>
          <a:prstGeom prst="rect">
            <a:avLst/>
          </a:prstGeom>
        </p:spPr>
      </p:pic>
    </p:spTree>
    <p:extLst>
      <p:ext uri="{BB962C8B-B14F-4D97-AF65-F5344CB8AC3E}">
        <p14:creationId val="3434864598"/>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descr="梅花">
            <a:extLst>
              <a:ext uri="{FF2B5EF4-FFF2-40B4-BE49-F238E27FC236}">
                <a16:creationId xmlns:a16="http://schemas.microsoft.com/office/drawing/2014/main" id="{31A5C734-B7AC-491F-9FF5-F8FCEADBDF56}"/>
              </a:ext>
            </a:extLst>
          </p:cNvPr>
          <p:cNvPicPr>
            <a:picLocks noChangeAspect="1"/>
          </p:cNvPicPr>
          <p:nvPr/>
        </p:nvPicPr>
        <p:blipFill>
          <a:blip r:embed="rId2"/>
          <a:stretch>
            <a:fillRect/>
          </a:stretch>
        </p:blipFill>
        <p:spPr>
          <a:xfrm>
            <a:off x="-17145" y="2077720"/>
            <a:ext cx="4509135" cy="2416810"/>
          </a:xfrm>
          <a:prstGeom prst="rect">
            <a:avLst/>
          </a:prstGeom>
        </p:spPr>
      </p:pic>
      <p:sp>
        <p:nvSpPr>
          <p:cNvPr id="3" name="文本框 2">
            <a:extLst>
              <a:ext uri="{FF2B5EF4-FFF2-40B4-BE49-F238E27FC236}">
                <a16:creationId xmlns:a16="http://schemas.microsoft.com/office/drawing/2014/main" id="{7C40D2D7-715C-492C-B451-6E9434588078}"/>
              </a:ext>
            </a:extLst>
          </p:cNvPr>
          <p:cNvSpPr txBox="1"/>
          <p:nvPr/>
        </p:nvSpPr>
        <p:spPr>
          <a:xfrm>
            <a:off x="9291320" y="1853565"/>
            <a:ext cx="921385" cy="2543810"/>
          </a:xfrm>
          <a:prstGeom prst="rect">
            <a:avLst/>
          </a:prstGeom>
          <a:noFill/>
        </p:spPr>
        <p:txBody>
          <a:bodyPr vert="eaVert" wrap="square" rtlCol="0">
            <a:spAutoFit/>
          </a:bodyPr>
          <a:lstStyle/>
          <a:p>
            <a:pPr algn="l"/>
            <a:r>
              <a:rPr lang="zh-CN" altLang="en-US" sz="4800">
                <a:solidFill>
                  <a:srgbClr val="64443D"/>
                </a:solidFill>
                <a:latin typeface="TypeLand 康熙字典體試用版" charset="-120"/>
                <a:ea typeface="TypeLand 康熙字典體試用版" charset="-120"/>
              </a:rPr>
              <a:t>目 录</a:t>
            </a:r>
          </a:p>
        </p:txBody>
      </p:sp>
      <p:sp>
        <p:nvSpPr>
          <p:cNvPr id="4" name="文本框 3">
            <a:extLst>
              <a:ext uri="{FF2B5EF4-FFF2-40B4-BE49-F238E27FC236}">
                <a16:creationId xmlns:a16="http://schemas.microsoft.com/office/drawing/2014/main" id="{B002D616-69A8-4F27-91E8-910F47177421}"/>
              </a:ext>
            </a:extLst>
          </p:cNvPr>
          <p:cNvSpPr txBox="1"/>
          <p:nvPr/>
        </p:nvSpPr>
        <p:spPr>
          <a:xfrm>
            <a:off x="8344892" y="1853565"/>
            <a:ext cx="553998" cy="3270885"/>
          </a:xfrm>
          <a:prstGeom prst="rect">
            <a:avLst/>
          </a:prstGeom>
          <a:noFill/>
        </p:spPr>
        <p:txBody>
          <a:bodyPr vert="eaVert" wrap="square" rtlCol="0">
            <a:spAutoFit/>
          </a:bodyPr>
          <a:lstStyle/>
          <a:p>
            <a:r>
              <a:rPr lang="zh-CN" altLang="en-US" sz="2400">
                <a:solidFill>
                  <a:srgbClr val="64443D"/>
                </a:solidFill>
                <a:latin typeface="TypeLand 康熙字典體試用版" charset="-120"/>
                <a:ea typeface="TypeLand 康熙字典體試用版" charset="-120"/>
              </a:rPr>
              <a:t>单击此处输入标题文本</a:t>
            </a:r>
          </a:p>
        </p:txBody>
      </p:sp>
      <p:cxnSp>
        <p:nvCxnSpPr>
          <p:cNvPr id="5" name="直接连接符 4">
            <a:extLst>
              <a:ext uri="{FF2B5EF4-FFF2-40B4-BE49-F238E27FC236}">
                <a16:creationId xmlns:a16="http://schemas.microsoft.com/office/drawing/2014/main" id="{A8538A76-DD8F-40A7-A99B-CB4C29B6E406}"/>
              </a:ext>
            </a:extLst>
          </p:cNvPr>
          <p:cNvCxnSpPr/>
          <p:nvPr/>
        </p:nvCxnSpPr>
        <p:spPr>
          <a:xfrm flipH="1">
            <a:off x="8098790" y="1853565"/>
            <a:ext cx="0" cy="307213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B4E1390C-1429-4CAA-89C2-35406984FE40}"/>
              </a:ext>
            </a:extLst>
          </p:cNvPr>
          <p:cNvSpPr txBox="1"/>
          <p:nvPr/>
        </p:nvSpPr>
        <p:spPr>
          <a:xfrm>
            <a:off x="7297142" y="1853565"/>
            <a:ext cx="553998" cy="3270885"/>
          </a:xfrm>
          <a:prstGeom prst="rect">
            <a:avLst/>
          </a:prstGeom>
          <a:noFill/>
        </p:spPr>
        <p:txBody>
          <a:bodyPr vert="eaVert" wrap="square" rtlCol="0">
            <a:spAutoFit/>
          </a:bodyPr>
          <a:lstStyle/>
          <a:p>
            <a:r>
              <a:rPr lang="zh-CN" altLang="en-US" sz="2400">
                <a:solidFill>
                  <a:srgbClr val="64443D"/>
                </a:solidFill>
                <a:latin typeface="TypeLand 康熙字典體試用版" charset="-120"/>
                <a:ea typeface="TypeLand 康熙字典體試用版" charset="-120"/>
              </a:rPr>
              <a:t>单击此处输入标题文本</a:t>
            </a:r>
          </a:p>
        </p:txBody>
      </p:sp>
      <p:cxnSp>
        <p:nvCxnSpPr>
          <p:cNvPr id="7" name="直接连接符 6">
            <a:extLst>
              <a:ext uri="{FF2B5EF4-FFF2-40B4-BE49-F238E27FC236}">
                <a16:creationId xmlns:a16="http://schemas.microsoft.com/office/drawing/2014/main" id="{BA85CCAC-36F7-4CC9-9242-50DA984CBAC0}"/>
              </a:ext>
            </a:extLst>
          </p:cNvPr>
          <p:cNvCxnSpPr/>
          <p:nvPr/>
        </p:nvCxnSpPr>
        <p:spPr>
          <a:xfrm flipH="1">
            <a:off x="7051675" y="1853565"/>
            <a:ext cx="0" cy="307213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CBBEB2E3-01B2-48CB-B015-C841D55EEE11}"/>
              </a:ext>
            </a:extLst>
          </p:cNvPr>
          <p:cNvSpPr txBox="1"/>
          <p:nvPr/>
        </p:nvSpPr>
        <p:spPr>
          <a:xfrm>
            <a:off x="6250662" y="1853565"/>
            <a:ext cx="553998" cy="3270885"/>
          </a:xfrm>
          <a:prstGeom prst="rect">
            <a:avLst/>
          </a:prstGeom>
          <a:noFill/>
        </p:spPr>
        <p:txBody>
          <a:bodyPr vert="eaVert" wrap="square" rtlCol="0">
            <a:spAutoFit/>
          </a:bodyPr>
          <a:lstStyle/>
          <a:p>
            <a:r>
              <a:rPr lang="zh-CN" altLang="en-US" sz="2400">
                <a:solidFill>
                  <a:srgbClr val="64443D"/>
                </a:solidFill>
                <a:latin typeface="TypeLand 康熙字典體試用版" charset="-120"/>
                <a:ea typeface="TypeLand 康熙字典體試用版" charset="-120"/>
              </a:rPr>
              <a:t>单击此处输入标题文本</a:t>
            </a:r>
          </a:p>
        </p:txBody>
      </p:sp>
      <p:cxnSp>
        <p:nvCxnSpPr>
          <p:cNvPr id="9" name="直接连接符 8">
            <a:extLst>
              <a:ext uri="{FF2B5EF4-FFF2-40B4-BE49-F238E27FC236}">
                <a16:creationId xmlns:a16="http://schemas.microsoft.com/office/drawing/2014/main" id="{DC607DEF-85CB-49D5-BBB0-4B853FEB7067}"/>
              </a:ext>
            </a:extLst>
          </p:cNvPr>
          <p:cNvCxnSpPr/>
          <p:nvPr/>
        </p:nvCxnSpPr>
        <p:spPr>
          <a:xfrm flipH="1">
            <a:off x="6009005" y="1853565"/>
            <a:ext cx="0" cy="307213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0D59FA41-D2FB-468A-9685-A08F499CF384}"/>
              </a:ext>
            </a:extLst>
          </p:cNvPr>
          <p:cNvSpPr txBox="1"/>
          <p:nvPr/>
        </p:nvSpPr>
        <p:spPr>
          <a:xfrm>
            <a:off x="5210532" y="1853565"/>
            <a:ext cx="553998" cy="3270885"/>
          </a:xfrm>
          <a:prstGeom prst="rect">
            <a:avLst/>
          </a:prstGeom>
          <a:noFill/>
        </p:spPr>
        <p:txBody>
          <a:bodyPr vert="eaVert" wrap="square" rtlCol="0">
            <a:spAutoFit/>
          </a:bodyPr>
          <a:lstStyle/>
          <a:p>
            <a:r>
              <a:rPr lang="zh-CN" altLang="en-US" sz="2400">
                <a:solidFill>
                  <a:srgbClr val="64443D"/>
                </a:solidFill>
                <a:latin typeface="TypeLand 康熙字典體試用版" charset="-120"/>
                <a:ea typeface="TypeLand 康熙字典體試用版" charset="-120"/>
              </a:rPr>
              <a:t>单击此处输入标题文本</a:t>
            </a:r>
          </a:p>
        </p:txBody>
      </p:sp>
    </p:spTree>
    <p:extLst>
      <p:ext uri="{BB962C8B-B14F-4D97-AF65-F5344CB8AC3E}">
        <p14:creationId val="928987776"/>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nodeType="afterGroup">
                            <p:stCondLst>
                              <p:cond delay="15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nodeType="afterGroup">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nodeType="afterGroup">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nodeType="afterGroup">
                            <p:stCondLst>
                              <p:cond delay="3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nodeType="afterGroup">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P spid="1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a:extLst>
              <a:ext uri="{FF2B5EF4-FFF2-40B4-BE49-F238E27FC236}">
                <a16:creationId xmlns:a16="http://schemas.microsoft.com/office/drawing/2014/main" id="{F7F8F368-0543-4413-9FA4-854F182E7B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9700" y="835901"/>
            <a:ext cx="7678386" cy="6393256"/>
          </a:xfrm>
          <a:prstGeom prst="rect">
            <a:avLst/>
          </a:prstGeom>
        </p:spPr>
      </p:pic>
      <p:sp>
        <p:nvSpPr>
          <p:cNvPr id="2" name="文本框 1">
            <a:extLst>
              <a:ext uri="{FF2B5EF4-FFF2-40B4-BE49-F238E27FC236}">
                <a16:creationId xmlns:a16="http://schemas.microsoft.com/office/drawing/2014/main" id="{399A1C3E-4FB8-4717-AEE4-862893B1DDDC}"/>
              </a:ext>
            </a:extLst>
          </p:cNvPr>
          <p:cNvSpPr txBox="1"/>
          <p:nvPr/>
        </p:nvSpPr>
        <p:spPr>
          <a:xfrm>
            <a:off x="1859201" y="517524"/>
            <a:ext cx="861774" cy="5730875"/>
          </a:xfrm>
          <a:prstGeom prst="rect">
            <a:avLst/>
          </a:prstGeom>
          <a:noFill/>
        </p:spPr>
        <p:txBody>
          <a:bodyPr vert="eaVert" wrap="square" rtlCol="0">
            <a:spAutoFit/>
          </a:bodyPr>
          <a:lstStyle/>
          <a:p>
            <a:pPr algn="ctr"/>
            <a:r>
              <a:rPr lang="zh-CN" altLang="en-US" sz="4400">
                <a:solidFill>
                  <a:srgbClr val="64443D"/>
                </a:solidFill>
                <a:latin typeface="TypeLand 康熙字典體試用版" charset="-120"/>
                <a:ea typeface="TypeLand 康熙字典體試用版" charset="-120"/>
              </a:rPr>
              <a:t>第一章</a:t>
            </a:r>
          </a:p>
        </p:txBody>
      </p:sp>
      <p:sp>
        <p:nvSpPr>
          <p:cNvPr id="3" name="文本框 2">
            <a:extLst>
              <a:ext uri="{FF2B5EF4-FFF2-40B4-BE49-F238E27FC236}">
                <a16:creationId xmlns:a16="http://schemas.microsoft.com/office/drawing/2014/main" id="{C47D0AA1-678C-46A4-B2F9-F30226EE9274}"/>
              </a:ext>
            </a:extLst>
          </p:cNvPr>
          <p:cNvSpPr txBox="1"/>
          <p:nvPr/>
        </p:nvSpPr>
        <p:spPr>
          <a:xfrm>
            <a:off x="3132257" y="1206650"/>
            <a:ext cx="677108" cy="4352623"/>
          </a:xfrm>
          <a:prstGeom prst="rect">
            <a:avLst/>
          </a:prstGeom>
          <a:noFill/>
        </p:spPr>
        <p:txBody>
          <a:bodyPr vert="eaVert" wrap="square" rtlCol="0">
            <a:spAutoFit/>
          </a:bodyPr>
          <a:lstStyle/>
          <a:p>
            <a:pPr algn="ctr"/>
            <a:r>
              <a:rPr lang="zh-CN" altLang="en-US" sz="3200">
                <a:solidFill>
                  <a:srgbClr val="64443D"/>
                </a:solidFill>
                <a:latin typeface="TypeLand 康熙字典體試用版" charset="-120"/>
                <a:ea typeface="TypeLand 康熙字典體試用版" charset="-120"/>
              </a:rPr>
              <a:t>单击此处输入标题文本</a:t>
            </a:r>
          </a:p>
        </p:txBody>
      </p:sp>
      <p:pic>
        <p:nvPicPr>
          <p:cNvPr id="6" name="图片 5" descr="梅花">
            <a:extLst>
              <a:ext uri="{FF2B5EF4-FFF2-40B4-BE49-F238E27FC236}">
                <a16:creationId xmlns:a16="http://schemas.microsoft.com/office/drawing/2014/main" id="{C6B1240E-ED32-447E-9F02-920B9650E257}"/>
              </a:ext>
            </a:extLst>
          </p:cNvPr>
          <p:cNvPicPr>
            <a:picLocks noChangeAspect="1"/>
          </p:cNvPicPr>
          <p:nvPr/>
        </p:nvPicPr>
        <p:blipFill>
          <a:blip r:embed="rId3"/>
          <a:stretch>
            <a:fillRect/>
          </a:stretch>
        </p:blipFill>
        <p:spPr>
          <a:xfrm flipH="1">
            <a:off x="7682865" y="-1755"/>
            <a:ext cx="4509135" cy="2416810"/>
          </a:xfrm>
          <a:prstGeom prst="rect">
            <a:avLst/>
          </a:prstGeom>
        </p:spPr>
      </p:pic>
    </p:spTree>
    <p:extLst>
      <p:ext uri="{BB962C8B-B14F-4D97-AF65-F5344CB8AC3E}">
        <p14:creationId val="115269596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2"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41" presetClass="entr" presetSubtype="0" fill="hold" grpId="2"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p:bldP spid="3" grpId="2"/>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a:extLst>
              <a:ext uri="{FF2B5EF4-FFF2-40B4-BE49-F238E27FC236}">
                <a16:creationId xmlns:a16="http://schemas.microsoft.com/office/drawing/2014/main" id="{B14F0664-E71B-4B3B-AC73-E193BEA8A525}"/>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5" name="图片 4" descr="梅花">
            <a:extLst>
              <a:ext uri="{FF2B5EF4-FFF2-40B4-BE49-F238E27FC236}">
                <a16:creationId xmlns:a16="http://schemas.microsoft.com/office/drawing/2014/main" id="{55CD283A-5F93-4275-A8A0-81AA70A1BF24}"/>
              </a:ext>
            </a:extLst>
          </p:cNvPr>
          <p:cNvPicPr>
            <a:picLocks noChangeAspect="1"/>
          </p:cNvPicPr>
          <p:nvPr/>
        </p:nvPicPr>
        <p:blipFill>
          <a:blip r:embed="rId2"/>
          <a:stretch>
            <a:fillRect/>
          </a:stretch>
        </p:blipFill>
        <p:spPr>
          <a:xfrm>
            <a:off x="-17145" y="-9735"/>
            <a:ext cx="1591945" cy="853252"/>
          </a:xfrm>
          <a:prstGeom prst="rect">
            <a:avLst/>
          </a:prstGeom>
        </p:spPr>
      </p:pic>
      <p:grpSp>
        <p:nvGrpSpPr>
          <p:cNvPr id="6" name="组合 5">
            <a:extLst>
              <a:ext uri="{FF2B5EF4-FFF2-40B4-BE49-F238E27FC236}">
                <a16:creationId xmlns:a16="http://schemas.microsoft.com/office/drawing/2014/main" id="{A5683733-E4A4-42BF-B24D-2FE9EF6F8DE6}"/>
              </a:ext>
            </a:extLst>
          </p:cNvPr>
          <p:cNvGrpSpPr/>
          <p:nvPr/>
        </p:nvGrpSpPr>
        <p:grpSpPr>
          <a:xfrm>
            <a:off x="875037" y="1461152"/>
            <a:ext cx="10321367" cy="4709708"/>
            <a:chOff x="590809" y="1003878"/>
            <a:chExt cx="8446581" cy="3854233"/>
          </a:xfrm>
          <a:noFill/>
        </p:grpSpPr>
        <p:grpSp>
          <p:nvGrpSpPr>
            <p:cNvPr id="7" name="组合 6">
              <a:extLst>
                <a:ext uri="{FF2B5EF4-FFF2-40B4-BE49-F238E27FC236}">
                  <a16:creationId xmlns:a16="http://schemas.microsoft.com/office/drawing/2014/main" id="{821F873D-3E8E-407F-82CA-B44062D45ECE}"/>
                </a:ext>
              </a:extLst>
            </p:cNvPr>
            <p:cNvGrpSpPr/>
            <p:nvPr/>
          </p:nvGrpSpPr>
          <p:grpSpPr>
            <a:xfrm>
              <a:off x="2873515" y="1003878"/>
              <a:ext cx="2065893" cy="1757721"/>
              <a:chOff x="2873515" y="1003877"/>
              <a:chExt cx="2065893" cy="1757720"/>
            </a:xfrm>
            <a:grpFill/>
          </p:grpSpPr>
          <p:sp>
            <p:nvSpPr>
              <p:cNvPr id="50" name="任意多边形 73">
                <a:extLst>
                  <a:ext uri="{FF2B5EF4-FFF2-40B4-BE49-F238E27FC236}">
                    <a16:creationId xmlns:a16="http://schemas.microsoft.com/office/drawing/2014/main" id="{B6842D86-D8E4-4378-8D47-10F3A3D7775D}"/>
                  </a:ext>
                </a:extLst>
              </p:cNvPr>
              <p:cNvSpPr/>
              <p:nvPr/>
            </p:nvSpPr>
            <p:spPr>
              <a:xfrm rot="5400000">
                <a:off x="3027602" y="849790"/>
                <a:ext cx="1757720" cy="2065893"/>
              </a:xfrm>
              <a:custGeom>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grpFill/>
              <a:ln w="22225">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ct val="0"/>
                  </a:spcBef>
                  <a:spcAft>
                    <a:spcPct val="0"/>
                  </a:spcAft>
                  <a:defRPr/>
                </a:pPr>
                <a:endParaRPr lang="zh-CN" altLang="en-US">
                  <a:solidFill>
                    <a:srgbClr val="64443D"/>
                  </a:solidFill>
                </a:endParaRPr>
              </a:p>
            </p:txBody>
          </p:sp>
          <p:grpSp>
            <p:nvGrpSpPr>
              <p:cNvPr id="51" name="组合 199">
                <a:extLst>
                  <a:ext uri="{FF2B5EF4-FFF2-40B4-BE49-F238E27FC236}">
                    <a16:creationId xmlns:a16="http://schemas.microsoft.com/office/drawing/2014/main" id="{13CC835E-0D2A-482F-A6B7-3623E7AAA675}"/>
                  </a:ext>
                </a:extLst>
              </p:cNvPr>
              <p:cNvGrpSpPr/>
              <p:nvPr/>
            </p:nvGrpSpPr>
            <p:grpSpPr>
              <a:xfrm>
                <a:off x="3516576" y="1705213"/>
                <a:ext cx="464573" cy="416302"/>
                <a:chOff x="6942138" y="1422400"/>
                <a:chExt cx="357188" cy="323851"/>
              </a:xfrm>
              <a:grpFill/>
            </p:grpSpPr>
            <p:sp>
              <p:nvSpPr>
                <p:cNvPr id="53" name="Freeform 31">
                  <a:extLst>
                    <a:ext uri="{FF2B5EF4-FFF2-40B4-BE49-F238E27FC236}">
                      <a16:creationId xmlns:a16="http://schemas.microsoft.com/office/drawing/2014/main" id="{136886F6-C504-4AB5-8C03-DAD5B1BE7127}"/>
                    </a:ext>
                  </a:extLst>
                </p:cNvPr>
                <p:cNvSpPr/>
                <p:nvPr/>
              </p:nvSpPr>
              <p:spPr bwMode="auto">
                <a:xfrm>
                  <a:off x="6942138" y="1706563"/>
                  <a:ext cx="357188" cy="39688"/>
                </a:xfrm>
                <a:custGeom>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54" name="Freeform 32">
                  <a:extLst>
                    <a:ext uri="{FF2B5EF4-FFF2-40B4-BE49-F238E27FC236}">
                      <a16:creationId xmlns:a16="http://schemas.microsoft.com/office/drawing/2014/main" id="{DE7422FB-D1B0-4863-A4C1-C353C3A2E362}"/>
                    </a:ext>
                  </a:extLst>
                </p:cNvPr>
                <p:cNvSpPr/>
                <p:nvPr/>
              </p:nvSpPr>
              <p:spPr bwMode="auto">
                <a:xfrm>
                  <a:off x="6986588" y="1562100"/>
                  <a:ext cx="42863" cy="123825"/>
                </a:xfrm>
                <a:custGeom>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55" name="Freeform 33">
                  <a:extLst>
                    <a:ext uri="{FF2B5EF4-FFF2-40B4-BE49-F238E27FC236}">
                      <a16:creationId xmlns:a16="http://schemas.microsoft.com/office/drawing/2014/main" id="{79340456-5E18-497B-A61E-BD13166E4EB5}"/>
                    </a:ext>
                  </a:extLst>
                </p:cNvPr>
                <p:cNvSpPr/>
                <p:nvPr/>
              </p:nvSpPr>
              <p:spPr bwMode="auto">
                <a:xfrm>
                  <a:off x="7062788" y="1562100"/>
                  <a:ext cx="39688" cy="123825"/>
                </a:xfrm>
                <a:custGeom>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56" name="Freeform 34">
                  <a:extLst>
                    <a:ext uri="{FF2B5EF4-FFF2-40B4-BE49-F238E27FC236}">
                      <a16:creationId xmlns:a16="http://schemas.microsoft.com/office/drawing/2014/main" id="{66365CCD-2061-4D60-BCBE-38E772817048}"/>
                    </a:ext>
                  </a:extLst>
                </p:cNvPr>
                <p:cNvSpPr/>
                <p:nvPr/>
              </p:nvSpPr>
              <p:spPr bwMode="auto">
                <a:xfrm>
                  <a:off x="7138988" y="1562100"/>
                  <a:ext cx="39688" cy="123825"/>
                </a:xfrm>
                <a:custGeom>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57" name="Freeform 35">
                  <a:extLst>
                    <a:ext uri="{FF2B5EF4-FFF2-40B4-BE49-F238E27FC236}">
                      <a16:creationId xmlns:a16="http://schemas.microsoft.com/office/drawing/2014/main" id="{7ECCDFB3-2521-456C-8159-B88FFCB5DB3B}"/>
                    </a:ext>
                  </a:extLst>
                </p:cNvPr>
                <p:cNvSpPr/>
                <p:nvPr/>
              </p:nvSpPr>
              <p:spPr bwMode="auto">
                <a:xfrm>
                  <a:off x="7212013" y="1562100"/>
                  <a:ext cx="42863" cy="123825"/>
                </a:xfrm>
                <a:custGeom>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58" name="Freeform 36">
                  <a:extLst>
                    <a:ext uri="{FF2B5EF4-FFF2-40B4-BE49-F238E27FC236}">
                      <a16:creationId xmlns:a16="http://schemas.microsoft.com/office/drawing/2014/main" id="{8A9D29A1-8037-4DEF-B140-C74FD12FA316}"/>
                    </a:ext>
                  </a:extLst>
                </p:cNvPr>
                <p:cNvSpPr/>
                <p:nvPr/>
              </p:nvSpPr>
              <p:spPr bwMode="auto">
                <a:xfrm>
                  <a:off x="7010400" y="1422400"/>
                  <a:ext cx="220663" cy="66675"/>
                </a:xfrm>
                <a:custGeom>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w="9525">
                  <a:solidFill>
                    <a:srgbClr val="64443D"/>
                  </a:solidFill>
                  <a:round/>
                </a:ln>
                <a:extLst/>
              </p:spPr>
              <p:txBody>
                <a:bodyPr/>
                <a:lstStyle/>
                <a:p>
                  <a:endParaRPr lang="zh-CN" altLang="en-US">
                    <a:solidFill>
                      <a:srgbClr val="64443D"/>
                    </a:solidFill>
                  </a:endParaRPr>
                </a:p>
              </p:txBody>
            </p:sp>
            <p:sp>
              <p:nvSpPr>
                <p:cNvPr id="59" name="Freeform 37">
                  <a:extLst>
                    <a:ext uri="{FF2B5EF4-FFF2-40B4-BE49-F238E27FC236}">
                      <a16:creationId xmlns:a16="http://schemas.microsoft.com/office/drawing/2014/main" id="{A1A40BF6-4A3F-406A-876F-46302AB0EDEE}"/>
                    </a:ext>
                  </a:extLst>
                </p:cNvPr>
                <p:cNvSpPr/>
                <p:nvPr/>
              </p:nvSpPr>
              <p:spPr bwMode="auto">
                <a:xfrm>
                  <a:off x="6962775" y="1509713"/>
                  <a:ext cx="315913" cy="41275"/>
                </a:xfrm>
                <a:custGeom>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grpFill/>
                <a:ln w="9525">
                  <a:solidFill>
                    <a:srgbClr val="64443D"/>
                  </a:solidFill>
                  <a:round/>
                </a:ln>
                <a:extLst/>
              </p:spPr>
              <p:txBody>
                <a:bodyPr/>
                <a:lstStyle/>
                <a:p>
                  <a:endParaRPr lang="zh-CN" altLang="en-US">
                    <a:solidFill>
                      <a:srgbClr val="64443D"/>
                    </a:solidFill>
                  </a:endParaRPr>
                </a:p>
              </p:txBody>
            </p:sp>
          </p:grpSp>
          <p:sp>
            <p:nvSpPr>
              <p:cNvPr id="52" name="文本框 226">
                <a:extLst>
                  <a:ext uri="{FF2B5EF4-FFF2-40B4-BE49-F238E27FC236}">
                    <a16:creationId xmlns:a16="http://schemas.microsoft.com/office/drawing/2014/main" id="{6DE1F4A0-A9CD-4B3B-B75E-48FEB5D17F0F}"/>
                  </a:ext>
                </a:extLst>
              </p:cNvPr>
              <p:cNvSpPr txBox="1">
                <a:spLocks noChangeArrowheads="1"/>
              </p:cNvSpPr>
              <p:nvPr/>
            </p:nvSpPr>
            <p:spPr bwMode="auto">
              <a:xfrm>
                <a:off x="3179855" y="2270284"/>
                <a:ext cx="791619" cy="261479"/>
              </a:xfrm>
              <a:prstGeom prst="rect">
                <a:avLst/>
              </a:prstGeom>
              <a:grpFill/>
              <a:ln w="9525">
                <a:noFill/>
                <a:miter lim="800000"/>
              </a:ln>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a:solidFill>
                      <a:srgbClr val="64443D"/>
                    </a:solidFill>
                    <a:latin typeface="Arial Unicode MS" pitchFamily="34" charset="-122"/>
                    <a:ea typeface="Arial Unicode MS" pitchFamily="34" charset="-122"/>
                    <a:cs typeface="Arial Unicode MS" pitchFamily="34" charset="-122"/>
                  </a:rPr>
                  <a:t>加入标题</a:t>
                </a:r>
              </a:p>
            </p:txBody>
          </p:sp>
        </p:grpSp>
        <p:grpSp>
          <p:nvGrpSpPr>
            <p:cNvPr id="8" name="组合 7">
              <a:extLst>
                <a:ext uri="{FF2B5EF4-FFF2-40B4-BE49-F238E27FC236}">
                  <a16:creationId xmlns:a16="http://schemas.microsoft.com/office/drawing/2014/main" id="{600048DF-4F2C-4EC9-863B-5B11165A76CF}"/>
                </a:ext>
              </a:extLst>
            </p:cNvPr>
            <p:cNvGrpSpPr/>
            <p:nvPr/>
          </p:nvGrpSpPr>
          <p:grpSpPr>
            <a:xfrm>
              <a:off x="4983716" y="1011378"/>
              <a:ext cx="1778542" cy="2040256"/>
              <a:chOff x="4983715" y="1011377"/>
              <a:chExt cx="1778541" cy="2040255"/>
            </a:xfrm>
            <a:grpFill/>
          </p:grpSpPr>
          <p:sp>
            <p:nvSpPr>
              <p:cNvPr id="42" name="任意多边形 65">
                <a:extLst>
                  <a:ext uri="{FF2B5EF4-FFF2-40B4-BE49-F238E27FC236}">
                    <a16:creationId xmlns:a16="http://schemas.microsoft.com/office/drawing/2014/main" id="{E05AE3F9-8632-4C26-ACA0-960D61E95DFB}"/>
                  </a:ext>
                </a:extLst>
              </p:cNvPr>
              <p:cNvSpPr/>
              <p:nvPr/>
            </p:nvSpPr>
            <p:spPr>
              <a:xfrm flipH="1" flipV="1">
                <a:off x="4983715" y="1011377"/>
                <a:ext cx="1778541" cy="2040255"/>
              </a:xfrm>
              <a:custGeom>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grpFill/>
              <a:ln w="22225">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ct val="0"/>
                  </a:spcBef>
                  <a:spcAft>
                    <a:spcPct val="0"/>
                  </a:spcAft>
                  <a:defRPr/>
                </a:pPr>
                <a:endParaRPr lang="zh-CN" altLang="en-US">
                  <a:solidFill>
                    <a:srgbClr val="64443D"/>
                  </a:solidFill>
                </a:endParaRPr>
              </a:p>
            </p:txBody>
          </p:sp>
          <p:grpSp>
            <p:nvGrpSpPr>
              <p:cNvPr id="43" name="组合 193">
                <a:extLst>
                  <a:ext uri="{FF2B5EF4-FFF2-40B4-BE49-F238E27FC236}">
                    <a16:creationId xmlns:a16="http://schemas.microsoft.com/office/drawing/2014/main" id="{1829A10B-EA47-4C91-ADBE-24CF9C9D92D9}"/>
                  </a:ext>
                </a:extLst>
              </p:cNvPr>
              <p:cNvGrpSpPr/>
              <p:nvPr/>
            </p:nvGrpSpPr>
            <p:grpSpPr>
              <a:xfrm>
                <a:off x="5557151" y="1782723"/>
                <a:ext cx="431661" cy="356295"/>
                <a:chOff x="9478963" y="1489075"/>
                <a:chExt cx="307975" cy="257176"/>
              </a:xfrm>
              <a:grpFill/>
            </p:grpSpPr>
            <p:sp>
              <p:nvSpPr>
                <p:cNvPr id="45" name="Freeform 26">
                  <a:extLst>
                    <a:ext uri="{FF2B5EF4-FFF2-40B4-BE49-F238E27FC236}">
                      <a16:creationId xmlns:a16="http://schemas.microsoft.com/office/drawing/2014/main" id="{5F766C8D-F093-4FAB-A5D8-E2D8FAB4C5EB}"/>
                    </a:ext>
                  </a:extLst>
                </p:cNvPr>
                <p:cNvSpPr/>
                <p:nvPr/>
              </p:nvSpPr>
              <p:spPr bwMode="auto">
                <a:xfrm>
                  <a:off x="9478963" y="1706563"/>
                  <a:ext cx="307975" cy="39688"/>
                </a:xfrm>
                <a:custGeom>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46" name="Freeform 27">
                  <a:extLst>
                    <a:ext uri="{FF2B5EF4-FFF2-40B4-BE49-F238E27FC236}">
                      <a16:creationId xmlns:a16="http://schemas.microsoft.com/office/drawing/2014/main" id="{5D7F6BEE-8D7B-40ED-93D4-A9EEFBCCC95D}"/>
                    </a:ext>
                  </a:extLst>
                </p:cNvPr>
                <p:cNvSpPr/>
                <p:nvPr/>
              </p:nvSpPr>
              <p:spPr bwMode="auto">
                <a:xfrm>
                  <a:off x="9504363" y="1562100"/>
                  <a:ext cx="41275" cy="123825"/>
                </a:xfrm>
                <a:custGeom>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47" name="Freeform 28">
                  <a:extLst>
                    <a:ext uri="{FF2B5EF4-FFF2-40B4-BE49-F238E27FC236}">
                      <a16:creationId xmlns:a16="http://schemas.microsoft.com/office/drawing/2014/main" id="{3FA5FCD4-1A00-42E9-BA65-BBDB915E456A}"/>
                    </a:ext>
                  </a:extLst>
                </p:cNvPr>
                <p:cNvSpPr/>
                <p:nvPr/>
              </p:nvSpPr>
              <p:spPr bwMode="auto">
                <a:xfrm>
                  <a:off x="9577388" y="1525588"/>
                  <a:ext cx="42863" cy="160338"/>
                </a:xfrm>
                <a:custGeom>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48" name="Freeform 29">
                  <a:extLst>
                    <a:ext uri="{FF2B5EF4-FFF2-40B4-BE49-F238E27FC236}">
                      <a16:creationId xmlns:a16="http://schemas.microsoft.com/office/drawing/2014/main" id="{4EF19CBC-FFF5-44AD-BE97-4A11CB853743}"/>
                    </a:ext>
                  </a:extLst>
                </p:cNvPr>
                <p:cNvSpPr/>
                <p:nvPr/>
              </p:nvSpPr>
              <p:spPr bwMode="auto">
                <a:xfrm>
                  <a:off x="9652000" y="1489075"/>
                  <a:ext cx="38100" cy="196850"/>
                </a:xfrm>
                <a:custGeom>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49" name="Freeform 30">
                  <a:extLst>
                    <a:ext uri="{FF2B5EF4-FFF2-40B4-BE49-F238E27FC236}">
                      <a16:creationId xmlns:a16="http://schemas.microsoft.com/office/drawing/2014/main" id="{5D5FA05C-65B3-4815-85C8-C3C02B9C0E85}"/>
                    </a:ext>
                  </a:extLst>
                </p:cNvPr>
                <p:cNvSpPr/>
                <p:nvPr/>
              </p:nvSpPr>
              <p:spPr bwMode="auto">
                <a:xfrm>
                  <a:off x="9725025" y="1498600"/>
                  <a:ext cx="39688" cy="187325"/>
                </a:xfrm>
                <a:custGeom>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grpFill/>
                <a:ln w="9525">
                  <a:solidFill>
                    <a:srgbClr val="64443D"/>
                  </a:solidFill>
                  <a:round/>
                </a:ln>
                <a:extLst/>
              </p:spPr>
              <p:txBody>
                <a:bodyPr/>
                <a:lstStyle/>
                <a:p>
                  <a:endParaRPr lang="zh-CN" altLang="en-US">
                    <a:solidFill>
                      <a:srgbClr val="64443D"/>
                    </a:solidFill>
                  </a:endParaRPr>
                </a:p>
              </p:txBody>
            </p:sp>
          </p:grpSp>
          <p:sp>
            <p:nvSpPr>
              <p:cNvPr id="44" name="文本框 227">
                <a:extLst>
                  <a:ext uri="{FF2B5EF4-FFF2-40B4-BE49-F238E27FC236}">
                    <a16:creationId xmlns:a16="http://schemas.microsoft.com/office/drawing/2014/main" id="{FC27CBEC-EC6E-47C7-889D-28131C5B9EE5}"/>
                  </a:ext>
                </a:extLst>
              </p:cNvPr>
              <p:cNvSpPr txBox="1">
                <a:spLocks noChangeArrowheads="1"/>
              </p:cNvSpPr>
              <p:nvPr/>
            </p:nvSpPr>
            <p:spPr bwMode="auto">
              <a:xfrm>
                <a:off x="5321700" y="2270284"/>
                <a:ext cx="791618" cy="261479"/>
              </a:xfrm>
              <a:prstGeom prst="rect">
                <a:avLst/>
              </a:prstGeom>
              <a:grpFill/>
              <a:ln w="9525">
                <a:noFill/>
                <a:miter lim="800000"/>
              </a:ln>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a:solidFill>
                      <a:srgbClr val="64443D"/>
                    </a:solidFill>
                    <a:latin typeface="Arial Unicode MS" pitchFamily="34" charset="-122"/>
                    <a:ea typeface="Arial Unicode MS" pitchFamily="34" charset="-122"/>
                    <a:cs typeface="Arial Unicode MS" pitchFamily="34" charset="-122"/>
                  </a:rPr>
                  <a:t>加入标题</a:t>
                </a:r>
              </a:p>
            </p:txBody>
          </p:sp>
        </p:grpSp>
        <p:grpSp>
          <p:nvGrpSpPr>
            <p:cNvPr id="9" name="组合 8">
              <a:extLst>
                <a:ext uri="{FF2B5EF4-FFF2-40B4-BE49-F238E27FC236}">
                  <a16:creationId xmlns:a16="http://schemas.microsoft.com/office/drawing/2014/main" id="{36808B42-79FA-44C1-8A35-51770E7EAB09}"/>
                </a:ext>
              </a:extLst>
            </p:cNvPr>
            <p:cNvGrpSpPr/>
            <p:nvPr/>
          </p:nvGrpSpPr>
          <p:grpSpPr>
            <a:xfrm>
              <a:off x="2810223" y="2814104"/>
              <a:ext cx="1779808" cy="2040256"/>
              <a:chOff x="2810223" y="2814102"/>
              <a:chExt cx="1779807" cy="2040255"/>
            </a:xfrm>
            <a:grpFill/>
          </p:grpSpPr>
          <p:sp>
            <p:nvSpPr>
              <p:cNvPr id="29" name="任意多边形 52">
                <a:extLst>
                  <a:ext uri="{FF2B5EF4-FFF2-40B4-BE49-F238E27FC236}">
                    <a16:creationId xmlns:a16="http://schemas.microsoft.com/office/drawing/2014/main" id="{20F8D905-CA0B-4095-881A-6D1AD48E633D}"/>
                  </a:ext>
                </a:extLst>
              </p:cNvPr>
              <p:cNvSpPr/>
              <p:nvPr/>
            </p:nvSpPr>
            <p:spPr>
              <a:xfrm flipH="1">
                <a:off x="2810223" y="2814102"/>
                <a:ext cx="1779807" cy="2040255"/>
              </a:xfrm>
              <a:custGeom>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grpFill/>
              <a:ln w="22225">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ct val="0"/>
                  </a:spcBef>
                  <a:spcAft>
                    <a:spcPct val="0"/>
                  </a:spcAft>
                  <a:defRPr/>
                </a:pPr>
                <a:endParaRPr lang="zh-CN" altLang="en-US">
                  <a:solidFill>
                    <a:srgbClr val="64443D"/>
                  </a:solidFill>
                </a:endParaRPr>
              </a:p>
            </p:txBody>
          </p:sp>
          <p:grpSp>
            <p:nvGrpSpPr>
              <p:cNvPr id="30" name="组合 207">
                <a:extLst>
                  <a:ext uri="{FF2B5EF4-FFF2-40B4-BE49-F238E27FC236}">
                    <a16:creationId xmlns:a16="http://schemas.microsoft.com/office/drawing/2014/main" id="{583ADDDD-8B90-44F7-9633-0C3A3817253B}"/>
                  </a:ext>
                </a:extLst>
              </p:cNvPr>
              <p:cNvGrpSpPr/>
              <p:nvPr/>
            </p:nvGrpSpPr>
            <p:grpSpPr>
              <a:xfrm>
                <a:off x="3450751" y="3914240"/>
                <a:ext cx="596223" cy="418802"/>
                <a:chOff x="6934200" y="4259263"/>
                <a:chExt cx="373063" cy="265113"/>
              </a:xfrm>
              <a:grpFill/>
            </p:grpSpPr>
            <p:sp>
              <p:nvSpPr>
                <p:cNvPr id="32" name="Oval 38">
                  <a:extLst>
                    <a:ext uri="{FF2B5EF4-FFF2-40B4-BE49-F238E27FC236}">
                      <a16:creationId xmlns:a16="http://schemas.microsoft.com/office/drawing/2014/main" id="{5437D2BA-C319-46BE-88C6-132F4A7DD19B}"/>
                    </a:ext>
                  </a:extLst>
                </p:cNvPr>
                <p:cNvSpPr>
                  <a:spLocks noChangeArrowheads="1"/>
                </p:cNvSpPr>
                <p:nvPr/>
              </p:nvSpPr>
              <p:spPr bwMode="auto">
                <a:xfrm>
                  <a:off x="7094538" y="4395788"/>
                  <a:ext cx="52388" cy="52388"/>
                </a:xfrm>
                <a:prstGeom prst="ellipse">
                  <a:avLst/>
                </a:prstGeom>
                <a:grpFill/>
                <a:ln w="9525">
                  <a:solidFill>
                    <a:schemeClr val="tx2">
                      <a:lumMod val="50000"/>
                    </a:schemeClr>
                  </a:solidFill>
                  <a:rou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33" name="Freeform 39">
                  <a:extLst>
                    <a:ext uri="{FF2B5EF4-FFF2-40B4-BE49-F238E27FC236}">
                      <a16:creationId xmlns:a16="http://schemas.microsoft.com/office/drawing/2014/main" id="{685590D0-A7DA-4C36-8302-9838AD99011D}"/>
                    </a:ext>
                  </a:extLst>
                </p:cNvPr>
                <p:cNvSpPr/>
                <p:nvPr/>
              </p:nvSpPr>
              <p:spPr bwMode="auto">
                <a:xfrm>
                  <a:off x="7073900" y="4449763"/>
                  <a:ext cx="93663" cy="74613"/>
                </a:xfrm>
                <a:custGeom>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34" name="Oval 40">
                  <a:extLst>
                    <a:ext uri="{FF2B5EF4-FFF2-40B4-BE49-F238E27FC236}">
                      <a16:creationId xmlns:a16="http://schemas.microsoft.com/office/drawing/2014/main" id="{6A9C3E7C-5BA9-4333-8242-EBA56CEA9F1A}"/>
                    </a:ext>
                  </a:extLst>
                </p:cNvPr>
                <p:cNvSpPr>
                  <a:spLocks noChangeArrowheads="1"/>
                </p:cNvSpPr>
                <p:nvPr/>
              </p:nvSpPr>
              <p:spPr bwMode="auto">
                <a:xfrm>
                  <a:off x="6958013" y="4395788"/>
                  <a:ext cx="50800" cy="52388"/>
                </a:xfrm>
                <a:prstGeom prst="ellipse">
                  <a:avLst/>
                </a:prstGeom>
                <a:grpFill/>
                <a:ln w="9525">
                  <a:solidFill>
                    <a:schemeClr val="tx2">
                      <a:lumMod val="50000"/>
                    </a:schemeClr>
                  </a:solidFill>
                  <a:rou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35" name="Freeform 41">
                  <a:extLst>
                    <a:ext uri="{FF2B5EF4-FFF2-40B4-BE49-F238E27FC236}">
                      <a16:creationId xmlns:a16="http://schemas.microsoft.com/office/drawing/2014/main" id="{D5F475A1-25E7-4825-97ED-44BCBBD4EFA3}"/>
                    </a:ext>
                  </a:extLst>
                </p:cNvPr>
                <p:cNvSpPr/>
                <p:nvPr/>
              </p:nvSpPr>
              <p:spPr bwMode="auto">
                <a:xfrm>
                  <a:off x="6934200" y="4449763"/>
                  <a:ext cx="96838" cy="74613"/>
                </a:xfrm>
                <a:custGeom>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36" name="Oval 42">
                  <a:extLst>
                    <a:ext uri="{FF2B5EF4-FFF2-40B4-BE49-F238E27FC236}">
                      <a16:creationId xmlns:a16="http://schemas.microsoft.com/office/drawing/2014/main" id="{831FD87D-C0F5-4985-BB31-228ED8236220}"/>
                    </a:ext>
                  </a:extLst>
                </p:cNvPr>
                <p:cNvSpPr>
                  <a:spLocks noChangeArrowheads="1"/>
                </p:cNvSpPr>
                <p:nvPr/>
              </p:nvSpPr>
              <p:spPr bwMode="auto">
                <a:xfrm>
                  <a:off x="7234238" y="4395788"/>
                  <a:ext cx="49213" cy="52388"/>
                </a:xfrm>
                <a:prstGeom prst="ellipse">
                  <a:avLst/>
                </a:prstGeom>
                <a:grpFill/>
                <a:ln w="9525">
                  <a:solidFill>
                    <a:schemeClr val="tx2">
                      <a:lumMod val="50000"/>
                    </a:schemeClr>
                  </a:solidFill>
                  <a:rou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37" name="Freeform 43">
                  <a:extLst>
                    <a:ext uri="{FF2B5EF4-FFF2-40B4-BE49-F238E27FC236}">
                      <a16:creationId xmlns:a16="http://schemas.microsoft.com/office/drawing/2014/main" id="{464D5ADD-DB51-4ED6-A71C-456401110FAA}"/>
                    </a:ext>
                  </a:extLst>
                </p:cNvPr>
                <p:cNvSpPr/>
                <p:nvPr/>
              </p:nvSpPr>
              <p:spPr bwMode="auto">
                <a:xfrm>
                  <a:off x="7210425" y="4449763"/>
                  <a:ext cx="96838" cy="74613"/>
                </a:xfrm>
                <a:custGeom>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38" name="Oval 44">
                  <a:extLst>
                    <a:ext uri="{FF2B5EF4-FFF2-40B4-BE49-F238E27FC236}">
                      <a16:creationId xmlns:a16="http://schemas.microsoft.com/office/drawing/2014/main" id="{372E59C6-D095-414A-87A3-1748379D78A1}"/>
                    </a:ext>
                  </a:extLst>
                </p:cNvPr>
                <p:cNvSpPr>
                  <a:spLocks noChangeArrowheads="1"/>
                </p:cNvSpPr>
                <p:nvPr/>
              </p:nvSpPr>
              <p:spPr bwMode="auto">
                <a:xfrm>
                  <a:off x="7026275" y="4259263"/>
                  <a:ext cx="52388" cy="52388"/>
                </a:xfrm>
                <a:prstGeom prst="ellipse">
                  <a:avLst/>
                </a:prstGeom>
                <a:grpFill/>
                <a:ln w="9525">
                  <a:solidFill>
                    <a:schemeClr val="tx2">
                      <a:lumMod val="50000"/>
                    </a:schemeClr>
                  </a:solidFill>
                  <a:rou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39" name="Freeform 45">
                  <a:extLst>
                    <a:ext uri="{FF2B5EF4-FFF2-40B4-BE49-F238E27FC236}">
                      <a16:creationId xmlns:a16="http://schemas.microsoft.com/office/drawing/2014/main" id="{894997AC-38D0-4A56-A8C9-F38750FAB7FC}"/>
                    </a:ext>
                  </a:extLst>
                </p:cNvPr>
                <p:cNvSpPr/>
                <p:nvPr/>
              </p:nvSpPr>
              <p:spPr bwMode="auto">
                <a:xfrm>
                  <a:off x="7002463" y="4313238"/>
                  <a:ext cx="96838" cy="74613"/>
                </a:xfrm>
                <a:custGeom>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40" name="Oval 46">
                  <a:extLst>
                    <a:ext uri="{FF2B5EF4-FFF2-40B4-BE49-F238E27FC236}">
                      <a16:creationId xmlns:a16="http://schemas.microsoft.com/office/drawing/2014/main" id="{A392CF54-EE57-4444-A0FC-464220C22853}"/>
                    </a:ext>
                  </a:extLst>
                </p:cNvPr>
                <p:cNvSpPr>
                  <a:spLocks noChangeArrowheads="1"/>
                </p:cNvSpPr>
                <p:nvPr/>
              </p:nvSpPr>
              <p:spPr bwMode="auto">
                <a:xfrm>
                  <a:off x="7162800" y="4259263"/>
                  <a:ext cx="52388" cy="52388"/>
                </a:xfrm>
                <a:prstGeom prst="ellipse">
                  <a:avLst/>
                </a:prstGeom>
                <a:grpFill/>
                <a:ln w="9525">
                  <a:solidFill>
                    <a:schemeClr val="tx2">
                      <a:lumMod val="50000"/>
                    </a:schemeClr>
                  </a:solidFill>
                  <a:rou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41" name="Freeform 47">
                  <a:extLst>
                    <a:ext uri="{FF2B5EF4-FFF2-40B4-BE49-F238E27FC236}">
                      <a16:creationId xmlns:a16="http://schemas.microsoft.com/office/drawing/2014/main" id="{BD3F8513-B272-461C-8136-1BC415505800}"/>
                    </a:ext>
                  </a:extLst>
                </p:cNvPr>
                <p:cNvSpPr/>
                <p:nvPr/>
              </p:nvSpPr>
              <p:spPr bwMode="auto">
                <a:xfrm>
                  <a:off x="7142163" y="4313238"/>
                  <a:ext cx="96838" cy="74613"/>
                </a:xfrm>
                <a:custGeom>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w="9525">
                  <a:solidFill>
                    <a:srgbClr val="64443D"/>
                  </a:solidFill>
                  <a:round/>
                </a:ln>
                <a:extLst/>
              </p:spPr>
              <p:txBody>
                <a:bodyPr/>
                <a:lstStyle/>
                <a:p>
                  <a:endParaRPr lang="zh-CN" altLang="en-US">
                    <a:solidFill>
                      <a:srgbClr val="64443D"/>
                    </a:solidFill>
                  </a:endParaRPr>
                </a:p>
              </p:txBody>
            </p:sp>
          </p:grpSp>
          <p:sp>
            <p:nvSpPr>
              <p:cNvPr id="31" name="文本框 228">
                <a:extLst>
                  <a:ext uri="{FF2B5EF4-FFF2-40B4-BE49-F238E27FC236}">
                    <a16:creationId xmlns:a16="http://schemas.microsoft.com/office/drawing/2014/main" id="{5021EAD2-5915-42C7-9B0A-E8661878FCB8}"/>
                  </a:ext>
                </a:extLst>
              </p:cNvPr>
              <p:cNvSpPr txBox="1">
                <a:spLocks noChangeArrowheads="1"/>
              </p:cNvSpPr>
              <p:nvPr/>
            </p:nvSpPr>
            <p:spPr bwMode="auto">
              <a:xfrm>
                <a:off x="3179855" y="4441806"/>
                <a:ext cx="791618" cy="261479"/>
              </a:xfrm>
              <a:prstGeom prst="rect">
                <a:avLst/>
              </a:prstGeom>
              <a:grpFill/>
              <a:ln w="9525">
                <a:noFill/>
                <a:miter lim="800000"/>
              </a:ln>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a:solidFill>
                      <a:srgbClr val="64443D"/>
                    </a:solidFill>
                    <a:latin typeface="Arial Unicode MS" pitchFamily="34" charset="-122"/>
                    <a:ea typeface="Arial Unicode MS" pitchFamily="34" charset="-122"/>
                    <a:cs typeface="Arial Unicode MS" pitchFamily="34" charset="-122"/>
                  </a:rPr>
                  <a:t>加入标题</a:t>
                </a:r>
              </a:p>
            </p:txBody>
          </p:sp>
        </p:grpSp>
        <p:grpSp>
          <p:nvGrpSpPr>
            <p:cNvPr id="10" name="组合 9">
              <a:extLst>
                <a:ext uri="{FF2B5EF4-FFF2-40B4-BE49-F238E27FC236}">
                  <a16:creationId xmlns:a16="http://schemas.microsoft.com/office/drawing/2014/main" id="{4824A869-6551-4407-B171-E07CF980D68B}"/>
                </a:ext>
              </a:extLst>
            </p:cNvPr>
            <p:cNvGrpSpPr/>
            <p:nvPr/>
          </p:nvGrpSpPr>
          <p:grpSpPr>
            <a:xfrm>
              <a:off x="4696363" y="3100390"/>
              <a:ext cx="2065893" cy="1757721"/>
              <a:chOff x="4696362" y="3100388"/>
              <a:chExt cx="2065893" cy="1757720"/>
            </a:xfrm>
            <a:grpFill/>
          </p:grpSpPr>
          <p:sp>
            <p:nvSpPr>
              <p:cNvPr id="19" name="任意多边形 42">
                <a:extLst>
                  <a:ext uri="{FF2B5EF4-FFF2-40B4-BE49-F238E27FC236}">
                    <a16:creationId xmlns:a16="http://schemas.microsoft.com/office/drawing/2014/main" id="{9007948C-AEA5-4F6C-AC74-BA5CA3CF66D2}"/>
                  </a:ext>
                </a:extLst>
              </p:cNvPr>
              <p:cNvSpPr/>
              <p:nvPr/>
            </p:nvSpPr>
            <p:spPr>
              <a:xfrm rot="16200000" flipH="1">
                <a:off x="4850449" y="2946301"/>
                <a:ext cx="1757720" cy="2065893"/>
              </a:xfrm>
              <a:custGeom>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grpFill/>
              <a:ln w="22225">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ct val="0"/>
                  </a:spcBef>
                  <a:spcAft>
                    <a:spcPct val="0"/>
                  </a:spcAft>
                  <a:defRPr/>
                </a:pPr>
                <a:endParaRPr lang="zh-CN" altLang="en-US">
                  <a:solidFill>
                    <a:srgbClr val="64443D"/>
                  </a:solidFill>
                </a:endParaRPr>
              </a:p>
            </p:txBody>
          </p:sp>
          <p:grpSp>
            <p:nvGrpSpPr>
              <p:cNvPr id="20" name="组合 218">
                <a:extLst>
                  <a:ext uri="{FF2B5EF4-FFF2-40B4-BE49-F238E27FC236}">
                    <a16:creationId xmlns:a16="http://schemas.microsoft.com/office/drawing/2014/main" id="{44F62D8C-FFBB-4308-B4A5-17B5572DE0AC}"/>
                  </a:ext>
                </a:extLst>
              </p:cNvPr>
              <p:cNvGrpSpPr/>
              <p:nvPr/>
            </p:nvGrpSpPr>
            <p:grpSpPr>
              <a:xfrm>
                <a:off x="5506517" y="3859233"/>
                <a:ext cx="532930" cy="531316"/>
                <a:chOff x="9488488" y="4192588"/>
                <a:chExt cx="341313" cy="344487"/>
              </a:xfrm>
              <a:grpFill/>
            </p:grpSpPr>
            <p:sp>
              <p:nvSpPr>
                <p:cNvPr id="22" name="Freeform 48">
                  <a:extLst>
                    <a:ext uri="{FF2B5EF4-FFF2-40B4-BE49-F238E27FC236}">
                      <a16:creationId xmlns:a16="http://schemas.microsoft.com/office/drawing/2014/main" id="{68E95174-BC58-4844-94FA-AF485C949F71}"/>
                    </a:ext>
                  </a:extLst>
                </p:cNvPr>
                <p:cNvSpPr>
                  <a:spLocks noEditPoints="1"/>
                </p:cNvSpPr>
                <p:nvPr/>
              </p:nvSpPr>
              <p:spPr bwMode="auto">
                <a:xfrm>
                  <a:off x="9567863" y="4206875"/>
                  <a:ext cx="182563" cy="330200"/>
                </a:xfrm>
                <a:custGeom>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5">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23" name="Freeform 49">
                  <a:extLst>
                    <a:ext uri="{FF2B5EF4-FFF2-40B4-BE49-F238E27FC236}">
                      <a16:creationId xmlns:a16="http://schemas.microsoft.com/office/drawing/2014/main" id="{78DAA1F6-8738-4709-A5E3-FD47C523786A}"/>
                    </a:ext>
                  </a:extLst>
                </p:cNvPr>
                <p:cNvSpPr>
                  <a:spLocks noEditPoints="1"/>
                </p:cNvSpPr>
                <p:nvPr/>
              </p:nvSpPr>
              <p:spPr bwMode="auto">
                <a:xfrm>
                  <a:off x="9488488" y="4260850"/>
                  <a:ext cx="341313" cy="219075"/>
                </a:xfrm>
                <a:custGeom>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24" name="Freeform 50">
                  <a:extLst>
                    <a:ext uri="{FF2B5EF4-FFF2-40B4-BE49-F238E27FC236}">
                      <a16:creationId xmlns:a16="http://schemas.microsoft.com/office/drawing/2014/main" id="{E211FC88-3D11-43A7-A4D5-C8ACE1084548}"/>
                    </a:ext>
                  </a:extLst>
                </p:cNvPr>
                <p:cNvSpPr>
                  <a:spLocks noEditPoints="1"/>
                </p:cNvSpPr>
                <p:nvPr/>
              </p:nvSpPr>
              <p:spPr bwMode="auto">
                <a:xfrm>
                  <a:off x="9493250" y="4267200"/>
                  <a:ext cx="331788" cy="206375"/>
                </a:xfrm>
                <a:custGeom>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5"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grpFill/>
                <a:ln w="9525">
                  <a:solidFill>
                    <a:srgbClr val="64443D"/>
                  </a:solidFill>
                  <a:round/>
                </a:ln>
                <a:extLst/>
              </p:spPr>
              <p:txBody>
                <a:bodyPr/>
                <a:lstStyle/>
                <a:p>
                  <a:endParaRPr lang="zh-CN" altLang="en-US">
                    <a:solidFill>
                      <a:srgbClr val="64443D"/>
                    </a:solidFill>
                  </a:endParaRPr>
                </a:p>
              </p:txBody>
            </p:sp>
            <p:sp>
              <p:nvSpPr>
                <p:cNvPr id="25" name="Oval 51">
                  <a:extLst>
                    <a:ext uri="{FF2B5EF4-FFF2-40B4-BE49-F238E27FC236}">
                      <a16:creationId xmlns:a16="http://schemas.microsoft.com/office/drawing/2014/main" id="{F3A4A396-A31D-47FD-852D-05D13AE4DA1A}"/>
                    </a:ext>
                  </a:extLst>
                </p:cNvPr>
                <p:cNvSpPr>
                  <a:spLocks noChangeArrowheads="1"/>
                </p:cNvSpPr>
                <p:nvPr/>
              </p:nvSpPr>
              <p:spPr bwMode="auto">
                <a:xfrm>
                  <a:off x="9617075" y="4329113"/>
                  <a:ext cx="84138" cy="84138"/>
                </a:xfrm>
                <a:prstGeom prst="ellipse">
                  <a:avLst/>
                </a:prstGeom>
                <a:grpFill/>
                <a:ln w="9525">
                  <a:solidFill>
                    <a:srgbClr val="64443D"/>
                  </a:solidFill>
                  <a:rou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26" name="Oval 52">
                  <a:extLst>
                    <a:ext uri="{FF2B5EF4-FFF2-40B4-BE49-F238E27FC236}">
                      <a16:creationId xmlns:a16="http://schemas.microsoft.com/office/drawing/2014/main" id="{520CC277-DA8E-4896-8CA9-B833F9A2FC36}"/>
                    </a:ext>
                  </a:extLst>
                </p:cNvPr>
                <p:cNvSpPr>
                  <a:spLocks noChangeArrowheads="1"/>
                </p:cNvSpPr>
                <p:nvPr/>
              </p:nvSpPr>
              <p:spPr bwMode="auto">
                <a:xfrm>
                  <a:off x="9785350" y="4413250"/>
                  <a:ext cx="41275" cy="42863"/>
                </a:xfrm>
                <a:prstGeom prst="ellipse">
                  <a:avLst/>
                </a:prstGeom>
                <a:grpFill/>
                <a:ln w="9525">
                  <a:solidFill>
                    <a:srgbClr val="64443D"/>
                  </a:solidFill>
                  <a:rou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27" name="Oval 53">
                  <a:extLst>
                    <a:ext uri="{FF2B5EF4-FFF2-40B4-BE49-F238E27FC236}">
                      <a16:creationId xmlns:a16="http://schemas.microsoft.com/office/drawing/2014/main" id="{F4B22E10-8921-4265-9C78-DC60DD7C5DA7}"/>
                    </a:ext>
                  </a:extLst>
                </p:cNvPr>
                <p:cNvSpPr>
                  <a:spLocks noChangeArrowheads="1"/>
                </p:cNvSpPr>
                <p:nvPr/>
              </p:nvSpPr>
              <p:spPr bwMode="auto">
                <a:xfrm>
                  <a:off x="9491663" y="4413250"/>
                  <a:ext cx="41275" cy="42863"/>
                </a:xfrm>
                <a:prstGeom prst="ellipse">
                  <a:avLst/>
                </a:prstGeom>
                <a:grpFill/>
                <a:ln w="9525">
                  <a:solidFill>
                    <a:srgbClr val="64443D"/>
                  </a:solidFill>
                  <a:rou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28" name="Oval 54">
                  <a:extLst>
                    <a:ext uri="{FF2B5EF4-FFF2-40B4-BE49-F238E27FC236}">
                      <a16:creationId xmlns:a16="http://schemas.microsoft.com/office/drawing/2014/main" id="{FFDE4C51-E2A6-4B4E-9DE0-EE360D5AFE43}"/>
                    </a:ext>
                  </a:extLst>
                </p:cNvPr>
                <p:cNvSpPr>
                  <a:spLocks noChangeArrowheads="1"/>
                </p:cNvSpPr>
                <p:nvPr/>
              </p:nvSpPr>
              <p:spPr bwMode="auto">
                <a:xfrm>
                  <a:off x="9637713" y="4192588"/>
                  <a:ext cx="42863" cy="42863"/>
                </a:xfrm>
                <a:prstGeom prst="ellipse">
                  <a:avLst/>
                </a:prstGeom>
                <a:grpFill/>
                <a:ln w="9525">
                  <a:solidFill>
                    <a:srgbClr val="64443D"/>
                  </a:solidFill>
                  <a:rou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grpSp>
          <p:sp>
            <p:nvSpPr>
              <p:cNvPr id="21" name="文本框 229">
                <a:extLst>
                  <a:ext uri="{FF2B5EF4-FFF2-40B4-BE49-F238E27FC236}">
                    <a16:creationId xmlns:a16="http://schemas.microsoft.com/office/drawing/2014/main" id="{4989FB19-B357-412F-B002-A861AD595E3C}"/>
                  </a:ext>
                </a:extLst>
              </p:cNvPr>
              <p:cNvSpPr txBox="1">
                <a:spLocks noChangeArrowheads="1"/>
              </p:cNvSpPr>
              <p:nvPr/>
            </p:nvSpPr>
            <p:spPr bwMode="auto">
              <a:xfrm>
                <a:off x="5321700" y="4441806"/>
                <a:ext cx="791619" cy="261479"/>
              </a:xfrm>
              <a:prstGeom prst="rect">
                <a:avLst/>
              </a:prstGeom>
              <a:grpFill/>
              <a:ln w="9525">
                <a:noFill/>
                <a:miter lim="800000"/>
              </a:ln>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a:solidFill>
                      <a:srgbClr val="64443D"/>
                    </a:solidFill>
                    <a:latin typeface="Arial Unicode MS" pitchFamily="34" charset="-122"/>
                    <a:ea typeface="Arial Unicode MS" pitchFamily="34" charset="-122"/>
                    <a:cs typeface="Arial Unicode MS" pitchFamily="34" charset="-122"/>
                  </a:rPr>
                  <a:t>加入标题</a:t>
                </a:r>
              </a:p>
            </p:txBody>
          </p:sp>
        </p:grpSp>
        <p:sp>
          <p:nvSpPr>
            <p:cNvPr id="11" name="文本框 20">
              <a:extLst>
                <a:ext uri="{FF2B5EF4-FFF2-40B4-BE49-F238E27FC236}">
                  <a16:creationId xmlns:a16="http://schemas.microsoft.com/office/drawing/2014/main" id="{5CEE9B94-0DE3-4953-8B95-CD30EF221015}"/>
                </a:ext>
              </a:extLst>
            </p:cNvPr>
            <p:cNvSpPr txBox="1"/>
            <p:nvPr/>
          </p:nvSpPr>
          <p:spPr>
            <a:xfrm>
              <a:off x="1243855" y="1476202"/>
              <a:ext cx="959534" cy="311853"/>
            </a:xfrm>
            <a:prstGeom prst="rect">
              <a:avLst/>
            </a:prstGeom>
            <a:grpFill/>
            <a:ln>
              <a:noFill/>
            </a:ln>
          </p:spPr>
          <p:txBody>
            <a:bodyPr wrap="none" lIns="72585" tIns="36293" rIns="72585" bIns="36293">
              <a:spAutoFit/>
            </a:bodyPr>
            <a:lstStyle/>
            <a:p>
              <a:pPr algn="ctr" fontAlgn="auto">
                <a:spcBef>
                  <a:spcPct val="0"/>
                </a:spcBef>
                <a:spcAft>
                  <a:spcPct val="0"/>
                </a:spcAft>
                <a:defRPr/>
              </a:pPr>
              <a:r>
                <a:rPr lang="zh-CN" altLang="en-US" sz="2000">
                  <a:solidFill>
                    <a:srgbClr val="64443D"/>
                  </a:solidFill>
                  <a:latin typeface="+mj-ea"/>
                  <a:ea typeface="+mj-ea"/>
                  <a:sym typeface="宋体" panose="02010600030101010101" pitchFamily="2" charset="-122"/>
                </a:rPr>
                <a:t>添加标题</a:t>
              </a:r>
            </a:p>
          </p:txBody>
        </p:sp>
        <p:sp>
          <p:nvSpPr>
            <p:cNvPr id="12" name="矩形 47">
              <a:extLst>
                <a:ext uri="{FF2B5EF4-FFF2-40B4-BE49-F238E27FC236}">
                  <a16:creationId xmlns:a16="http://schemas.microsoft.com/office/drawing/2014/main" id="{5032A8C4-F31C-47AC-BFB4-73D895047712}"/>
                </a:ext>
              </a:extLst>
            </p:cNvPr>
            <p:cNvSpPr>
              <a:spLocks noChangeArrowheads="1"/>
            </p:cNvSpPr>
            <p:nvPr/>
          </p:nvSpPr>
          <p:spPr bwMode="auto">
            <a:xfrm>
              <a:off x="590809" y="1831256"/>
              <a:ext cx="1821844" cy="377808"/>
            </a:xfrm>
            <a:prstGeom prst="rect">
              <a:avLst/>
            </a:prstGeom>
            <a:grpFill/>
            <a:ln w="9525">
              <a:noFill/>
              <a:miter lim="800000"/>
            </a:ln>
            <a:extLst/>
          </p:spPr>
          <p:txBody>
            <a:bodyPr wrap="square">
              <a:spAutoFit/>
            </a:bodyPr>
            <a:lstStyle/>
            <a:p>
              <a:pPr algn="ctr" fontAlgn="auto">
                <a:spcBef>
                  <a:spcPct val="0"/>
                </a:spcBef>
                <a:spcAft>
                  <a:spcPct val="0"/>
                </a:spcAft>
                <a:defRPr/>
              </a:pPr>
              <a:r>
                <a:rPr lang="zh-CN" altLang="en-US" sz="1200">
                  <a:solidFill>
                    <a:srgbClr val="64443D"/>
                  </a:solidFill>
                  <a:latin typeface="微软雅黑" panose="020b0503020204020204" pitchFamily="34" charset="-122"/>
                  <a:ea typeface="微软雅黑" pitchFamily="34" charset="-122"/>
                  <a:cs typeface="Arial Unicode MS" pitchFamily="34" charset="-122"/>
                  <a:sym typeface="Calibri" pitchFamily="34" charset="0"/>
                </a:rPr>
                <a:t>点击这里更改文字内容</a:t>
              </a:r>
              <a:endParaRPr lang="en-US" altLang="zh-CN" sz="1200">
                <a:solidFill>
                  <a:srgbClr val="64443D"/>
                </a:solidFill>
                <a:latin typeface="微软雅黑" panose="020b0503020204020204" pitchFamily="34" charset="-122"/>
                <a:ea typeface="微软雅黑" pitchFamily="34" charset="-122"/>
                <a:cs typeface="Arial Unicode MS" pitchFamily="34" charset="-122"/>
                <a:sym typeface="Calibri" pitchFamily="34" charset="0"/>
              </a:endParaRPr>
            </a:p>
            <a:p>
              <a:pPr algn="ctr" fontAlgn="auto">
                <a:spcBef>
                  <a:spcPct val="0"/>
                </a:spcBef>
                <a:spcAft>
                  <a:spcPct val="0"/>
                </a:spcAft>
                <a:defRPr/>
              </a:pPr>
              <a:r>
                <a:rPr lang="zh-CN" altLang="en-US" sz="1200">
                  <a:solidFill>
                    <a:srgbClr val="64443D"/>
                  </a:solidFill>
                  <a:latin typeface="微软雅黑" panose="020b0503020204020204" pitchFamily="34" charset="-122"/>
                  <a:ea typeface="微软雅黑" pitchFamily="34" charset="-122"/>
                  <a:cs typeface="Arial Unicode MS" pitchFamily="34" charset="-122"/>
                  <a:sym typeface="Calibri" pitchFamily="34" charset="0"/>
                </a:rPr>
                <a:t>以上文字没有实际意义</a:t>
              </a:r>
              <a:endParaRPr lang="en-US" altLang="zh-CN" sz="1200">
                <a:solidFill>
                  <a:srgbClr val="64443D"/>
                </a:solidFill>
                <a:latin typeface="微软雅黑" panose="020b0503020204020204" pitchFamily="34" charset="-122"/>
                <a:ea typeface="微软雅黑" pitchFamily="34" charset="-122"/>
                <a:cs typeface="Arial Unicode MS" pitchFamily="34" charset="-122"/>
                <a:sym typeface="Calibri" pitchFamily="34" charset="0"/>
              </a:endParaRPr>
            </a:p>
          </p:txBody>
        </p:sp>
        <p:sp>
          <p:nvSpPr>
            <p:cNvPr id="13" name="文本框 20">
              <a:extLst>
                <a:ext uri="{FF2B5EF4-FFF2-40B4-BE49-F238E27FC236}">
                  <a16:creationId xmlns:a16="http://schemas.microsoft.com/office/drawing/2014/main" id="{E8F453F1-CDBB-4E73-A151-2683E1D9BF25}"/>
                </a:ext>
              </a:extLst>
            </p:cNvPr>
            <p:cNvSpPr txBox="1"/>
            <p:nvPr/>
          </p:nvSpPr>
          <p:spPr>
            <a:xfrm>
              <a:off x="1243855" y="3683820"/>
              <a:ext cx="959534" cy="311853"/>
            </a:xfrm>
            <a:prstGeom prst="rect">
              <a:avLst/>
            </a:prstGeom>
            <a:grpFill/>
            <a:ln>
              <a:noFill/>
            </a:ln>
          </p:spPr>
          <p:txBody>
            <a:bodyPr wrap="none" lIns="72585" tIns="36293" rIns="72585" bIns="36293">
              <a:spAutoFit/>
            </a:bodyPr>
            <a:lstStyle/>
            <a:p>
              <a:pPr algn="ctr" fontAlgn="auto">
                <a:spcBef>
                  <a:spcPct val="0"/>
                </a:spcBef>
                <a:spcAft>
                  <a:spcPct val="0"/>
                </a:spcAft>
                <a:defRPr/>
              </a:pPr>
              <a:r>
                <a:rPr lang="zh-CN" altLang="en-US" sz="2000">
                  <a:solidFill>
                    <a:srgbClr val="64443D"/>
                  </a:solidFill>
                  <a:latin typeface="+mj-ea"/>
                  <a:ea typeface="+mj-ea"/>
                  <a:sym typeface="宋体" panose="02010600030101010101" pitchFamily="2" charset="-122"/>
                </a:rPr>
                <a:t>添加标题</a:t>
              </a:r>
            </a:p>
          </p:txBody>
        </p:sp>
        <p:sp>
          <p:nvSpPr>
            <p:cNvPr id="14" name="矩形 47">
              <a:extLst>
                <a:ext uri="{FF2B5EF4-FFF2-40B4-BE49-F238E27FC236}">
                  <a16:creationId xmlns:a16="http://schemas.microsoft.com/office/drawing/2014/main" id="{AC1E3C41-3350-4059-8A48-638E42818F6E}"/>
                </a:ext>
              </a:extLst>
            </p:cNvPr>
            <p:cNvSpPr>
              <a:spLocks noChangeArrowheads="1"/>
            </p:cNvSpPr>
            <p:nvPr/>
          </p:nvSpPr>
          <p:spPr bwMode="auto">
            <a:xfrm>
              <a:off x="590809" y="4038875"/>
              <a:ext cx="1821844" cy="377808"/>
            </a:xfrm>
            <a:prstGeom prst="rect">
              <a:avLst/>
            </a:prstGeom>
            <a:grpFill/>
            <a:ln w="9525">
              <a:noFill/>
              <a:miter lim="800000"/>
            </a:ln>
            <a:extLst/>
          </p:spPr>
          <p:txBody>
            <a:bodyPr wrap="square">
              <a:spAutoFit/>
            </a:bodyPr>
            <a:lstStyle/>
            <a:p>
              <a:pPr algn="ctr" fontAlgn="auto">
                <a:spcBef>
                  <a:spcPct val="0"/>
                </a:spcBef>
                <a:spcAft>
                  <a:spcPct val="0"/>
                </a:spcAft>
                <a:defRPr/>
              </a:pPr>
              <a:r>
                <a:rPr lang="zh-CN" altLang="en-US" sz="1200">
                  <a:solidFill>
                    <a:srgbClr val="64443D"/>
                  </a:solidFill>
                  <a:latin typeface="微软雅黑" panose="020b0503020204020204" pitchFamily="34" charset="-122"/>
                  <a:ea typeface="微软雅黑" pitchFamily="34" charset="-122"/>
                  <a:cs typeface="Arial Unicode MS" pitchFamily="34" charset="-122"/>
                  <a:sym typeface="Calibri" pitchFamily="34" charset="0"/>
                </a:rPr>
                <a:t>点击这里更改文字内容</a:t>
              </a:r>
              <a:endParaRPr lang="en-US" altLang="zh-CN" sz="1200">
                <a:solidFill>
                  <a:srgbClr val="64443D"/>
                </a:solidFill>
                <a:latin typeface="微软雅黑" panose="020b0503020204020204" pitchFamily="34" charset="-122"/>
                <a:ea typeface="微软雅黑" pitchFamily="34" charset="-122"/>
                <a:cs typeface="Arial Unicode MS" pitchFamily="34" charset="-122"/>
                <a:sym typeface="Calibri" pitchFamily="34" charset="0"/>
              </a:endParaRPr>
            </a:p>
            <a:p>
              <a:pPr algn="ctr" fontAlgn="auto">
                <a:spcBef>
                  <a:spcPct val="0"/>
                </a:spcBef>
                <a:spcAft>
                  <a:spcPct val="0"/>
                </a:spcAft>
                <a:defRPr/>
              </a:pPr>
              <a:r>
                <a:rPr lang="zh-CN" altLang="en-US" sz="1200">
                  <a:solidFill>
                    <a:srgbClr val="64443D"/>
                  </a:solidFill>
                  <a:latin typeface="微软雅黑" panose="020b0503020204020204" pitchFamily="34" charset="-122"/>
                  <a:ea typeface="微软雅黑" pitchFamily="34" charset="-122"/>
                  <a:cs typeface="Arial Unicode MS" pitchFamily="34" charset="-122"/>
                  <a:sym typeface="Calibri" pitchFamily="34" charset="0"/>
                </a:rPr>
                <a:t>以上文字没有实际意义</a:t>
              </a:r>
              <a:endParaRPr lang="en-US" altLang="zh-CN" sz="1200">
                <a:solidFill>
                  <a:srgbClr val="64443D"/>
                </a:solidFill>
                <a:latin typeface="微软雅黑" panose="020b0503020204020204" pitchFamily="34" charset="-122"/>
                <a:ea typeface="微软雅黑" pitchFamily="34" charset="-122"/>
                <a:cs typeface="Arial Unicode MS" pitchFamily="34" charset="-122"/>
                <a:sym typeface="Calibri" pitchFamily="34" charset="0"/>
              </a:endParaRPr>
            </a:p>
          </p:txBody>
        </p:sp>
        <p:sp>
          <p:nvSpPr>
            <p:cNvPr id="15" name="文本框 20">
              <a:extLst>
                <a:ext uri="{FF2B5EF4-FFF2-40B4-BE49-F238E27FC236}">
                  <a16:creationId xmlns:a16="http://schemas.microsoft.com/office/drawing/2014/main" id="{81197017-8185-4624-BD29-D92D652CCE82}"/>
                </a:ext>
              </a:extLst>
            </p:cNvPr>
            <p:cNvSpPr txBox="1"/>
            <p:nvPr/>
          </p:nvSpPr>
          <p:spPr>
            <a:xfrm>
              <a:off x="7427915" y="1476202"/>
              <a:ext cx="959534" cy="311853"/>
            </a:xfrm>
            <a:prstGeom prst="rect">
              <a:avLst/>
            </a:prstGeom>
            <a:grpFill/>
            <a:ln>
              <a:noFill/>
            </a:ln>
          </p:spPr>
          <p:txBody>
            <a:bodyPr wrap="none" lIns="72585" tIns="36293" rIns="72585" bIns="36293">
              <a:spAutoFit/>
            </a:bodyPr>
            <a:lstStyle/>
            <a:p>
              <a:pPr algn="ctr" fontAlgn="auto">
                <a:spcBef>
                  <a:spcPct val="0"/>
                </a:spcBef>
                <a:spcAft>
                  <a:spcPct val="0"/>
                </a:spcAft>
                <a:defRPr/>
              </a:pPr>
              <a:r>
                <a:rPr lang="zh-CN" altLang="en-US" sz="2000">
                  <a:solidFill>
                    <a:srgbClr val="64443D"/>
                  </a:solidFill>
                  <a:latin typeface="+mj-ea"/>
                  <a:ea typeface="+mj-ea"/>
                  <a:sym typeface="宋体" panose="02010600030101010101" pitchFamily="2" charset="-122"/>
                </a:rPr>
                <a:t>添加标题</a:t>
              </a:r>
            </a:p>
          </p:txBody>
        </p:sp>
        <p:sp>
          <p:nvSpPr>
            <p:cNvPr id="16" name="矩形 47">
              <a:extLst>
                <a:ext uri="{FF2B5EF4-FFF2-40B4-BE49-F238E27FC236}">
                  <a16:creationId xmlns:a16="http://schemas.microsoft.com/office/drawing/2014/main" id="{B1782FC2-1B28-4BA7-92BE-A4C9598165D6}"/>
                </a:ext>
              </a:extLst>
            </p:cNvPr>
            <p:cNvSpPr>
              <a:spLocks noChangeArrowheads="1"/>
            </p:cNvSpPr>
            <p:nvPr/>
          </p:nvSpPr>
          <p:spPr bwMode="auto">
            <a:xfrm>
              <a:off x="7215546" y="1831256"/>
              <a:ext cx="1821844" cy="377808"/>
            </a:xfrm>
            <a:prstGeom prst="rect">
              <a:avLst/>
            </a:prstGeom>
            <a:grpFill/>
            <a:ln w="9525">
              <a:noFill/>
              <a:miter lim="800000"/>
            </a:ln>
            <a:extLst/>
          </p:spPr>
          <p:txBody>
            <a:bodyPr wrap="square">
              <a:spAutoFit/>
            </a:bodyPr>
            <a:lstStyle/>
            <a:p>
              <a:pPr algn="ctr" fontAlgn="auto">
                <a:spcBef>
                  <a:spcPct val="0"/>
                </a:spcBef>
                <a:spcAft>
                  <a:spcPct val="0"/>
                </a:spcAft>
                <a:defRPr/>
              </a:pPr>
              <a:r>
                <a:rPr lang="zh-CN" altLang="en-US" sz="1200">
                  <a:solidFill>
                    <a:srgbClr val="64443D"/>
                  </a:solidFill>
                  <a:latin typeface="微软雅黑" panose="020b0503020204020204" pitchFamily="34" charset="-122"/>
                  <a:ea typeface="微软雅黑" pitchFamily="34" charset="-122"/>
                  <a:cs typeface="Arial Unicode MS" pitchFamily="34" charset="-122"/>
                  <a:sym typeface="Calibri" pitchFamily="34" charset="0"/>
                </a:rPr>
                <a:t>点击这里更改文字内容</a:t>
              </a:r>
              <a:endParaRPr lang="en-US" altLang="zh-CN" sz="1200">
                <a:solidFill>
                  <a:srgbClr val="64443D"/>
                </a:solidFill>
                <a:latin typeface="微软雅黑" panose="020b0503020204020204" pitchFamily="34" charset="-122"/>
                <a:ea typeface="微软雅黑" pitchFamily="34" charset="-122"/>
                <a:cs typeface="Arial Unicode MS" pitchFamily="34" charset="-122"/>
                <a:sym typeface="Calibri" pitchFamily="34" charset="0"/>
              </a:endParaRPr>
            </a:p>
            <a:p>
              <a:pPr algn="ctr" fontAlgn="auto">
                <a:spcBef>
                  <a:spcPct val="0"/>
                </a:spcBef>
                <a:spcAft>
                  <a:spcPct val="0"/>
                </a:spcAft>
                <a:defRPr/>
              </a:pPr>
              <a:r>
                <a:rPr lang="zh-CN" altLang="en-US" sz="1200">
                  <a:solidFill>
                    <a:srgbClr val="64443D"/>
                  </a:solidFill>
                  <a:latin typeface="微软雅黑" panose="020b0503020204020204" pitchFamily="34" charset="-122"/>
                  <a:ea typeface="微软雅黑" pitchFamily="34" charset="-122"/>
                  <a:cs typeface="Arial Unicode MS" pitchFamily="34" charset="-122"/>
                  <a:sym typeface="Calibri" pitchFamily="34" charset="0"/>
                </a:rPr>
                <a:t>以上文字没有实际意义</a:t>
              </a:r>
              <a:endParaRPr lang="en-US" altLang="zh-CN" sz="1200">
                <a:solidFill>
                  <a:srgbClr val="64443D"/>
                </a:solidFill>
                <a:latin typeface="微软雅黑" panose="020b0503020204020204" pitchFamily="34" charset="-122"/>
                <a:ea typeface="微软雅黑" pitchFamily="34" charset="-122"/>
                <a:cs typeface="Arial Unicode MS" pitchFamily="34" charset="-122"/>
                <a:sym typeface="Calibri" pitchFamily="34" charset="0"/>
              </a:endParaRPr>
            </a:p>
          </p:txBody>
        </p:sp>
        <p:sp>
          <p:nvSpPr>
            <p:cNvPr id="17" name="文本框 20">
              <a:extLst>
                <a:ext uri="{FF2B5EF4-FFF2-40B4-BE49-F238E27FC236}">
                  <a16:creationId xmlns:a16="http://schemas.microsoft.com/office/drawing/2014/main" id="{04D624B4-0865-443F-A0F9-4B5F0E6281D2}"/>
                </a:ext>
              </a:extLst>
            </p:cNvPr>
            <p:cNvSpPr txBox="1"/>
            <p:nvPr/>
          </p:nvSpPr>
          <p:spPr>
            <a:xfrm>
              <a:off x="7427914" y="3683822"/>
              <a:ext cx="959534" cy="311853"/>
            </a:xfrm>
            <a:prstGeom prst="rect">
              <a:avLst/>
            </a:prstGeom>
            <a:grpFill/>
            <a:ln>
              <a:noFill/>
            </a:ln>
          </p:spPr>
          <p:txBody>
            <a:bodyPr wrap="none" lIns="72585" tIns="36293" rIns="72585" bIns="36293">
              <a:spAutoFit/>
            </a:bodyPr>
            <a:lstStyle/>
            <a:p>
              <a:pPr algn="ctr" fontAlgn="auto">
                <a:spcBef>
                  <a:spcPct val="0"/>
                </a:spcBef>
                <a:spcAft>
                  <a:spcPct val="0"/>
                </a:spcAft>
                <a:defRPr/>
              </a:pPr>
              <a:r>
                <a:rPr lang="zh-CN" altLang="en-US" sz="2000">
                  <a:solidFill>
                    <a:srgbClr val="64443D"/>
                  </a:solidFill>
                  <a:latin typeface="+mj-ea"/>
                  <a:ea typeface="+mj-ea"/>
                  <a:sym typeface="宋体" panose="02010600030101010101" pitchFamily="2" charset="-122"/>
                </a:rPr>
                <a:t>添加标题</a:t>
              </a:r>
            </a:p>
          </p:txBody>
        </p:sp>
        <p:sp>
          <p:nvSpPr>
            <p:cNvPr id="18" name="矩形 47">
              <a:extLst>
                <a:ext uri="{FF2B5EF4-FFF2-40B4-BE49-F238E27FC236}">
                  <a16:creationId xmlns:a16="http://schemas.microsoft.com/office/drawing/2014/main" id="{83FAB9B3-6581-4F43-81B2-7CD862504A27}"/>
                </a:ext>
              </a:extLst>
            </p:cNvPr>
            <p:cNvSpPr>
              <a:spLocks noChangeArrowheads="1"/>
            </p:cNvSpPr>
            <p:nvPr/>
          </p:nvSpPr>
          <p:spPr bwMode="auto">
            <a:xfrm>
              <a:off x="7215545" y="4038872"/>
              <a:ext cx="1821844" cy="377808"/>
            </a:xfrm>
            <a:prstGeom prst="rect">
              <a:avLst/>
            </a:prstGeom>
            <a:grpFill/>
            <a:ln w="9525">
              <a:noFill/>
              <a:miter lim="800000"/>
            </a:ln>
            <a:extLst/>
          </p:spPr>
          <p:txBody>
            <a:bodyPr wrap="square">
              <a:spAutoFit/>
            </a:bodyPr>
            <a:lstStyle/>
            <a:p>
              <a:pPr algn="ctr" fontAlgn="auto">
                <a:spcBef>
                  <a:spcPct val="0"/>
                </a:spcBef>
                <a:spcAft>
                  <a:spcPct val="0"/>
                </a:spcAft>
                <a:defRPr/>
              </a:pPr>
              <a:r>
                <a:rPr lang="zh-CN" altLang="en-US" sz="1200">
                  <a:solidFill>
                    <a:srgbClr val="64443D"/>
                  </a:solidFill>
                  <a:latin typeface="微软雅黑" panose="020b0503020204020204" pitchFamily="34" charset="-122"/>
                  <a:ea typeface="微软雅黑" pitchFamily="34" charset="-122"/>
                  <a:cs typeface="Arial Unicode MS" pitchFamily="34" charset="-122"/>
                  <a:sym typeface="Calibri" pitchFamily="34" charset="0"/>
                </a:rPr>
                <a:t>点击这里更改文字内容</a:t>
              </a:r>
              <a:endParaRPr lang="en-US" altLang="zh-CN" sz="1200">
                <a:solidFill>
                  <a:srgbClr val="64443D"/>
                </a:solidFill>
                <a:latin typeface="微软雅黑" panose="020b0503020204020204" pitchFamily="34" charset="-122"/>
                <a:ea typeface="微软雅黑" pitchFamily="34" charset="-122"/>
                <a:cs typeface="Arial Unicode MS" pitchFamily="34" charset="-122"/>
                <a:sym typeface="Calibri" pitchFamily="34" charset="0"/>
              </a:endParaRPr>
            </a:p>
            <a:p>
              <a:pPr algn="ctr" fontAlgn="auto">
                <a:spcBef>
                  <a:spcPct val="0"/>
                </a:spcBef>
                <a:spcAft>
                  <a:spcPct val="0"/>
                </a:spcAft>
                <a:defRPr/>
              </a:pPr>
              <a:r>
                <a:rPr lang="zh-CN" altLang="en-US" sz="1200">
                  <a:solidFill>
                    <a:srgbClr val="64443D"/>
                  </a:solidFill>
                  <a:latin typeface="微软雅黑" panose="020b0503020204020204" pitchFamily="34" charset="-122"/>
                  <a:ea typeface="微软雅黑" pitchFamily="34" charset="-122"/>
                  <a:cs typeface="Arial Unicode MS" pitchFamily="34" charset="-122"/>
                  <a:sym typeface="Calibri" pitchFamily="34" charset="0"/>
                </a:rPr>
                <a:t>以上文字没有实际意义</a:t>
              </a:r>
              <a:endParaRPr lang="en-US" altLang="zh-CN" sz="1200">
                <a:solidFill>
                  <a:srgbClr val="64443D"/>
                </a:solidFill>
                <a:latin typeface="微软雅黑" panose="020b0503020204020204" pitchFamily="34" charset="-122"/>
                <a:ea typeface="微软雅黑" pitchFamily="34" charset="-122"/>
                <a:cs typeface="Arial Unicode MS" pitchFamily="34" charset="-122"/>
                <a:sym typeface="Calibri" pitchFamily="34" charset="0"/>
              </a:endParaRPr>
            </a:p>
          </p:txBody>
        </p:sp>
      </p:grpSp>
    </p:spTree>
    <p:extLst>
      <p:ext uri="{BB962C8B-B14F-4D97-AF65-F5344CB8AC3E}">
        <p14:creationId val="3254990951"/>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500"/>
                                        <p:tgtEl>
                                          <p:spTgt spid="3"/>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nodeType="afterGroup">
                            <p:stCondLst>
                              <p:cond delay="10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6CA5C2DA-E4E9-4CFE-8C75-728A623B4A6D}"/>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AA823E0F-3289-470F-8D44-22FA57608F17}"/>
              </a:ext>
            </a:extLst>
          </p:cNvPr>
          <p:cNvPicPr>
            <a:picLocks noChangeAspect="1"/>
          </p:cNvPicPr>
          <p:nvPr/>
        </p:nvPicPr>
        <p:blipFill>
          <a:blip r:embed="rId2"/>
          <a:stretch>
            <a:fillRect/>
          </a:stretch>
        </p:blipFill>
        <p:spPr>
          <a:xfrm>
            <a:off x="-17145" y="-9735"/>
            <a:ext cx="1591945" cy="853252"/>
          </a:xfrm>
          <a:prstGeom prst="rect">
            <a:avLst/>
          </a:prstGeom>
        </p:spPr>
      </p:pic>
      <p:grpSp>
        <p:nvGrpSpPr>
          <p:cNvPr id="4" name="组合 3">
            <a:extLst>
              <a:ext uri="{FF2B5EF4-FFF2-40B4-BE49-F238E27FC236}">
                <a16:creationId xmlns:a16="http://schemas.microsoft.com/office/drawing/2014/main" id="{EF1E53CD-18DA-4AF9-82C5-8979FC39E5BB}"/>
              </a:ext>
            </a:extLst>
          </p:cNvPr>
          <p:cNvGrpSpPr/>
          <p:nvPr/>
        </p:nvGrpSpPr>
        <p:grpSpPr>
          <a:xfrm>
            <a:off x="655591" y="2456073"/>
            <a:ext cx="11199203" cy="3157651"/>
            <a:chOff x="788639" y="1796215"/>
            <a:chExt cx="7743801" cy="2183389"/>
          </a:xfrm>
          <a:noFill/>
        </p:grpSpPr>
        <p:sp>
          <p:nvSpPr>
            <p:cNvPr id="5" name="Line 10">
              <a:extLst>
                <a:ext uri="{FF2B5EF4-FFF2-40B4-BE49-F238E27FC236}">
                  <a16:creationId xmlns:a16="http://schemas.microsoft.com/office/drawing/2014/main" id="{5E0F4149-6158-4117-B215-DBF69EFFA886}"/>
                </a:ext>
              </a:extLst>
            </p:cNvPr>
            <p:cNvSpPr>
              <a:spLocks noChangeShapeType="1"/>
            </p:cNvSpPr>
            <p:nvPr/>
          </p:nvSpPr>
          <p:spPr bwMode="auto">
            <a:xfrm flipH="1" flipV="1">
              <a:off x="1522064" y="2121656"/>
              <a:ext cx="0" cy="809875"/>
            </a:xfrm>
            <a:prstGeom prst="line">
              <a:avLst/>
            </a:prstGeom>
            <a:grpFill/>
            <a:ln w="6350" cap="flat">
              <a:solidFill>
                <a:srgbClr val="64443D"/>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6" name="Line 11">
              <a:extLst>
                <a:ext uri="{FF2B5EF4-FFF2-40B4-BE49-F238E27FC236}">
                  <a16:creationId xmlns:a16="http://schemas.microsoft.com/office/drawing/2014/main" id="{9E6EAC82-D29B-4247-B714-64CA779C35DB}"/>
                </a:ext>
              </a:extLst>
            </p:cNvPr>
            <p:cNvSpPr>
              <a:spLocks noChangeShapeType="1"/>
            </p:cNvSpPr>
            <p:nvPr/>
          </p:nvSpPr>
          <p:spPr bwMode="auto">
            <a:xfrm flipH="1" flipV="1">
              <a:off x="2902471" y="2931531"/>
              <a:ext cx="0" cy="808287"/>
            </a:xfrm>
            <a:prstGeom prst="line">
              <a:avLst/>
            </a:prstGeom>
            <a:grpFill/>
            <a:ln w="6350" cap="flat">
              <a:solidFill>
                <a:schemeClr val="tx2">
                  <a:lumMod val="50000"/>
                </a:schemeClr>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7" name="Line 12">
              <a:extLst>
                <a:ext uri="{FF2B5EF4-FFF2-40B4-BE49-F238E27FC236}">
                  <a16:creationId xmlns:a16="http://schemas.microsoft.com/office/drawing/2014/main" id="{26EC028C-6CB7-4F65-A0B5-0A98BB94664A}"/>
                </a:ext>
              </a:extLst>
            </p:cNvPr>
            <p:cNvSpPr>
              <a:spLocks noChangeShapeType="1"/>
            </p:cNvSpPr>
            <p:nvPr/>
          </p:nvSpPr>
          <p:spPr bwMode="auto">
            <a:xfrm flipH="1" flipV="1">
              <a:off x="5350743" y="2931531"/>
              <a:ext cx="0" cy="808287"/>
            </a:xfrm>
            <a:prstGeom prst="line">
              <a:avLst/>
            </a:prstGeom>
            <a:grpFill/>
            <a:ln w="6350" cap="flat">
              <a:solidFill>
                <a:srgbClr val="64443D"/>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8" name="Line 13">
              <a:extLst>
                <a:ext uri="{FF2B5EF4-FFF2-40B4-BE49-F238E27FC236}">
                  <a16:creationId xmlns:a16="http://schemas.microsoft.com/office/drawing/2014/main" id="{D3C2A923-0D17-4178-B51A-094EB7C4A9A8}"/>
                </a:ext>
              </a:extLst>
            </p:cNvPr>
            <p:cNvSpPr>
              <a:spLocks noChangeShapeType="1"/>
            </p:cNvSpPr>
            <p:nvPr/>
          </p:nvSpPr>
          <p:spPr bwMode="auto">
            <a:xfrm flipH="1" flipV="1">
              <a:off x="4126607" y="2121656"/>
              <a:ext cx="0" cy="809875"/>
            </a:xfrm>
            <a:prstGeom prst="line">
              <a:avLst/>
            </a:prstGeom>
            <a:grpFill/>
            <a:ln w="6350" cap="flat">
              <a:solidFill>
                <a:schemeClr val="tx2">
                  <a:lumMod val="50000"/>
                </a:schemeClr>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9" name="Line 14">
              <a:extLst>
                <a:ext uri="{FF2B5EF4-FFF2-40B4-BE49-F238E27FC236}">
                  <a16:creationId xmlns:a16="http://schemas.microsoft.com/office/drawing/2014/main" id="{4F6CCFE2-27CB-4ED2-9000-F02FBD369DCB}"/>
                </a:ext>
              </a:extLst>
            </p:cNvPr>
            <p:cNvSpPr>
              <a:spLocks noChangeShapeType="1"/>
            </p:cNvSpPr>
            <p:nvPr/>
          </p:nvSpPr>
          <p:spPr bwMode="auto">
            <a:xfrm flipH="1" flipV="1">
              <a:off x="6573292" y="2121656"/>
              <a:ext cx="0" cy="809875"/>
            </a:xfrm>
            <a:prstGeom prst="line">
              <a:avLst/>
            </a:prstGeom>
            <a:grpFill/>
            <a:ln w="6350" cap="flat">
              <a:solidFill>
                <a:srgbClr val="64443D"/>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10" name="Oval 15">
              <a:extLst>
                <a:ext uri="{FF2B5EF4-FFF2-40B4-BE49-F238E27FC236}">
                  <a16:creationId xmlns:a16="http://schemas.microsoft.com/office/drawing/2014/main" id="{CA49C1B3-EE9F-4A81-87D8-E53231F6D12A}"/>
                </a:ext>
              </a:extLst>
            </p:cNvPr>
            <p:cNvSpPr>
              <a:spLocks noChangeArrowheads="1"/>
            </p:cNvSpPr>
            <p:nvPr/>
          </p:nvSpPr>
          <p:spPr bwMode="auto">
            <a:xfrm>
              <a:off x="1283940" y="1885045"/>
              <a:ext cx="474663" cy="474809"/>
            </a:xfrm>
            <a:prstGeom prst="ellipse">
              <a:avLst/>
            </a:pr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11" name="Oval 16">
              <a:extLst>
                <a:ext uri="{FF2B5EF4-FFF2-40B4-BE49-F238E27FC236}">
                  <a16:creationId xmlns:a16="http://schemas.microsoft.com/office/drawing/2014/main" id="{AFC2305A-7E89-4390-90D8-3D256395EF20}"/>
                </a:ext>
              </a:extLst>
            </p:cNvPr>
            <p:cNvSpPr>
              <a:spLocks noChangeArrowheads="1"/>
            </p:cNvSpPr>
            <p:nvPr/>
          </p:nvSpPr>
          <p:spPr bwMode="auto">
            <a:xfrm>
              <a:off x="3890071" y="1885045"/>
              <a:ext cx="473075" cy="474809"/>
            </a:xfrm>
            <a:prstGeom prst="ellipse">
              <a:avLst/>
            </a:prstGeom>
            <a:grpFill/>
            <a:ln>
              <a:solidFill>
                <a:schemeClr val="tx2">
                  <a:lumMod val="50000"/>
                </a:schemeClr>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12" name="Oval 17">
              <a:extLst>
                <a:ext uri="{FF2B5EF4-FFF2-40B4-BE49-F238E27FC236}">
                  <a16:creationId xmlns:a16="http://schemas.microsoft.com/office/drawing/2014/main" id="{77A5130E-A862-4800-95BD-8C4292DCC99D}"/>
                </a:ext>
              </a:extLst>
            </p:cNvPr>
            <p:cNvSpPr>
              <a:spLocks noChangeArrowheads="1"/>
            </p:cNvSpPr>
            <p:nvPr/>
          </p:nvSpPr>
          <p:spPr bwMode="auto">
            <a:xfrm>
              <a:off x="5111030" y="3501619"/>
              <a:ext cx="476250" cy="477985"/>
            </a:xfrm>
            <a:prstGeom prst="ellipse">
              <a:avLst/>
            </a:pr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13" name="Line 19">
              <a:extLst>
                <a:ext uri="{FF2B5EF4-FFF2-40B4-BE49-F238E27FC236}">
                  <a16:creationId xmlns:a16="http://schemas.microsoft.com/office/drawing/2014/main" id="{8DAB869D-CA2B-4ACA-B885-0B905D864671}"/>
                </a:ext>
              </a:extLst>
            </p:cNvPr>
            <p:cNvSpPr>
              <a:spLocks noChangeShapeType="1"/>
            </p:cNvSpPr>
            <p:nvPr/>
          </p:nvSpPr>
          <p:spPr bwMode="auto">
            <a:xfrm flipH="1" flipV="1">
              <a:off x="7799016" y="2931531"/>
              <a:ext cx="0" cy="808287"/>
            </a:xfrm>
            <a:prstGeom prst="line">
              <a:avLst/>
            </a:prstGeom>
            <a:grpFill/>
            <a:ln w="6350" cap="flat">
              <a:solidFill>
                <a:srgbClr val="64443D"/>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14" name="Oval 20">
              <a:extLst>
                <a:ext uri="{FF2B5EF4-FFF2-40B4-BE49-F238E27FC236}">
                  <a16:creationId xmlns:a16="http://schemas.microsoft.com/office/drawing/2014/main" id="{08DC77B7-B0A7-4EC2-8672-DDE5AEE73D92}"/>
                </a:ext>
              </a:extLst>
            </p:cNvPr>
            <p:cNvSpPr>
              <a:spLocks noChangeArrowheads="1"/>
            </p:cNvSpPr>
            <p:nvPr/>
          </p:nvSpPr>
          <p:spPr bwMode="auto">
            <a:xfrm>
              <a:off x="7562479" y="3501619"/>
              <a:ext cx="473075" cy="477985"/>
            </a:xfrm>
            <a:prstGeom prst="ellipse">
              <a:avLst/>
            </a:pr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15" name="Oval 21">
              <a:extLst>
                <a:ext uri="{FF2B5EF4-FFF2-40B4-BE49-F238E27FC236}">
                  <a16:creationId xmlns:a16="http://schemas.microsoft.com/office/drawing/2014/main" id="{530A2D95-9649-4814-9A9C-2A0250624735}"/>
                </a:ext>
              </a:extLst>
            </p:cNvPr>
            <p:cNvSpPr>
              <a:spLocks noChangeArrowheads="1"/>
            </p:cNvSpPr>
            <p:nvPr/>
          </p:nvSpPr>
          <p:spPr bwMode="auto">
            <a:xfrm>
              <a:off x="2665934" y="3501619"/>
              <a:ext cx="473075" cy="477985"/>
            </a:xfrm>
            <a:prstGeom prst="ellipse">
              <a:avLst/>
            </a:pr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16" name="Oval 22">
              <a:extLst>
                <a:ext uri="{FF2B5EF4-FFF2-40B4-BE49-F238E27FC236}">
                  <a16:creationId xmlns:a16="http://schemas.microsoft.com/office/drawing/2014/main" id="{DB95A808-7CC4-4CDB-836D-BBAFDBACAEB4}"/>
                </a:ext>
              </a:extLst>
            </p:cNvPr>
            <p:cNvSpPr>
              <a:spLocks noChangeArrowheads="1"/>
            </p:cNvSpPr>
            <p:nvPr/>
          </p:nvSpPr>
          <p:spPr bwMode="auto">
            <a:xfrm>
              <a:off x="6336756" y="1885045"/>
              <a:ext cx="473075" cy="474809"/>
            </a:xfrm>
            <a:prstGeom prst="ellipse">
              <a:avLst/>
            </a:pr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17" name="Freeform 5">
              <a:extLst>
                <a:ext uri="{FF2B5EF4-FFF2-40B4-BE49-F238E27FC236}">
                  <a16:creationId xmlns:a16="http://schemas.microsoft.com/office/drawing/2014/main" id="{F48A8592-8A3C-41BD-BE51-6BEB955E62A9}"/>
                </a:ext>
              </a:extLst>
            </p:cNvPr>
            <p:cNvSpPr/>
            <p:nvPr/>
          </p:nvSpPr>
          <p:spPr bwMode="auto">
            <a:xfrm>
              <a:off x="805770" y="2686880"/>
              <a:ext cx="1424666" cy="487714"/>
            </a:xfrm>
            <a:custGeom>
              <a:gdLst>
                <a:gd name="T0" fmla="*/ 490 w 591"/>
                <a:gd name="T1" fmla="*/ 0 h 202"/>
                <a:gd name="T2" fmla="*/ 101 w 591"/>
                <a:gd name="T3" fmla="*/ 0 h 202"/>
                <a:gd name="T4" fmla="*/ 0 w 591"/>
                <a:gd name="T5" fmla="*/ 101 h 202"/>
                <a:gd name="T6" fmla="*/ 101 w 591"/>
                <a:gd name="T7" fmla="*/ 202 h 202"/>
                <a:gd name="T8" fmla="*/ 490 w 591"/>
                <a:gd name="T9" fmla="*/ 202 h 202"/>
                <a:gd name="T10" fmla="*/ 591 w 591"/>
                <a:gd name="T11" fmla="*/ 101 h 202"/>
                <a:gd name="T12" fmla="*/ 490 w 591"/>
                <a:gd name="T13" fmla="*/ 0 h 202"/>
              </a:gdLst>
              <a:cxnLst>
                <a:cxn ang="0">
                  <a:pos x="T0" y="T1"/>
                </a:cxn>
                <a:cxn ang="0">
                  <a:pos x="T2" y="T3"/>
                </a:cxn>
                <a:cxn ang="0">
                  <a:pos x="T4" y="T5"/>
                </a:cxn>
                <a:cxn ang="0">
                  <a:pos x="T6" y="T7"/>
                </a:cxn>
                <a:cxn ang="0">
                  <a:pos x="T8" y="T9"/>
                </a:cxn>
                <a:cxn ang="0">
                  <a:pos x="T10" y="T11"/>
                </a:cxn>
                <a:cxn ang="0">
                  <a:pos x="T12" y="T13"/>
                </a:cxn>
              </a:cxnLst>
              <a:rect l="0" t="0" r="r" b="b"/>
              <a:pathLst>
                <a:path w="591" h="201">
                  <a:moveTo>
                    <a:pt x="490" y="0"/>
                  </a:moveTo>
                  <a:cubicBezTo>
                    <a:pt x="101" y="0"/>
                    <a:pt x="101" y="0"/>
                    <a:pt x="101" y="0"/>
                  </a:cubicBezTo>
                  <a:cubicBezTo>
                    <a:pt x="46" y="0"/>
                    <a:pt x="0" y="46"/>
                    <a:pt x="0" y="101"/>
                  </a:cubicBezTo>
                  <a:cubicBezTo>
                    <a:pt x="0" y="157"/>
                    <a:pt x="46" y="202"/>
                    <a:pt x="101" y="202"/>
                  </a:cubicBezTo>
                  <a:cubicBezTo>
                    <a:pt x="490" y="202"/>
                    <a:pt x="490" y="202"/>
                    <a:pt x="490" y="202"/>
                  </a:cubicBezTo>
                  <a:cubicBezTo>
                    <a:pt x="546" y="202"/>
                    <a:pt x="591" y="157"/>
                    <a:pt x="591" y="101"/>
                  </a:cubicBezTo>
                  <a:cubicBezTo>
                    <a:pt x="591" y="46"/>
                    <a:pt x="546" y="0"/>
                    <a:pt x="490"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18" name="Freeform 6">
              <a:extLst>
                <a:ext uri="{FF2B5EF4-FFF2-40B4-BE49-F238E27FC236}">
                  <a16:creationId xmlns:a16="http://schemas.microsoft.com/office/drawing/2014/main" id="{0C688F9E-5AB2-4A25-B534-14B17ECE91A3}"/>
                </a:ext>
              </a:extLst>
            </p:cNvPr>
            <p:cNvSpPr/>
            <p:nvPr/>
          </p:nvSpPr>
          <p:spPr bwMode="auto">
            <a:xfrm>
              <a:off x="2379595" y="2686880"/>
              <a:ext cx="1045752" cy="487714"/>
            </a:xfrm>
            <a:custGeom>
              <a:gdLst>
                <a:gd name="T0" fmla="*/ 334 w 434"/>
                <a:gd name="T1" fmla="*/ 0 h 202"/>
                <a:gd name="T2" fmla="*/ 0 w 434"/>
                <a:gd name="T3" fmla="*/ 0 h 202"/>
                <a:gd name="T4" fmla="*/ 60 w 434"/>
                <a:gd name="T5" fmla="*/ 101 h 202"/>
                <a:gd name="T6" fmla="*/ 0 w 434"/>
                <a:gd name="T7" fmla="*/ 202 h 202"/>
                <a:gd name="T8" fmla="*/ 334 w 434"/>
                <a:gd name="T9" fmla="*/ 202 h 202"/>
                <a:gd name="T10" fmla="*/ 434 w 434"/>
                <a:gd name="T11" fmla="*/ 101 h 202"/>
                <a:gd name="T12" fmla="*/ 334 w 434"/>
                <a:gd name="T13" fmla="*/ 0 h 202"/>
              </a:gdLst>
              <a:cxnLst>
                <a:cxn ang="0">
                  <a:pos x="T0" y="T1"/>
                </a:cxn>
                <a:cxn ang="0">
                  <a:pos x="T2" y="T3"/>
                </a:cxn>
                <a:cxn ang="0">
                  <a:pos x="T4" y="T5"/>
                </a:cxn>
                <a:cxn ang="0">
                  <a:pos x="T6" y="T7"/>
                </a:cxn>
                <a:cxn ang="0">
                  <a:pos x="T8" y="T9"/>
                </a:cxn>
                <a:cxn ang="0">
                  <a:pos x="T10" y="T11"/>
                </a:cxn>
                <a:cxn ang="0">
                  <a:pos x="T12" y="T13"/>
                </a:cxn>
              </a:cxnLst>
              <a:rect l="0" t="0" r="r" b="b"/>
              <a:pathLst>
                <a:path w="432" h="201">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4" y="157"/>
                    <a:pt x="434" y="101"/>
                  </a:cubicBezTo>
                  <a:cubicBezTo>
                    <a:pt x="434" y="46"/>
                    <a:pt x="389" y="0"/>
                    <a:pt x="334"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19" name="Freeform 7">
              <a:extLst>
                <a:ext uri="{FF2B5EF4-FFF2-40B4-BE49-F238E27FC236}">
                  <a16:creationId xmlns:a16="http://schemas.microsoft.com/office/drawing/2014/main" id="{261DF417-A123-4E4F-AA5A-85FB5137BECC}"/>
                </a:ext>
              </a:extLst>
            </p:cNvPr>
            <p:cNvSpPr/>
            <p:nvPr/>
          </p:nvSpPr>
          <p:spPr bwMode="auto">
            <a:xfrm>
              <a:off x="3603732" y="2686880"/>
              <a:ext cx="1045752" cy="487714"/>
            </a:xfrm>
            <a:custGeom>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cxnLst>
                <a:cxn ang="0">
                  <a:pos x="T0" y="T1"/>
                </a:cxn>
                <a:cxn ang="0">
                  <a:pos x="T2" y="T3"/>
                </a:cxn>
                <a:cxn ang="0">
                  <a:pos x="T4" y="T5"/>
                </a:cxn>
                <a:cxn ang="0">
                  <a:pos x="T6" y="T7"/>
                </a:cxn>
                <a:cxn ang="0">
                  <a:pos x="T8" y="T9"/>
                </a:cxn>
                <a:cxn ang="0">
                  <a:pos x="T10" y="T11"/>
                </a:cxn>
                <a:cxn ang="0">
                  <a:pos x="T12" y="T13"/>
                </a:cxn>
              </a:cxnLst>
              <a:rect l="0" t="0" r="r" b="b"/>
              <a:pathLst>
                <a:path w="432" h="201">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20" name="Freeform 8">
              <a:extLst>
                <a:ext uri="{FF2B5EF4-FFF2-40B4-BE49-F238E27FC236}">
                  <a16:creationId xmlns:a16="http://schemas.microsoft.com/office/drawing/2014/main" id="{95B16343-BEA6-49BD-B995-BC760E1BF5EA}"/>
                </a:ext>
              </a:extLst>
            </p:cNvPr>
            <p:cNvSpPr/>
            <p:nvPr/>
          </p:nvSpPr>
          <p:spPr bwMode="auto">
            <a:xfrm>
              <a:off x="4824921" y="2686880"/>
              <a:ext cx="1048468" cy="487714"/>
            </a:xfrm>
            <a:custGeom>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cxnLst>
                <a:cxn ang="0">
                  <a:pos x="T0" y="T1"/>
                </a:cxn>
                <a:cxn ang="0">
                  <a:pos x="T2" y="T3"/>
                </a:cxn>
                <a:cxn ang="0">
                  <a:pos x="T4" y="T5"/>
                </a:cxn>
                <a:cxn ang="0">
                  <a:pos x="T6" y="T7"/>
                </a:cxn>
                <a:cxn ang="0">
                  <a:pos x="T8" y="T9"/>
                </a:cxn>
                <a:cxn ang="0">
                  <a:pos x="T10" y="T11"/>
                </a:cxn>
                <a:cxn ang="0">
                  <a:pos x="T12" y="T13"/>
                </a:cxn>
              </a:cxnLst>
              <a:rect l="0" t="0" r="r" b="b"/>
              <a:pathLst>
                <a:path w="435" h="201">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90" y="202"/>
                    <a:pt x="435" y="157"/>
                    <a:pt x="435" y="101"/>
                  </a:cubicBezTo>
                  <a:cubicBezTo>
                    <a:pt x="435" y="46"/>
                    <a:pt x="390" y="0"/>
                    <a:pt x="334"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21" name="Freeform 9">
              <a:extLst>
                <a:ext uri="{FF2B5EF4-FFF2-40B4-BE49-F238E27FC236}">
                  <a16:creationId xmlns:a16="http://schemas.microsoft.com/office/drawing/2014/main" id="{2FF36192-BCF5-41D3-964A-085DA6BB118F}"/>
                </a:ext>
              </a:extLst>
            </p:cNvPr>
            <p:cNvSpPr/>
            <p:nvPr/>
          </p:nvSpPr>
          <p:spPr bwMode="auto">
            <a:xfrm>
              <a:off x="6050646" y="2686880"/>
              <a:ext cx="1048468" cy="487714"/>
            </a:xfrm>
            <a:custGeom>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cxnLst>
                <a:cxn ang="0">
                  <a:pos x="T0" y="T1"/>
                </a:cxn>
                <a:cxn ang="0">
                  <a:pos x="T2" y="T3"/>
                </a:cxn>
                <a:cxn ang="0">
                  <a:pos x="T4" y="T5"/>
                </a:cxn>
                <a:cxn ang="0">
                  <a:pos x="T6" y="T7"/>
                </a:cxn>
                <a:cxn ang="0">
                  <a:pos x="T8" y="T9"/>
                </a:cxn>
                <a:cxn ang="0">
                  <a:pos x="T10" y="T11"/>
                </a:cxn>
                <a:cxn ang="0">
                  <a:pos x="T12" y="T13"/>
                </a:cxn>
              </a:cxnLst>
              <a:rect l="0" t="0" r="r" b="b"/>
              <a:pathLst>
                <a:path w="435" h="201">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5" y="157"/>
                    <a:pt x="435" y="101"/>
                  </a:cubicBezTo>
                  <a:cubicBezTo>
                    <a:pt x="435" y="46"/>
                    <a:pt x="389" y="0"/>
                    <a:pt x="334"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22" name="Freeform 18">
              <a:extLst>
                <a:ext uri="{FF2B5EF4-FFF2-40B4-BE49-F238E27FC236}">
                  <a16:creationId xmlns:a16="http://schemas.microsoft.com/office/drawing/2014/main" id="{881D54C2-4118-462B-AE29-3571E387C3F5}"/>
                </a:ext>
              </a:extLst>
            </p:cNvPr>
            <p:cNvSpPr/>
            <p:nvPr/>
          </p:nvSpPr>
          <p:spPr bwMode="auto">
            <a:xfrm>
              <a:off x="7276140" y="2686880"/>
              <a:ext cx="1045752" cy="487714"/>
            </a:xfrm>
            <a:custGeom>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cxnLst>
                <a:cxn ang="0">
                  <a:pos x="T0" y="T1"/>
                </a:cxn>
                <a:cxn ang="0">
                  <a:pos x="T2" y="T3"/>
                </a:cxn>
                <a:cxn ang="0">
                  <a:pos x="T4" y="T5"/>
                </a:cxn>
                <a:cxn ang="0">
                  <a:pos x="T6" y="T7"/>
                </a:cxn>
                <a:cxn ang="0">
                  <a:pos x="T8" y="T9"/>
                </a:cxn>
                <a:cxn ang="0">
                  <a:pos x="T10" y="T11"/>
                </a:cxn>
                <a:cxn ang="0">
                  <a:pos x="T12" y="T13"/>
                </a:cxn>
              </a:cxnLst>
              <a:rect l="0" t="0" r="r" b="b"/>
              <a:pathLst>
                <a:path w="432" h="201">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23" name="Freeform 10">
              <a:extLst>
                <a:ext uri="{FF2B5EF4-FFF2-40B4-BE49-F238E27FC236}">
                  <a16:creationId xmlns:a16="http://schemas.microsoft.com/office/drawing/2014/main" id="{E5368C24-EF96-4576-BBBD-5DFB0BBF4177}"/>
                </a:ext>
              </a:extLst>
            </p:cNvPr>
            <p:cNvSpPr>
              <a:spLocks noEditPoints="1"/>
            </p:cNvSpPr>
            <p:nvPr/>
          </p:nvSpPr>
          <p:spPr bwMode="auto">
            <a:xfrm>
              <a:off x="1433164" y="2002962"/>
              <a:ext cx="177800" cy="238974"/>
            </a:xfrm>
            <a:custGeom>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24" name="Freeform 11">
              <a:extLst>
                <a:ext uri="{FF2B5EF4-FFF2-40B4-BE49-F238E27FC236}">
                  <a16:creationId xmlns:a16="http://schemas.microsoft.com/office/drawing/2014/main" id="{9834078D-6674-4EAD-8EF6-13FA19CDB626}"/>
                </a:ext>
              </a:extLst>
            </p:cNvPr>
            <p:cNvSpPr>
              <a:spLocks noEditPoints="1"/>
            </p:cNvSpPr>
            <p:nvPr/>
          </p:nvSpPr>
          <p:spPr bwMode="auto">
            <a:xfrm>
              <a:off x="4027320" y="2004003"/>
              <a:ext cx="198574" cy="235305"/>
            </a:xfrm>
            <a:custGeom>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25" name="Freeform 12">
              <a:extLst>
                <a:ext uri="{FF2B5EF4-FFF2-40B4-BE49-F238E27FC236}">
                  <a16:creationId xmlns:a16="http://schemas.microsoft.com/office/drawing/2014/main" id="{B5B71231-8CB0-4EA5-A583-537BA205D337}"/>
                </a:ext>
              </a:extLst>
            </p:cNvPr>
            <p:cNvSpPr>
              <a:spLocks noEditPoints="1"/>
            </p:cNvSpPr>
            <p:nvPr/>
          </p:nvSpPr>
          <p:spPr bwMode="auto">
            <a:xfrm>
              <a:off x="5247424" y="3605663"/>
              <a:ext cx="203462" cy="268309"/>
            </a:xfrm>
            <a:custGeom>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26" name="Freeform 13">
              <a:extLst>
                <a:ext uri="{FF2B5EF4-FFF2-40B4-BE49-F238E27FC236}">
                  <a16:creationId xmlns:a16="http://schemas.microsoft.com/office/drawing/2014/main" id="{2BA5F252-EF53-42BF-8391-48C244460F7A}"/>
                </a:ext>
              </a:extLst>
            </p:cNvPr>
            <p:cNvSpPr>
              <a:spLocks noEditPoints="1"/>
            </p:cNvSpPr>
            <p:nvPr/>
          </p:nvSpPr>
          <p:spPr bwMode="auto">
            <a:xfrm>
              <a:off x="2784853" y="3630904"/>
              <a:ext cx="235234" cy="219414"/>
            </a:xfrm>
            <a:custGeom>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27" name="Rectangle 24">
              <a:extLst>
                <a:ext uri="{FF2B5EF4-FFF2-40B4-BE49-F238E27FC236}">
                  <a16:creationId xmlns:a16="http://schemas.microsoft.com/office/drawing/2014/main" id="{2E44E536-7FA5-40B1-BD55-209E134E97EC}"/>
                </a:ext>
              </a:extLst>
            </p:cNvPr>
            <p:cNvSpPr>
              <a:spLocks noChangeArrowheads="1"/>
            </p:cNvSpPr>
            <p:nvPr/>
          </p:nvSpPr>
          <p:spPr bwMode="auto">
            <a:xfrm>
              <a:off x="788639" y="3417842"/>
              <a:ext cx="1466850" cy="255378"/>
            </a:xfrm>
            <a:prstGeom prst="rect">
              <a:avLst/>
            </a:prstGeom>
            <a:grpFill/>
            <a:ln w="9525">
              <a:noFill/>
              <a:miter lim="800000"/>
            </a:ln>
            <a:extLst/>
          </p:spPr>
          <p:txBody>
            <a:bodyPr wrap="square" lIns="0" tIns="0" rIns="0" bIns="0">
              <a:spAutoFit/>
            </a:bodyPr>
            <a:lstStyle/>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p:txBody>
        </p:sp>
        <p:sp>
          <p:nvSpPr>
            <p:cNvPr id="28" name="Freeform 21">
              <a:extLst>
                <a:ext uri="{FF2B5EF4-FFF2-40B4-BE49-F238E27FC236}">
                  <a16:creationId xmlns:a16="http://schemas.microsoft.com/office/drawing/2014/main" id="{023F2A03-7D91-4A65-AB54-E18F3A003BBE}"/>
                </a:ext>
              </a:extLst>
            </p:cNvPr>
            <p:cNvSpPr>
              <a:spLocks noEditPoints="1"/>
            </p:cNvSpPr>
            <p:nvPr/>
          </p:nvSpPr>
          <p:spPr bwMode="auto">
            <a:xfrm>
              <a:off x="7678865" y="3628254"/>
              <a:ext cx="240302" cy="245718"/>
            </a:xfrm>
            <a:custGeom>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grpFill/>
            <a:ln w="9525">
              <a:solidFill>
                <a:srgbClr val="64443D"/>
              </a:solidFill>
              <a:round/>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29" name="Freeform 24">
              <a:extLst>
                <a:ext uri="{FF2B5EF4-FFF2-40B4-BE49-F238E27FC236}">
                  <a16:creationId xmlns:a16="http://schemas.microsoft.com/office/drawing/2014/main" id="{DFBC9874-2B74-4802-9CBF-EAFF37BC9EF5}"/>
                </a:ext>
              </a:extLst>
            </p:cNvPr>
            <p:cNvSpPr>
              <a:spLocks noEditPoints="1"/>
            </p:cNvSpPr>
            <p:nvPr/>
          </p:nvSpPr>
          <p:spPr bwMode="auto">
            <a:xfrm>
              <a:off x="6455817" y="2017038"/>
              <a:ext cx="238125" cy="224898"/>
            </a:xfrm>
            <a:custGeom>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grpFill/>
            <a:ln w="9525">
              <a:solidFill>
                <a:srgbClr val="64443D"/>
              </a:solidFill>
              <a:round/>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itchFamily="34" charset="-122"/>
              </a:endParaRPr>
            </a:p>
          </p:txBody>
        </p:sp>
        <p:sp>
          <p:nvSpPr>
            <p:cNvPr id="30" name="Rectangle 24">
              <a:extLst>
                <a:ext uri="{FF2B5EF4-FFF2-40B4-BE49-F238E27FC236}">
                  <a16:creationId xmlns:a16="http://schemas.microsoft.com/office/drawing/2014/main" id="{0174E737-F6AD-431D-AEBF-076FF9F4BC8D}"/>
                </a:ext>
              </a:extLst>
            </p:cNvPr>
            <p:cNvSpPr>
              <a:spLocks noChangeArrowheads="1"/>
            </p:cNvSpPr>
            <p:nvPr/>
          </p:nvSpPr>
          <p:spPr bwMode="auto">
            <a:xfrm>
              <a:off x="3393182" y="3417842"/>
              <a:ext cx="1466850" cy="255378"/>
            </a:xfrm>
            <a:prstGeom prst="rect">
              <a:avLst/>
            </a:prstGeom>
            <a:grpFill/>
            <a:ln w="9525">
              <a:noFill/>
              <a:miter lim="800000"/>
            </a:ln>
            <a:extLst/>
          </p:spPr>
          <p:txBody>
            <a:bodyPr wrap="square" lIns="0" tIns="0" rIns="0" bIns="0">
              <a:spAutoFit/>
            </a:bodyPr>
            <a:lstStyle/>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p:txBody>
        </p:sp>
        <p:sp>
          <p:nvSpPr>
            <p:cNvPr id="31" name="Rectangle 24">
              <a:extLst>
                <a:ext uri="{FF2B5EF4-FFF2-40B4-BE49-F238E27FC236}">
                  <a16:creationId xmlns:a16="http://schemas.microsoft.com/office/drawing/2014/main" id="{A2D58EDD-F44A-4260-BFA7-17D81927F9AC}"/>
                </a:ext>
              </a:extLst>
            </p:cNvPr>
            <p:cNvSpPr>
              <a:spLocks noChangeArrowheads="1"/>
            </p:cNvSpPr>
            <p:nvPr/>
          </p:nvSpPr>
          <p:spPr bwMode="auto">
            <a:xfrm>
              <a:off x="5841454" y="3417842"/>
              <a:ext cx="1466850" cy="255378"/>
            </a:xfrm>
            <a:prstGeom prst="rect">
              <a:avLst/>
            </a:prstGeom>
            <a:grpFill/>
            <a:ln w="9525">
              <a:noFill/>
              <a:miter lim="800000"/>
            </a:ln>
            <a:extLst/>
          </p:spPr>
          <p:txBody>
            <a:bodyPr wrap="square" lIns="0" tIns="0" rIns="0" bIns="0">
              <a:spAutoFit/>
            </a:bodyPr>
            <a:lstStyle/>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p:txBody>
        </p:sp>
        <p:sp>
          <p:nvSpPr>
            <p:cNvPr id="32" name="Rectangle 24">
              <a:extLst>
                <a:ext uri="{FF2B5EF4-FFF2-40B4-BE49-F238E27FC236}">
                  <a16:creationId xmlns:a16="http://schemas.microsoft.com/office/drawing/2014/main" id="{B10846E2-A925-41AD-8164-E2325075DDFF}"/>
                </a:ext>
              </a:extLst>
            </p:cNvPr>
            <p:cNvSpPr>
              <a:spLocks noChangeArrowheads="1"/>
            </p:cNvSpPr>
            <p:nvPr/>
          </p:nvSpPr>
          <p:spPr bwMode="auto">
            <a:xfrm>
              <a:off x="2169046" y="1796215"/>
              <a:ext cx="1466850" cy="255378"/>
            </a:xfrm>
            <a:prstGeom prst="rect">
              <a:avLst/>
            </a:prstGeom>
            <a:grpFill/>
            <a:ln w="9525">
              <a:noFill/>
              <a:miter lim="800000"/>
            </a:ln>
            <a:extLst/>
          </p:spPr>
          <p:txBody>
            <a:bodyPr wrap="square" lIns="0" tIns="0" rIns="0" bIns="0">
              <a:spAutoFit/>
            </a:bodyPr>
            <a:lstStyle/>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p:txBody>
        </p:sp>
        <p:sp>
          <p:nvSpPr>
            <p:cNvPr id="33" name="Rectangle 24">
              <a:extLst>
                <a:ext uri="{FF2B5EF4-FFF2-40B4-BE49-F238E27FC236}">
                  <a16:creationId xmlns:a16="http://schemas.microsoft.com/office/drawing/2014/main" id="{AB09988A-3844-4033-B57F-9A89AF23B177}"/>
                </a:ext>
              </a:extLst>
            </p:cNvPr>
            <p:cNvSpPr>
              <a:spLocks noChangeArrowheads="1"/>
            </p:cNvSpPr>
            <p:nvPr/>
          </p:nvSpPr>
          <p:spPr bwMode="auto">
            <a:xfrm>
              <a:off x="4617318" y="1796215"/>
              <a:ext cx="1466850" cy="255378"/>
            </a:xfrm>
            <a:prstGeom prst="rect">
              <a:avLst/>
            </a:prstGeom>
            <a:grpFill/>
            <a:ln w="9525">
              <a:noFill/>
              <a:miter lim="800000"/>
            </a:ln>
            <a:extLst/>
          </p:spPr>
          <p:txBody>
            <a:bodyPr wrap="square" lIns="0" tIns="0" rIns="0" bIns="0">
              <a:spAutoFit/>
            </a:bodyPr>
            <a:lstStyle/>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p:txBody>
        </p:sp>
        <p:sp>
          <p:nvSpPr>
            <p:cNvPr id="34" name="Rectangle 24">
              <a:extLst>
                <a:ext uri="{FF2B5EF4-FFF2-40B4-BE49-F238E27FC236}">
                  <a16:creationId xmlns:a16="http://schemas.microsoft.com/office/drawing/2014/main" id="{E11B62F3-D2C6-4E75-952F-C1A0C0601683}"/>
                </a:ext>
              </a:extLst>
            </p:cNvPr>
            <p:cNvSpPr>
              <a:spLocks noChangeArrowheads="1"/>
            </p:cNvSpPr>
            <p:nvPr/>
          </p:nvSpPr>
          <p:spPr bwMode="auto">
            <a:xfrm>
              <a:off x="7065590" y="1796215"/>
              <a:ext cx="1466850" cy="255378"/>
            </a:xfrm>
            <a:prstGeom prst="rect">
              <a:avLst/>
            </a:prstGeom>
            <a:grpFill/>
            <a:ln w="9525">
              <a:noFill/>
              <a:miter lim="800000"/>
            </a:ln>
            <a:extLst/>
          </p:spPr>
          <p:txBody>
            <a:bodyPr wrap="square" lIns="0" tIns="0" rIns="0" bIns="0">
              <a:spAutoFit/>
            </a:bodyPr>
            <a:lstStyle/>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a:p>
              <a:r>
                <a:rPr lang="zh-CN" altLang="en-US" sz="1200">
                  <a:solidFill>
                    <a:schemeClr val="bg1">
                      <a:lumMod val="50000"/>
                    </a:schemeClr>
                  </a:solidFill>
                  <a:latin typeface="微软雅黑" panose="020b0503020204020204" pitchFamily="34" charset="-122"/>
                  <a:ea typeface="微软雅黑" pitchFamily="34" charset="-122"/>
                  <a:cs typeface="Lato Regular"/>
                </a:rPr>
                <a:t>点击此处更换文本</a:t>
              </a:r>
              <a:endParaRPr lang="en-US" altLang="zh-CN" sz="1200">
                <a:solidFill>
                  <a:schemeClr val="bg1">
                    <a:lumMod val="50000"/>
                  </a:schemeClr>
                </a:solidFill>
                <a:latin typeface="微软雅黑" panose="020b0503020204020204" pitchFamily="34" charset="-122"/>
                <a:ea typeface="微软雅黑" pitchFamily="34" charset="-122"/>
                <a:cs typeface="Lato Regular"/>
              </a:endParaRPr>
            </a:p>
          </p:txBody>
        </p:sp>
        <p:sp>
          <p:nvSpPr>
            <p:cNvPr id="35" name="Rectangle 24">
              <a:extLst>
                <a:ext uri="{FF2B5EF4-FFF2-40B4-BE49-F238E27FC236}">
                  <a16:creationId xmlns:a16="http://schemas.microsoft.com/office/drawing/2014/main" id="{5C85E67E-26CC-4E77-9898-1CC3F322EF08}"/>
                </a:ext>
              </a:extLst>
            </p:cNvPr>
            <p:cNvSpPr>
              <a:spLocks noChangeArrowheads="1"/>
            </p:cNvSpPr>
            <p:nvPr/>
          </p:nvSpPr>
          <p:spPr bwMode="auto">
            <a:xfrm>
              <a:off x="1167382" y="2827279"/>
              <a:ext cx="709364" cy="210377"/>
            </a:xfrm>
            <a:prstGeom prst="rect">
              <a:avLst/>
            </a:prstGeom>
            <a:grpFill/>
            <a:ln w="9525">
              <a:noFill/>
              <a:miter lim="800000"/>
            </a:ln>
            <a:extLst/>
          </p:spPr>
          <p:txBody>
            <a:bodyPr wrap="square" lIns="0" tIns="0" rIns="0" bIns="0">
              <a:spAutoFit/>
            </a:bodyPr>
            <a:lstStyle/>
            <a:p>
              <a:pPr algn="ctr">
                <a:lnSpc>
                  <a:spcPct val="120000"/>
                </a:lnSpc>
                <a:spcBef>
                  <a:spcPts val="300"/>
                </a:spcBef>
              </a:pPr>
              <a:r>
                <a:rPr lang="zh-CN" altLang="en-US">
                  <a:solidFill>
                    <a:schemeClr val="bg1">
                      <a:lumMod val="50000"/>
                    </a:schemeClr>
                  </a:solidFill>
                  <a:latin typeface="微软雅黑" panose="020b0503020204020204" pitchFamily="34" charset="-122"/>
                  <a:ea typeface="微软雅黑" pitchFamily="34" charset="-122"/>
                </a:rPr>
                <a:t>加入标题</a:t>
              </a:r>
              <a:endParaRPr lang="en-US" altLang="zh-CN">
                <a:solidFill>
                  <a:schemeClr val="bg1">
                    <a:lumMod val="50000"/>
                  </a:schemeClr>
                </a:solidFill>
                <a:latin typeface="微软雅黑" panose="020b0503020204020204" pitchFamily="34" charset="-122"/>
                <a:ea typeface="微软雅黑" pitchFamily="34" charset="-122"/>
              </a:endParaRPr>
            </a:p>
          </p:txBody>
        </p:sp>
        <p:sp>
          <p:nvSpPr>
            <p:cNvPr id="36" name="Rectangle 24">
              <a:extLst>
                <a:ext uri="{FF2B5EF4-FFF2-40B4-BE49-F238E27FC236}">
                  <a16:creationId xmlns:a16="http://schemas.microsoft.com/office/drawing/2014/main" id="{43DE96A4-70CE-4253-904C-04B5B5245A04}"/>
                </a:ext>
              </a:extLst>
            </p:cNvPr>
            <p:cNvSpPr>
              <a:spLocks noChangeArrowheads="1"/>
            </p:cNvSpPr>
            <p:nvPr/>
          </p:nvSpPr>
          <p:spPr bwMode="auto">
            <a:xfrm>
              <a:off x="2547788" y="2827279"/>
              <a:ext cx="709364" cy="229841"/>
            </a:xfrm>
            <a:prstGeom prst="rect">
              <a:avLst/>
            </a:prstGeom>
            <a:grpFill/>
            <a:ln w="9525">
              <a:noFill/>
              <a:miter lim="800000"/>
            </a:ln>
            <a:extLst/>
          </p:spPr>
          <p:txBody>
            <a:bodyPr wrap="square" lIns="0" tIns="0" rIns="0" bIns="0">
              <a:spAutoFit/>
            </a:bodyPr>
            <a:lstStyle/>
            <a:p>
              <a:pPr algn="ctr">
                <a:lnSpc>
                  <a:spcPct val="120000"/>
                </a:lnSpc>
                <a:spcBef>
                  <a:spcPts val="300"/>
                </a:spcBef>
              </a:pPr>
              <a:r>
                <a:rPr lang="zh-CN" altLang="en-US">
                  <a:solidFill>
                    <a:schemeClr val="bg1">
                      <a:lumMod val="50000"/>
                    </a:schemeClr>
                  </a:solidFill>
                  <a:latin typeface="微软雅黑" panose="020b0503020204020204" pitchFamily="34" charset="-122"/>
                  <a:ea typeface="微软雅黑" pitchFamily="34" charset="-122"/>
                </a:rPr>
                <a:t>加入标题</a:t>
              </a:r>
              <a:endParaRPr lang="en-US" altLang="zh-CN">
                <a:solidFill>
                  <a:schemeClr val="bg1">
                    <a:lumMod val="50000"/>
                  </a:schemeClr>
                </a:solidFill>
                <a:latin typeface="微软雅黑" panose="020b0503020204020204" pitchFamily="34" charset="-122"/>
                <a:ea typeface="微软雅黑" pitchFamily="34" charset="-122"/>
              </a:endParaRPr>
            </a:p>
          </p:txBody>
        </p:sp>
        <p:sp>
          <p:nvSpPr>
            <p:cNvPr id="37" name="Rectangle 24">
              <a:extLst>
                <a:ext uri="{FF2B5EF4-FFF2-40B4-BE49-F238E27FC236}">
                  <a16:creationId xmlns:a16="http://schemas.microsoft.com/office/drawing/2014/main" id="{241539F2-8039-4A41-9785-EBAF75512EBC}"/>
                </a:ext>
              </a:extLst>
            </p:cNvPr>
            <p:cNvSpPr>
              <a:spLocks noChangeArrowheads="1"/>
            </p:cNvSpPr>
            <p:nvPr/>
          </p:nvSpPr>
          <p:spPr bwMode="auto">
            <a:xfrm>
              <a:off x="3771925" y="2827279"/>
              <a:ext cx="709364" cy="229841"/>
            </a:xfrm>
            <a:prstGeom prst="rect">
              <a:avLst/>
            </a:prstGeom>
            <a:grpFill/>
            <a:ln w="9525">
              <a:noFill/>
              <a:miter lim="800000"/>
            </a:ln>
            <a:extLst/>
          </p:spPr>
          <p:txBody>
            <a:bodyPr wrap="square" lIns="0" tIns="0" rIns="0" bIns="0">
              <a:spAutoFit/>
            </a:bodyPr>
            <a:lstStyle/>
            <a:p>
              <a:pPr algn="ctr">
                <a:lnSpc>
                  <a:spcPct val="120000"/>
                </a:lnSpc>
                <a:spcBef>
                  <a:spcPts val="300"/>
                </a:spcBef>
              </a:pPr>
              <a:r>
                <a:rPr lang="zh-CN" altLang="en-US">
                  <a:solidFill>
                    <a:schemeClr val="bg1">
                      <a:lumMod val="50000"/>
                    </a:schemeClr>
                  </a:solidFill>
                  <a:latin typeface="微软雅黑" panose="020b0503020204020204" pitchFamily="34" charset="-122"/>
                  <a:ea typeface="微软雅黑" pitchFamily="34" charset="-122"/>
                </a:rPr>
                <a:t>加入标题</a:t>
              </a:r>
              <a:endParaRPr lang="en-US" altLang="zh-CN">
                <a:solidFill>
                  <a:schemeClr val="bg1">
                    <a:lumMod val="50000"/>
                  </a:schemeClr>
                </a:solidFill>
                <a:latin typeface="微软雅黑" panose="020b0503020204020204" pitchFamily="34" charset="-122"/>
                <a:ea typeface="微软雅黑" pitchFamily="34" charset="-122"/>
              </a:endParaRPr>
            </a:p>
          </p:txBody>
        </p:sp>
        <p:sp>
          <p:nvSpPr>
            <p:cNvPr id="38" name="Rectangle 24">
              <a:extLst>
                <a:ext uri="{FF2B5EF4-FFF2-40B4-BE49-F238E27FC236}">
                  <a16:creationId xmlns:a16="http://schemas.microsoft.com/office/drawing/2014/main" id="{B01FE555-44E0-4F31-8C2E-54E947DBEC44}"/>
                </a:ext>
              </a:extLst>
            </p:cNvPr>
            <p:cNvSpPr>
              <a:spLocks noChangeArrowheads="1"/>
            </p:cNvSpPr>
            <p:nvPr/>
          </p:nvSpPr>
          <p:spPr bwMode="auto">
            <a:xfrm>
              <a:off x="4994473" y="2827279"/>
              <a:ext cx="709364" cy="229841"/>
            </a:xfrm>
            <a:prstGeom prst="rect">
              <a:avLst/>
            </a:prstGeom>
            <a:grpFill/>
            <a:ln w="9525">
              <a:noFill/>
              <a:miter lim="800000"/>
            </a:ln>
            <a:extLst/>
          </p:spPr>
          <p:txBody>
            <a:bodyPr wrap="square" lIns="0" tIns="0" rIns="0" bIns="0">
              <a:spAutoFit/>
            </a:bodyPr>
            <a:lstStyle/>
            <a:p>
              <a:pPr algn="ctr">
                <a:lnSpc>
                  <a:spcPct val="120000"/>
                </a:lnSpc>
                <a:spcBef>
                  <a:spcPts val="300"/>
                </a:spcBef>
              </a:pPr>
              <a:r>
                <a:rPr lang="zh-CN" altLang="en-US">
                  <a:solidFill>
                    <a:schemeClr val="bg1">
                      <a:lumMod val="50000"/>
                    </a:schemeClr>
                  </a:solidFill>
                  <a:latin typeface="微软雅黑" panose="020b0503020204020204" pitchFamily="34" charset="-122"/>
                  <a:ea typeface="微软雅黑" pitchFamily="34" charset="-122"/>
                </a:rPr>
                <a:t>加入标题</a:t>
              </a:r>
              <a:endParaRPr lang="en-US" altLang="zh-CN">
                <a:solidFill>
                  <a:schemeClr val="bg1">
                    <a:lumMod val="50000"/>
                  </a:schemeClr>
                </a:solidFill>
                <a:latin typeface="微软雅黑" panose="020b0503020204020204" pitchFamily="34" charset="-122"/>
                <a:ea typeface="微软雅黑" pitchFamily="34" charset="-122"/>
              </a:endParaRPr>
            </a:p>
          </p:txBody>
        </p:sp>
        <p:sp>
          <p:nvSpPr>
            <p:cNvPr id="39" name="Rectangle 24">
              <a:extLst>
                <a:ext uri="{FF2B5EF4-FFF2-40B4-BE49-F238E27FC236}">
                  <a16:creationId xmlns:a16="http://schemas.microsoft.com/office/drawing/2014/main" id="{B065D70A-2C7D-475F-8158-585557674B6F}"/>
                </a:ext>
              </a:extLst>
            </p:cNvPr>
            <p:cNvSpPr>
              <a:spLocks noChangeArrowheads="1"/>
            </p:cNvSpPr>
            <p:nvPr/>
          </p:nvSpPr>
          <p:spPr bwMode="auto">
            <a:xfrm>
              <a:off x="6218610" y="2827279"/>
              <a:ext cx="709364" cy="229841"/>
            </a:xfrm>
            <a:prstGeom prst="rect">
              <a:avLst/>
            </a:prstGeom>
            <a:grpFill/>
            <a:ln w="9525">
              <a:noFill/>
              <a:miter lim="800000"/>
            </a:ln>
            <a:extLst/>
          </p:spPr>
          <p:txBody>
            <a:bodyPr wrap="square" lIns="0" tIns="0" rIns="0" bIns="0">
              <a:spAutoFit/>
            </a:bodyPr>
            <a:lstStyle/>
            <a:p>
              <a:pPr algn="ctr">
                <a:lnSpc>
                  <a:spcPct val="120000"/>
                </a:lnSpc>
                <a:spcBef>
                  <a:spcPts val="300"/>
                </a:spcBef>
              </a:pPr>
              <a:r>
                <a:rPr lang="zh-CN" altLang="en-US">
                  <a:solidFill>
                    <a:schemeClr val="bg1">
                      <a:lumMod val="50000"/>
                    </a:schemeClr>
                  </a:solidFill>
                  <a:latin typeface="微软雅黑" panose="020b0503020204020204" pitchFamily="34" charset="-122"/>
                  <a:ea typeface="微软雅黑" pitchFamily="34" charset="-122"/>
                </a:rPr>
                <a:t>加入标题</a:t>
              </a:r>
              <a:endParaRPr lang="en-US" altLang="zh-CN">
                <a:solidFill>
                  <a:schemeClr val="bg1">
                    <a:lumMod val="50000"/>
                  </a:schemeClr>
                </a:solidFill>
                <a:latin typeface="微软雅黑" panose="020b0503020204020204" pitchFamily="34" charset="-122"/>
                <a:ea typeface="微软雅黑" pitchFamily="34" charset="-122"/>
              </a:endParaRPr>
            </a:p>
          </p:txBody>
        </p:sp>
        <p:sp>
          <p:nvSpPr>
            <p:cNvPr id="40" name="Rectangle 24">
              <a:extLst>
                <a:ext uri="{FF2B5EF4-FFF2-40B4-BE49-F238E27FC236}">
                  <a16:creationId xmlns:a16="http://schemas.microsoft.com/office/drawing/2014/main" id="{81D39A91-6D64-4A9D-829C-50EDE477E91D}"/>
                </a:ext>
              </a:extLst>
            </p:cNvPr>
            <p:cNvSpPr>
              <a:spLocks noChangeArrowheads="1"/>
            </p:cNvSpPr>
            <p:nvPr/>
          </p:nvSpPr>
          <p:spPr bwMode="auto">
            <a:xfrm>
              <a:off x="7444333" y="2827279"/>
              <a:ext cx="709364" cy="229841"/>
            </a:xfrm>
            <a:prstGeom prst="rect">
              <a:avLst/>
            </a:prstGeom>
            <a:grpFill/>
            <a:ln w="9525">
              <a:noFill/>
              <a:miter lim="800000"/>
            </a:ln>
            <a:extLst/>
          </p:spPr>
          <p:txBody>
            <a:bodyPr wrap="square" lIns="0" tIns="0" rIns="0" bIns="0">
              <a:spAutoFit/>
            </a:bodyPr>
            <a:lstStyle/>
            <a:p>
              <a:pPr algn="ctr">
                <a:lnSpc>
                  <a:spcPct val="120000"/>
                </a:lnSpc>
                <a:spcBef>
                  <a:spcPts val="300"/>
                </a:spcBef>
              </a:pPr>
              <a:r>
                <a:rPr lang="zh-CN" altLang="en-US">
                  <a:solidFill>
                    <a:schemeClr val="bg1">
                      <a:lumMod val="50000"/>
                    </a:schemeClr>
                  </a:solidFill>
                  <a:latin typeface="微软雅黑" panose="020b0503020204020204" pitchFamily="34" charset="-122"/>
                  <a:ea typeface="微软雅黑" pitchFamily="34" charset="-122"/>
                </a:rPr>
                <a:t>加入标题</a:t>
              </a:r>
              <a:endParaRPr lang="en-US" altLang="zh-CN">
                <a:solidFill>
                  <a:schemeClr val="bg1">
                    <a:lumMod val="50000"/>
                  </a:schemeClr>
                </a:solidFill>
                <a:latin typeface="微软雅黑" panose="020b0503020204020204" pitchFamily="34" charset="-122"/>
                <a:ea typeface="微软雅黑" pitchFamily="34" charset="-122"/>
              </a:endParaRPr>
            </a:p>
          </p:txBody>
        </p:sp>
      </p:grpSp>
    </p:spTree>
    <p:extLst>
      <p:ext uri="{BB962C8B-B14F-4D97-AF65-F5344CB8AC3E}">
        <p14:creationId val="286361683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C9301B77-6E30-417F-A006-941BE4B297DD}"/>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89A494A8-27DA-4F9A-9168-FBFA9AE562BB}"/>
              </a:ext>
            </a:extLst>
          </p:cNvPr>
          <p:cNvPicPr>
            <a:picLocks noChangeAspect="1"/>
          </p:cNvPicPr>
          <p:nvPr/>
        </p:nvPicPr>
        <p:blipFill>
          <a:blip r:embed="rId2"/>
          <a:stretch>
            <a:fillRect/>
          </a:stretch>
        </p:blipFill>
        <p:spPr>
          <a:xfrm>
            <a:off x="-17145" y="-9735"/>
            <a:ext cx="1591945" cy="853252"/>
          </a:xfrm>
          <a:prstGeom prst="rect">
            <a:avLst/>
          </a:prstGeom>
        </p:spPr>
      </p:pic>
      <p:cxnSp>
        <p:nvCxnSpPr>
          <p:cNvPr id="4" name="Straight Connector 54">
            <a:extLst>
              <a:ext uri="{FF2B5EF4-FFF2-40B4-BE49-F238E27FC236}">
                <a16:creationId xmlns:a16="http://schemas.microsoft.com/office/drawing/2014/main" id="{3F11BCAD-1633-4DAB-8E89-7CF16BEF6E2A}"/>
              </a:ext>
            </a:extLst>
          </p:cNvPr>
          <p:cNvCxnSpPr/>
          <p:nvPr/>
        </p:nvCxnSpPr>
        <p:spPr>
          <a:xfrm flipH="1">
            <a:off x="8090114" y="35677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5" name="TextBox 58">
            <a:extLst>
              <a:ext uri="{FF2B5EF4-FFF2-40B4-BE49-F238E27FC236}">
                <a16:creationId xmlns:a16="http://schemas.microsoft.com/office/drawing/2014/main" id="{EE0BF4B4-77C1-4B84-B4AA-758DBA0452AD}"/>
              </a:ext>
            </a:extLst>
          </p:cNvPr>
          <p:cNvSpPr txBox="1"/>
          <p:nvPr/>
        </p:nvSpPr>
        <p:spPr>
          <a:xfrm>
            <a:off x="8117205" y="1830705"/>
            <a:ext cx="1168400" cy="337185"/>
          </a:xfrm>
          <a:prstGeom prst="rect">
            <a:avLst/>
          </a:prstGeom>
          <a:noFill/>
        </p:spPr>
        <p:txBody>
          <a:bodyPr wrap="square" rtlCol="0">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输入标题</a:t>
            </a:r>
            <a:endParaRPr lang="zh-CN" altLang="en-US" sz="1600" b="1">
              <a:solidFill>
                <a:srgbClr val="64443D"/>
              </a:solidFill>
              <a:latin typeface="汉仪全唐诗简" panose="00020600040101010101" charset="-122"/>
              <a:ea typeface="汉仪全唐诗简" panose="00020600040101010101" charset="-122"/>
              <a:cs typeface="+mn-ea"/>
              <a:sym typeface="+mn-ea"/>
            </a:endParaRPr>
          </a:p>
        </p:txBody>
      </p:sp>
      <p:cxnSp>
        <p:nvCxnSpPr>
          <p:cNvPr id="6" name="Straight Connector 64">
            <a:extLst>
              <a:ext uri="{FF2B5EF4-FFF2-40B4-BE49-F238E27FC236}">
                <a16:creationId xmlns:a16="http://schemas.microsoft.com/office/drawing/2014/main" id="{D3226E73-3D90-4E19-AEF2-42012767A219}"/>
              </a:ext>
            </a:extLst>
          </p:cNvPr>
          <p:cNvCxnSpPr/>
          <p:nvPr/>
        </p:nvCxnSpPr>
        <p:spPr>
          <a:xfrm flipH="1">
            <a:off x="8090114" y="25104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7" name="TextBox 32">
            <a:extLst>
              <a:ext uri="{FF2B5EF4-FFF2-40B4-BE49-F238E27FC236}">
                <a16:creationId xmlns:a16="http://schemas.microsoft.com/office/drawing/2014/main" id="{87662134-B200-4290-93CA-8EF21F0AA767}"/>
              </a:ext>
            </a:extLst>
          </p:cNvPr>
          <p:cNvSpPr txBox="1"/>
          <p:nvPr/>
        </p:nvSpPr>
        <p:spPr>
          <a:xfrm>
            <a:off x="2351405" y="3965575"/>
            <a:ext cx="2248535" cy="1198880"/>
          </a:xfrm>
          <a:prstGeom prst="rect">
            <a:avLst/>
          </a:prstGeom>
          <a:noFill/>
        </p:spPr>
        <p:txBody>
          <a:bodyPr wrap="square" rtlCol="0">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lang="en-US" sz="168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cxnSp>
        <p:nvCxnSpPr>
          <p:cNvPr id="8" name="Straight Connector 51">
            <a:extLst>
              <a:ext uri="{FF2B5EF4-FFF2-40B4-BE49-F238E27FC236}">
                <a16:creationId xmlns:a16="http://schemas.microsoft.com/office/drawing/2014/main" id="{DA550AD7-BF66-45E7-88AB-63BC70705984}"/>
              </a:ext>
            </a:extLst>
          </p:cNvPr>
          <p:cNvCxnSpPr/>
          <p:nvPr/>
        </p:nvCxnSpPr>
        <p:spPr>
          <a:xfrm flipH="1">
            <a:off x="2857917" y="3586247"/>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9" name="TextBox 56">
            <a:extLst>
              <a:ext uri="{FF2B5EF4-FFF2-40B4-BE49-F238E27FC236}">
                <a16:creationId xmlns:a16="http://schemas.microsoft.com/office/drawing/2014/main" id="{80D41C47-C227-4805-8881-FE3ADF83E750}"/>
              </a:ext>
            </a:extLst>
          </p:cNvPr>
          <p:cNvSpPr txBox="1"/>
          <p:nvPr/>
        </p:nvSpPr>
        <p:spPr>
          <a:xfrm>
            <a:off x="2858135" y="1830705"/>
            <a:ext cx="1235075" cy="337185"/>
          </a:xfrm>
          <a:prstGeom prst="rect">
            <a:avLst/>
          </a:prstGeom>
          <a:noFill/>
        </p:spPr>
        <p:txBody>
          <a:bodyPr wrap="square" rtlCol="0">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输入标题</a:t>
            </a:r>
            <a:endParaRPr lang="zh-CN" altLang="en-US" sz="1600" b="1">
              <a:solidFill>
                <a:srgbClr val="64443D"/>
              </a:solidFill>
              <a:latin typeface="汉仪全唐诗简" panose="00020600040101010101" charset="-122"/>
              <a:ea typeface="汉仪全唐诗简" panose="00020600040101010101" charset="-122"/>
              <a:cs typeface="+mn-ea"/>
              <a:sym typeface="+mn-ea"/>
            </a:endParaRPr>
          </a:p>
        </p:txBody>
      </p:sp>
      <p:cxnSp>
        <p:nvCxnSpPr>
          <p:cNvPr id="10" name="Straight Connector 62">
            <a:extLst>
              <a:ext uri="{FF2B5EF4-FFF2-40B4-BE49-F238E27FC236}">
                <a16:creationId xmlns:a16="http://schemas.microsoft.com/office/drawing/2014/main" id="{213E7E18-A0C2-464B-9D87-7E422637D2DF}"/>
              </a:ext>
            </a:extLst>
          </p:cNvPr>
          <p:cNvCxnSpPr/>
          <p:nvPr/>
        </p:nvCxnSpPr>
        <p:spPr>
          <a:xfrm flipH="1">
            <a:off x="2857917" y="25104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53">
            <a:extLst>
              <a:ext uri="{FF2B5EF4-FFF2-40B4-BE49-F238E27FC236}">
                <a16:creationId xmlns:a16="http://schemas.microsoft.com/office/drawing/2014/main" id="{55AF03FE-18A7-4207-BCF1-17D1555F784C}"/>
              </a:ext>
            </a:extLst>
          </p:cNvPr>
          <p:cNvCxnSpPr/>
          <p:nvPr/>
        </p:nvCxnSpPr>
        <p:spPr>
          <a:xfrm flipH="1">
            <a:off x="5479323" y="35677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12" name="TextBox 57">
            <a:extLst>
              <a:ext uri="{FF2B5EF4-FFF2-40B4-BE49-F238E27FC236}">
                <a16:creationId xmlns:a16="http://schemas.microsoft.com/office/drawing/2014/main" id="{C2BBEA2A-F581-4E1A-A963-C4990A230004}"/>
              </a:ext>
            </a:extLst>
          </p:cNvPr>
          <p:cNvSpPr txBox="1"/>
          <p:nvPr/>
        </p:nvSpPr>
        <p:spPr>
          <a:xfrm>
            <a:off x="5515610" y="1830705"/>
            <a:ext cx="1159510" cy="337185"/>
          </a:xfrm>
          <a:prstGeom prst="rect">
            <a:avLst/>
          </a:prstGeom>
          <a:noFill/>
        </p:spPr>
        <p:txBody>
          <a:bodyPr wrap="square" rtlCol="0">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输入标题</a:t>
            </a:r>
            <a:endParaRPr lang="zh-CN" altLang="en-US" sz="1600" b="1">
              <a:solidFill>
                <a:srgbClr val="64443D"/>
              </a:solidFill>
              <a:latin typeface="汉仪全唐诗简" panose="00020600040101010101" charset="-122"/>
              <a:ea typeface="汉仪全唐诗简" panose="00020600040101010101" charset="-122"/>
              <a:cs typeface="+mn-ea"/>
              <a:sym typeface="+mn-ea"/>
            </a:endParaRPr>
          </a:p>
        </p:txBody>
      </p:sp>
      <p:cxnSp>
        <p:nvCxnSpPr>
          <p:cNvPr id="13" name="Straight Connector 63">
            <a:extLst>
              <a:ext uri="{FF2B5EF4-FFF2-40B4-BE49-F238E27FC236}">
                <a16:creationId xmlns:a16="http://schemas.microsoft.com/office/drawing/2014/main" id="{E9DE7EB9-1F23-4393-8CF9-38FE146AED53}"/>
              </a:ext>
            </a:extLst>
          </p:cNvPr>
          <p:cNvCxnSpPr/>
          <p:nvPr/>
        </p:nvCxnSpPr>
        <p:spPr>
          <a:xfrm flipH="1">
            <a:off x="5479323" y="25104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14" name="TextBox 50">
            <a:extLst>
              <a:ext uri="{FF2B5EF4-FFF2-40B4-BE49-F238E27FC236}">
                <a16:creationId xmlns:a16="http://schemas.microsoft.com/office/drawing/2014/main" id="{4E12F02C-651E-40B5-A949-761FC041CA70}"/>
              </a:ext>
            </a:extLst>
          </p:cNvPr>
          <p:cNvSpPr txBox="1"/>
          <p:nvPr/>
        </p:nvSpPr>
        <p:spPr>
          <a:xfrm>
            <a:off x="4968240" y="3965575"/>
            <a:ext cx="2237105" cy="1198880"/>
          </a:xfrm>
          <a:prstGeom prst="rect">
            <a:avLst/>
          </a:prstGeom>
          <a:noFill/>
        </p:spPr>
        <p:txBody>
          <a:bodyPr wrap="square" rtlCol="0">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lang="en-US" sz="168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5" name="TextBox 52">
            <a:extLst>
              <a:ext uri="{FF2B5EF4-FFF2-40B4-BE49-F238E27FC236}">
                <a16:creationId xmlns:a16="http://schemas.microsoft.com/office/drawing/2014/main" id="{9321E030-F277-4CB2-88BD-AC37EF9D22EA}"/>
              </a:ext>
            </a:extLst>
          </p:cNvPr>
          <p:cNvSpPr txBox="1"/>
          <p:nvPr/>
        </p:nvSpPr>
        <p:spPr>
          <a:xfrm>
            <a:off x="7620000" y="3965575"/>
            <a:ext cx="2172335" cy="1198880"/>
          </a:xfrm>
          <a:prstGeom prst="rect">
            <a:avLst/>
          </a:prstGeom>
          <a:noFill/>
        </p:spPr>
        <p:txBody>
          <a:bodyPr wrap="square" rtlCol="0">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lang="en-US" sz="168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6" name="Freeform 181">
            <a:extLst>
              <a:ext uri="{FF2B5EF4-FFF2-40B4-BE49-F238E27FC236}">
                <a16:creationId xmlns:a16="http://schemas.microsoft.com/office/drawing/2014/main" id="{9DE1919F-09C3-4278-BF43-E317ED1382EF}"/>
              </a:ext>
            </a:extLst>
          </p:cNvPr>
          <p:cNvSpPr>
            <a:spLocks noEditPoints="1"/>
          </p:cNvSpPr>
          <p:nvPr/>
        </p:nvSpPr>
        <p:spPr bwMode="auto">
          <a:xfrm>
            <a:off x="5888480" y="2830069"/>
            <a:ext cx="424897" cy="426157"/>
          </a:xfrm>
          <a:custGeom>
            <a:gdLst>
              <a:gd name="T0" fmla="*/ 168 w 185"/>
              <a:gd name="T1" fmla="*/ 0 h 186"/>
              <a:gd name="T2" fmla="*/ 16 w 185"/>
              <a:gd name="T3" fmla="*/ 0 h 186"/>
              <a:gd name="T4" fmla="*/ 0 w 185"/>
              <a:gd name="T5" fmla="*/ 17 h 186"/>
              <a:gd name="T6" fmla="*/ 0 w 185"/>
              <a:gd name="T7" fmla="*/ 144 h 186"/>
              <a:gd name="T8" fmla="*/ 16 w 185"/>
              <a:gd name="T9" fmla="*/ 161 h 186"/>
              <a:gd name="T10" fmla="*/ 75 w 185"/>
              <a:gd name="T11" fmla="*/ 161 h 186"/>
              <a:gd name="T12" fmla="*/ 75 w 185"/>
              <a:gd name="T13" fmla="*/ 177 h 186"/>
              <a:gd name="T14" fmla="*/ 63 w 185"/>
              <a:gd name="T15" fmla="*/ 177 h 186"/>
              <a:gd name="T16" fmla="*/ 59 w 185"/>
              <a:gd name="T17" fmla="*/ 182 h 186"/>
              <a:gd name="T18" fmla="*/ 63 w 185"/>
              <a:gd name="T19" fmla="*/ 186 h 186"/>
              <a:gd name="T20" fmla="*/ 122 w 185"/>
              <a:gd name="T21" fmla="*/ 186 h 186"/>
              <a:gd name="T22" fmla="*/ 126 w 185"/>
              <a:gd name="T23" fmla="*/ 182 h 186"/>
              <a:gd name="T24" fmla="*/ 122 w 185"/>
              <a:gd name="T25" fmla="*/ 177 h 186"/>
              <a:gd name="T26" fmla="*/ 109 w 185"/>
              <a:gd name="T27" fmla="*/ 177 h 186"/>
              <a:gd name="T28" fmla="*/ 109 w 185"/>
              <a:gd name="T29" fmla="*/ 161 h 186"/>
              <a:gd name="T30" fmla="*/ 168 w 185"/>
              <a:gd name="T31" fmla="*/ 161 h 186"/>
              <a:gd name="T32" fmla="*/ 185 w 185"/>
              <a:gd name="T33" fmla="*/ 144 h 186"/>
              <a:gd name="T34" fmla="*/ 185 w 185"/>
              <a:gd name="T35" fmla="*/ 17 h 186"/>
              <a:gd name="T36" fmla="*/ 168 w 185"/>
              <a:gd name="T37" fmla="*/ 0 h 186"/>
              <a:gd name="T38" fmla="*/ 101 w 185"/>
              <a:gd name="T39" fmla="*/ 177 h 186"/>
              <a:gd name="T40" fmla="*/ 84 w 185"/>
              <a:gd name="T41" fmla="*/ 177 h 186"/>
              <a:gd name="T42" fmla="*/ 84 w 185"/>
              <a:gd name="T43" fmla="*/ 161 h 186"/>
              <a:gd name="T44" fmla="*/ 101 w 185"/>
              <a:gd name="T45" fmla="*/ 161 h 186"/>
              <a:gd name="T46" fmla="*/ 101 w 185"/>
              <a:gd name="T47" fmla="*/ 177 h 186"/>
              <a:gd name="T48" fmla="*/ 177 w 185"/>
              <a:gd name="T49" fmla="*/ 144 h 186"/>
              <a:gd name="T50" fmla="*/ 168 w 185"/>
              <a:gd name="T51" fmla="*/ 152 h 186"/>
              <a:gd name="T52" fmla="*/ 16 w 185"/>
              <a:gd name="T53" fmla="*/ 152 h 186"/>
              <a:gd name="T54" fmla="*/ 8 w 185"/>
              <a:gd name="T55" fmla="*/ 144 h 186"/>
              <a:gd name="T56" fmla="*/ 8 w 185"/>
              <a:gd name="T57" fmla="*/ 135 h 186"/>
              <a:gd name="T58" fmla="*/ 177 w 185"/>
              <a:gd name="T59" fmla="*/ 135 h 186"/>
              <a:gd name="T60" fmla="*/ 177 w 185"/>
              <a:gd name="T61" fmla="*/ 144 h 186"/>
              <a:gd name="T62" fmla="*/ 177 w 185"/>
              <a:gd name="T63" fmla="*/ 127 h 186"/>
              <a:gd name="T64" fmla="*/ 8 w 185"/>
              <a:gd name="T65" fmla="*/ 127 h 186"/>
              <a:gd name="T66" fmla="*/ 8 w 185"/>
              <a:gd name="T67" fmla="*/ 17 h 186"/>
              <a:gd name="T68" fmla="*/ 16 w 185"/>
              <a:gd name="T69" fmla="*/ 9 h 186"/>
              <a:gd name="T70" fmla="*/ 168 w 185"/>
              <a:gd name="T71" fmla="*/ 9 h 186"/>
              <a:gd name="T72" fmla="*/ 177 w 185"/>
              <a:gd name="T73" fmla="*/ 17 h 186"/>
              <a:gd name="T74" fmla="*/ 177 w 185"/>
              <a:gd name="T75" fmla="*/ 127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5" h="186">
                <a:moveTo>
                  <a:pt x="168" y="0"/>
                </a:moveTo>
                <a:cubicBezTo>
                  <a:pt x="16" y="0"/>
                  <a:pt x="16" y="0"/>
                  <a:pt x="16" y="0"/>
                </a:cubicBezTo>
                <a:cubicBezTo>
                  <a:pt x="7" y="0"/>
                  <a:pt x="0" y="8"/>
                  <a:pt x="0" y="17"/>
                </a:cubicBezTo>
                <a:cubicBezTo>
                  <a:pt x="0" y="144"/>
                  <a:pt x="0" y="144"/>
                  <a:pt x="0" y="144"/>
                </a:cubicBezTo>
                <a:cubicBezTo>
                  <a:pt x="0" y="153"/>
                  <a:pt x="7" y="161"/>
                  <a:pt x="16" y="161"/>
                </a:cubicBezTo>
                <a:cubicBezTo>
                  <a:pt x="75" y="161"/>
                  <a:pt x="75" y="161"/>
                  <a:pt x="75" y="161"/>
                </a:cubicBezTo>
                <a:cubicBezTo>
                  <a:pt x="75" y="177"/>
                  <a:pt x="75" y="177"/>
                  <a:pt x="75" y="177"/>
                </a:cubicBezTo>
                <a:cubicBezTo>
                  <a:pt x="63" y="177"/>
                  <a:pt x="63" y="177"/>
                  <a:pt x="63" y="177"/>
                </a:cubicBezTo>
                <a:cubicBezTo>
                  <a:pt x="60" y="177"/>
                  <a:pt x="59" y="179"/>
                  <a:pt x="59" y="182"/>
                </a:cubicBezTo>
                <a:cubicBezTo>
                  <a:pt x="59" y="184"/>
                  <a:pt x="60" y="186"/>
                  <a:pt x="63" y="186"/>
                </a:cubicBezTo>
                <a:cubicBezTo>
                  <a:pt x="122" y="186"/>
                  <a:pt x="122" y="186"/>
                  <a:pt x="122" y="186"/>
                </a:cubicBezTo>
                <a:cubicBezTo>
                  <a:pt x="124" y="186"/>
                  <a:pt x="126" y="184"/>
                  <a:pt x="126" y="182"/>
                </a:cubicBezTo>
                <a:cubicBezTo>
                  <a:pt x="126" y="179"/>
                  <a:pt x="124" y="177"/>
                  <a:pt x="122" y="177"/>
                </a:cubicBezTo>
                <a:cubicBezTo>
                  <a:pt x="109" y="177"/>
                  <a:pt x="109" y="177"/>
                  <a:pt x="109" y="177"/>
                </a:cubicBezTo>
                <a:cubicBezTo>
                  <a:pt x="109" y="161"/>
                  <a:pt x="109" y="161"/>
                  <a:pt x="109" y="161"/>
                </a:cubicBezTo>
                <a:cubicBezTo>
                  <a:pt x="168" y="161"/>
                  <a:pt x="168" y="161"/>
                  <a:pt x="168" y="161"/>
                </a:cubicBezTo>
                <a:cubicBezTo>
                  <a:pt x="178" y="161"/>
                  <a:pt x="185" y="153"/>
                  <a:pt x="185" y="144"/>
                </a:cubicBezTo>
                <a:cubicBezTo>
                  <a:pt x="185" y="17"/>
                  <a:pt x="185" y="17"/>
                  <a:pt x="185" y="17"/>
                </a:cubicBezTo>
                <a:cubicBezTo>
                  <a:pt x="185" y="8"/>
                  <a:pt x="178" y="0"/>
                  <a:pt x="168" y="0"/>
                </a:cubicBezTo>
                <a:close/>
                <a:moveTo>
                  <a:pt x="101" y="177"/>
                </a:moveTo>
                <a:cubicBezTo>
                  <a:pt x="84" y="177"/>
                  <a:pt x="84" y="177"/>
                  <a:pt x="84" y="177"/>
                </a:cubicBezTo>
                <a:cubicBezTo>
                  <a:pt x="84" y="161"/>
                  <a:pt x="84" y="161"/>
                  <a:pt x="84" y="161"/>
                </a:cubicBezTo>
                <a:cubicBezTo>
                  <a:pt x="101" y="161"/>
                  <a:pt x="101" y="161"/>
                  <a:pt x="101" y="161"/>
                </a:cubicBezTo>
                <a:lnTo>
                  <a:pt x="101" y="177"/>
                </a:lnTo>
                <a:close/>
                <a:moveTo>
                  <a:pt x="177" y="144"/>
                </a:moveTo>
                <a:cubicBezTo>
                  <a:pt x="177" y="148"/>
                  <a:pt x="173" y="152"/>
                  <a:pt x="168" y="152"/>
                </a:cubicBezTo>
                <a:cubicBezTo>
                  <a:pt x="16" y="152"/>
                  <a:pt x="16" y="152"/>
                  <a:pt x="16" y="152"/>
                </a:cubicBezTo>
                <a:cubicBezTo>
                  <a:pt x="12" y="152"/>
                  <a:pt x="8" y="148"/>
                  <a:pt x="8" y="144"/>
                </a:cubicBezTo>
                <a:cubicBezTo>
                  <a:pt x="8" y="135"/>
                  <a:pt x="8" y="135"/>
                  <a:pt x="8" y="135"/>
                </a:cubicBezTo>
                <a:cubicBezTo>
                  <a:pt x="177" y="135"/>
                  <a:pt x="177" y="135"/>
                  <a:pt x="177" y="135"/>
                </a:cubicBezTo>
                <a:lnTo>
                  <a:pt x="177" y="144"/>
                </a:lnTo>
                <a:close/>
                <a:moveTo>
                  <a:pt x="177" y="127"/>
                </a:moveTo>
                <a:cubicBezTo>
                  <a:pt x="8" y="127"/>
                  <a:pt x="8" y="127"/>
                  <a:pt x="8" y="127"/>
                </a:cubicBezTo>
                <a:cubicBezTo>
                  <a:pt x="8" y="17"/>
                  <a:pt x="8" y="17"/>
                  <a:pt x="8" y="17"/>
                </a:cubicBezTo>
                <a:cubicBezTo>
                  <a:pt x="8" y="13"/>
                  <a:pt x="12" y="9"/>
                  <a:pt x="16" y="9"/>
                </a:cubicBezTo>
                <a:cubicBezTo>
                  <a:pt x="168" y="9"/>
                  <a:pt x="168" y="9"/>
                  <a:pt x="168" y="9"/>
                </a:cubicBezTo>
                <a:cubicBezTo>
                  <a:pt x="173" y="9"/>
                  <a:pt x="177" y="13"/>
                  <a:pt x="177" y="17"/>
                </a:cubicBezTo>
                <a:lnTo>
                  <a:pt x="177" y="127"/>
                </a:lnTo>
                <a:close/>
              </a:path>
            </a:pathLst>
          </a:custGeom>
          <a:solidFill>
            <a:srgbClr val="64443D"/>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7" name="Freeform 500">
            <a:extLst>
              <a:ext uri="{FF2B5EF4-FFF2-40B4-BE49-F238E27FC236}">
                <a16:creationId xmlns:a16="http://schemas.microsoft.com/office/drawing/2014/main" id="{D6CB4212-8ED4-478F-9FDB-CB8CD05EC659}"/>
              </a:ext>
            </a:extLst>
          </p:cNvPr>
          <p:cNvSpPr>
            <a:spLocks noChangeAspect="1" noEditPoints="1"/>
          </p:cNvSpPr>
          <p:nvPr/>
        </p:nvSpPr>
        <p:spPr bwMode="auto">
          <a:xfrm>
            <a:off x="8476701" y="2830069"/>
            <a:ext cx="431975" cy="431975"/>
          </a:xfrm>
          <a:custGeom>
            <a:gdLst>
              <a:gd name="T0" fmla="*/ 152 w 186"/>
              <a:gd name="T1" fmla="*/ 55 h 186"/>
              <a:gd name="T2" fmla="*/ 127 w 186"/>
              <a:gd name="T3" fmla="*/ 55 h 186"/>
              <a:gd name="T4" fmla="*/ 140 w 186"/>
              <a:gd name="T5" fmla="*/ 51 h 186"/>
              <a:gd name="T6" fmla="*/ 140 w 186"/>
              <a:gd name="T7" fmla="*/ 60 h 186"/>
              <a:gd name="T8" fmla="*/ 140 w 186"/>
              <a:gd name="T9" fmla="*/ 51 h 186"/>
              <a:gd name="T10" fmla="*/ 102 w 186"/>
              <a:gd name="T11" fmla="*/ 9 h 186"/>
              <a:gd name="T12" fmla="*/ 85 w 186"/>
              <a:gd name="T13" fmla="*/ 9 h 186"/>
              <a:gd name="T14" fmla="*/ 0 w 186"/>
              <a:gd name="T15" fmla="*/ 17 h 186"/>
              <a:gd name="T16" fmla="*/ 9 w 186"/>
              <a:gd name="T17" fmla="*/ 34 h 186"/>
              <a:gd name="T18" fmla="*/ 17 w 186"/>
              <a:gd name="T19" fmla="*/ 144 h 186"/>
              <a:gd name="T20" fmla="*/ 89 w 186"/>
              <a:gd name="T21" fmla="*/ 155 h 186"/>
              <a:gd name="T22" fmla="*/ 64 w 186"/>
              <a:gd name="T23" fmla="*/ 182 h 186"/>
              <a:gd name="T24" fmla="*/ 71 w 186"/>
              <a:gd name="T25" fmla="*/ 185 h 186"/>
              <a:gd name="T26" fmla="*/ 116 w 186"/>
              <a:gd name="T27" fmla="*/ 185 h 186"/>
              <a:gd name="T28" fmla="*/ 123 w 186"/>
              <a:gd name="T29" fmla="*/ 182 h 186"/>
              <a:gd name="T30" fmla="*/ 97 w 186"/>
              <a:gd name="T31" fmla="*/ 155 h 186"/>
              <a:gd name="T32" fmla="*/ 169 w 186"/>
              <a:gd name="T33" fmla="*/ 144 h 186"/>
              <a:gd name="T34" fmla="*/ 178 w 186"/>
              <a:gd name="T35" fmla="*/ 34 h 186"/>
              <a:gd name="T36" fmla="*/ 186 w 186"/>
              <a:gd name="T37" fmla="*/ 17 h 186"/>
              <a:gd name="T38" fmla="*/ 169 w 186"/>
              <a:gd name="T39" fmla="*/ 135 h 186"/>
              <a:gd name="T40" fmla="*/ 17 w 186"/>
              <a:gd name="T41" fmla="*/ 34 h 186"/>
              <a:gd name="T42" fmla="*/ 169 w 186"/>
              <a:gd name="T43" fmla="*/ 135 h 186"/>
              <a:gd name="T44" fmla="*/ 9 w 186"/>
              <a:gd name="T45" fmla="*/ 26 h 186"/>
              <a:gd name="T46" fmla="*/ 178 w 186"/>
              <a:gd name="T47" fmla="*/ 17 h 186"/>
              <a:gd name="T48" fmla="*/ 38 w 186"/>
              <a:gd name="T49" fmla="*/ 119 h 186"/>
              <a:gd name="T50" fmla="*/ 152 w 186"/>
              <a:gd name="T51" fmla="*/ 114 h 186"/>
              <a:gd name="T52" fmla="*/ 151 w 186"/>
              <a:gd name="T53" fmla="*/ 112 h 186"/>
              <a:gd name="T54" fmla="*/ 126 w 186"/>
              <a:gd name="T55" fmla="*/ 78 h 186"/>
              <a:gd name="T56" fmla="*/ 120 w 186"/>
              <a:gd name="T57" fmla="*/ 78 h 186"/>
              <a:gd name="T58" fmla="*/ 75 w 186"/>
              <a:gd name="T59" fmla="*/ 61 h 186"/>
              <a:gd name="T60" fmla="*/ 69 w 186"/>
              <a:gd name="T61" fmla="*/ 61 h 186"/>
              <a:gd name="T62" fmla="*/ 35 w 186"/>
              <a:gd name="T63" fmla="*/ 112 h 186"/>
              <a:gd name="T64" fmla="*/ 34 w 186"/>
              <a:gd name="T65" fmla="*/ 114 h 186"/>
              <a:gd name="T66" fmla="*/ 73 w 186"/>
              <a:gd name="T67" fmla="*/ 70 h 186"/>
              <a:gd name="T68" fmla="*/ 106 w 186"/>
              <a:gd name="T69" fmla="*/ 102 h 186"/>
              <a:gd name="T70" fmla="*/ 122 w 186"/>
              <a:gd name="T71" fmla="*/ 87 h 186"/>
              <a:gd name="T72" fmla="*/ 46 w 186"/>
              <a:gd name="T73" fmla="*/ 110 h 1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86">
                <a:moveTo>
                  <a:pt x="140" y="68"/>
                </a:moveTo>
                <a:cubicBezTo>
                  <a:pt x="147" y="68"/>
                  <a:pt x="152" y="62"/>
                  <a:pt x="152" y="55"/>
                </a:cubicBezTo>
                <a:cubicBezTo>
                  <a:pt x="152" y="48"/>
                  <a:pt x="147" y="43"/>
                  <a:pt x="140" y="43"/>
                </a:cubicBezTo>
                <a:cubicBezTo>
                  <a:pt x="133" y="43"/>
                  <a:pt x="127" y="48"/>
                  <a:pt x="127" y="55"/>
                </a:cubicBezTo>
                <a:cubicBezTo>
                  <a:pt x="127" y="62"/>
                  <a:pt x="133" y="68"/>
                  <a:pt x="140" y="68"/>
                </a:cubicBezTo>
                <a:close/>
                <a:moveTo>
                  <a:pt x="140" y="51"/>
                </a:moveTo>
                <a:cubicBezTo>
                  <a:pt x="142" y="51"/>
                  <a:pt x="144" y="53"/>
                  <a:pt x="144" y="55"/>
                </a:cubicBezTo>
                <a:cubicBezTo>
                  <a:pt x="144" y="58"/>
                  <a:pt x="142" y="60"/>
                  <a:pt x="140" y="60"/>
                </a:cubicBezTo>
                <a:cubicBezTo>
                  <a:pt x="137" y="60"/>
                  <a:pt x="135" y="58"/>
                  <a:pt x="135" y="55"/>
                </a:cubicBezTo>
                <a:cubicBezTo>
                  <a:pt x="135" y="53"/>
                  <a:pt x="137" y="51"/>
                  <a:pt x="140" y="51"/>
                </a:cubicBezTo>
                <a:close/>
                <a:moveTo>
                  <a:pt x="178" y="9"/>
                </a:moveTo>
                <a:cubicBezTo>
                  <a:pt x="102" y="9"/>
                  <a:pt x="102" y="9"/>
                  <a:pt x="102" y="9"/>
                </a:cubicBezTo>
                <a:cubicBezTo>
                  <a:pt x="102" y="4"/>
                  <a:pt x="98" y="0"/>
                  <a:pt x="93" y="0"/>
                </a:cubicBezTo>
                <a:cubicBezTo>
                  <a:pt x="89" y="0"/>
                  <a:pt x="85" y="4"/>
                  <a:pt x="85" y="9"/>
                </a:cubicBezTo>
                <a:cubicBezTo>
                  <a:pt x="9" y="9"/>
                  <a:pt x="9" y="9"/>
                  <a:pt x="9" y="9"/>
                </a:cubicBezTo>
                <a:cubicBezTo>
                  <a:pt x="4" y="9"/>
                  <a:pt x="0" y="13"/>
                  <a:pt x="0" y="17"/>
                </a:cubicBezTo>
                <a:cubicBezTo>
                  <a:pt x="0" y="26"/>
                  <a:pt x="0" y="26"/>
                  <a:pt x="0" y="26"/>
                </a:cubicBezTo>
                <a:cubicBezTo>
                  <a:pt x="0" y="30"/>
                  <a:pt x="4" y="34"/>
                  <a:pt x="9" y="34"/>
                </a:cubicBezTo>
                <a:cubicBezTo>
                  <a:pt x="9" y="135"/>
                  <a:pt x="9" y="135"/>
                  <a:pt x="9" y="135"/>
                </a:cubicBezTo>
                <a:cubicBezTo>
                  <a:pt x="9" y="140"/>
                  <a:pt x="13" y="144"/>
                  <a:pt x="17" y="144"/>
                </a:cubicBezTo>
                <a:cubicBezTo>
                  <a:pt x="89" y="144"/>
                  <a:pt x="89" y="144"/>
                  <a:pt x="89" y="144"/>
                </a:cubicBezTo>
                <a:cubicBezTo>
                  <a:pt x="89" y="155"/>
                  <a:pt x="89" y="155"/>
                  <a:pt x="89" y="155"/>
                </a:cubicBezTo>
                <a:cubicBezTo>
                  <a:pt x="65" y="179"/>
                  <a:pt x="65" y="179"/>
                  <a:pt x="65" y="179"/>
                </a:cubicBezTo>
                <a:cubicBezTo>
                  <a:pt x="64" y="180"/>
                  <a:pt x="64" y="181"/>
                  <a:pt x="64" y="182"/>
                </a:cubicBezTo>
                <a:cubicBezTo>
                  <a:pt x="64" y="184"/>
                  <a:pt x="66" y="186"/>
                  <a:pt x="68" y="186"/>
                </a:cubicBezTo>
                <a:cubicBezTo>
                  <a:pt x="69" y="186"/>
                  <a:pt x="70" y="186"/>
                  <a:pt x="71" y="185"/>
                </a:cubicBezTo>
                <a:cubicBezTo>
                  <a:pt x="93" y="163"/>
                  <a:pt x="93" y="163"/>
                  <a:pt x="93" y="163"/>
                </a:cubicBezTo>
                <a:cubicBezTo>
                  <a:pt x="116" y="185"/>
                  <a:pt x="116" y="185"/>
                  <a:pt x="116" y="185"/>
                </a:cubicBezTo>
                <a:cubicBezTo>
                  <a:pt x="116" y="186"/>
                  <a:pt x="117" y="186"/>
                  <a:pt x="119" y="186"/>
                </a:cubicBezTo>
                <a:cubicBezTo>
                  <a:pt x="121" y="186"/>
                  <a:pt x="123" y="184"/>
                  <a:pt x="123" y="182"/>
                </a:cubicBezTo>
                <a:cubicBezTo>
                  <a:pt x="123" y="181"/>
                  <a:pt x="122" y="180"/>
                  <a:pt x="122" y="179"/>
                </a:cubicBezTo>
                <a:cubicBezTo>
                  <a:pt x="97" y="155"/>
                  <a:pt x="97" y="155"/>
                  <a:pt x="97" y="155"/>
                </a:cubicBezTo>
                <a:cubicBezTo>
                  <a:pt x="97" y="144"/>
                  <a:pt x="97" y="144"/>
                  <a:pt x="97" y="144"/>
                </a:cubicBezTo>
                <a:cubicBezTo>
                  <a:pt x="169" y="144"/>
                  <a:pt x="169" y="144"/>
                  <a:pt x="169" y="144"/>
                </a:cubicBezTo>
                <a:cubicBezTo>
                  <a:pt x="174" y="144"/>
                  <a:pt x="178" y="140"/>
                  <a:pt x="178" y="135"/>
                </a:cubicBezTo>
                <a:cubicBezTo>
                  <a:pt x="178" y="34"/>
                  <a:pt x="178" y="34"/>
                  <a:pt x="178" y="34"/>
                </a:cubicBezTo>
                <a:cubicBezTo>
                  <a:pt x="182" y="34"/>
                  <a:pt x="186" y="30"/>
                  <a:pt x="186" y="26"/>
                </a:cubicBezTo>
                <a:cubicBezTo>
                  <a:pt x="186" y="17"/>
                  <a:pt x="186" y="17"/>
                  <a:pt x="186" y="17"/>
                </a:cubicBezTo>
                <a:cubicBezTo>
                  <a:pt x="186" y="13"/>
                  <a:pt x="182" y="9"/>
                  <a:pt x="178" y="9"/>
                </a:cubicBezTo>
                <a:close/>
                <a:moveTo>
                  <a:pt x="169" y="135"/>
                </a:moveTo>
                <a:cubicBezTo>
                  <a:pt x="17" y="135"/>
                  <a:pt x="17" y="135"/>
                  <a:pt x="17" y="135"/>
                </a:cubicBezTo>
                <a:cubicBezTo>
                  <a:pt x="17" y="34"/>
                  <a:pt x="17" y="34"/>
                  <a:pt x="17" y="34"/>
                </a:cubicBezTo>
                <a:cubicBezTo>
                  <a:pt x="169" y="34"/>
                  <a:pt x="169" y="34"/>
                  <a:pt x="169" y="34"/>
                </a:cubicBezTo>
                <a:lnTo>
                  <a:pt x="169" y="135"/>
                </a:lnTo>
                <a:close/>
                <a:moveTo>
                  <a:pt x="178" y="26"/>
                </a:moveTo>
                <a:cubicBezTo>
                  <a:pt x="9" y="26"/>
                  <a:pt x="9" y="26"/>
                  <a:pt x="9" y="26"/>
                </a:cubicBezTo>
                <a:cubicBezTo>
                  <a:pt x="9" y="17"/>
                  <a:pt x="9" y="17"/>
                  <a:pt x="9" y="17"/>
                </a:cubicBezTo>
                <a:cubicBezTo>
                  <a:pt x="178" y="17"/>
                  <a:pt x="178" y="17"/>
                  <a:pt x="178" y="17"/>
                </a:cubicBezTo>
                <a:lnTo>
                  <a:pt x="178" y="26"/>
                </a:lnTo>
                <a:close/>
                <a:moveTo>
                  <a:pt x="38" y="119"/>
                </a:moveTo>
                <a:cubicBezTo>
                  <a:pt x="148" y="119"/>
                  <a:pt x="148" y="119"/>
                  <a:pt x="148" y="119"/>
                </a:cubicBezTo>
                <a:cubicBezTo>
                  <a:pt x="150" y="119"/>
                  <a:pt x="152" y="117"/>
                  <a:pt x="152" y="114"/>
                </a:cubicBezTo>
                <a:cubicBezTo>
                  <a:pt x="152" y="113"/>
                  <a:pt x="152" y="113"/>
                  <a:pt x="151" y="112"/>
                </a:cubicBezTo>
                <a:cubicBezTo>
                  <a:pt x="151" y="112"/>
                  <a:pt x="151" y="112"/>
                  <a:pt x="151" y="112"/>
                </a:cubicBezTo>
                <a:cubicBezTo>
                  <a:pt x="126" y="78"/>
                  <a:pt x="126" y="78"/>
                  <a:pt x="126" y="78"/>
                </a:cubicBezTo>
                <a:cubicBezTo>
                  <a:pt x="126" y="78"/>
                  <a:pt x="126" y="78"/>
                  <a:pt x="126" y="78"/>
                </a:cubicBezTo>
                <a:cubicBezTo>
                  <a:pt x="125" y="77"/>
                  <a:pt x="124" y="76"/>
                  <a:pt x="123" y="76"/>
                </a:cubicBezTo>
                <a:cubicBezTo>
                  <a:pt x="122" y="76"/>
                  <a:pt x="121" y="77"/>
                  <a:pt x="120" y="78"/>
                </a:cubicBezTo>
                <a:cubicBezTo>
                  <a:pt x="106" y="92"/>
                  <a:pt x="106" y="92"/>
                  <a:pt x="106" y="92"/>
                </a:cubicBezTo>
                <a:cubicBezTo>
                  <a:pt x="75" y="61"/>
                  <a:pt x="75" y="61"/>
                  <a:pt x="75" y="61"/>
                </a:cubicBezTo>
                <a:cubicBezTo>
                  <a:pt x="74" y="60"/>
                  <a:pt x="73" y="60"/>
                  <a:pt x="72" y="60"/>
                </a:cubicBezTo>
                <a:cubicBezTo>
                  <a:pt x="71" y="60"/>
                  <a:pt x="69" y="60"/>
                  <a:pt x="69" y="61"/>
                </a:cubicBezTo>
                <a:cubicBezTo>
                  <a:pt x="69" y="61"/>
                  <a:pt x="69" y="61"/>
                  <a:pt x="69" y="61"/>
                </a:cubicBezTo>
                <a:cubicBezTo>
                  <a:pt x="35" y="112"/>
                  <a:pt x="35" y="112"/>
                  <a:pt x="35" y="112"/>
                </a:cubicBezTo>
                <a:cubicBezTo>
                  <a:pt x="35" y="112"/>
                  <a:pt x="35" y="112"/>
                  <a:pt x="35" y="112"/>
                </a:cubicBezTo>
                <a:cubicBezTo>
                  <a:pt x="34" y="113"/>
                  <a:pt x="34" y="114"/>
                  <a:pt x="34" y="114"/>
                </a:cubicBezTo>
                <a:cubicBezTo>
                  <a:pt x="34" y="117"/>
                  <a:pt x="36" y="119"/>
                  <a:pt x="38" y="119"/>
                </a:cubicBezTo>
                <a:close/>
                <a:moveTo>
                  <a:pt x="73" y="70"/>
                </a:moveTo>
                <a:cubicBezTo>
                  <a:pt x="103" y="101"/>
                  <a:pt x="103" y="101"/>
                  <a:pt x="103" y="101"/>
                </a:cubicBezTo>
                <a:cubicBezTo>
                  <a:pt x="104" y="101"/>
                  <a:pt x="105" y="102"/>
                  <a:pt x="106" y="102"/>
                </a:cubicBezTo>
                <a:cubicBezTo>
                  <a:pt x="107" y="102"/>
                  <a:pt x="108" y="101"/>
                  <a:pt x="109" y="101"/>
                </a:cubicBezTo>
                <a:cubicBezTo>
                  <a:pt x="122" y="87"/>
                  <a:pt x="122" y="87"/>
                  <a:pt x="122" y="87"/>
                </a:cubicBezTo>
                <a:cubicBezTo>
                  <a:pt x="140" y="110"/>
                  <a:pt x="140" y="110"/>
                  <a:pt x="140" y="110"/>
                </a:cubicBezTo>
                <a:cubicBezTo>
                  <a:pt x="46" y="110"/>
                  <a:pt x="46" y="110"/>
                  <a:pt x="46" y="110"/>
                </a:cubicBezTo>
                <a:lnTo>
                  <a:pt x="73" y="70"/>
                </a:lnTo>
                <a:close/>
              </a:path>
            </a:pathLst>
          </a:custGeom>
          <a:solidFill>
            <a:srgbClr val="64443D"/>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8" name="Freeform 139">
            <a:extLst>
              <a:ext uri="{FF2B5EF4-FFF2-40B4-BE49-F238E27FC236}">
                <a16:creationId xmlns:a16="http://schemas.microsoft.com/office/drawing/2014/main" id="{65C5B466-5E37-47EC-82EF-97D9EADA6BF3}"/>
              </a:ext>
            </a:extLst>
          </p:cNvPr>
          <p:cNvSpPr>
            <a:spLocks noChangeAspect="1" noEditPoints="1"/>
          </p:cNvSpPr>
          <p:nvPr/>
        </p:nvSpPr>
        <p:spPr bwMode="auto">
          <a:xfrm>
            <a:off x="3245788" y="2852280"/>
            <a:ext cx="456462" cy="375192"/>
          </a:xfrm>
          <a:custGeom>
            <a:gdLst>
              <a:gd name="T0" fmla="*/ 177 w 185"/>
              <a:gd name="T1" fmla="*/ 17 h 152"/>
              <a:gd name="T2" fmla="*/ 126 w 185"/>
              <a:gd name="T3" fmla="*/ 17 h 152"/>
              <a:gd name="T4" fmla="*/ 109 w 185"/>
              <a:gd name="T5" fmla="*/ 0 h 152"/>
              <a:gd name="T6" fmla="*/ 76 w 185"/>
              <a:gd name="T7" fmla="*/ 0 h 152"/>
              <a:gd name="T8" fmla="*/ 59 w 185"/>
              <a:gd name="T9" fmla="*/ 17 h 152"/>
              <a:gd name="T10" fmla="*/ 8 w 185"/>
              <a:gd name="T11" fmla="*/ 17 h 152"/>
              <a:gd name="T12" fmla="*/ 0 w 185"/>
              <a:gd name="T13" fmla="*/ 25 h 152"/>
              <a:gd name="T14" fmla="*/ 0 w 185"/>
              <a:gd name="T15" fmla="*/ 143 h 152"/>
              <a:gd name="T16" fmla="*/ 8 w 185"/>
              <a:gd name="T17" fmla="*/ 152 h 152"/>
              <a:gd name="T18" fmla="*/ 177 w 185"/>
              <a:gd name="T19" fmla="*/ 152 h 152"/>
              <a:gd name="T20" fmla="*/ 185 w 185"/>
              <a:gd name="T21" fmla="*/ 143 h 152"/>
              <a:gd name="T22" fmla="*/ 185 w 185"/>
              <a:gd name="T23" fmla="*/ 25 h 152"/>
              <a:gd name="T24" fmla="*/ 177 w 185"/>
              <a:gd name="T25" fmla="*/ 17 h 152"/>
              <a:gd name="T26" fmla="*/ 76 w 185"/>
              <a:gd name="T27" fmla="*/ 8 h 152"/>
              <a:gd name="T28" fmla="*/ 109 w 185"/>
              <a:gd name="T29" fmla="*/ 8 h 152"/>
              <a:gd name="T30" fmla="*/ 118 w 185"/>
              <a:gd name="T31" fmla="*/ 17 h 152"/>
              <a:gd name="T32" fmla="*/ 67 w 185"/>
              <a:gd name="T33" fmla="*/ 17 h 152"/>
              <a:gd name="T34" fmla="*/ 76 w 185"/>
              <a:gd name="T35" fmla="*/ 8 h 152"/>
              <a:gd name="T36" fmla="*/ 25 w 185"/>
              <a:gd name="T37" fmla="*/ 118 h 152"/>
              <a:gd name="T38" fmla="*/ 21 w 185"/>
              <a:gd name="T39" fmla="*/ 122 h 152"/>
              <a:gd name="T40" fmla="*/ 25 w 185"/>
              <a:gd name="T41" fmla="*/ 127 h 152"/>
              <a:gd name="T42" fmla="*/ 25 w 185"/>
              <a:gd name="T43" fmla="*/ 143 h 152"/>
              <a:gd name="T44" fmla="*/ 8 w 185"/>
              <a:gd name="T45" fmla="*/ 143 h 152"/>
              <a:gd name="T46" fmla="*/ 8 w 185"/>
              <a:gd name="T47" fmla="*/ 25 h 152"/>
              <a:gd name="T48" fmla="*/ 25 w 185"/>
              <a:gd name="T49" fmla="*/ 25 h 152"/>
              <a:gd name="T50" fmla="*/ 25 w 185"/>
              <a:gd name="T51" fmla="*/ 118 h 152"/>
              <a:gd name="T52" fmla="*/ 152 w 185"/>
              <a:gd name="T53" fmla="*/ 118 h 152"/>
              <a:gd name="T54" fmla="*/ 147 w 185"/>
              <a:gd name="T55" fmla="*/ 122 h 152"/>
              <a:gd name="T56" fmla="*/ 152 w 185"/>
              <a:gd name="T57" fmla="*/ 127 h 152"/>
              <a:gd name="T58" fmla="*/ 152 w 185"/>
              <a:gd name="T59" fmla="*/ 143 h 152"/>
              <a:gd name="T60" fmla="*/ 34 w 185"/>
              <a:gd name="T61" fmla="*/ 143 h 152"/>
              <a:gd name="T62" fmla="*/ 34 w 185"/>
              <a:gd name="T63" fmla="*/ 127 h 152"/>
              <a:gd name="T64" fmla="*/ 38 w 185"/>
              <a:gd name="T65" fmla="*/ 122 h 152"/>
              <a:gd name="T66" fmla="*/ 34 w 185"/>
              <a:gd name="T67" fmla="*/ 118 h 152"/>
              <a:gd name="T68" fmla="*/ 34 w 185"/>
              <a:gd name="T69" fmla="*/ 25 h 152"/>
              <a:gd name="T70" fmla="*/ 152 w 185"/>
              <a:gd name="T71" fmla="*/ 25 h 152"/>
              <a:gd name="T72" fmla="*/ 152 w 185"/>
              <a:gd name="T73" fmla="*/ 118 h 152"/>
              <a:gd name="T74" fmla="*/ 177 w 185"/>
              <a:gd name="T75" fmla="*/ 143 h 152"/>
              <a:gd name="T76" fmla="*/ 160 w 185"/>
              <a:gd name="T77" fmla="*/ 143 h 152"/>
              <a:gd name="T78" fmla="*/ 160 w 185"/>
              <a:gd name="T79" fmla="*/ 127 h 152"/>
              <a:gd name="T80" fmla="*/ 164 w 185"/>
              <a:gd name="T81" fmla="*/ 122 h 152"/>
              <a:gd name="T82" fmla="*/ 160 w 185"/>
              <a:gd name="T83" fmla="*/ 118 h 152"/>
              <a:gd name="T84" fmla="*/ 160 w 185"/>
              <a:gd name="T85" fmla="*/ 25 h 152"/>
              <a:gd name="T86" fmla="*/ 177 w 185"/>
              <a:gd name="T87" fmla="*/ 25 h 152"/>
              <a:gd name="T88" fmla="*/ 177 w 185"/>
              <a:gd name="T89" fmla="*/ 143 h 152"/>
              <a:gd name="T90" fmla="*/ 46 w 185"/>
              <a:gd name="T91" fmla="*/ 59 h 152"/>
              <a:gd name="T92" fmla="*/ 55 w 185"/>
              <a:gd name="T93" fmla="*/ 59 h 152"/>
              <a:gd name="T94" fmla="*/ 59 w 185"/>
              <a:gd name="T95" fmla="*/ 55 h 152"/>
              <a:gd name="T96" fmla="*/ 55 w 185"/>
              <a:gd name="T97" fmla="*/ 51 h 152"/>
              <a:gd name="T98" fmla="*/ 46 w 185"/>
              <a:gd name="T99" fmla="*/ 51 h 152"/>
              <a:gd name="T100" fmla="*/ 42 w 185"/>
              <a:gd name="T101" fmla="*/ 55 h 152"/>
              <a:gd name="T102" fmla="*/ 46 w 185"/>
              <a:gd name="T103" fmla="*/ 59 h 152"/>
              <a:gd name="T104" fmla="*/ 46 w 185"/>
              <a:gd name="T105" fmla="*/ 42 h 152"/>
              <a:gd name="T106" fmla="*/ 71 w 185"/>
              <a:gd name="T107" fmla="*/ 42 h 152"/>
              <a:gd name="T108" fmla="*/ 76 w 185"/>
              <a:gd name="T109" fmla="*/ 38 h 152"/>
              <a:gd name="T110" fmla="*/ 71 w 185"/>
              <a:gd name="T111" fmla="*/ 34 h 152"/>
              <a:gd name="T112" fmla="*/ 46 w 185"/>
              <a:gd name="T113" fmla="*/ 34 h 152"/>
              <a:gd name="T114" fmla="*/ 42 w 185"/>
              <a:gd name="T115" fmla="*/ 38 h 152"/>
              <a:gd name="T116" fmla="*/ 46 w 185"/>
              <a:gd name="T117" fmla="*/ 42 h 1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 h="152">
                <a:moveTo>
                  <a:pt x="177" y="17"/>
                </a:moveTo>
                <a:cubicBezTo>
                  <a:pt x="126" y="17"/>
                  <a:pt x="126" y="17"/>
                  <a:pt x="126" y="17"/>
                </a:cubicBezTo>
                <a:cubicBezTo>
                  <a:pt x="126" y="8"/>
                  <a:pt x="119" y="0"/>
                  <a:pt x="109" y="0"/>
                </a:cubicBezTo>
                <a:cubicBezTo>
                  <a:pt x="76" y="0"/>
                  <a:pt x="76" y="0"/>
                  <a:pt x="76" y="0"/>
                </a:cubicBezTo>
                <a:cubicBezTo>
                  <a:pt x="66" y="0"/>
                  <a:pt x="59" y="8"/>
                  <a:pt x="59" y="17"/>
                </a:cubicBezTo>
                <a:cubicBezTo>
                  <a:pt x="8" y="17"/>
                  <a:pt x="8" y="17"/>
                  <a:pt x="8" y="17"/>
                </a:cubicBezTo>
                <a:cubicBezTo>
                  <a:pt x="4" y="17"/>
                  <a:pt x="0" y="21"/>
                  <a:pt x="0" y="25"/>
                </a:cubicBezTo>
                <a:cubicBezTo>
                  <a:pt x="0" y="143"/>
                  <a:pt x="0" y="143"/>
                  <a:pt x="0" y="143"/>
                </a:cubicBezTo>
                <a:cubicBezTo>
                  <a:pt x="0" y="148"/>
                  <a:pt x="4" y="152"/>
                  <a:pt x="8" y="152"/>
                </a:cubicBezTo>
                <a:cubicBezTo>
                  <a:pt x="177" y="152"/>
                  <a:pt x="177" y="152"/>
                  <a:pt x="177" y="152"/>
                </a:cubicBezTo>
                <a:cubicBezTo>
                  <a:pt x="182" y="152"/>
                  <a:pt x="185" y="148"/>
                  <a:pt x="185" y="143"/>
                </a:cubicBezTo>
                <a:cubicBezTo>
                  <a:pt x="185" y="25"/>
                  <a:pt x="185" y="25"/>
                  <a:pt x="185" y="25"/>
                </a:cubicBezTo>
                <a:cubicBezTo>
                  <a:pt x="185" y="21"/>
                  <a:pt x="182" y="17"/>
                  <a:pt x="177" y="17"/>
                </a:cubicBezTo>
                <a:close/>
                <a:moveTo>
                  <a:pt x="76" y="8"/>
                </a:moveTo>
                <a:cubicBezTo>
                  <a:pt x="109" y="8"/>
                  <a:pt x="109" y="8"/>
                  <a:pt x="109" y="8"/>
                </a:cubicBezTo>
                <a:cubicBezTo>
                  <a:pt x="114" y="8"/>
                  <a:pt x="118" y="12"/>
                  <a:pt x="118" y="17"/>
                </a:cubicBezTo>
                <a:cubicBezTo>
                  <a:pt x="67" y="17"/>
                  <a:pt x="67" y="17"/>
                  <a:pt x="67" y="17"/>
                </a:cubicBezTo>
                <a:cubicBezTo>
                  <a:pt x="67" y="12"/>
                  <a:pt x="71" y="8"/>
                  <a:pt x="76" y="8"/>
                </a:cubicBezTo>
                <a:close/>
                <a:moveTo>
                  <a:pt x="25" y="118"/>
                </a:moveTo>
                <a:cubicBezTo>
                  <a:pt x="23" y="118"/>
                  <a:pt x="21" y="120"/>
                  <a:pt x="21" y="122"/>
                </a:cubicBezTo>
                <a:cubicBezTo>
                  <a:pt x="21" y="125"/>
                  <a:pt x="23" y="127"/>
                  <a:pt x="25" y="127"/>
                </a:cubicBezTo>
                <a:cubicBezTo>
                  <a:pt x="25" y="143"/>
                  <a:pt x="25" y="143"/>
                  <a:pt x="25" y="143"/>
                </a:cubicBezTo>
                <a:cubicBezTo>
                  <a:pt x="8" y="143"/>
                  <a:pt x="8" y="143"/>
                  <a:pt x="8" y="143"/>
                </a:cubicBezTo>
                <a:cubicBezTo>
                  <a:pt x="8" y="25"/>
                  <a:pt x="8" y="25"/>
                  <a:pt x="8" y="25"/>
                </a:cubicBezTo>
                <a:cubicBezTo>
                  <a:pt x="25" y="25"/>
                  <a:pt x="25" y="25"/>
                  <a:pt x="25" y="25"/>
                </a:cubicBezTo>
                <a:lnTo>
                  <a:pt x="25" y="118"/>
                </a:lnTo>
                <a:close/>
                <a:moveTo>
                  <a:pt x="152" y="118"/>
                </a:moveTo>
                <a:cubicBezTo>
                  <a:pt x="149" y="118"/>
                  <a:pt x="147" y="120"/>
                  <a:pt x="147" y="122"/>
                </a:cubicBezTo>
                <a:cubicBezTo>
                  <a:pt x="147" y="125"/>
                  <a:pt x="149" y="127"/>
                  <a:pt x="152" y="127"/>
                </a:cubicBezTo>
                <a:cubicBezTo>
                  <a:pt x="152" y="143"/>
                  <a:pt x="152" y="143"/>
                  <a:pt x="152" y="143"/>
                </a:cubicBezTo>
                <a:cubicBezTo>
                  <a:pt x="34" y="143"/>
                  <a:pt x="34" y="143"/>
                  <a:pt x="34" y="143"/>
                </a:cubicBezTo>
                <a:cubicBezTo>
                  <a:pt x="34" y="127"/>
                  <a:pt x="34" y="127"/>
                  <a:pt x="34" y="127"/>
                </a:cubicBezTo>
                <a:cubicBezTo>
                  <a:pt x="36" y="127"/>
                  <a:pt x="38" y="125"/>
                  <a:pt x="38" y="122"/>
                </a:cubicBezTo>
                <a:cubicBezTo>
                  <a:pt x="38" y="120"/>
                  <a:pt x="36" y="118"/>
                  <a:pt x="34" y="118"/>
                </a:cubicBezTo>
                <a:cubicBezTo>
                  <a:pt x="34" y="25"/>
                  <a:pt x="34" y="25"/>
                  <a:pt x="34" y="25"/>
                </a:cubicBezTo>
                <a:cubicBezTo>
                  <a:pt x="152" y="25"/>
                  <a:pt x="152" y="25"/>
                  <a:pt x="152" y="25"/>
                </a:cubicBezTo>
                <a:lnTo>
                  <a:pt x="152" y="118"/>
                </a:lnTo>
                <a:close/>
                <a:moveTo>
                  <a:pt x="177" y="143"/>
                </a:moveTo>
                <a:cubicBezTo>
                  <a:pt x="160" y="143"/>
                  <a:pt x="160" y="143"/>
                  <a:pt x="160" y="143"/>
                </a:cubicBezTo>
                <a:cubicBezTo>
                  <a:pt x="160" y="127"/>
                  <a:pt x="160" y="127"/>
                  <a:pt x="160" y="127"/>
                </a:cubicBezTo>
                <a:cubicBezTo>
                  <a:pt x="162" y="127"/>
                  <a:pt x="164" y="125"/>
                  <a:pt x="164" y="122"/>
                </a:cubicBezTo>
                <a:cubicBezTo>
                  <a:pt x="164" y="120"/>
                  <a:pt x="162" y="118"/>
                  <a:pt x="160" y="118"/>
                </a:cubicBezTo>
                <a:cubicBezTo>
                  <a:pt x="160" y="25"/>
                  <a:pt x="160" y="25"/>
                  <a:pt x="160" y="25"/>
                </a:cubicBezTo>
                <a:cubicBezTo>
                  <a:pt x="177" y="25"/>
                  <a:pt x="177" y="25"/>
                  <a:pt x="177" y="25"/>
                </a:cubicBezTo>
                <a:lnTo>
                  <a:pt x="177" y="143"/>
                </a:lnTo>
                <a:close/>
                <a:moveTo>
                  <a:pt x="46" y="59"/>
                </a:moveTo>
                <a:cubicBezTo>
                  <a:pt x="55" y="59"/>
                  <a:pt x="55" y="59"/>
                  <a:pt x="55" y="59"/>
                </a:cubicBezTo>
                <a:cubicBezTo>
                  <a:pt x="57" y="59"/>
                  <a:pt x="59" y="57"/>
                  <a:pt x="59" y="55"/>
                </a:cubicBezTo>
                <a:cubicBezTo>
                  <a:pt x="59" y="52"/>
                  <a:pt x="57" y="51"/>
                  <a:pt x="55" y="51"/>
                </a:cubicBezTo>
                <a:cubicBezTo>
                  <a:pt x="46" y="51"/>
                  <a:pt x="46" y="51"/>
                  <a:pt x="46" y="51"/>
                </a:cubicBezTo>
                <a:cubicBezTo>
                  <a:pt x="44" y="51"/>
                  <a:pt x="42" y="52"/>
                  <a:pt x="42" y="55"/>
                </a:cubicBezTo>
                <a:cubicBezTo>
                  <a:pt x="42" y="57"/>
                  <a:pt x="44" y="59"/>
                  <a:pt x="46" y="59"/>
                </a:cubicBezTo>
                <a:close/>
                <a:moveTo>
                  <a:pt x="46" y="42"/>
                </a:moveTo>
                <a:cubicBezTo>
                  <a:pt x="71" y="42"/>
                  <a:pt x="71" y="42"/>
                  <a:pt x="71" y="42"/>
                </a:cubicBezTo>
                <a:cubicBezTo>
                  <a:pt x="74" y="42"/>
                  <a:pt x="76" y="40"/>
                  <a:pt x="76" y="38"/>
                </a:cubicBezTo>
                <a:cubicBezTo>
                  <a:pt x="76" y="36"/>
                  <a:pt x="74" y="34"/>
                  <a:pt x="71" y="34"/>
                </a:cubicBezTo>
                <a:cubicBezTo>
                  <a:pt x="46" y="34"/>
                  <a:pt x="46" y="34"/>
                  <a:pt x="46" y="34"/>
                </a:cubicBezTo>
                <a:cubicBezTo>
                  <a:pt x="44" y="34"/>
                  <a:pt x="42" y="36"/>
                  <a:pt x="42" y="38"/>
                </a:cubicBezTo>
                <a:cubicBezTo>
                  <a:pt x="42" y="40"/>
                  <a:pt x="44" y="42"/>
                  <a:pt x="46" y="42"/>
                </a:cubicBezTo>
                <a:close/>
              </a:path>
            </a:pathLst>
          </a:custGeom>
          <a:solidFill>
            <a:srgbClr val="64443D"/>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Tree>
    <p:extLst>
      <p:ext uri="{BB962C8B-B14F-4D97-AF65-F5344CB8AC3E}">
        <p14:creationId val="190955988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29" presetClass="entr" presetSubtype="0" fill="hold" grpId="1"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2"/>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9" dur="500"/>
                                        <p:tgtEl>
                                          <p:spTgt spid="9"/>
                                        </p:tgtEl>
                                      </p:cBhvr>
                                    </p:animEffect>
                                  </p:childTnLst>
                                </p:cTn>
                              </p:par>
                            </p:childTnLst>
                          </p:cTn>
                        </p:par>
                        <p:par>
                          <p:cTn id="20" fill="hold" nodeType="afterGroup">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nodeType="afterGroup">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2500"/>
                            </p:stCondLst>
                            <p:childTnLst>
                              <p:par>
                                <p:cTn id="39" presetID="29" presetClass="entr" presetSubtype="0" fill="hold" grpId="1"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ppt_x-.2"/>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43" dur="500"/>
                                        <p:tgtEl>
                                          <p:spTgt spid="12"/>
                                        </p:tgtEl>
                                      </p:cBhvr>
                                    </p:animEffect>
                                  </p:childTnLst>
                                </p:cTn>
                              </p:par>
                            </p:childTnLst>
                          </p:cTn>
                        </p:par>
                        <p:par>
                          <p:cTn id="44" fill="hold" nodeType="afterGroup">
                            <p:stCondLst>
                              <p:cond delay="3000"/>
                            </p:stCondLst>
                            <p:childTnLst>
                              <p:par>
                                <p:cTn id="45" presetID="22" presetClass="entr" presetSubtype="8"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nodeType="afterGroup">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4000"/>
                            </p:stCondLst>
                            <p:childTnLst>
                              <p:par>
                                <p:cTn id="63" presetID="29" presetClass="entr" presetSubtype="0" fill="hold" grpId="1"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p:cTn id="65" dur="500" fill="hold"/>
                                        <p:tgtEl>
                                          <p:spTgt spid="5"/>
                                        </p:tgtEl>
                                        <p:attrNameLst>
                                          <p:attrName>ppt_x</p:attrName>
                                        </p:attrNameLst>
                                      </p:cBhvr>
                                      <p:tavLst>
                                        <p:tav tm="0">
                                          <p:val>
                                            <p:strVal val="#ppt_x-.2"/>
                                          </p:val>
                                        </p:tav>
                                        <p:tav tm="100000">
                                          <p:val>
                                            <p:strVal val="#ppt_x"/>
                                          </p:val>
                                        </p:tav>
                                      </p:tavLst>
                                    </p:anim>
                                    <p:anim calcmode="lin" valueType="num">
                                      <p:cBhvr>
                                        <p:cTn id="66"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67" dur="500"/>
                                        <p:tgtEl>
                                          <p:spTgt spid="5"/>
                                        </p:tgtEl>
                                      </p:cBhvr>
                                    </p:animEffect>
                                  </p:childTnLst>
                                </p:cTn>
                              </p:par>
                            </p:childTnLst>
                          </p:cTn>
                        </p:par>
                        <p:par>
                          <p:cTn id="68" fill="hold" nodeType="afterGroup">
                            <p:stCondLst>
                              <p:cond delay="4500"/>
                            </p:stCondLst>
                            <p:childTnLst>
                              <p:par>
                                <p:cTn id="69" presetID="22" presetClass="entr" presetSubtype="8" fill="hold"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left)">
                                      <p:cBhvr>
                                        <p:cTn id="71" dur="500"/>
                                        <p:tgtEl>
                                          <p:spTgt spid="6"/>
                                        </p:tgtEl>
                                      </p:cBhvr>
                                    </p:animEffect>
                                  </p:childTnLst>
                                </p:cTn>
                              </p:par>
                              <p:par>
                                <p:cTn id="72" presetID="22" presetClass="entr" presetSubtype="8" fill="hold" nodeType="with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left)">
                                      <p:cBhvr>
                                        <p:cTn id="74" dur="500"/>
                                        <p:tgtEl>
                                          <p:spTgt spid="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childTnLst>
                          </p:cTn>
                        </p:par>
                        <p:par>
                          <p:cTn id="80" fill="hold" nodeType="afterGroup">
                            <p:stCondLst>
                              <p:cond delay="5000"/>
                            </p:stCondLst>
                            <p:childTnLst>
                              <p:par>
                                <p:cTn id="81" presetID="42"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anim calcmode="lin" valueType="num">
                                      <p:cBhvr>
                                        <p:cTn id="84" dur="500" fill="hold"/>
                                        <p:tgtEl>
                                          <p:spTgt spid="15"/>
                                        </p:tgtEl>
                                        <p:attrNameLst>
                                          <p:attrName>ppt_x</p:attrName>
                                        </p:attrNameLst>
                                      </p:cBhvr>
                                      <p:tavLst>
                                        <p:tav tm="0">
                                          <p:val>
                                            <p:strVal val="#ppt_x"/>
                                          </p:val>
                                        </p:tav>
                                        <p:tav tm="100000">
                                          <p:val>
                                            <p:strVal val="#ppt_x"/>
                                          </p:val>
                                        </p:tav>
                                      </p:tavLst>
                                    </p:anim>
                                    <p:anim calcmode="lin" valueType="num">
                                      <p:cBhvr>
                                        <p:cTn id="8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1"/>
      <p:bldP spid="7" grpId="0"/>
      <p:bldP spid="9" grpId="1"/>
      <p:bldP spid="12" grpId="1"/>
      <p:bldP spid="14" grpId="0"/>
      <p:bldP spid="15" grpId="0"/>
      <p:bldP spid="16"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EDC8AF7A-FA3F-4903-A2AE-376A58C2F6DF}"/>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82775986-1B46-44B0-B047-BEA0E2EAFF10}"/>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TextBox 40">
            <a:extLst>
              <a:ext uri="{FF2B5EF4-FFF2-40B4-BE49-F238E27FC236}">
                <a16:creationId xmlns:a16="http://schemas.microsoft.com/office/drawing/2014/main" id="{3A760191-5CC1-4766-B89E-8134ED70AD06}"/>
              </a:ext>
            </a:extLst>
          </p:cNvPr>
          <p:cNvSpPr txBox="1"/>
          <p:nvPr/>
        </p:nvSpPr>
        <p:spPr>
          <a:xfrm>
            <a:off x="5001894" y="3770335"/>
            <a:ext cx="2219960" cy="398780"/>
          </a:xfrm>
          <a:prstGeom prst="rect">
            <a:avLst/>
          </a:prstGeom>
          <a:noFill/>
        </p:spPr>
        <p:txBody>
          <a:bodyPr wrap="none" rtlCol="0">
            <a:spAutoFit/>
          </a:bodyPr>
          <a:lstStyle/>
          <a:p>
            <a:pPr algn="l"/>
            <a:r>
              <a:rPr lang="zh-CN" altLang="en-US" sz="2000" b="1">
                <a:solidFill>
                  <a:srgbClr val="64443D"/>
                </a:solidFill>
                <a:latin typeface="汉仪全唐诗简" panose="00020600040101010101" charset="-122"/>
                <a:ea typeface="汉仪全唐诗简" panose="00020600040101010101" charset="-122"/>
                <a:cs typeface="Calibri" panose="020f0502020204030204" charset="0"/>
              </a:rPr>
              <a:t>单击此处输入标题</a:t>
            </a:r>
          </a:p>
        </p:txBody>
      </p:sp>
      <p:sp>
        <p:nvSpPr>
          <p:cNvPr id="5" name="矩形 4">
            <a:extLst>
              <a:ext uri="{FF2B5EF4-FFF2-40B4-BE49-F238E27FC236}">
                <a16:creationId xmlns:a16="http://schemas.microsoft.com/office/drawing/2014/main" id="{088454E0-B925-46DC-987C-2BCA3A5E8EDD}"/>
              </a:ext>
            </a:extLst>
          </p:cNvPr>
          <p:cNvSpPr/>
          <p:nvPr/>
        </p:nvSpPr>
        <p:spPr>
          <a:xfrm>
            <a:off x="5735364" y="4394236"/>
            <a:ext cx="720000" cy="36000"/>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 name="TextBox 8">
            <a:extLst>
              <a:ext uri="{FF2B5EF4-FFF2-40B4-BE49-F238E27FC236}">
                <a16:creationId xmlns:a16="http://schemas.microsoft.com/office/drawing/2014/main" id="{E7C52ABA-035A-4073-BBDF-5FB60EA7E58A}"/>
              </a:ext>
            </a:extLst>
          </p:cNvPr>
          <p:cNvSpPr txBox="1"/>
          <p:nvPr/>
        </p:nvSpPr>
        <p:spPr>
          <a:xfrm>
            <a:off x="2084705" y="4626610"/>
            <a:ext cx="8049895" cy="646331"/>
          </a:xfrm>
          <a:prstGeom prst="rect">
            <a:avLst/>
          </a:prstGeom>
          <a:noFill/>
        </p:spPr>
        <p:txBody>
          <a:bodyPr wrap="square" rtlCol="0">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单击此处更换内容文字单击此处更换内容文字单击此处更换内容文字单击此处更换内容文字单击此处更换内容文字单击此处更换内容文字单击此处更换内容文字单击此处更换内容文字单击此处更换内容文字</a:t>
            </a:r>
            <a:endParaRPr lang="en-US" sz="1200">
              <a:solidFill>
                <a:schemeClr val="tx1">
                  <a:lumMod val="85000"/>
                  <a:lumOff val="15000"/>
                </a:schemeClr>
              </a:solidFill>
            </a:endParaRPr>
          </a:p>
        </p:txBody>
      </p:sp>
      <p:sp>
        <p:nvSpPr>
          <p:cNvPr id="7" name="椭圆 6">
            <a:extLst>
              <a:ext uri="{FF2B5EF4-FFF2-40B4-BE49-F238E27FC236}">
                <a16:creationId xmlns:a16="http://schemas.microsoft.com/office/drawing/2014/main" id="{E4CE7CED-DDF8-499F-96C8-7AB8EA28BD28}"/>
              </a:ext>
            </a:extLst>
          </p:cNvPr>
          <p:cNvSpPr/>
          <p:nvPr/>
        </p:nvSpPr>
        <p:spPr>
          <a:xfrm>
            <a:off x="5117465" y="1604010"/>
            <a:ext cx="1983105" cy="1983105"/>
          </a:xfrm>
          <a:prstGeom prst="ellipse">
            <a:avLst/>
          </a:prstGeom>
          <a:blipFill rotWithShape="1">
            <a:blip r:embed="rId3"/>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val="3873446132"/>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35"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style.rotation</p:attrName>
                                        </p:attrNameLst>
                                      </p:cBhvr>
                                      <p:tavLst>
                                        <p:tav tm="0">
                                          <p:val>
                                            <p:fltVal val="720"/>
                                          </p:val>
                                        </p:tav>
                                        <p:tav tm="100000">
                                          <p:val>
                                            <p:fltVal val="0"/>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ppt_w</p:attrName>
                                        </p:attrNameLst>
                                      </p:cBhvr>
                                      <p:tavLst>
                                        <p:tav tm="0">
                                          <p:val>
                                            <p:fltVal val="0"/>
                                          </p:val>
                                        </p:tav>
                                        <p:tav tm="100000">
                                          <p:val>
                                            <p:strVal val="#ppt_w"/>
                                          </p:val>
                                        </p:tav>
                                      </p:tavLst>
                                    </p:anim>
                                  </p:childTnLst>
                                </p:cTn>
                              </p:par>
                            </p:childTnLst>
                          </p:cTn>
                        </p:par>
                        <p:par>
                          <p:cTn id="21" fill="hold" nodeType="afterGroup">
                            <p:stCondLst>
                              <p:cond delay="1500"/>
                            </p:stCondLst>
                            <p:childTnLst>
                              <p:par>
                                <p:cTn id="22" presetID="29"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2"/>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6" dur="500"/>
                                        <p:tgtEl>
                                          <p:spTgt spid="4"/>
                                        </p:tgtEl>
                                      </p:cBhvr>
                                    </p:animEffect>
                                  </p:childTnLst>
                                </p:cTn>
                              </p:par>
                            </p:childTnLst>
                          </p:cTn>
                        </p:par>
                        <p:par>
                          <p:cTn id="27" fill="hold" nodeType="afterGroup">
                            <p:stCondLst>
                              <p:cond delay="2000"/>
                            </p:stCondLst>
                            <p:childTnLst>
                              <p:par>
                                <p:cTn id="28" presetID="2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childTnLst>
                                </p:cTn>
                              </p:par>
                            </p:childTnLst>
                          </p:cTn>
                        </p:par>
                        <p:par>
                          <p:cTn id="32" fill="hold" nodeType="afterGroup">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anim calcmode="lin" valueType="num">
                                      <p:cBhvr>
                                        <p:cTn id="36" dur="500" fill="hold"/>
                                        <p:tgtEl>
                                          <p:spTgt spid="6"/>
                                        </p:tgtEl>
                                        <p:attrNameLst>
                                          <p:attrName>ppt_x</p:attrName>
                                        </p:attrNameLst>
                                      </p:cBhvr>
                                      <p:tavLst>
                                        <p:tav tm="0">
                                          <p:val>
                                            <p:strVal val="#ppt_x"/>
                                          </p:val>
                                        </p:tav>
                                        <p:tav tm="100000">
                                          <p:val>
                                            <p:strVal val="#ppt_x"/>
                                          </p:val>
                                        </p:tav>
                                      </p:tavLst>
                                    </p:anim>
                                    <p:anim calcmode="lin" valueType="num">
                                      <p:cBhvr>
                                        <p:cTn id="3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6" grpId="0"/>
      <p:bldP spid="7"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a:extLst>
              <a:ext uri="{FF2B5EF4-FFF2-40B4-BE49-F238E27FC236}">
                <a16:creationId xmlns:a16="http://schemas.microsoft.com/office/drawing/2014/main" id="{5FFFA744-4AE9-415E-AD2B-798915B92748}"/>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a:t>输入标题文本</a:t>
            </a:r>
          </a:p>
        </p:txBody>
      </p:sp>
      <p:pic>
        <p:nvPicPr>
          <p:cNvPr id="3" name="图片 2" descr="梅花">
            <a:extLst>
              <a:ext uri="{FF2B5EF4-FFF2-40B4-BE49-F238E27FC236}">
                <a16:creationId xmlns:a16="http://schemas.microsoft.com/office/drawing/2014/main" id="{0FE98288-B497-486E-99C2-FEDAC9946A24}"/>
              </a:ext>
            </a:extLst>
          </p:cNvPr>
          <p:cNvPicPr>
            <a:picLocks noChangeAspect="1"/>
          </p:cNvPicPr>
          <p:nvPr/>
        </p:nvPicPr>
        <p:blipFill>
          <a:blip r:embed="rId2"/>
          <a:stretch>
            <a:fillRect/>
          </a:stretch>
        </p:blipFill>
        <p:spPr>
          <a:xfrm>
            <a:off x="-17145" y="-9735"/>
            <a:ext cx="1591945" cy="853252"/>
          </a:xfrm>
          <a:prstGeom prst="rect">
            <a:avLst/>
          </a:prstGeom>
        </p:spPr>
      </p:pic>
      <p:sp>
        <p:nvSpPr>
          <p:cNvPr id="4" name="Oval 2">
            <a:extLst>
              <a:ext uri="{FF2B5EF4-FFF2-40B4-BE49-F238E27FC236}">
                <a16:creationId xmlns:a16="http://schemas.microsoft.com/office/drawing/2014/main" id="{97BFC6E1-6AF3-487F-90DC-98E29BFC1D01}"/>
              </a:ext>
            </a:extLst>
          </p:cNvPr>
          <p:cNvSpPr/>
          <p:nvPr/>
        </p:nvSpPr>
        <p:spPr>
          <a:xfrm>
            <a:off x="1573213" y="1944370"/>
            <a:ext cx="1679575" cy="1679575"/>
          </a:xfrm>
          <a:prstGeom prst="ellipse">
            <a:avLst/>
          </a:prstGeom>
          <a:blipFill rotWithShape="1">
            <a:blip r:embed="rId3"/>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a:solidFill>
                <a:srgbClr val="262626"/>
              </a:solidFill>
              <a:latin typeface="微软雅黑" panose="020b0503020204020204" charset="-122"/>
              <a:ea typeface="微软雅黑" panose="020b0503020204020204" charset="-122"/>
              <a:sym typeface="Calibri" panose="020f0502020204030204" charset="0"/>
            </a:endParaRPr>
          </a:p>
        </p:txBody>
      </p:sp>
      <p:sp>
        <p:nvSpPr>
          <p:cNvPr id="5" name="Oval 8">
            <a:extLst>
              <a:ext uri="{FF2B5EF4-FFF2-40B4-BE49-F238E27FC236}">
                <a16:creationId xmlns:a16="http://schemas.microsoft.com/office/drawing/2014/main" id="{973180B5-7EF9-41A5-B709-BF26DC1F1201}"/>
              </a:ext>
            </a:extLst>
          </p:cNvPr>
          <p:cNvSpPr/>
          <p:nvPr/>
        </p:nvSpPr>
        <p:spPr>
          <a:xfrm>
            <a:off x="4041140" y="1944370"/>
            <a:ext cx="1679575" cy="1679575"/>
          </a:xfrm>
          <a:prstGeom prst="ellipse">
            <a:avLst/>
          </a:prstGeom>
          <a:blipFill rotWithShape="1">
            <a:blip r:embed="rId4"/>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a:solidFill>
                <a:srgbClr val="262626"/>
              </a:solidFill>
              <a:latin typeface="微软雅黑" panose="020b0503020204020204" charset="-122"/>
              <a:ea typeface="微软雅黑" panose="020b0503020204020204" charset="-122"/>
              <a:sym typeface="Calibri" panose="020f0502020204030204" charset="0"/>
            </a:endParaRPr>
          </a:p>
        </p:txBody>
      </p:sp>
      <p:sp>
        <p:nvSpPr>
          <p:cNvPr id="6" name="Oval 9">
            <a:extLst>
              <a:ext uri="{FF2B5EF4-FFF2-40B4-BE49-F238E27FC236}">
                <a16:creationId xmlns:a16="http://schemas.microsoft.com/office/drawing/2014/main" id="{8F8898D2-CFA6-4FBE-869B-EBFD08095794}"/>
              </a:ext>
            </a:extLst>
          </p:cNvPr>
          <p:cNvSpPr/>
          <p:nvPr/>
        </p:nvSpPr>
        <p:spPr>
          <a:xfrm>
            <a:off x="8952865" y="1944370"/>
            <a:ext cx="1681163" cy="1679575"/>
          </a:xfrm>
          <a:prstGeom prst="ellipse">
            <a:avLst/>
          </a:prstGeom>
          <a:blipFill rotWithShape="1">
            <a:blip r:embed="rId5"/>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a:solidFill>
                <a:srgbClr val="262626"/>
              </a:solidFill>
              <a:latin typeface="微软雅黑" panose="020b0503020204020204" charset="-122"/>
              <a:ea typeface="微软雅黑" panose="020b0503020204020204" charset="-122"/>
              <a:sym typeface="Calibri" panose="020f0502020204030204" charset="0"/>
            </a:endParaRPr>
          </a:p>
        </p:txBody>
      </p:sp>
      <p:sp>
        <p:nvSpPr>
          <p:cNvPr id="7" name="Oval 13">
            <a:extLst>
              <a:ext uri="{FF2B5EF4-FFF2-40B4-BE49-F238E27FC236}">
                <a16:creationId xmlns:a16="http://schemas.microsoft.com/office/drawing/2014/main" id="{FB5D7179-B459-4FB1-8010-D5481CFAC158}"/>
              </a:ext>
            </a:extLst>
          </p:cNvPr>
          <p:cNvSpPr/>
          <p:nvPr/>
        </p:nvSpPr>
        <p:spPr>
          <a:xfrm>
            <a:off x="6493828" y="1944370"/>
            <a:ext cx="1681162" cy="1679575"/>
          </a:xfrm>
          <a:prstGeom prst="ellipse">
            <a:avLst/>
          </a:prstGeom>
          <a:blipFill rotWithShape="1">
            <a:blip r:embed="rId6"/>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a:solidFill>
                <a:srgbClr val="262626"/>
              </a:solidFill>
              <a:latin typeface="微软雅黑" panose="020b0503020204020204" charset="-122"/>
              <a:ea typeface="微软雅黑" panose="020b0503020204020204" charset="-122"/>
              <a:sym typeface="Calibri" panose="020f0502020204030204" charset="0"/>
            </a:endParaRPr>
          </a:p>
        </p:txBody>
      </p:sp>
      <p:sp>
        <p:nvSpPr>
          <p:cNvPr id="8" name="矩形 7">
            <a:extLst>
              <a:ext uri="{FF2B5EF4-FFF2-40B4-BE49-F238E27FC236}">
                <a16:creationId xmlns:a16="http://schemas.microsoft.com/office/drawing/2014/main" id="{46DE8BE3-71DF-4733-9375-FE9012DD96AB}"/>
              </a:ext>
            </a:extLst>
          </p:cNvPr>
          <p:cNvSpPr/>
          <p:nvPr/>
        </p:nvSpPr>
        <p:spPr>
          <a:xfrm>
            <a:off x="1507141" y="3891253"/>
            <a:ext cx="181356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9" name="矩形 8">
            <a:extLst>
              <a:ext uri="{FF2B5EF4-FFF2-40B4-BE49-F238E27FC236}">
                <a16:creationId xmlns:a16="http://schemas.microsoft.com/office/drawing/2014/main" id="{3CE16969-744B-4EAB-950F-CF55E9E2B22C}"/>
              </a:ext>
            </a:extLst>
          </p:cNvPr>
          <p:cNvSpPr/>
          <p:nvPr/>
        </p:nvSpPr>
        <p:spPr>
          <a:xfrm>
            <a:off x="1290955" y="4243705"/>
            <a:ext cx="2245995" cy="1198880"/>
          </a:xfrm>
          <a:prstGeom prst="rect">
            <a:avLst/>
          </a:prstGeom>
        </p:spPr>
        <p:txBody>
          <a:bodyPr wrap="square">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 name="矩形 9">
            <a:extLst>
              <a:ext uri="{FF2B5EF4-FFF2-40B4-BE49-F238E27FC236}">
                <a16:creationId xmlns:a16="http://schemas.microsoft.com/office/drawing/2014/main" id="{28FB6E9A-388B-4A84-8231-8D39F59A3811}"/>
              </a:ext>
            </a:extLst>
          </p:cNvPr>
          <p:cNvSpPr/>
          <p:nvPr/>
        </p:nvSpPr>
        <p:spPr>
          <a:xfrm>
            <a:off x="3977291" y="389125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11" name="矩形 10">
            <a:extLst>
              <a:ext uri="{FF2B5EF4-FFF2-40B4-BE49-F238E27FC236}">
                <a16:creationId xmlns:a16="http://schemas.microsoft.com/office/drawing/2014/main" id="{8001DB57-CD66-4AD4-A0E2-668937AB0ECC}"/>
              </a:ext>
            </a:extLst>
          </p:cNvPr>
          <p:cNvSpPr/>
          <p:nvPr/>
        </p:nvSpPr>
        <p:spPr>
          <a:xfrm>
            <a:off x="3716020" y="4243705"/>
            <a:ext cx="2329180" cy="923330"/>
          </a:xfrm>
          <a:prstGeom prst="rect">
            <a:avLst/>
          </a:prstGeom>
        </p:spPr>
        <p:txBody>
          <a:bodyPr wrap="square">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 name="矩形 11">
            <a:extLst>
              <a:ext uri="{FF2B5EF4-FFF2-40B4-BE49-F238E27FC236}">
                <a16:creationId xmlns:a16="http://schemas.microsoft.com/office/drawing/2014/main" id="{57E4CBF9-E317-4D9D-AF3A-1D9E1889FB7A}"/>
              </a:ext>
            </a:extLst>
          </p:cNvPr>
          <p:cNvSpPr/>
          <p:nvPr/>
        </p:nvSpPr>
        <p:spPr>
          <a:xfrm>
            <a:off x="6430296" y="389125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13" name="矩形 12">
            <a:extLst>
              <a:ext uri="{FF2B5EF4-FFF2-40B4-BE49-F238E27FC236}">
                <a16:creationId xmlns:a16="http://schemas.microsoft.com/office/drawing/2014/main" id="{F2151F96-B83A-4BF9-B04E-4D8CC6CE7E93}"/>
              </a:ext>
            </a:extLst>
          </p:cNvPr>
          <p:cNvSpPr/>
          <p:nvPr/>
        </p:nvSpPr>
        <p:spPr>
          <a:xfrm>
            <a:off x="6173470" y="4243705"/>
            <a:ext cx="2322195" cy="923330"/>
          </a:xfrm>
          <a:prstGeom prst="rect">
            <a:avLst/>
          </a:prstGeom>
        </p:spPr>
        <p:txBody>
          <a:bodyPr wrap="square">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4" name="矩形 13">
            <a:extLst>
              <a:ext uri="{FF2B5EF4-FFF2-40B4-BE49-F238E27FC236}">
                <a16:creationId xmlns:a16="http://schemas.microsoft.com/office/drawing/2014/main" id="{7BE187C0-EEBB-412A-87C9-6886F6F669CF}"/>
              </a:ext>
            </a:extLst>
          </p:cNvPr>
          <p:cNvSpPr/>
          <p:nvPr/>
        </p:nvSpPr>
        <p:spPr>
          <a:xfrm>
            <a:off x="8889651" y="389125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a:solidFill>
                <a:srgbClr val="64443D"/>
              </a:solidFill>
              <a:latin typeface="汉仪全唐诗简" panose="00020600040101010101" charset="-122"/>
              <a:ea typeface="汉仪全唐诗简" panose="00020600040101010101" charset="-122"/>
              <a:sym typeface="+mn-ea"/>
            </a:endParaRPr>
          </a:p>
        </p:txBody>
      </p:sp>
      <p:sp>
        <p:nvSpPr>
          <p:cNvPr id="15" name="矩形 14">
            <a:extLst>
              <a:ext uri="{FF2B5EF4-FFF2-40B4-BE49-F238E27FC236}">
                <a16:creationId xmlns:a16="http://schemas.microsoft.com/office/drawing/2014/main" id="{60F18366-9053-443E-A21F-A66BBC6224F7}"/>
              </a:ext>
            </a:extLst>
          </p:cNvPr>
          <p:cNvSpPr/>
          <p:nvPr/>
        </p:nvSpPr>
        <p:spPr>
          <a:xfrm>
            <a:off x="8670925" y="4243705"/>
            <a:ext cx="2245995" cy="1198880"/>
          </a:xfrm>
          <a:prstGeom prst="rect">
            <a:avLst/>
          </a:prstGeom>
        </p:spPr>
        <p:txBody>
          <a:bodyPr wrap="square">
            <a:spAutoFit/>
          </a:bodyPr>
          <a:lstStyle/>
          <a:p>
            <a:pPr lvl="0" algn="ctr" fontAlgn="auto">
              <a:lnSpc>
                <a:spcPct val="150000"/>
              </a:lnSpc>
            </a:pPr>
            <a:r>
              <a:rPr lang="zh-CN" altLang="en-US" sz="120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val="275161035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nodeType="afterGroup">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nodeType="afterGroup">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ppt_y</p:attrName>
                                        </p:attrNameLst>
                                      </p:cBhvr>
                                      <p:tavLst>
                                        <p:tav tm="0">
                                          <p:val>
                                            <p:strVal val="#ppt_y+#ppt_h*1.125000"/>
                                          </p:val>
                                        </p:tav>
                                        <p:tav tm="100000">
                                          <p:val>
                                            <p:strVal val="#ppt_y"/>
                                          </p:val>
                                        </p:tav>
                                      </p:tavLst>
                                    </p:anim>
                                    <p:animEffect transition="in" filter="wipe(up)">
                                      <p:cBhvr>
                                        <p:cTn id="28" dur="500"/>
                                        <p:tgtEl>
                                          <p:spTgt spid="9"/>
                                        </p:tgtEl>
                                      </p:cBhvr>
                                    </p:animEffect>
                                  </p:childTnLst>
                                </p:cTn>
                              </p:par>
                            </p:childTnLst>
                          </p:cTn>
                        </p:par>
                        <p:par>
                          <p:cTn id="29" fill="hold" nodeType="afterGroup">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nodeType="afterGroup">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p:tgtEl>
                                          <p:spTgt spid="10"/>
                                        </p:tgtEl>
                                        <p:attrNameLst>
                                          <p:attrName>ppt_y</p:attrName>
                                        </p:attrNameLst>
                                      </p:cBhvr>
                                      <p:tavLst>
                                        <p:tav tm="0">
                                          <p:val>
                                            <p:strVal val="#ppt_y+#ppt_h*1.125000"/>
                                          </p:val>
                                        </p:tav>
                                        <p:tav tm="100000">
                                          <p:val>
                                            <p:strVal val="#ppt_y"/>
                                          </p:val>
                                        </p:tav>
                                      </p:tavLst>
                                    </p:anim>
                                    <p:animEffect transition="in" filter="wipe(up)">
                                      <p:cBhvr>
                                        <p:cTn id="39" dur="500"/>
                                        <p:tgtEl>
                                          <p:spTgt spid="10"/>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p:tgtEl>
                                          <p:spTgt spid="11"/>
                                        </p:tgtEl>
                                        <p:attrNameLst>
                                          <p:attrName>ppt_y</p:attrName>
                                        </p:attrNameLst>
                                      </p:cBhvr>
                                      <p:tavLst>
                                        <p:tav tm="0">
                                          <p:val>
                                            <p:strVal val="#ppt_y+#ppt_h*1.125000"/>
                                          </p:val>
                                        </p:tav>
                                        <p:tav tm="100000">
                                          <p:val>
                                            <p:strVal val="#ppt_y"/>
                                          </p:val>
                                        </p:tav>
                                      </p:tavLst>
                                    </p:anim>
                                    <p:animEffect transition="in" filter="wipe(up)">
                                      <p:cBhvr>
                                        <p:cTn id="43" dur="500"/>
                                        <p:tgtEl>
                                          <p:spTgt spid="11"/>
                                        </p:tgtEl>
                                      </p:cBhvr>
                                    </p:animEffect>
                                  </p:childTnLst>
                                </p:cTn>
                              </p:par>
                            </p:childTnLst>
                          </p:cTn>
                        </p:par>
                        <p:par>
                          <p:cTn id="44" fill="hold" nodeType="afterGroup">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nodeType="afterGroup">
                            <p:stCondLst>
                              <p:cond delay="3500"/>
                            </p:stCondLst>
                            <p:childTnLst>
                              <p:par>
                                <p:cTn id="51" presetID="1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ppt_y</p:attrName>
                                        </p:attrNameLst>
                                      </p:cBhvr>
                                      <p:tavLst>
                                        <p:tav tm="0">
                                          <p:val>
                                            <p:strVal val="#ppt_y+#ppt_h*1.125000"/>
                                          </p:val>
                                        </p:tav>
                                        <p:tav tm="100000">
                                          <p:val>
                                            <p:strVal val="#ppt_y"/>
                                          </p:val>
                                        </p:tav>
                                      </p:tavLst>
                                    </p:anim>
                                    <p:animEffect transition="in" filter="wipe(up)">
                                      <p:cBhvr>
                                        <p:cTn id="54" dur="500"/>
                                        <p:tgtEl>
                                          <p:spTgt spid="12"/>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p:tgtEl>
                                          <p:spTgt spid="13"/>
                                        </p:tgtEl>
                                        <p:attrNameLst>
                                          <p:attrName>ppt_y</p:attrName>
                                        </p:attrNameLst>
                                      </p:cBhvr>
                                      <p:tavLst>
                                        <p:tav tm="0">
                                          <p:val>
                                            <p:strVal val="#ppt_y+#ppt_h*1.125000"/>
                                          </p:val>
                                        </p:tav>
                                        <p:tav tm="100000">
                                          <p:val>
                                            <p:strVal val="#ppt_y"/>
                                          </p:val>
                                        </p:tav>
                                      </p:tavLst>
                                    </p:anim>
                                    <p:animEffect transition="in" filter="wipe(up)">
                                      <p:cBhvr>
                                        <p:cTn id="58" dur="500"/>
                                        <p:tgtEl>
                                          <p:spTgt spid="13"/>
                                        </p:tgtEl>
                                      </p:cBhvr>
                                    </p:animEffect>
                                  </p:childTnLst>
                                </p:cTn>
                              </p:par>
                            </p:childTnLst>
                          </p:cTn>
                        </p:par>
                        <p:par>
                          <p:cTn id="59" fill="hold" nodeType="afterGroup">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childTnLst>
                          </p:cTn>
                        </p:par>
                        <p:par>
                          <p:cTn id="65" fill="hold" nodeType="afterGroup">
                            <p:stCondLst>
                              <p:cond delay="4500"/>
                            </p:stCondLst>
                            <p:childTnLst>
                              <p:par>
                                <p:cTn id="66" presetID="12" presetClass="entr" presetSubtype="4"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p:tgtEl>
                                          <p:spTgt spid="14"/>
                                        </p:tgtEl>
                                        <p:attrNameLst>
                                          <p:attrName>ppt_y</p:attrName>
                                        </p:attrNameLst>
                                      </p:cBhvr>
                                      <p:tavLst>
                                        <p:tav tm="0">
                                          <p:val>
                                            <p:strVal val="#ppt_y+#ppt_h*1.125000"/>
                                          </p:val>
                                        </p:tav>
                                        <p:tav tm="100000">
                                          <p:val>
                                            <p:strVal val="#ppt_y"/>
                                          </p:val>
                                        </p:tav>
                                      </p:tavLst>
                                    </p:anim>
                                    <p:animEffect transition="in" filter="wipe(up)">
                                      <p:cBhvr>
                                        <p:cTn id="69" dur="500"/>
                                        <p:tgtEl>
                                          <p:spTgt spid="14"/>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ppt_y</p:attrName>
                                        </p:attrNameLst>
                                      </p:cBhvr>
                                      <p:tavLst>
                                        <p:tav tm="0">
                                          <p:val>
                                            <p:strVal val="#ppt_y+#ppt_h*1.125000"/>
                                          </p:val>
                                        </p:tav>
                                        <p:tav tm="100000">
                                          <p:val>
                                            <p:strVal val="#ppt_y"/>
                                          </p:val>
                                        </p:tav>
                                      </p:tavLst>
                                    </p:anim>
                                    <p:animEffect transition="in" filter="wipe(up)">
                                      <p:cBhvr>
                                        <p:cTn id="7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自定义 19">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833C0B"/>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169</Paragraphs>
  <Slides>25</Slides>
  <Notes>0</Notes>
  <TotalTime>46</TotalTime>
  <HiddenSlides>0</HiddenSlides>
  <MMClips>1</MMClips>
  <ScaleCrop>0</ScaleCrop>
  <HeadingPairs>
    <vt:vector baseType="variant" size="6">
      <vt:variant>
        <vt:lpstr>Fonts used</vt:lpstr>
      </vt:variant>
      <vt:variant>
        <vt:i4>16</vt:i4>
      </vt:variant>
      <vt:variant>
        <vt:lpstr>Theme</vt:lpstr>
      </vt:variant>
      <vt:variant>
        <vt:i4>1</vt:i4>
      </vt:variant>
      <vt:variant>
        <vt:lpstr>Slide Titles</vt:lpstr>
      </vt:variant>
      <vt:variant>
        <vt:i4>25</vt:i4>
      </vt:variant>
    </vt:vector>
  </HeadingPairs>
  <TitlesOfParts>
    <vt:vector baseType="lpstr" size="42">
      <vt:lpstr>Arial</vt:lpstr>
      <vt:lpstr>等线 Light</vt:lpstr>
      <vt:lpstr>等线</vt:lpstr>
      <vt:lpstr>TypeLand 康熙字典體試用版</vt:lpstr>
      <vt:lpstr>Calibri</vt:lpstr>
      <vt:lpstr>微软雅黑</vt:lpstr>
      <vt:lpstr>Arial Unicode MS</vt:lpstr>
      <vt:lpstr>宋体</vt:lpstr>
      <vt:lpstr>Lato Regular</vt:lpstr>
      <vt:lpstr>汉仪全唐诗简</vt:lpstr>
      <vt:lpstr>叶立群几何极简体</vt:lpstr>
      <vt:lpstr>Source Sans Pro</vt:lpstr>
      <vt:lpstr>FontAwesome</vt:lpstr>
      <vt:lpstr>黑体</vt:lpstr>
      <vt:lpstr>方正粗宋简体</vt:lpstr>
      <vt:lpstr>Lato</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Mloong</cp:lastModifiedBy>
  <cp:revision>14</cp:revision>
  <dcterms:created xsi:type="dcterms:W3CDTF">2017-07-07T15:43:17Z</dcterms:created>
  <dcterms:modified xsi:type="dcterms:W3CDTF">2023-10-16T16:20:08Z</dcterms:modified>
</cp:coreProperties>
</file>