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50" r:id="rId2"/>
    <p:sldMasterId id="2147483652" r:id="rId3"/>
  </p:sldMasterIdLst>
  <p:notesMasterIdLst>
    <p:notesMasterId r:id="rId4"/>
  </p:notesMasterIdLst>
  <p:sldIdLst>
    <p:sldId id="262" r:id="rId5"/>
    <p:sldId id="263" r:id="rId6"/>
    <p:sldId id="264" r:id="rId7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991"/>
  </p:normalViewPr>
  <p:slideViewPr>
    <p:cSldViewPr snapToGrid="0">
      <p:cViewPr varScale="1">
        <p:scale>
          <a:sx n="99" d="100"/>
          <a:sy n="99" d="100"/>
        </p:scale>
        <p:origin x="3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viewProps" Target="viewProps.xml" /><Relationship Id="rId11" Type="http://schemas.openxmlformats.org/officeDocument/2006/relationships/theme" Target="theme/theme1.xml" /><Relationship Id="rId12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slideMaster" Target="slideMasters/slideMaster3.xml" /><Relationship Id="rId4" Type="http://schemas.openxmlformats.org/officeDocument/2006/relationships/notesMaster" Target="notesMasters/notes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tags" Target="tags/tag1.xml" /><Relationship Id="rId9" Type="http://schemas.openxmlformats.org/officeDocument/2006/relationships/presProps" Target="presProps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4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87DF2-C5A7-4261-AFFF-A0B71A1F5A8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C07D1-7C19-4745-808B-8217CB5DC93D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" name="文本占位符 7"/>
          <p:cNvSpPr txBox="1"/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solidFill>
                <a:srgbClr val="0084DA"/>
              </a:solidFill>
              <a:latin typeface="Century Gothic"/>
              <a:ea typeface="微软雅黑"/>
            </a:endParaRPr>
          </a:p>
        </p:txBody>
      </p:sp>
      <p:sp>
        <p:nvSpPr>
          <p:cNvPr id="13" name="文本占位符 7"/>
          <p:cNvSpPr txBox="1"/>
          <p:nvPr userDrawn="1"/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11385552" y="171451"/>
            <a:ext cx="806449" cy="6159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zh-CN"/>
              <a:t>01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" name="文本占位符 7"/>
          <p:cNvSpPr txBox="1"/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solidFill>
                <a:srgbClr val="0084DA"/>
              </a:solidFill>
              <a:latin typeface="Century Gothic"/>
              <a:ea typeface="微软雅黑"/>
            </a:endParaRPr>
          </a:p>
        </p:txBody>
      </p:sp>
      <p:sp>
        <p:nvSpPr>
          <p:cNvPr id="13" name="文本占位符 7"/>
          <p:cNvSpPr txBox="1"/>
          <p:nvPr userDrawn="1"/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11385552" y="171451"/>
            <a:ext cx="806449" cy="6159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zh-CN"/>
              <a:t>01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" name="文本占位符 7"/>
          <p:cNvSpPr txBox="1"/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solidFill>
                <a:srgbClr val="0084DA"/>
              </a:solidFill>
              <a:latin typeface="Century Gothic"/>
              <a:ea typeface="微软雅黑"/>
            </a:endParaRPr>
          </a:p>
        </p:txBody>
      </p:sp>
      <p:sp>
        <p:nvSpPr>
          <p:cNvPr id="13" name="文本占位符 7"/>
          <p:cNvSpPr txBox="1"/>
          <p:nvPr userDrawn="1"/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11385552" y="171451"/>
            <a:ext cx="806449" cy="6159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zh-CN"/>
              <a:t>01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" Target="../theme/theme3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/>
              <a:t>01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sz="2400"/>
              <a:t>CLICK</a:t>
            </a:r>
            <a:r>
              <a:rPr kumimoji="1" lang="zh-CN" altLang="en-US" sz="2400"/>
              <a:t> </a:t>
            </a:r>
            <a:r>
              <a:rPr kumimoji="1" lang="en-US" altLang="zh-CN" sz="2400"/>
              <a:t>HERE</a:t>
            </a:r>
            <a:r>
              <a:rPr kumimoji="1" lang="zh-CN" altLang="en-US" sz="2400"/>
              <a:t> </a:t>
            </a:r>
            <a:r>
              <a:rPr kumimoji="1" lang="en-US" altLang="zh-CN" sz="2400"/>
              <a:t>TO</a:t>
            </a:r>
            <a:r>
              <a:rPr kumimoji="1" lang="zh-CN" altLang="en-US" sz="2400"/>
              <a:t> </a:t>
            </a:r>
            <a:r>
              <a:rPr kumimoji="1" lang="en-US" altLang="zh-CN" sz="2400"/>
              <a:t>ADD</a:t>
            </a:r>
            <a:r>
              <a:rPr kumimoji="1" lang="zh-CN" altLang="en-US" sz="2400"/>
              <a:t> </a:t>
            </a:r>
            <a:r>
              <a:rPr kumimoji="1" lang="en-US" altLang="zh-CN" sz="2400"/>
              <a:t>YOUR</a:t>
            </a:r>
            <a:r>
              <a:rPr kumimoji="1" lang="zh-CN" altLang="en-US" sz="2400"/>
              <a:t> </a:t>
            </a:r>
            <a:r>
              <a:rPr kumimoji="1" lang="en-US" altLang="zh-CN" sz="2400"/>
              <a:t>TITLE</a:t>
            </a:r>
            <a:endParaRPr kumimoji="1" lang="zh-CN" altLang="en-US" sz="2400"/>
          </a:p>
        </p:txBody>
      </p:sp>
      <p:sp>
        <p:nvSpPr>
          <p:cNvPr id="4" name="矩形 3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00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5434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49676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62723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75770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cxnSp>
        <p:nvCxnSpPr>
          <p:cNvPr id="10" name="直线连接符 9"/>
          <p:cNvCxnSpPr/>
          <p:nvPr/>
        </p:nvCxnSpPr>
        <p:spPr>
          <a:xfrm flipH="1" flipV="1">
            <a:off x="1258482" y="1563756"/>
            <a:ext cx="0" cy="135172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13" name="直线连接符 12"/>
          <p:cNvCxnSpPr/>
          <p:nvPr/>
        </p:nvCxnSpPr>
        <p:spPr>
          <a:xfrm flipH="1" flipV="1">
            <a:off x="3761611" y="2509263"/>
            <a:ext cx="0" cy="1351723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16" name="直线连接符 15"/>
          <p:cNvCxnSpPr/>
          <p:nvPr/>
        </p:nvCxnSpPr>
        <p:spPr>
          <a:xfrm flipH="1" flipV="1">
            <a:off x="6267644" y="2025420"/>
            <a:ext cx="0" cy="1351723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19" name="直线连接符 18"/>
          <p:cNvCxnSpPr/>
          <p:nvPr/>
        </p:nvCxnSpPr>
        <p:spPr>
          <a:xfrm flipH="1" flipV="1">
            <a:off x="8782179" y="1484315"/>
            <a:ext cx="0" cy="1351723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grpSp>
        <p:nvGrpSpPr>
          <p:cNvPr id="25" name="组 24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23" name="直角三角形 22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直角三角形 23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30" name="直角三角形 29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直角三角形 30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33" name="直角三角形 32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直角三角形 33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36" name="直角三角形 35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直角三角形 36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/>
              <a:t>02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sz="2400"/>
              <a:t>CLICK</a:t>
            </a:r>
            <a:r>
              <a:rPr kumimoji="1" lang="zh-CN" altLang="en-US" sz="2400"/>
              <a:t> </a:t>
            </a:r>
            <a:r>
              <a:rPr kumimoji="1" lang="en-US" altLang="zh-CN" sz="2400"/>
              <a:t>HERE</a:t>
            </a:r>
            <a:r>
              <a:rPr kumimoji="1" lang="zh-CN" altLang="en-US" sz="2400"/>
              <a:t> </a:t>
            </a:r>
            <a:r>
              <a:rPr kumimoji="1" lang="en-US" altLang="zh-CN" sz="2400"/>
              <a:t>TO</a:t>
            </a:r>
            <a:r>
              <a:rPr kumimoji="1" lang="zh-CN" altLang="en-US" sz="2400"/>
              <a:t> </a:t>
            </a:r>
            <a:r>
              <a:rPr kumimoji="1" lang="en-US" altLang="zh-CN" sz="2400"/>
              <a:t>ADD</a:t>
            </a:r>
            <a:r>
              <a:rPr kumimoji="1" lang="zh-CN" altLang="en-US" sz="2400"/>
              <a:t> </a:t>
            </a:r>
            <a:r>
              <a:rPr kumimoji="1" lang="en-US" altLang="zh-CN" sz="2400"/>
              <a:t>YOUR</a:t>
            </a:r>
            <a:r>
              <a:rPr kumimoji="1" lang="zh-CN" altLang="en-US" sz="2400"/>
              <a:t> </a:t>
            </a:r>
            <a:r>
              <a:rPr kumimoji="1" lang="en-US" altLang="zh-CN" sz="2400"/>
              <a:t>TITLE</a:t>
            </a:r>
            <a:endParaRPr kumimoji="1" lang="zh-CN" altLang="en-US" sz="2400"/>
          </a:p>
        </p:txBody>
      </p:sp>
      <p:sp>
        <p:nvSpPr>
          <p:cNvPr id="23" name="矩形 22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00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5434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949676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62723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75770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cxnSp>
        <p:nvCxnSpPr>
          <p:cNvPr id="28" name="直线连接符 27"/>
          <p:cNvCxnSpPr/>
          <p:nvPr/>
        </p:nvCxnSpPr>
        <p:spPr>
          <a:xfrm flipH="1" flipV="1">
            <a:off x="1258482" y="1563756"/>
            <a:ext cx="0" cy="135172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1" name="直线连接符 30"/>
          <p:cNvCxnSpPr/>
          <p:nvPr/>
        </p:nvCxnSpPr>
        <p:spPr>
          <a:xfrm flipH="1" flipV="1">
            <a:off x="3761611" y="2509263"/>
            <a:ext cx="0" cy="1351723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4" name="直线连接符 33"/>
          <p:cNvCxnSpPr/>
          <p:nvPr/>
        </p:nvCxnSpPr>
        <p:spPr>
          <a:xfrm flipH="1" flipV="1">
            <a:off x="6267644" y="2025420"/>
            <a:ext cx="0" cy="1351723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7" name="直线连接符 36"/>
          <p:cNvCxnSpPr/>
          <p:nvPr/>
        </p:nvCxnSpPr>
        <p:spPr>
          <a:xfrm flipH="1" flipV="1">
            <a:off x="8782179" y="1484315"/>
            <a:ext cx="0" cy="1351723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grpSp>
        <p:nvGrpSpPr>
          <p:cNvPr id="41" name="组 40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42" name="直角三角形 41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直角三角形 42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45" name="直角三角形 44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直角三角形 45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48" name="直角三角形 47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直角三角形 48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51" name="直角三角形 50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直角三角形 51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/>
              <a:t>03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sz="2400"/>
              <a:t>CLICK</a:t>
            </a:r>
            <a:r>
              <a:rPr kumimoji="1" lang="zh-CN" altLang="en-US" sz="2400"/>
              <a:t> </a:t>
            </a:r>
            <a:r>
              <a:rPr kumimoji="1" lang="en-US" altLang="zh-CN" sz="2400"/>
              <a:t>HERE</a:t>
            </a:r>
            <a:r>
              <a:rPr kumimoji="1" lang="zh-CN" altLang="en-US" sz="2400"/>
              <a:t> </a:t>
            </a:r>
            <a:r>
              <a:rPr kumimoji="1" lang="en-US" altLang="zh-CN" sz="2400"/>
              <a:t>TO</a:t>
            </a:r>
            <a:r>
              <a:rPr kumimoji="1" lang="zh-CN" altLang="en-US" sz="2400"/>
              <a:t> </a:t>
            </a:r>
            <a:r>
              <a:rPr kumimoji="1" lang="en-US" altLang="zh-CN" sz="2400"/>
              <a:t>ADD</a:t>
            </a:r>
            <a:r>
              <a:rPr kumimoji="1" lang="zh-CN" altLang="en-US" sz="2400"/>
              <a:t> </a:t>
            </a:r>
            <a:r>
              <a:rPr kumimoji="1" lang="en-US" altLang="zh-CN" sz="2400"/>
              <a:t>YOUR</a:t>
            </a:r>
            <a:r>
              <a:rPr kumimoji="1" lang="zh-CN" altLang="en-US" sz="2400"/>
              <a:t> </a:t>
            </a:r>
            <a:r>
              <a:rPr kumimoji="1" lang="en-US" altLang="zh-CN" sz="2400"/>
              <a:t>TITLE</a:t>
            </a:r>
            <a:endParaRPr kumimoji="1" lang="zh-CN" altLang="en-US" sz="2400"/>
          </a:p>
        </p:txBody>
      </p:sp>
      <p:sp>
        <p:nvSpPr>
          <p:cNvPr id="23" name="矩形 22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00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5434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949676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62723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75770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cxnSp>
        <p:nvCxnSpPr>
          <p:cNvPr id="28" name="直线连接符 27"/>
          <p:cNvCxnSpPr/>
          <p:nvPr/>
        </p:nvCxnSpPr>
        <p:spPr>
          <a:xfrm flipH="1" flipV="1">
            <a:off x="1258482" y="1563756"/>
            <a:ext cx="0" cy="135172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1" name="直线连接符 30"/>
          <p:cNvCxnSpPr/>
          <p:nvPr/>
        </p:nvCxnSpPr>
        <p:spPr>
          <a:xfrm flipH="1" flipV="1">
            <a:off x="3761611" y="2509263"/>
            <a:ext cx="0" cy="1351723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4" name="直线连接符 33"/>
          <p:cNvCxnSpPr/>
          <p:nvPr/>
        </p:nvCxnSpPr>
        <p:spPr>
          <a:xfrm flipH="1" flipV="1">
            <a:off x="6267644" y="2025420"/>
            <a:ext cx="0" cy="1351723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7" name="直线连接符 36"/>
          <p:cNvCxnSpPr/>
          <p:nvPr/>
        </p:nvCxnSpPr>
        <p:spPr>
          <a:xfrm flipH="1" flipV="1">
            <a:off x="8782179" y="1484315"/>
            <a:ext cx="0" cy="1351723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grpSp>
        <p:nvGrpSpPr>
          <p:cNvPr id="41" name="组 40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42" name="直角三角形 41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直角三角形 42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45" name="直角三角形 44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直角三角形 45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48" name="直角三角形 47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直角三角形 48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51" name="直角三角形 50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直角三角形 51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1_Office 主题">
  <a:themeElements>
    <a:clrScheme name="自定义 6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3C54"/>
      </a:accent1>
      <a:accent2>
        <a:srgbClr val="0084DA"/>
      </a:accent2>
      <a:accent3>
        <a:srgbClr val="F1AB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4_Office 主题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42</Paragraphs>
  <Slides>3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baseType="lpstr" size="9">
      <vt:lpstr>Arial</vt:lpstr>
      <vt:lpstr>Century Gothic</vt:lpstr>
      <vt:lpstr>微软雅黑</vt:lpstr>
      <vt:lpstr>等线 Light</vt:lpstr>
      <vt:lpstr>等线</vt:lpstr>
      <vt:lpstr>1_Office 主题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Asus</dc:creator>
  <cp:lastModifiedBy>明天 </cp:lastModifiedBy>
  <cp:revision>14</cp:revision>
  <dcterms:created xsi:type="dcterms:W3CDTF">2015-08-21T09:25:00Z</dcterms:created>
  <dcterms:modified xsi:type="dcterms:W3CDTF">2023-10-16T16:01:24Z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B2AB582F930D4195A7990F8C3CF5E0E9_12</vt:lpwstr>
  </property>
  <property fmtid="{D5CDD505-2E9C-101B-9397-08002B2CF9AE}" pid="3" name="KSOProductBuildVer">
    <vt:lpwstr>2052-12.1.0.15712</vt:lpwstr>
  </property>
  <property fmtid="{D5CDD505-2E9C-101B-9397-08002B2CF9AE}" pid="4" name="MSIP_Label_f42aa342-8706-4288-bd11-ebb85995028c_Application">
    <vt:lpwstr>Microsoft Azure Information Protection</vt:lpwstr>
  </property>
  <property fmtid="{D5CDD505-2E9C-101B-9397-08002B2CF9AE}" pid="5" name="MSIP_Label_f42aa342-8706-4288-bd11-ebb85995028c_Enabled">
    <vt:lpwstr>True</vt:lpwstr>
  </property>
  <property fmtid="{D5CDD505-2E9C-101B-9397-08002B2CF9AE}" pid="6" name="MSIP_Label_f42aa342-8706-4288-bd11-ebb85995028c_Extended_MSFT_Method">
    <vt:lpwstr>Automatic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Owner">
    <vt:lpwstr>v-yunxl@microsoft.com</vt:lpwstr>
  </property>
  <property fmtid="{D5CDD505-2E9C-101B-9397-08002B2CF9AE}" pid="9" name="MSIP_Label_f42aa342-8706-4288-bd11-ebb85995028c_SetDate">
    <vt:lpwstr>2017-12-20T12:54:11.2431368Z</vt:lpwstr>
  </property>
  <property fmtid="{D5CDD505-2E9C-101B-9397-08002B2CF9AE}" pid="10" name="MSIP_Label_f42aa342-8706-4288-bd11-ebb85995028c_SiteId">
    <vt:lpwstr>72f988bf-86f1-41af-91ab-2d7cd011db47</vt:lpwstr>
  </property>
  <property fmtid="{D5CDD505-2E9C-101B-9397-08002B2CF9AE}" pid="11" name="Sensitivity">
    <vt:lpwstr>General</vt:lpwstr>
  </property>
</Properties>
</file>