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42" r:id="rId2"/>
    <p:sldId id="341" r:id="rId3"/>
    <p:sldId id="340" r:id="rId4"/>
    <p:sldId id="320" r:id="rId5"/>
    <p:sldId id="309" r:id="rId6"/>
    <p:sldId id="311" r:id="rId7"/>
    <p:sldId id="313" r:id="rId8"/>
    <p:sldId id="323" r:id="rId9"/>
    <p:sldId id="335" r:id="rId10"/>
    <p:sldId id="310" r:id="rId11"/>
    <p:sldId id="289" r:id="rId12"/>
    <p:sldId id="292" r:id="rId13"/>
    <p:sldId id="288" r:id="rId14"/>
    <p:sldId id="315" r:id="rId15"/>
    <p:sldId id="308" r:id="rId16"/>
    <p:sldId id="336" r:id="rId17"/>
    <p:sldId id="301" r:id="rId18"/>
    <p:sldId id="287" r:id="rId19"/>
    <p:sldId id="314" r:id="rId20"/>
    <p:sldId id="258" r:id="rId21"/>
    <p:sldId id="321" r:id="rId22"/>
    <p:sldId id="337" r:id="rId23"/>
    <p:sldId id="290" r:id="rId24"/>
    <p:sldId id="322" r:id="rId25"/>
    <p:sldId id="307" r:id="rId26"/>
    <p:sldId id="293" r:id="rId27"/>
    <p:sldId id="294" r:id="rId28"/>
    <p:sldId id="296" r:id="rId29"/>
    <p:sldId id="338" r:id="rId30"/>
    <p:sldId id="298" r:id="rId31"/>
    <p:sldId id="299" r:id="rId32"/>
    <p:sldId id="302" r:id="rId33"/>
    <p:sldId id="312" r:id="rId34"/>
    <p:sldId id="303" r:id="rId35"/>
    <p:sldId id="306" r:id="rId36"/>
  </p:sldIdLst>
  <p:sldSz cx="12198350" cy="6859588"/>
  <p:notesSz cx="6858000" cy="9144000"/>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37">
          <p15:clr>
            <a:srgbClr val="A4A3A4"/>
          </p15:clr>
        </p15:guide>
        <p15:guide id="3" pos="343">
          <p15:clr>
            <a:srgbClr val="A4A3A4"/>
          </p15:clr>
        </p15:guide>
        <p15:guide id="4" pos="1850">
          <p15:clr>
            <a:srgbClr val="A4A3A4"/>
          </p15:clr>
        </p15:guide>
        <p15:guide id="5" pos="117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A"/>
    <a:srgbClr val="005DA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29" autoAdjust="0"/>
    <p:restoredTop sz="94660"/>
  </p:normalViewPr>
  <p:slideViewPr>
    <p:cSldViewPr>
      <p:cViewPr varScale="1">
        <p:scale>
          <a:sx n="101" d="100"/>
          <a:sy n="101" d="100"/>
        </p:scale>
        <p:origin x="72" y="276"/>
      </p:cViewPr>
      <p:guideLst>
        <p:guide orient="horz" pos="2159"/>
        <p:guide pos="3837"/>
        <p:guide pos="343"/>
        <p:guide pos="1850"/>
        <p:guide pos="1178"/>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835" algn="l" defTabSz="1219200" rtl="0" eaLnBrk="1" latinLnBrk="0" hangingPunct="1">
      <a:defRPr sz="1600" kern="1200">
        <a:solidFill>
          <a:schemeClr val="tx1"/>
        </a:solidFill>
        <a:latin typeface="+mn-lt"/>
        <a:ea typeface="+mn-ea"/>
        <a:cs typeface="+mn-cs"/>
      </a:defRPr>
    </a:lvl3pPr>
    <a:lvl4pPr marL="1829435" algn="l" defTabSz="1219200" rtl="0" eaLnBrk="1" latinLnBrk="0" hangingPunct="1">
      <a:defRPr sz="1600" kern="1200">
        <a:solidFill>
          <a:schemeClr val="tx1"/>
        </a:solidFill>
        <a:latin typeface="+mn-lt"/>
        <a:ea typeface="+mn-ea"/>
        <a:cs typeface="+mn-cs"/>
      </a:defRPr>
    </a:lvl4pPr>
    <a:lvl5pPr marL="2439035" algn="l" defTabSz="1219200" rtl="0" eaLnBrk="1" latinLnBrk="0" hangingPunct="1">
      <a:defRPr sz="1600" kern="1200">
        <a:solidFill>
          <a:schemeClr val="tx1"/>
        </a:solidFill>
        <a:latin typeface="+mn-lt"/>
        <a:ea typeface="+mn-ea"/>
        <a:cs typeface="+mn-cs"/>
      </a:defRPr>
    </a:lvl5pPr>
    <a:lvl6pPr marL="3049270" algn="l" defTabSz="1219200" rtl="0" eaLnBrk="1" latinLnBrk="0" hangingPunct="1">
      <a:defRPr sz="1600" kern="1200">
        <a:solidFill>
          <a:schemeClr val="tx1"/>
        </a:solidFill>
        <a:latin typeface="+mn-lt"/>
        <a:ea typeface="+mn-ea"/>
        <a:cs typeface="+mn-cs"/>
      </a:defRPr>
    </a:lvl6pPr>
    <a:lvl7pPr marL="3658870" algn="l" defTabSz="1219200" rtl="0" eaLnBrk="1" latinLnBrk="0" hangingPunct="1">
      <a:defRPr sz="1600" kern="1200">
        <a:solidFill>
          <a:schemeClr val="tx1"/>
        </a:solidFill>
        <a:latin typeface="+mn-lt"/>
        <a:ea typeface="+mn-ea"/>
        <a:cs typeface="+mn-cs"/>
      </a:defRPr>
    </a:lvl7pPr>
    <a:lvl8pPr marL="4268470" algn="l" defTabSz="1219200" rtl="0" eaLnBrk="1" latinLnBrk="0" hangingPunct="1">
      <a:defRPr sz="1600" kern="1200">
        <a:solidFill>
          <a:schemeClr val="tx1"/>
        </a:solidFill>
        <a:latin typeface="+mn-lt"/>
        <a:ea typeface="+mn-ea"/>
        <a:cs typeface="+mn-cs"/>
      </a:defRPr>
    </a:lvl8pPr>
    <a:lvl9pPr marL="487870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advTm="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a:t>单击此处编辑母版标题样式</a:t>
            </a:r>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2019/9/11</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cSld>
  <p:clrMapOvr>
    <a:masterClrMapping/>
  </p:clrMapOvr>
  <p:transition spd="slow" advTm="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919"/>
            <a:ext cx="10368598" cy="1470366"/>
          </a:xfrm>
          <a:prstGeom prst="rect">
            <a:avLst/>
          </a:prstGeom>
        </p:spPr>
        <p:txBody>
          <a:bodyPr lIns="121963" tIns="60981" rIns="121963" bIns="60981"/>
          <a:lstStyle/>
          <a:p>
            <a:r>
              <a:rPr lang="zh-CN" altLang="en-US"/>
              <a:t>单击此处编辑母版标题样式</a:t>
            </a:r>
          </a:p>
        </p:txBody>
      </p:sp>
      <p:sp>
        <p:nvSpPr>
          <p:cNvPr id="3" name="副标题 2"/>
          <p:cNvSpPr>
            <a:spLocks noGrp="1"/>
          </p:cNvSpPr>
          <p:nvPr>
            <p:ph type="subTitle" idx="1"/>
          </p:nvPr>
        </p:nvSpPr>
        <p:spPr>
          <a:xfrm>
            <a:off x="1829753" y="3887100"/>
            <a:ext cx="8538845" cy="1753006"/>
          </a:xfrm>
          <a:prstGeom prst="rect">
            <a:avLst/>
          </a:prstGeom>
        </p:spPr>
        <p:txBody>
          <a:bodyPr lIns="121963" tIns="60981" rIns="121963" bIns="60981"/>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835" indent="0" algn="ctr">
              <a:buNone/>
              <a:defRPr>
                <a:solidFill>
                  <a:schemeClr val="tx1">
                    <a:tint val="75000"/>
                  </a:schemeClr>
                </a:solidFill>
              </a:defRPr>
            </a:lvl3pPr>
            <a:lvl4pPr marL="1829435" indent="0" algn="ctr">
              <a:buNone/>
              <a:defRPr>
                <a:solidFill>
                  <a:schemeClr val="tx1">
                    <a:tint val="75000"/>
                  </a:schemeClr>
                </a:solidFill>
              </a:defRPr>
            </a:lvl4pPr>
            <a:lvl5pPr marL="2439035" indent="0" algn="ctr">
              <a:buNone/>
              <a:defRPr>
                <a:solidFill>
                  <a:schemeClr val="tx1">
                    <a:tint val="75000"/>
                  </a:schemeClr>
                </a:solidFill>
              </a:defRPr>
            </a:lvl5pPr>
            <a:lvl6pPr marL="3049270" indent="0" algn="ctr">
              <a:buNone/>
              <a:defRPr>
                <a:solidFill>
                  <a:schemeClr val="tx1">
                    <a:tint val="75000"/>
                  </a:schemeClr>
                </a:solidFill>
              </a:defRPr>
            </a:lvl6pPr>
            <a:lvl7pPr marL="3658870" indent="0" algn="ctr">
              <a:buNone/>
              <a:defRPr>
                <a:solidFill>
                  <a:schemeClr val="tx1">
                    <a:tint val="75000"/>
                  </a:schemeClr>
                </a:solidFill>
              </a:defRPr>
            </a:lvl7pPr>
            <a:lvl8pPr marL="4268470" indent="0" algn="ctr">
              <a:buNone/>
              <a:defRPr>
                <a:solidFill>
                  <a:schemeClr val="tx1">
                    <a:tint val="75000"/>
                  </a:schemeClr>
                </a:solidFill>
              </a:defRPr>
            </a:lvl8pPr>
            <a:lvl9pPr marL="487870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9E0611D0-9A6A-4745-A630-32461103131C}" type="datetimeFigureOut">
              <a:rPr lang="zh-CN" altLang="en-US" smtClean="0"/>
              <a:t>2019/9/11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9D3F3D8C-2C4B-4342-80F1-9B8A0E6BA81A}" type="slidenum">
              <a:rPr lang="zh-CN" altLang="en-US" smtClean="0"/>
              <a:t>‹#›</a:t>
            </a:fld>
            <a:endParaRPr lang="zh-CN" altLang="en-US"/>
          </a:p>
        </p:txBody>
      </p:sp>
    </p:spTree>
  </p:cSld>
  <p:clrMapOvr>
    <a:masterClrMapping/>
  </p:clrMapOvr>
  <p:transition spd="slow" advTm="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4" name="TextBox 3"/>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a:solidFill>
                  <a:schemeClr val="accent1"/>
                </a:solidFill>
                <a:effectLst/>
                <a:latin typeface="Arial Black" panose="020B0A04020102020204" pitchFamily="34" charset="0"/>
                <a:ea typeface="微软雅黑" panose="020B0503020204020204" pitchFamily="34" charset="-122"/>
              </a:rPr>
              <a:t>LOGO</a:t>
            </a:r>
            <a:endParaRPr lang="zh-CN" altLang="en-US" sz="3600" b="1" spc="-150" dirty="0">
              <a:solidFill>
                <a:schemeClr val="accent1"/>
              </a:solidFill>
              <a:effectLst/>
              <a:latin typeface="Arial Black" panose="020B0A04020102020204" pitchFamily="34" charset="0"/>
              <a:ea typeface="微软雅黑" panose="020B0503020204020204" pitchFamily="34" charset="-122"/>
            </a:endParaRPr>
          </a:p>
        </p:txBody>
      </p:sp>
      <p:cxnSp>
        <p:nvCxnSpPr>
          <p:cNvPr id="5" name="直接连接符 4"/>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a:t>单击此处编辑母版标题样式</a:t>
            </a:r>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600" indent="0">
              <a:buNone/>
              <a:defRPr sz="3700"/>
            </a:lvl2pPr>
            <a:lvl3pPr marL="1219835" indent="0">
              <a:buNone/>
              <a:defRPr sz="3200"/>
            </a:lvl3pPr>
            <a:lvl4pPr marL="1829435" indent="0">
              <a:buNone/>
              <a:defRPr sz="2700"/>
            </a:lvl4pPr>
            <a:lvl5pPr marL="2439035" indent="0">
              <a:buNone/>
              <a:defRPr sz="2700"/>
            </a:lvl5pPr>
            <a:lvl6pPr marL="3049270" indent="0">
              <a:buNone/>
              <a:defRPr sz="2700"/>
            </a:lvl6pPr>
            <a:lvl7pPr marL="3658870" indent="0">
              <a:buNone/>
              <a:defRPr sz="2700"/>
            </a:lvl7pPr>
            <a:lvl8pPr marL="4268470" indent="0">
              <a:buNone/>
              <a:defRPr sz="2700"/>
            </a:lvl8pPr>
            <a:lvl9pPr marL="4878705"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600" indent="0">
              <a:buNone/>
              <a:defRPr sz="1600"/>
            </a:lvl2pPr>
            <a:lvl3pPr marL="1219835" indent="0">
              <a:buNone/>
              <a:defRPr sz="1300"/>
            </a:lvl3pPr>
            <a:lvl4pPr marL="1829435" indent="0">
              <a:buNone/>
              <a:defRPr sz="1200"/>
            </a:lvl4pPr>
            <a:lvl5pPr marL="2439035" indent="0">
              <a:buNone/>
              <a:defRPr sz="1200"/>
            </a:lvl5pPr>
            <a:lvl6pPr marL="3049270" indent="0">
              <a:buNone/>
              <a:defRPr sz="1200"/>
            </a:lvl6pPr>
            <a:lvl7pPr marL="3658870" indent="0">
              <a:buNone/>
              <a:defRPr sz="1200"/>
            </a:lvl7pPr>
            <a:lvl8pPr marL="4268470" indent="0">
              <a:buNone/>
              <a:defRPr sz="1200"/>
            </a:lvl8pPr>
            <a:lvl9pPr marL="4878705"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a:t>单击此处编辑母版标题样式</a:t>
            </a:r>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2019/9/11</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cSld>
  <p:clrMapOvr>
    <a:masterClrMapping/>
  </p:clrMapOvr>
  <p:transition spd="slow" advTm="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slow" advTm="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wipe/>
  </p:transition>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1235"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635"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423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44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40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67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39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350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835" algn="l" defTabSz="1219200" rtl="0" eaLnBrk="1" latinLnBrk="0" hangingPunct="1">
        <a:defRPr sz="2400" kern="1200">
          <a:solidFill>
            <a:schemeClr val="tx1"/>
          </a:solidFill>
          <a:latin typeface="+mn-lt"/>
          <a:ea typeface="+mn-ea"/>
          <a:cs typeface="+mn-cs"/>
        </a:defRPr>
      </a:lvl3pPr>
      <a:lvl4pPr marL="1829435" algn="l" defTabSz="1219200" rtl="0" eaLnBrk="1" latinLnBrk="0" hangingPunct="1">
        <a:defRPr sz="2400" kern="1200">
          <a:solidFill>
            <a:schemeClr val="tx1"/>
          </a:solidFill>
          <a:latin typeface="+mn-lt"/>
          <a:ea typeface="+mn-ea"/>
          <a:cs typeface="+mn-cs"/>
        </a:defRPr>
      </a:lvl4pPr>
      <a:lvl5pPr marL="2439035" algn="l" defTabSz="1219200" rtl="0" eaLnBrk="1" latinLnBrk="0" hangingPunct="1">
        <a:defRPr sz="2400" kern="1200">
          <a:solidFill>
            <a:schemeClr val="tx1"/>
          </a:solidFill>
          <a:latin typeface="+mn-lt"/>
          <a:ea typeface="+mn-ea"/>
          <a:cs typeface="+mn-cs"/>
        </a:defRPr>
      </a:lvl5pPr>
      <a:lvl6pPr marL="3049270" algn="l" defTabSz="1219200" rtl="0" eaLnBrk="1" latinLnBrk="0" hangingPunct="1">
        <a:defRPr sz="2400" kern="1200">
          <a:solidFill>
            <a:schemeClr val="tx1"/>
          </a:solidFill>
          <a:latin typeface="+mn-lt"/>
          <a:ea typeface="+mn-ea"/>
          <a:cs typeface="+mn-cs"/>
        </a:defRPr>
      </a:lvl6pPr>
      <a:lvl7pPr marL="3658870" algn="l" defTabSz="1219200" rtl="0" eaLnBrk="1" latinLnBrk="0" hangingPunct="1">
        <a:defRPr sz="2400" kern="1200">
          <a:solidFill>
            <a:schemeClr val="tx1"/>
          </a:solidFill>
          <a:latin typeface="+mn-lt"/>
          <a:ea typeface="+mn-ea"/>
          <a:cs typeface="+mn-cs"/>
        </a:defRPr>
      </a:lvl7pPr>
      <a:lvl8pPr marL="4268470" algn="l" defTabSz="1219200" rtl="0" eaLnBrk="1" latinLnBrk="0" hangingPunct="1">
        <a:defRPr sz="2400" kern="1200">
          <a:solidFill>
            <a:schemeClr val="tx1"/>
          </a:solidFill>
          <a:latin typeface="+mn-lt"/>
          <a:ea typeface="+mn-ea"/>
          <a:cs typeface="+mn-cs"/>
        </a:defRPr>
      </a:lvl8pPr>
      <a:lvl9pPr marL="487870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ocuments and Settings\t11318\桌面\揭开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35" y="635"/>
            <a:ext cx="8806180" cy="6858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7000665" y="1413570"/>
            <a:ext cx="4571118" cy="2092877"/>
          </a:xfrm>
          <a:prstGeom prst="rect">
            <a:avLst/>
          </a:prstGeom>
          <a:noFill/>
        </p:spPr>
        <p:txBody>
          <a:bodyPr wrap="none" lIns="121917" tIns="60958" rIns="121917" bIns="60958" rtlCol="0">
            <a:spAutoFit/>
          </a:bodyPr>
          <a:lstStyle/>
          <a:p>
            <a:pPr algn="r"/>
            <a:r>
              <a:rPr lang="en-US" altLang="zh-CN" sz="12800" b="1" dirty="0">
                <a:solidFill>
                  <a:schemeClr val="accent1"/>
                </a:solidFill>
                <a:latin typeface="微软雅黑" panose="020B0503020204020204" pitchFamily="34" charset="-122"/>
                <a:ea typeface="微软雅黑" panose="020B0503020204020204" pitchFamily="34" charset="-122"/>
              </a:rPr>
              <a:t>20XX</a:t>
            </a:r>
          </a:p>
        </p:txBody>
      </p:sp>
      <p:sp>
        <p:nvSpPr>
          <p:cNvPr id="24" name="TextBox 23"/>
          <p:cNvSpPr txBox="1"/>
          <p:nvPr/>
        </p:nvSpPr>
        <p:spPr>
          <a:xfrm>
            <a:off x="4341594" y="3392234"/>
            <a:ext cx="7129510" cy="954103"/>
          </a:xfrm>
          <a:prstGeom prst="rect">
            <a:avLst/>
          </a:prstGeom>
          <a:noFill/>
        </p:spPr>
        <p:txBody>
          <a:bodyPr wrap="none" lIns="121917" tIns="60958" rIns="121917" bIns="60958" rtlCol="0">
            <a:spAutoFit/>
          </a:bodyPr>
          <a:lstStyle/>
          <a:p>
            <a:pPr algn="r"/>
            <a:r>
              <a:rPr lang="zh-CN" altLang="en-US" sz="5400" b="1" dirty="0">
                <a:solidFill>
                  <a:schemeClr val="accent1"/>
                </a:solidFill>
                <a:latin typeface="微软雅黑" panose="020B0503020204020204" pitchFamily="34" charset="-122"/>
                <a:ea typeface="微软雅黑" panose="020B0503020204020204" pitchFamily="34" charset="-122"/>
              </a:rPr>
              <a:t>工作总结汇报</a:t>
            </a:r>
            <a:r>
              <a:rPr lang="en-US" altLang="zh-CN" sz="5400" b="1" dirty="0">
                <a:solidFill>
                  <a:schemeClr val="accent1"/>
                </a:solidFill>
                <a:latin typeface="微软雅黑" panose="020B0503020204020204" pitchFamily="34" charset="-122"/>
                <a:ea typeface="微软雅黑" panose="020B0503020204020204" pitchFamily="34" charset="-122"/>
              </a:rPr>
              <a:t>PPT</a:t>
            </a:r>
            <a:r>
              <a:rPr lang="zh-CN" altLang="en-US" sz="5400" b="1" dirty="0">
                <a:solidFill>
                  <a:schemeClr val="accent1"/>
                </a:solidFill>
                <a:latin typeface="微软雅黑" panose="020B0503020204020204" pitchFamily="34" charset="-122"/>
                <a:ea typeface="微软雅黑" panose="020B0503020204020204" pitchFamily="34" charset="-122"/>
              </a:rPr>
              <a:t>模板</a:t>
            </a:r>
          </a:p>
        </p:txBody>
      </p:sp>
      <p:cxnSp>
        <p:nvCxnSpPr>
          <p:cNvPr id="25" name="直接连接符 24"/>
          <p:cNvCxnSpPr/>
          <p:nvPr/>
        </p:nvCxnSpPr>
        <p:spPr>
          <a:xfrm>
            <a:off x="5327222" y="4390123"/>
            <a:ext cx="6028912"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942393" y="4582189"/>
            <a:ext cx="3528711" cy="615696"/>
          </a:xfrm>
          <a:prstGeom prst="rect">
            <a:avLst/>
          </a:prstGeom>
          <a:noFill/>
        </p:spPr>
        <p:txBody>
          <a:bodyPr wrap="none" lIns="121917" tIns="60958" rIns="121917" bIns="60958" rtlCol="0">
            <a:spAutoFit/>
          </a:body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输入您的企业名称</a:t>
            </a:r>
          </a:p>
        </p:txBody>
      </p:sp>
      <p:sp>
        <p:nvSpPr>
          <p:cNvPr id="32" name="TextBox 31"/>
          <p:cNvSpPr txBox="1"/>
          <p:nvPr/>
        </p:nvSpPr>
        <p:spPr>
          <a:xfrm>
            <a:off x="9555559" y="5830617"/>
            <a:ext cx="1730596" cy="415494"/>
          </a:xfrm>
          <a:prstGeom prst="rect">
            <a:avLst/>
          </a:prstGeom>
          <a:noFill/>
        </p:spPr>
        <p:txBody>
          <a:bodyPr wrap="none" lIns="121917" tIns="60958" rIns="121917" bIns="60958" rtlCol="0">
            <a:spAutoFit/>
          </a:bodyPr>
          <a:lstStyle/>
          <a:p>
            <a:r>
              <a:rPr lang="zh-CN" altLang="en-US" sz="1900" b="1" dirty="0">
                <a:solidFill>
                  <a:schemeClr val="accent1"/>
                </a:solidFill>
                <a:latin typeface="微软雅黑" panose="020B0503020204020204" pitchFamily="34" charset="-122"/>
                <a:ea typeface="微软雅黑" panose="020B0503020204020204" pitchFamily="34" charset="-122"/>
              </a:rPr>
              <a:t>汇报人</a:t>
            </a:r>
            <a:r>
              <a:rPr lang="zh-CN" altLang="en-US" sz="1900" b="1" dirty="0" smtClean="0">
                <a:solidFill>
                  <a:schemeClr val="accent1"/>
                </a:solidFill>
                <a:latin typeface="微软雅黑" panose="020B0503020204020204" pitchFamily="34" charset="-122"/>
                <a:ea typeface="微软雅黑" panose="020B0503020204020204" pitchFamily="34" charset="-122"/>
              </a:rPr>
              <a:t>：</a:t>
            </a:r>
            <a:r>
              <a:rPr lang="en-US" altLang="zh-CN" sz="1900" b="1" dirty="0" smtClean="0">
                <a:solidFill>
                  <a:schemeClr val="accent1"/>
                </a:solidFill>
                <a:latin typeface="微软雅黑" panose="020B0503020204020204" pitchFamily="34" charset="-122"/>
                <a:ea typeface="微软雅黑" panose="020B0503020204020204" pitchFamily="34" charset="-122"/>
              </a:rPr>
              <a:t>XXX</a:t>
            </a:r>
            <a:endParaRPr lang="zh-CN" altLang="en-US" sz="19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anim calcmode="lin" valueType="num">
                                      <p:cBhvr>
                                        <p:cTn id="1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24"/>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par>
                          <p:cTn id="29" fill="hold">
                            <p:stCondLst>
                              <p:cond delay="3000"/>
                            </p:stCondLst>
                            <p:childTnLst>
                              <p:par>
                                <p:cTn id="30" presetID="37"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900" decel="100000" fill="hold"/>
                                        <p:tgtEl>
                                          <p:spTgt spid="4"/>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30" grpId="0"/>
      <p:bldP spid="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项目一</a:t>
            </a: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项目三</a:t>
            </a: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项目二</a:t>
            </a: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项目四</a:t>
            </a: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9"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880664"/>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506068"/>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1">
              <a:lumMod val="65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609402"/>
            <a:ext cx="914245" cy="77829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3075734"/>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5015091"/>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2036587"/>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708398"/>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40540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425429"/>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435291"/>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251207"/>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1" name="TextBox 30"/>
          <p:cNvSpPr txBox="1"/>
          <p:nvPr/>
        </p:nvSpPr>
        <p:spPr>
          <a:xfrm>
            <a:off x="5770734" y="494178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2" name="TextBox 31"/>
          <p:cNvSpPr txBox="1"/>
          <p:nvPr/>
        </p:nvSpPr>
        <p:spPr>
          <a:xfrm>
            <a:off x="7091440" y="424747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3" name="TextBox 32"/>
          <p:cNvSpPr txBox="1"/>
          <p:nvPr/>
        </p:nvSpPr>
        <p:spPr>
          <a:xfrm>
            <a:off x="5770734" y="3947138"/>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TextBox 33"/>
          <p:cNvSpPr txBox="1"/>
          <p:nvPr/>
        </p:nvSpPr>
        <p:spPr>
          <a:xfrm>
            <a:off x="7091440" y="326782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5" name="TextBox 34"/>
          <p:cNvSpPr txBox="1"/>
          <p:nvPr/>
        </p:nvSpPr>
        <p:spPr>
          <a:xfrm>
            <a:off x="5770734" y="2937121"/>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TextBox 35"/>
          <p:cNvSpPr txBox="1"/>
          <p:nvPr/>
        </p:nvSpPr>
        <p:spPr>
          <a:xfrm>
            <a:off x="7091440" y="2525703"/>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500">
                <a:solidFill>
                  <a:schemeClr val="tx1">
                    <a:lumMod val="75000"/>
                    <a:lumOff val="25000"/>
                  </a:schemeClr>
                </a:solidFill>
                <a:latin typeface="微软雅黑" panose="020B0503020204020204" pitchFamily="34" charset="-122"/>
                <a:ea typeface="微软雅黑" panose="020B0503020204020204" pitchFamily="34" charset="-122"/>
              </a:rPr>
              <a:t>选择粘贴，并选择只保留文字。</a:t>
            </a:r>
          </a:p>
        </p:txBody>
      </p:sp>
      <p:sp>
        <p:nvSpPr>
          <p:cNvPr id="37" name="TextBox 36"/>
          <p:cNvSpPr txBox="1"/>
          <p:nvPr/>
        </p:nvSpPr>
        <p:spPr>
          <a:xfrm>
            <a:off x="5770734" y="225088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TextBox 37"/>
          <p:cNvSpPr txBox="1"/>
          <p:nvPr/>
        </p:nvSpPr>
        <p:spPr>
          <a:xfrm>
            <a:off x="7091440" y="1832411"/>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9" name="TextBox 38"/>
          <p:cNvSpPr txBox="1"/>
          <p:nvPr/>
        </p:nvSpPr>
        <p:spPr>
          <a:xfrm>
            <a:off x="5770734" y="1557586"/>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1" name="文本框 2"/>
          <p:cNvSpPr txBox="1"/>
          <p:nvPr/>
        </p:nvSpPr>
        <p:spPr>
          <a:xfrm>
            <a:off x="1724001"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18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23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27796" y="1269554"/>
            <a:ext cx="5941115" cy="4995431"/>
            <a:chOff x="720" y="839"/>
            <a:chExt cx="3740" cy="3146"/>
          </a:xfrm>
          <a:solidFill>
            <a:srgbClr val="E8E8E6"/>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a:p>
          </p:txBody>
        </p:sp>
      </p:grpSp>
      <p:sp>
        <p:nvSpPr>
          <p:cNvPr id="90" name="Freeform 78"/>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1" name="Freeform 92"/>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2" name="Freeform 100"/>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p>
        </p:txBody>
      </p:sp>
      <p:sp>
        <p:nvSpPr>
          <p:cNvPr id="93" name="Freeform 82"/>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1"/>
          </a:solidFill>
          <a:ln w="6350">
            <a:solidFill>
              <a:schemeClr val="tx1">
                <a:lumMod val="85000"/>
                <a:lumOff val="15000"/>
              </a:schemeClr>
            </a:solidFill>
            <a:prstDash val="solid"/>
            <a:rou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08" name="文本框 2"/>
          <p:cNvSpPr txBox="1"/>
          <p:nvPr/>
        </p:nvSpPr>
        <p:spPr>
          <a:xfrm>
            <a:off x="169785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18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23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28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739545"/>
            <a:ext cx="2784529" cy="1551225"/>
            <a:chOff x="1441450" y="1485019"/>
            <a:chExt cx="2019300" cy="1124928"/>
          </a:xfrm>
        </p:grpSpPr>
        <p:sp>
          <p:nvSpPr>
            <p:cNvPr id="56" name="Text Placeholder 2"/>
            <p:cNvSpPr txBox="1"/>
            <p:nvPr/>
          </p:nvSpPr>
          <p:spPr>
            <a:xfrm>
              <a:off x="1441450" y="1485019"/>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rPr>
                <a:t>添加文字标题</a:t>
              </a:r>
              <a:endParaRPr lang="en-US" altLang="zh-CN" sz="1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58" name="Group 43"/>
          <p:cNvGrpSpPr/>
          <p:nvPr/>
        </p:nvGrpSpPr>
        <p:grpSpPr>
          <a:xfrm>
            <a:off x="554559" y="4331834"/>
            <a:ext cx="2784530" cy="1678980"/>
            <a:chOff x="1441449" y="1443179"/>
            <a:chExt cx="2019301" cy="1217572"/>
          </a:xfrm>
        </p:grpSpPr>
        <p:sp>
          <p:nvSpPr>
            <p:cNvPr id="59" name="Text Placeholder 2"/>
            <p:cNvSpPr txBox="1"/>
            <p:nvPr/>
          </p:nvSpPr>
          <p:spPr>
            <a:xfrm>
              <a:off x="1441450" y="1443179"/>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739545"/>
            <a:ext cx="2784529" cy="1635297"/>
            <a:chOff x="1342364" y="1485018"/>
            <a:chExt cx="2019300" cy="1185896"/>
          </a:xfrm>
        </p:grpSpPr>
        <p:sp>
          <p:nvSpPr>
            <p:cNvPr id="62" name="Text Placeholder 2"/>
            <p:cNvSpPr txBox="1"/>
            <p:nvPr/>
          </p:nvSpPr>
          <p:spPr>
            <a:xfrm>
              <a:off x="1342364" y="1485018"/>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653929"/>
            <a:ext cx="2784529" cy="1656185"/>
            <a:chOff x="1441450" y="1676757"/>
            <a:chExt cx="2019300" cy="1201042"/>
          </a:xfrm>
        </p:grpSpPr>
        <p:sp>
          <p:nvSpPr>
            <p:cNvPr id="65" name="Text Placeholder 2"/>
            <p:cNvSpPr txBox="1"/>
            <p:nvPr/>
          </p:nvSpPr>
          <p:spPr>
            <a:xfrm>
              <a:off x="1441450" y="167675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800" b="1" dirty="0">
                  <a:solidFill>
                    <a:schemeClr val="tx1">
                      <a:lumMod val="85000"/>
                      <a:lumOff val="15000"/>
                    </a:schemeClr>
                  </a:solidFill>
                </a:rPr>
                <a:t>添加文字标题</a:t>
              </a:r>
              <a:endParaRPr lang="en-US" altLang="zh-CN" sz="1800" b="1" dirty="0">
                <a:solidFill>
                  <a:schemeClr val="tx1">
                    <a:lumMod val="85000"/>
                    <a:lumOff val="15000"/>
                  </a:schemeClr>
                </a:solidFill>
              </a:endParaRPr>
            </a:p>
          </p:txBody>
        </p:sp>
        <p:sp>
          <p:nvSpPr>
            <p:cNvPr id="66" name="Text Placeholder 8"/>
            <p:cNvSpPr txBox="1"/>
            <p:nvPr/>
          </p:nvSpPr>
          <p:spPr>
            <a:xfrm>
              <a:off x="1441450" y="1960601"/>
              <a:ext cx="2019300" cy="917198"/>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5"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项目一</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项目二</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solidFill>
              <a:schemeClr val="accent1"/>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7"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项目三</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solidFill>
              <a:schemeClr val="bg1">
                <a:lumMod val="65000"/>
              </a:schemeClr>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lt1"/>
                </a:solidFill>
                <a:latin typeface="微软雅黑" panose="020B0503020204020204" pitchFamily="34" charset="-122"/>
                <a:ea typeface="微软雅黑" panose="020B0503020204020204" pitchFamily="34" charset="-122"/>
              </a:endParaRPr>
            </a:p>
          </p:txBody>
        </p:sp>
        <p:sp>
          <p:nvSpPr>
            <p:cNvPr id="78"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400" b="1" dirty="0">
                  <a:solidFill>
                    <a:schemeClr val="bg1"/>
                  </a:solidFill>
                  <a:latin typeface="微软雅黑" panose="020B0503020204020204" pitchFamily="34" charset="-122"/>
                  <a:ea typeface="微软雅黑" panose="020B0503020204020204" pitchFamily="34" charset="-122"/>
                </a:rPr>
                <a:t>项目四</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grpSp>
      <p:sp>
        <p:nvSpPr>
          <p:cNvPr id="35" name="文本框 2"/>
          <p:cNvSpPr txBox="1"/>
          <p:nvPr/>
        </p:nvSpPr>
        <p:spPr>
          <a:xfrm>
            <a:off x="169461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17" name="Freeform 6"/>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8" name="Freeform 7"/>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1"/>
            </a:solidFill>
            <a:ln>
              <a:noFill/>
            </a:ln>
          </p:spPr>
          <p:txBody>
            <a:bodyPr vert="horz" wrap="square" lIns="91440" tIns="45720" rIns="91440" bIns="45720" numCol="1" anchor="t" anchorCtr="0" compatLnSpc="1"/>
            <a:lstStyle/>
            <a:p>
              <a:endParaRPr lang="zh-CN" altLang="en-US" sz="3200">
                <a:latin typeface="微软雅黑" panose="020B0503020204020204" pitchFamily="34" charset="-122"/>
                <a:ea typeface="微软雅黑" panose="020B0503020204020204" pitchFamily="34" charset="-122"/>
              </a:endParaRPr>
            </a:p>
          </p:txBody>
        </p:sp>
        <p:sp>
          <p:nvSpPr>
            <p:cNvPr id="19" name="Freeform 8"/>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grpSp>
      <p:sp>
        <p:nvSpPr>
          <p:cNvPr id="20" name="Content Placeholder 2"/>
          <p:cNvSpPr txBox="1"/>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0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点击添加小标题</a:t>
            </a:r>
            <a:endParaRPr lang="en-US" altLang="zh-CN" sz="2000"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altLang="zh-CN"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a:p>
            <a:pPr marL="0" indent="0">
              <a:buNone/>
            </a:pP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最新精品</a:t>
            </a:r>
            <a:r>
              <a:rPr lang="en-US" altLang="zh-CN" sz="1800" cap="small"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POWER POINT</a:t>
            </a:r>
            <a:r>
              <a:rPr lang="zh-CN" altLang="en-US" sz="1800"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模板，每个页面都是精心制作，所有内容可自行编辑修改，欢迎下载！</a:t>
            </a:r>
            <a:endParaRPr lang="en-US" sz="1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chemeClr val="accent1"/>
            </a:solidFill>
            <a:ln>
              <a:solidFill>
                <a:schemeClr val="tx1">
                  <a:lumMod val="85000"/>
                  <a:lumOff val="15000"/>
                </a:schemeClr>
              </a:solidFill>
            </a:ln>
          </p:spPr>
          <p:txBody>
            <a:bodyPr/>
            <a:lstStyle/>
            <a:p>
              <a:endParaRPr lang="zh-CN" altLang="en-US" sz="2800">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点击添加内容</a:t>
            </a:r>
          </a:p>
        </p:txBody>
      </p:sp>
      <p:sp>
        <p:nvSpPr>
          <p:cNvPr id="41" name="文本框 2"/>
          <p:cNvSpPr txBox="1"/>
          <p:nvPr/>
        </p:nvSpPr>
        <p:spPr>
          <a:xfrm>
            <a:off x="1722245"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E:\02131\设计练习\用图\4\500268714.jpg500268714"/>
          <p:cNvPicPr>
            <a:picLocks noChangeAspect="1"/>
          </p:cNvPicPr>
          <p:nvPr/>
        </p:nvPicPr>
        <p:blipFill>
          <a:blip r:embed="rId3"/>
          <a:srcRect/>
          <a:stretch>
            <a:fillRect/>
          </a:stretch>
        </p:blipFill>
        <p:spPr>
          <a:xfrm>
            <a:off x="-51435" y="0"/>
            <a:ext cx="12265660" cy="6856730"/>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2" name="矩形 1"/>
          <p:cNvSpPr/>
          <p:nvPr/>
        </p:nvSpPr>
        <p:spPr>
          <a:xfrm>
            <a:off x="-36512" y="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圆角矩形 16"/>
          <p:cNvSpPr/>
          <p:nvPr/>
        </p:nvSpPr>
        <p:spPr>
          <a:xfrm>
            <a:off x="2706365" y="4729733"/>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4" name="Group 12"/>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grpSp>
        <p:nvGrpSpPr>
          <p:cNvPr id="28" name="Group 19"/>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1"/>
              </a:solidFill>
              <a:round/>
            </a:ln>
          </p:spPr>
          <p:txBody>
            <a:bodyPr wrap="none" anchor="ctr"/>
            <a:lstStyle/>
            <a:p>
              <a:endParaRPr lang="zh-CN" altLang="en-US">
                <a:latin typeface="Calibri" panose="020F0502020204030204" pitchFamily="34" charset="0"/>
                <a:cs typeface="Arial" panose="020B0604020202020204" pitchFamily="34"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1"/>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anose="020F0502020204030204" pitchFamily="34" charset="0"/>
                <a:cs typeface="Arial" panose="020B0604020202020204" pitchFamily="34" charset="0"/>
              </a:endParaRPr>
            </a:p>
          </p:txBody>
        </p:sp>
      </p:grpSp>
      <p:sp>
        <p:nvSpPr>
          <p:cNvPr id="32" name="TextBox 69"/>
          <p:cNvSpPr txBox="1"/>
          <p:nvPr/>
        </p:nvSpPr>
        <p:spPr>
          <a:xfrm>
            <a:off x="1871194" y="2256927"/>
            <a:ext cx="1214437" cy="398780"/>
          </a:xfrm>
          <a:prstGeom prst="rect">
            <a:avLst/>
          </a:prstGeom>
          <a:noFill/>
        </p:spPr>
        <p:txBody>
          <a:bodyPr>
            <a:spAutoFit/>
          </a:bodyPr>
          <a:lstStyle/>
          <a:p>
            <a:pPr algn="ct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3" name="TextBox 70"/>
          <p:cNvSpPr txBox="1"/>
          <p:nvPr/>
        </p:nvSpPr>
        <p:spPr>
          <a:xfrm>
            <a:off x="9491538" y="3597438"/>
            <a:ext cx="1000125" cy="39878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4" name="TextBox 71"/>
          <p:cNvSpPr txBox="1"/>
          <p:nvPr/>
        </p:nvSpPr>
        <p:spPr>
          <a:xfrm>
            <a:off x="2103934" y="5015483"/>
            <a:ext cx="1143000" cy="398780"/>
          </a:xfrm>
          <a:prstGeom prst="rect">
            <a:avLst/>
          </a:prstGeom>
          <a:noFill/>
        </p:spPr>
        <p:txBody>
          <a:bodyPr>
            <a:spAutoFit/>
          </a:bodyPr>
          <a:lstStyle/>
          <a:p>
            <a:pPr>
              <a:defRPr/>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标题</a:t>
            </a:r>
          </a:p>
        </p:txBody>
      </p:sp>
      <p:sp>
        <p:nvSpPr>
          <p:cNvPr id="35" name="TextBox 73"/>
          <p:cNvSpPr txBox="1"/>
          <p:nvPr/>
        </p:nvSpPr>
        <p:spPr>
          <a:xfrm>
            <a:off x="3215952" y="2197348"/>
            <a:ext cx="7148513" cy="650240"/>
          </a:xfrm>
          <a:prstGeom prst="rect">
            <a:avLst/>
          </a:prstGeom>
          <a:noFill/>
        </p:spPr>
        <p:txBody>
          <a:bodyPr>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65505"/>
          </a:xfrm>
          <a:prstGeom prst="rect">
            <a:avLst/>
          </a:prstGeom>
          <a:noFill/>
          <a:ln>
            <a:noFill/>
          </a:ln>
        </p:spPr>
        <p:txBody>
          <a:bodyPr>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7" name="TextBox 75"/>
          <p:cNvSpPr txBox="1">
            <a:spLocks noChangeArrowheads="1"/>
          </p:cNvSpPr>
          <p:nvPr/>
        </p:nvSpPr>
        <p:spPr bwMode="auto">
          <a:xfrm>
            <a:off x="3077840" y="4788470"/>
            <a:ext cx="7416800" cy="65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1+#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0-#ppt_w/2"/>
                                          </p:val>
                                        </p:tav>
                                        <p:tav tm="100000">
                                          <p:val>
                                            <p:strVal val="#ppt_x"/>
                                          </p:val>
                                        </p:tav>
                                      </p:tavLst>
                                    </p:anim>
                                    <p:anim calcmode="lin" valueType="num">
                                      <p:cBhvr additive="base">
                                        <p:cTn id="50" dur="500" fill="hold"/>
                                        <p:tgtEl>
                                          <p:spTgt spid="3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0-#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fad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7" grpId="0" animBg="1"/>
      <p:bldP spid="18" grpId="0" animBg="1"/>
      <p:bldP spid="19" grpId="0" animBg="1"/>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49262"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4614050" y="3234117"/>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3" name="图片 2" descr="500299295"/>
          <p:cNvPicPr>
            <a:picLocks noChangeAspect="1"/>
          </p:cNvPicPr>
          <p:nvPr/>
        </p:nvPicPr>
        <p:blipFill>
          <a:blip r:embed="rId3"/>
          <a:stretch>
            <a:fillRect/>
          </a:stretch>
        </p:blipFill>
        <p:spPr>
          <a:xfrm>
            <a:off x="0" y="0"/>
            <a:ext cx="3723640" cy="6859270"/>
          </a:xfrm>
          <a:prstGeom prst="rect">
            <a:avLst/>
          </a:prstGeom>
        </p:spPr>
      </p:pic>
      <p:sp>
        <p:nvSpPr>
          <p:cNvPr id="5" name="矩形 4"/>
          <p:cNvSpPr/>
          <p:nvPr/>
        </p:nvSpPr>
        <p:spPr>
          <a:xfrm>
            <a:off x="0" y="0"/>
            <a:ext cx="3722911" cy="6859588"/>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86"/>
          <p:cNvSpPr txBox="1"/>
          <p:nvPr/>
        </p:nvSpPr>
        <p:spPr>
          <a:xfrm>
            <a:off x="338535" y="2219568"/>
            <a:ext cx="2806485" cy="1351280"/>
          </a:xfrm>
          <a:prstGeom prst="rect">
            <a:avLst/>
          </a:prstGeom>
          <a:noFill/>
        </p:spPr>
        <p:txBody>
          <a:bodyPr wrap="square" lIns="121880" tIns="60938" rIns="121880" bIns="60938">
            <a:spAutoFit/>
          </a:bodyPr>
          <a:lstStyle/>
          <a:p>
            <a:pPr algn="r">
              <a:defRPr/>
            </a:pPr>
            <a:r>
              <a:rPr lang="en-US" altLang="zh-CN" sz="4800" b="1" spc="200" dirty="0">
                <a:solidFill>
                  <a:schemeClr val="bg1"/>
                </a:solidFill>
                <a:latin typeface="微软雅黑" panose="020B0503020204020204" pitchFamily="34" charset="-122"/>
                <a:ea typeface="微软雅黑" panose="020B0503020204020204" pitchFamily="34" charset="-122"/>
              </a:rPr>
              <a:t>NO.2</a:t>
            </a:r>
            <a:r>
              <a:rPr lang="zh-CN" altLang="en-US" sz="4800" b="1" spc="200" dirty="0">
                <a:solidFill>
                  <a:schemeClr val="bg1"/>
                </a:solidFill>
                <a:latin typeface="微软雅黑" panose="020B0503020204020204" pitchFamily="34" charset="-122"/>
                <a:ea typeface="微软雅黑" panose="020B0503020204020204" pitchFamily="34" charset="-122"/>
              </a:rPr>
              <a:t>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sz="3200" b="1" spc="200" dirty="0">
                <a:solidFill>
                  <a:schemeClr val="bg1"/>
                </a:solidFill>
                <a:latin typeface="微软雅黑" panose="020B0503020204020204" pitchFamily="34" charset="-122"/>
                <a:ea typeface="微软雅黑" panose="020B0503020204020204" pitchFamily="34" charset="-122"/>
              </a:rPr>
              <a:t>XXXXXX</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54"/>
                                        </p:tgtEl>
                                      </p:cBhvr>
                                    </p:animEffect>
                                    <p:animScale>
                                      <p:cBhvr>
                                        <p:cTn id="12" dur="250" autoRev="1" fill="hold"/>
                                        <p:tgtEl>
                                          <p:spTgt spid="54"/>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5"/>
                                        </p:tgtEl>
                                      </p:cBhvr>
                                    </p:animEffect>
                                    <p:animScale>
                                      <p:cBhvr>
                                        <p:cTn id="16" dur="250" autoRev="1" fill="hold"/>
                                        <p:tgtEl>
                                          <p:spTgt spid="55"/>
                                        </p:tgtEl>
                                      </p:cBhvr>
                                      <p:by x="105000" y="105000"/>
                                    </p:animScale>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6"/>
                                        </p:tgtEl>
                                        <p:attrNameLst>
                                          <p:attrName>style.visibility</p:attrName>
                                        </p:attrNameLst>
                                      </p:cBhvr>
                                      <p:to>
                                        <p:strVal val="visible"/>
                                      </p:to>
                                    </p:set>
                                    <p:anim calcmode="lin" valueType="num">
                                      <p:cBhvr>
                                        <p:cTn id="25" dur="250" fill="hold"/>
                                        <p:tgtEl>
                                          <p:spTgt spid="6"/>
                                        </p:tgtEl>
                                        <p:attrNameLst>
                                          <p:attrName>ppt_x</p:attrName>
                                        </p:attrNameLst>
                                      </p:cBhvr>
                                      <p:tavLst>
                                        <p:tav tm="0">
                                          <p:val>
                                            <p:strVal val="#ppt_x"/>
                                          </p:val>
                                        </p:tav>
                                        <p:tav tm="100000">
                                          <p:val>
                                            <p:strVal val="#ppt_x"/>
                                          </p:val>
                                        </p:tav>
                                      </p:tavLst>
                                    </p:anim>
                                    <p:anim calcmode="lin" valueType="num">
                                      <p:cBhvr>
                                        <p:cTn id="26" dur="250" fill="hold"/>
                                        <p:tgtEl>
                                          <p:spTgt spid="6"/>
                                        </p:tgtEl>
                                        <p:attrNameLst>
                                          <p:attrName>ppt_y</p:attrName>
                                        </p:attrNameLst>
                                      </p:cBhvr>
                                      <p:tavLst>
                                        <p:tav tm="0">
                                          <p:val>
                                            <p:strVal val="#ppt_y-#ppt_h/2"/>
                                          </p:val>
                                        </p:tav>
                                        <p:tav tm="100000">
                                          <p:val>
                                            <p:strVal val="#ppt_y"/>
                                          </p:val>
                                        </p:tav>
                                      </p:tavLst>
                                    </p:anim>
                                    <p:anim calcmode="lin" valueType="num">
                                      <p:cBhvr>
                                        <p:cTn id="27" dur="250" fill="hold"/>
                                        <p:tgtEl>
                                          <p:spTgt spid="6"/>
                                        </p:tgtEl>
                                        <p:attrNameLst>
                                          <p:attrName>ppt_w</p:attrName>
                                        </p:attrNameLst>
                                      </p:cBhvr>
                                      <p:tavLst>
                                        <p:tav tm="0">
                                          <p:val>
                                            <p:strVal val="#ppt_w"/>
                                          </p:val>
                                        </p:tav>
                                        <p:tav tm="100000">
                                          <p:val>
                                            <p:strVal val="#ppt_w"/>
                                          </p:val>
                                        </p:tav>
                                      </p:tavLst>
                                    </p:anim>
                                    <p:anim calcmode="lin" valueType="num">
                                      <p:cBhvr>
                                        <p:cTn id="28" dur="25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7" grpId="0" animBg="1"/>
      <p:bldP spid="5" grpId="0" bldLvl="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5" name="Freeform 7"/>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6" name="Freeform 8"/>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7" name="Freeform 9"/>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8" name="Freeform 10"/>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9" name="Freeform 11"/>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0" name="Freeform 12"/>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1" name="Freeform 13"/>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2" name="Freeform 14"/>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3" name="Freeform 15"/>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4" name="Freeform 16"/>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5" name="Freeform 17"/>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16" name="Freeform 18"/>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7" name="Freeform 19"/>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8" name="Freeform 20"/>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19" name="Freeform 21"/>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0" name="Freeform 22"/>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1" name="Freeform 23"/>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2" name="Freeform 24"/>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3" name="Freeform 25"/>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4" name="Freeform 26"/>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5" name="Freeform 27"/>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6" name="Freeform 28"/>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7" name="Freeform 29"/>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28" name="Freeform 30"/>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29" name="Freeform 31"/>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0" name="Freeform 32"/>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1" name="Freeform 33"/>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21" tIns="48510" rIns="97021" bIns="48510" numCol="1" anchor="t" anchorCtr="0" compatLnSpc="1"/>
          <a:lstStyle/>
          <a:p>
            <a:endParaRPr lang="zh-CN" altLang="en-US"/>
          </a:p>
        </p:txBody>
      </p:sp>
      <p:sp>
        <p:nvSpPr>
          <p:cNvPr id="32" name="Freeform 34"/>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3" name="Freeform 35"/>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4" name="Freeform 36"/>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5" name="Freeform 37"/>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lumMod val="95000"/>
            </a:schemeClr>
          </a:solidFill>
          <a:ln w="12700" cap="flat">
            <a:solidFill>
              <a:schemeClr val="accent1"/>
            </a:solidFill>
            <a:prstDash val="solid"/>
            <a:miter lim="800000"/>
          </a:ln>
        </p:spPr>
        <p:txBody>
          <a:bodyPr vert="horz" wrap="square" lIns="97021" tIns="48510" rIns="97021" bIns="48510" numCol="1" anchor="t" anchorCtr="0" compatLnSpc="1"/>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solidFill>
          <a:ln>
            <a:noFill/>
          </a:ln>
        </p:spPr>
        <p:txBody>
          <a:bodyPr vert="horz" wrap="square" lIns="97021" tIns="48510" rIns="97021" bIns="48510" numCol="1" anchor="t" anchorCtr="0" compatLnSpc="1"/>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sp>
        <p:nvSpPr>
          <p:cNvPr id="53" name="文本框 2"/>
          <p:cNvSpPr txBox="1"/>
          <p:nvPr/>
        </p:nvSpPr>
        <p:spPr>
          <a:xfrm>
            <a:off x="1725199"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3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8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3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3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48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3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3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68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3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3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chemeClr val="accent1"/>
          </a:solidFill>
          <a:ln w="190500" cap="sq" cmpd="sng">
            <a:solidFill>
              <a:schemeClr val="bg1">
                <a:lumMod val="65000"/>
              </a:schemeClr>
            </a:solidFill>
            <a:round/>
          </a:ln>
        </p:spPr>
        <p:txBody>
          <a:bodyPr lIns="91472" tIns="45736" rIns="91472" bIns="45736"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TextBox 61"/>
          <p:cNvSpPr txBox="1"/>
          <p:nvPr/>
        </p:nvSpPr>
        <p:spPr>
          <a:xfrm>
            <a:off x="3249743" y="4326504"/>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59"/>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59"/>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59"/>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ln>
        </p:spPr>
        <p:txBody>
          <a:bodyPr wrap="square">
            <a:spAutoFit/>
          </a:bodyPr>
          <a:lstStyle/>
          <a:p>
            <a:r>
              <a:rPr lang="en-US" altLang="zh-CN" sz="4400" dirty="0">
                <a:solidFill>
                  <a:schemeClr val="bg1"/>
                </a:solidFill>
                <a:latin typeface="微软雅黑" panose="020B0503020204020204" pitchFamily="34" charset="-122"/>
                <a:ea typeface="微软雅黑" panose="020B0503020204020204" pitchFamily="34" charset="-122"/>
              </a:rPr>
              <a:t>17%</a:t>
            </a:r>
            <a:endParaRPr lang="zh-CN" altLang="en-US" sz="4400" dirty="0">
              <a:solidFill>
                <a:schemeClr val="bg1"/>
              </a:solidFill>
              <a:latin typeface="微软雅黑" panose="020B0503020204020204" pitchFamily="34" charset="-122"/>
              <a:ea typeface="微软雅黑" panose="020B0503020204020204"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ln>
        </p:spPr>
        <p:txBody>
          <a:bodyPr wrap="square">
            <a:spAutoFit/>
          </a:bodyPr>
          <a:lstStyle/>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endParaRPr>
          </a:p>
          <a:p>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cs typeface="造字工房悦黑体验版常规体"/>
              </a:rPr>
              <a:t>请输入您想要的文字</a:t>
            </a: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6" name="文本框 2"/>
          <p:cNvSpPr txBox="1"/>
          <p:nvPr/>
        </p:nvSpPr>
        <p:spPr>
          <a:xfrm>
            <a:off x="169346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rcRect t="7765" b="7879"/>
          <a:stretch>
            <a:fillRect/>
          </a:stretch>
        </p:blipFill>
        <p:spPr>
          <a:xfrm>
            <a:off x="-26035" y="0"/>
            <a:ext cx="12236450" cy="6856730"/>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20" name="矩形 19"/>
          <p:cNvSpPr/>
          <p:nvPr/>
        </p:nvSpPr>
        <p:spPr>
          <a:xfrm>
            <a:off x="-25717" y="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Rectangle 11"/>
          <p:cNvSpPr>
            <a:spLocks noChangeArrowheads="1"/>
          </p:cNvSpPr>
          <p:nvPr/>
        </p:nvSpPr>
        <p:spPr bwMode="auto">
          <a:xfrm>
            <a:off x="1551241" y="2141275"/>
            <a:ext cx="5956042" cy="3397268"/>
          </a:xfrm>
          <a:prstGeom prst="rect">
            <a:avLst/>
          </a:prstGeom>
          <a:noFill/>
          <a:ln w="9525" cap="flat" cmpd="sng">
            <a:no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eaLnBrk="0" hangingPunct="0">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一家为中小微企业、自媒体、设计师、运营者等提供免费摄影图网站，致力做中国优质的创意图片服务商。专注正版摄影高清图免费下载的图库</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可供下载的高清摄影图片量包含人物</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动物</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风景</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名胜</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美食</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旅游</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建筑</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时尚等。</a:t>
            </a:r>
            <a:endPar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6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一家为中小微企业、自媒体、设计师、运营者等提供免费摄影图网站，致力做中国优质的创意图片服务商。专注正版摄影高清图免费下载的图库</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可供下载的高清摄影图片量包含人物</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动物</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风景</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名胜</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美食</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旅游</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建筑</a:t>
            </a:r>
            <a:r>
              <a:rPr lang="en-US" altLang="zh-CN"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时尚等。</a:t>
            </a:r>
          </a:p>
          <a:p>
            <a:pPr algn="just" eaLnBrk="0" hangingPunct="0">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1807348" y="1238943"/>
            <a:ext cx="2167871" cy="773220"/>
            <a:chOff x="2332469" y="809238"/>
            <a:chExt cx="1859969" cy="608493"/>
          </a:xfrm>
          <a:solidFill>
            <a:schemeClr val="accent1"/>
          </a:solidFill>
        </p:grpSpPr>
        <p:sp>
          <p:nvSpPr>
            <p:cNvPr id="9" name="圆角矩形 8"/>
            <p:cNvSpPr/>
            <p:nvPr/>
          </p:nvSpPr>
          <p:spPr bwMode="auto">
            <a:xfrm>
              <a:off x="2332469" y="809238"/>
              <a:ext cx="1859969" cy="608493"/>
            </a:xfrm>
            <a:prstGeom prst="roundRect">
              <a:avLst>
                <a:gd name="adj" fmla="val 50000"/>
              </a:avLst>
            </a:prstGeom>
            <a:solidFill>
              <a:schemeClr val="accent1"/>
            </a:solidFill>
            <a:ln w="19050" cap="flat" cmpd="sng" algn="ctr">
              <a:noFill/>
              <a:prstDash val="solid"/>
              <a:round/>
              <a:headEnd type="none" w="med" len="med"/>
              <a:tailEnd type="none" w="med" len="med"/>
            </a:ln>
            <a:effectLst/>
          </p:spPr>
          <p:txBody>
            <a:bodyPr vert="horz" wrap="square" lIns="108816" tIns="54408" rIns="108816" bIns="54408" numCol="1" rtlCol="0" anchor="t" anchorCtr="0" compatLnSpc="1"/>
            <a:lstStyle/>
            <a:p>
              <a:pPr algn="ctr" defTabSz="1087755"/>
              <a:endParaRPr lang="zh-CN" altLang="en-US" sz="3700" dirty="0">
                <a:solidFill>
                  <a:schemeClr val="bg1"/>
                </a:solidFill>
                <a:latin typeface="+mj-lt"/>
                <a:ea typeface="微软雅黑" panose="020B0503020204020204" pitchFamily="34" charset="-122"/>
              </a:endParaRPr>
            </a:p>
          </p:txBody>
        </p:sp>
        <p:sp>
          <p:nvSpPr>
            <p:cNvPr id="10" name="矩形 9"/>
            <p:cNvSpPr/>
            <p:nvPr/>
          </p:nvSpPr>
          <p:spPr>
            <a:xfrm>
              <a:off x="2605177" y="923027"/>
              <a:ext cx="1276709" cy="3795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00" b="1" dirty="0">
                  <a:latin typeface="微软雅黑" panose="020B0503020204020204" pitchFamily="34" charset="-122"/>
                  <a:ea typeface="微软雅黑" panose="020B0503020204020204" pitchFamily="34" charset="-122"/>
                </a:rPr>
                <a:t>前 言</a:t>
              </a:r>
            </a:p>
          </p:txBody>
        </p:sp>
      </p:grpSp>
      <p:sp>
        <p:nvSpPr>
          <p:cNvPr id="12" name="圆角矩形 11"/>
          <p:cNvSpPr/>
          <p:nvPr/>
        </p:nvSpPr>
        <p:spPr>
          <a:xfrm>
            <a:off x="7926647" y="1869870"/>
            <a:ext cx="2613464" cy="1657090"/>
          </a:xfrm>
          <a:prstGeom prst="round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13" name="圆角矩形 12"/>
          <p:cNvSpPr/>
          <p:nvPr/>
        </p:nvSpPr>
        <p:spPr>
          <a:xfrm>
            <a:off x="7926647" y="3720767"/>
            <a:ext cx="2613464" cy="1657090"/>
          </a:xfrm>
          <a:prstGeom prst="round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1" dur="1000"/>
                                        <p:tgtEl>
                                          <p:spTgt spid="7">
                                            <p:txEl>
                                              <p:pRg st="0" end="0"/>
                                            </p:txEl>
                                          </p:spTgt>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randombar(horizontal)">
                                      <p:cBhvr>
                                        <p:cTn id="15" dur="1000"/>
                                        <p:tgtEl>
                                          <p:spTgt spid="7">
                                            <p:txEl>
                                              <p:pRg st="1" end="1"/>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2" grpId="0" bldLvl="0" animBg="1"/>
      <p:bldP spid="1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chemeClr val="accent1"/>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chemeClr val="bg1">
              <a:lumMod val="65000"/>
            </a:schemeClr>
          </a:solidFill>
          <a:ln w="9525">
            <a:noFill/>
            <a:miter lim="800000"/>
          </a:ln>
        </p:spPr>
        <p:txBody>
          <a:bodyPr wrap="none" lIns="91472" tIns="45736" rIns="91472" bIns="45736" anchor="ctr"/>
          <a:lstStyle/>
          <a:p>
            <a:pPr algn="ctr"/>
            <a:r>
              <a:rPr lang="zh-CN" altLang="en-US" b="1" dirty="0">
                <a:solidFill>
                  <a:prstClr val="white"/>
                </a:solidFill>
                <a:latin typeface="微软雅黑" panose="020B0503020204020204" pitchFamily="34" charset="-122"/>
                <a:ea typeface="微软雅黑" panose="020B0503020204020204" pitchFamily="34" charset="-122"/>
              </a:rPr>
              <a:t>添加文字</a:t>
            </a: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599"/>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099"/>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599"/>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02131\设计练习\用图\4\500296369.jpg500296369"/>
          <p:cNvPicPr>
            <a:picLocks noChangeAspect="1"/>
          </p:cNvPicPr>
          <p:nvPr/>
        </p:nvPicPr>
        <p:blipFill>
          <a:blip r:embed="rId3"/>
          <a:srcRect/>
          <a:stretch>
            <a:fillRect/>
          </a:stretch>
        </p:blipFill>
        <p:spPr>
          <a:xfrm>
            <a:off x="-6350" y="0"/>
            <a:ext cx="12198350" cy="6856730"/>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20" name="矩形 19"/>
          <p:cNvSpPr/>
          <p:nvPr/>
        </p:nvSpPr>
        <p:spPr>
          <a:xfrm>
            <a:off x="-25082" y="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Freeform 7"/>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2" name="Freeform 6"/>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3" name="Freeform 5"/>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sp>
        <p:nvSpPr>
          <p:cNvPr id="44" name="Freeform 8"/>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ko-KR" altLang="en-US" dirty="0">
              <a:solidFill>
                <a:schemeClr val="lt1"/>
              </a:solidFill>
              <a:latin typeface="微软雅黑" panose="020B0503020204020204" pitchFamily="34" charset="-122"/>
            </a:endParaRPr>
          </a:p>
        </p:txBody>
      </p:sp>
      <p:cxnSp>
        <p:nvCxnSpPr>
          <p:cNvPr id="45" name="직선 연결선 250"/>
          <p:cNvCxnSpPr/>
          <p:nvPr/>
        </p:nvCxnSpPr>
        <p:spPr>
          <a:xfrm>
            <a:off x="5640455" y="2753800"/>
            <a:ext cx="326442"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a:t>
            </a:r>
          </a:p>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a:t>
            </a:r>
          </a:p>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a:t>
            </a:r>
          </a:p>
          <a:p>
            <a:pPr algn="just">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点击添加文字内容点击添加文字内容点击添加文字内容</a:t>
            </a:r>
          </a:p>
        </p:txBody>
      </p:sp>
      <p:cxnSp>
        <p:nvCxnSpPr>
          <p:cNvPr id="50" name="Straight Connector 59"/>
          <p:cNvCxnSpPr/>
          <p:nvPr/>
        </p:nvCxnSpPr>
        <p:spPr>
          <a:xfrm flipV="1">
            <a:off x="4005832" y="1472308"/>
            <a:ext cx="0" cy="4483417"/>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097280" cy="645160"/>
          </a:xfrm>
          <a:prstGeom prst="rect">
            <a:avLst/>
          </a:prstGeom>
          <a:noFill/>
          <a:ln w="9525">
            <a:noFill/>
            <a:miter lim="800000"/>
          </a:ln>
        </p:spPr>
        <p:txBody>
          <a:bodyPr wrap="none">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点击此处</a:t>
            </a:r>
          </a:p>
          <a:p>
            <a:r>
              <a:rPr lang="zh-CN" altLang="en-US" sz="1800" dirty="0">
                <a:solidFill>
                  <a:schemeClr val="bg1"/>
                </a:solidFill>
                <a:latin typeface="微软雅黑" panose="020B0503020204020204" pitchFamily="34" charset="-122"/>
                <a:ea typeface="微软雅黑" panose="020B0503020204020204" pitchFamily="34" charset="-122"/>
              </a:rPr>
              <a:t>添加内容</a:t>
            </a:r>
          </a:p>
        </p:txBody>
      </p:sp>
      <p:sp>
        <p:nvSpPr>
          <p:cNvPr id="52" name="矩形 10"/>
          <p:cNvSpPr>
            <a:spLocks noChangeArrowheads="1"/>
          </p:cNvSpPr>
          <p:nvPr/>
        </p:nvSpPr>
        <p:spPr bwMode="auto">
          <a:xfrm>
            <a:off x="10295342" y="1528364"/>
            <a:ext cx="1097280" cy="645160"/>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
        <p:nvSpPr>
          <p:cNvPr id="53" name="矩形 10"/>
          <p:cNvSpPr>
            <a:spLocks noChangeArrowheads="1"/>
          </p:cNvSpPr>
          <p:nvPr/>
        </p:nvSpPr>
        <p:spPr bwMode="auto">
          <a:xfrm>
            <a:off x="4423169" y="4656784"/>
            <a:ext cx="1097280" cy="645160"/>
          </a:xfrm>
          <a:prstGeom prst="rect">
            <a:avLst/>
          </a:prstGeom>
          <a:noFill/>
          <a:ln w="9525">
            <a:solidFill>
              <a:schemeClr val="bg1"/>
            </a:solidFill>
            <a:miter lim="800000"/>
          </a:ln>
        </p:spPr>
        <p:txBody>
          <a:bodyPr wrap="none">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点击此处</a:t>
            </a:r>
          </a:p>
          <a:p>
            <a:r>
              <a:rPr lang="zh-CN" altLang="en-US" sz="1800" dirty="0">
                <a:solidFill>
                  <a:schemeClr val="bg1"/>
                </a:solidFill>
                <a:latin typeface="微软雅黑" panose="020B0503020204020204" pitchFamily="34" charset="-122"/>
                <a:ea typeface="微软雅黑" panose="020B0503020204020204" pitchFamily="34" charset="-122"/>
              </a:rPr>
              <a:t>添加内容</a:t>
            </a:r>
          </a:p>
        </p:txBody>
      </p:sp>
      <p:sp>
        <p:nvSpPr>
          <p:cNvPr id="54" name="矩形 10"/>
          <p:cNvSpPr>
            <a:spLocks noChangeArrowheads="1"/>
          </p:cNvSpPr>
          <p:nvPr/>
        </p:nvSpPr>
        <p:spPr bwMode="auto">
          <a:xfrm>
            <a:off x="10363087" y="3797347"/>
            <a:ext cx="1097280" cy="645160"/>
          </a:xfrm>
          <a:prstGeom prst="rect">
            <a:avLst/>
          </a:prstGeom>
          <a:noFill/>
          <a:ln w="9525">
            <a:noFill/>
            <a:miter lim="800000"/>
          </a:ln>
        </p:spPr>
        <p:txBody>
          <a:bodyPr wrap="none">
            <a:spAutoFit/>
          </a:bodyPr>
          <a:lstStyle/>
          <a:p>
            <a:r>
              <a:rPr lang="zh-CN" altLang="en-US" sz="1800" dirty="0">
                <a:solidFill>
                  <a:srgbClr val="414455"/>
                </a:solidFill>
                <a:latin typeface="微软雅黑" panose="020B0503020204020204" pitchFamily="34" charset="-122"/>
                <a:ea typeface="微软雅黑" panose="020B0503020204020204" pitchFamily="34" charset="-122"/>
              </a:rPr>
              <a:t>点击此处</a:t>
            </a:r>
            <a:endParaRPr lang="en-US" altLang="zh-CN" sz="1800" dirty="0">
              <a:solidFill>
                <a:srgbClr val="414455"/>
              </a:solidFill>
              <a:latin typeface="微软雅黑" panose="020B0503020204020204" pitchFamily="34" charset="-122"/>
              <a:ea typeface="微软雅黑" panose="020B0503020204020204" pitchFamily="34" charset="-122"/>
            </a:endParaRPr>
          </a:p>
          <a:p>
            <a:r>
              <a:rPr lang="zh-CN" altLang="en-US" sz="1800" dirty="0">
                <a:solidFill>
                  <a:srgbClr val="414455"/>
                </a:solidFill>
                <a:latin typeface="微软雅黑" panose="020B0503020204020204" pitchFamily="34" charset="-122"/>
                <a:ea typeface="微软雅黑" panose="020B0503020204020204" pitchFamily="34" charset="-122"/>
              </a:rPr>
              <a:t>添加内容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500"/>
                                        <p:tgtEl>
                                          <p:spTgt spid="4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500"/>
                                        <p:tgtEl>
                                          <p:spTgt spid="5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 calcmode="lin" valueType="num">
                                      <p:cBhvr>
                                        <p:cTn id="39" dur="500" fill="hold"/>
                                        <p:tgtEl>
                                          <p:spTgt spid="43"/>
                                        </p:tgtEl>
                                        <p:attrNameLst>
                                          <p:attrName>style.rotation</p:attrName>
                                        </p:attrNameLst>
                                      </p:cBhvr>
                                      <p:tavLst>
                                        <p:tav tm="0">
                                          <p:val>
                                            <p:fltVal val="360"/>
                                          </p:val>
                                        </p:tav>
                                        <p:tav tm="100000">
                                          <p:val>
                                            <p:fltVal val="0"/>
                                          </p:val>
                                        </p:tav>
                                      </p:tavLst>
                                    </p:anim>
                                    <p:animEffect transition="in" filter="fade">
                                      <p:cBhvr>
                                        <p:cTn id="40" dur="500"/>
                                        <p:tgtEl>
                                          <p:spTgt spid="43"/>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down)">
                                      <p:cBhvr>
                                        <p:cTn id="48" dur="500"/>
                                        <p:tgtEl>
                                          <p:spTgt spid="53"/>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up)">
                                      <p:cBhvr>
                                        <p:cTn id="71" dur="500"/>
                                        <p:tgtEl>
                                          <p:spTgt spid="49"/>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41" grpId="0" animBg="1"/>
      <p:bldP spid="42" grpId="0" animBg="1"/>
      <p:bldP spid="43" grpId="0" animBg="1"/>
      <p:bldP spid="44" grpId="0" animBg="1"/>
      <p:bldP spid="49" grpId="0"/>
      <p:bldP spid="51" grpId="0"/>
      <p:bldP spid="52" grpId="0"/>
      <p:bldP spid="53" grpId="0" bldLvl="0" animBg="1"/>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4614050" y="4097653"/>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3" name="图片 2" descr="E:\02131\设计练习\用图\4\500276830.jpg500276830"/>
          <p:cNvPicPr>
            <a:picLocks noChangeAspect="1"/>
          </p:cNvPicPr>
          <p:nvPr/>
        </p:nvPicPr>
        <p:blipFill>
          <a:blip r:embed="rId3"/>
          <a:srcRect/>
          <a:stretch>
            <a:fillRect/>
          </a:stretch>
        </p:blipFill>
        <p:spPr>
          <a:xfrm>
            <a:off x="0" y="8890"/>
            <a:ext cx="3723640" cy="6853555"/>
          </a:xfrm>
          <a:prstGeom prst="rect">
            <a:avLst/>
          </a:prstGeom>
        </p:spPr>
      </p:pic>
      <p:sp>
        <p:nvSpPr>
          <p:cNvPr id="4" name="矩形 3"/>
          <p:cNvSpPr/>
          <p:nvPr/>
        </p:nvSpPr>
        <p:spPr>
          <a:xfrm>
            <a:off x="0" y="0"/>
            <a:ext cx="3722911" cy="6859588"/>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86"/>
          <p:cNvSpPr txBox="1"/>
          <p:nvPr/>
        </p:nvSpPr>
        <p:spPr>
          <a:xfrm>
            <a:off x="338535" y="2219568"/>
            <a:ext cx="2806485" cy="1351280"/>
          </a:xfrm>
          <a:prstGeom prst="rect">
            <a:avLst/>
          </a:prstGeom>
          <a:noFill/>
        </p:spPr>
        <p:txBody>
          <a:bodyPr wrap="square" lIns="121880" tIns="60938" rIns="121880" bIns="60938">
            <a:spAutoFit/>
          </a:bodyPr>
          <a:lstStyle/>
          <a:p>
            <a:pPr algn="r">
              <a:defRPr/>
            </a:pPr>
            <a:r>
              <a:rPr lang="en-US" altLang="zh-CN" sz="4800" b="1" spc="200" dirty="0">
                <a:solidFill>
                  <a:schemeClr val="bg1"/>
                </a:solidFill>
                <a:latin typeface="微软雅黑" panose="020B0503020204020204" pitchFamily="34" charset="-122"/>
                <a:ea typeface="微软雅黑" panose="020B0503020204020204" pitchFamily="34" charset="-122"/>
              </a:rPr>
              <a:t>NO.4</a:t>
            </a:r>
            <a:r>
              <a:rPr lang="zh-CN" altLang="en-US" sz="4800" b="1" spc="200" dirty="0">
                <a:solidFill>
                  <a:schemeClr val="bg1"/>
                </a:solidFill>
                <a:latin typeface="微软雅黑" panose="020B0503020204020204" pitchFamily="34" charset="-122"/>
                <a:ea typeface="微软雅黑" panose="020B0503020204020204" pitchFamily="34" charset="-122"/>
              </a:rPr>
              <a:t>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sz="3200" b="1" spc="200" dirty="0">
                <a:solidFill>
                  <a:schemeClr val="bg1"/>
                </a:solidFill>
                <a:latin typeface="微软雅黑" panose="020B0503020204020204" pitchFamily="34" charset="-122"/>
                <a:ea typeface="微软雅黑" panose="020B0503020204020204" pitchFamily="34" charset="-122"/>
              </a:rPr>
              <a:t>XXXXXX</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9"/>
                                        </p:tgtEl>
                                      </p:cBhvr>
                                    </p:animEffect>
                                    <p:animScale>
                                      <p:cBhvr>
                                        <p:cTn id="15" dur="250" autoRev="1" fill="hold"/>
                                        <p:tgtEl>
                                          <p:spTgt spid="59"/>
                                        </p:tgtEl>
                                      </p:cBhvr>
                                      <p:by x="105000" y="105000"/>
                                    </p:animScale>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5"/>
                                        </p:tgtEl>
                                        <p:attrNameLst>
                                          <p:attrName>style.visibility</p:attrName>
                                        </p:attrNameLst>
                                      </p:cBhvr>
                                      <p:to>
                                        <p:strVal val="visible"/>
                                      </p:to>
                                    </p:set>
                                    <p:anim calcmode="lin" valueType="num">
                                      <p:cBhvr>
                                        <p:cTn id="24" dur="250" fill="hold"/>
                                        <p:tgtEl>
                                          <p:spTgt spid="5"/>
                                        </p:tgtEl>
                                        <p:attrNameLst>
                                          <p:attrName>ppt_x</p:attrName>
                                        </p:attrNameLst>
                                      </p:cBhvr>
                                      <p:tavLst>
                                        <p:tav tm="0">
                                          <p:val>
                                            <p:strVal val="#ppt_x"/>
                                          </p:val>
                                        </p:tav>
                                        <p:tav tm="100000">
                                          <p:val>
                                            <p:strVal val="#ppt_x"/>
                                          </p:val>
                                        </p:tav>
                                      </p:tavLst>
                                    </p:anim>
                                    <p:anim calcmode="lin" valueType="num">
                                      <p:cBhvr>
                                        <p:cTn id="25" dur="250" fill="hold"/>
                                        <p:tgtEl>
                                          <p:spTgt spid="5"/>
                                        </p:tgtEl>
                                        <p:attrNameLst>
                                          <p:attrName>ppt_y</p:attrName>
                                        </p:attrNameLst>
                                      </p:cBhvr>
                                      <p:tavLst>
                                        <p:tav tm="0">
                                          <p:val>
                                            <p:strVal val="#ppt_y-#ppt_h/2"/>
                                          </p:val>
                                        </p:tav>
                                        <p:tav tm="100000">
                                          <p:val>
                                            <p:strVal val="#ppt_y"/>
                                          </p:val>
                                        </p:tav>
                                      </p:tavLst>
                                    </p:anim>
                                    <p:anim calcmode="lin" valueType="num">
                                      <p:cBhvr>
                                        <p:cTn id="26" dur="250" fill="hold"/>
                                        <p:tgtEl>
                                          <p:spTgt spid="5"/>
                                        </p:tgtEl>
                                        <p:attrNameLst>
                                          <p:attrName>ppt_w</p:attrName>
                                        </p:attrNameLst>
                                      </p:cBhvr>
                                      <p:tavLst>
                                        <p:tav tm="0">
                                          <p:val>
                                            <p:strVal val="#ppt_w"/>
                                          </p:val>
                                        </p:tav>
                                        <p:tav tm="100000">
                                          <p:val>
                                            <p:strVal val="#ppt_w"/>
                                          </p:val>
                                        </p:tav>
                                      </p:tavLst>
                                    </p:anim>
                                    <p:anim calcmode="lin" valueType="num">
                                      <p:cBhvr>
                                        <p:cTn id="27" dur="25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7" grpId="0" animBg="1"/>
      <p:bldP spid="4" grpId="0" bldLvl="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89477" tIns="44738" rIns="89477" bIns="44738" anchor="ctr"/>
          <a:lstStyle/>
          <a:p>
            <a:pPr>
              <a:defRPr/>
            </a:pPr>
            <a:endParaRPr lang="zh-CN" altLang="en-US" sz="1500" kern="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panose="020F0502020204030204"/>
              <a:ea typeface="微软雅黑" panose="020B0503020204020204"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2100" b="1" kern="0" dirty="0">
                  <a:solidFill>
                    <a:srgbClr val="4D4D4D"/>
                  </a:solidFill>
                  <a:latin typeface="Impact" panose="020B0806030902050204" pitchFamily="34" charset="0"/>
                  <a:ea typeface="微软雅黑" panose="020B0503020204020204" pitchFamily="34" charset="-122"/>
                </a:rPr>
                <a:t>存在不足</a:t>
              </a:r>
            </a:p>
          </p:txBody>
        </p:sp>
      </p:grpSp>
      <p:sp>
        <p:nvSpPr>
          <p:cNvPr id="17" name="Oval 19"/>
          <p:cNvSpPr>
            <a:spLocks noChangeArrowheads="1"/>
          </p:cNvSpPr>
          <p:nvPr/>
        </p:nvSpPr>
        <p:spPr bwMode="auto">
          <a:xfrm>
            <a:off x="3303328" y="1950453"/>
            <a:ext cx="969686" cy="973585"/>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chemeClr val="bg1"/>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chemeClr val="accent1"/>
          </a:solidFill>
          <a:ln w="9525">
            <a:noFill/>
            <a:rou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500">
                <a:solidFill>
                  <a:sysClr val="windowText" lastClr="000000"/>
                </a:solidFill>
                <a:latin typeface="微软雅黑" panose="020B0503020204020204" pitchFamily="34" charset="-122"/>
                <a:ea typeface="微软雅黑" panose="020B0503020204020204" pitchFamily="34" charset="-122"/>
              </a:rPr>
              <a:t>文本后。</a:t>
            </a:r>
          </a:p>
        </p:txBody>
      </p:sp>
      <p:sp>
        <p:nvSpPr>
          <p:cNvPr id="30" name="文本框 2"/>
          <p:cNvSpPr txBox="1"/>
          <p:nvPr/>
        </p:nvSpPr>
        <p:spPr>
          <a:xfrm>
            <a:off x="171005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2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3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accent1"/>
          </a:solidFill>
          <a:ln>
            <a:noFill/>
          </a:ln>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2001</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ea typeface="微软雅黑" panose="020B0503020204020204"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2012</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anose="05000000000000000000" pitchFamily="2" charset="2"/>
              <a:buNone/>
            </a:pP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年</a:t>
            </a: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13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2" name="箭头2"/>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3" name="箭头1"/>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        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rgbClr val="4D4D4D"/>
                </a:solidFill>
                <a:latin typeface="微软雅黑" panose="020B0503020204020204" pitchFamily="34" charset="-122"/>
                <a:ea typeface="微软雅黑" panose="020B0503020204020204" pitchFamily="34" charset="-122"/>
              </a:rPr>
              <a:t>    </a:t>
            </a:r>
            <a:r>
              <a:rPr lang="zh-CN" altLang="en-US" sz="1600" dirty="0">
                <a:solidFill>
                  <a:srgbClr val="4D4D4D"/>
                </a:solidFill>
                <a:latin typeface="微软雅黑" panose="020B0503020204020204" pitchFamily="34" charset="-122"/>
                <a:ea typeface="微软雅黑" panose="020B0503020204020204" pitchFamily="34" charset="-122"/>
              </a:rPr>
              <a:t>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solidFill>
            <a:schemeClr val="bg1">
              <a:lumMod val="85000"/>
            </a:scheme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rgbClr val="4D4D4D"/>
                </a:solidFill>
                <a:latin typeface="微软雅黑" panose="020B0503020204020204" pitchFamily="34" charset="-122"/>
                <a:ea typeface="微软雅黑" panose="020B0503020204020204" pitchFamily="34" charset="-122"/>
              </a:rPr>
              <a:t>    点击添加文字，点击添加文字</a:t>
            </a:r>
            <a:endParaRPr lang="zh-CN" altLang="zh-CN" sz="1600" dirty="0">
              <a:solidFill>
                <a:srgbClr val="4D4D4D"/>
              </a:solidFill>
              <a:latin typeface="微软雅黑" panose="020B0503020204020204" pitchFamily="34" charset="-122"/>
              <a:ea typeface="微软雅黑" panose="020B0503020204020204"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chemeClr val="accent1"/>
          </a:solidFill>
          <a:ln w="25400" cap="flat" cmpd="sng" algn="ctr">
            <a:noFill/>
            <a:prstDash val="solid"/>
          </a:ln>
          <a:effectLst/>
          <a:scene3d>
            <a:camera prst="orthographicFront">
              <a:rot lat="0" lon="0" rev="0"/>
            </a:camera>
            <a:lightRig rig="contrasting" dir="t">
              <a:rot lat="0" lon="0" rev="7800000"/>
            </a:lightRig>
          </a:scene3d>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点击添加文本</a:t>
            </a:r>
            <a:endParaRPr kumimoji="0" lang="zh-CN" altLang="zh-CN" b="1" i="0" u="none" strike="noStrike" kern="120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chemeClr val="accent1"/>
          </a:solidFill>
          <a:ln w="3175" cap="flat" cmpd="sng" algn="ctr">
            <a:noFill/>
            <a:prstDash val="solid"/>
          </a:ln>
          <a:effectLst/>
        </p:spPr>
        <p:txBody>
          <a:bodyPr lIns="126000" rIns="126000" bIns="180000"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p>
        </p:txBody>
      </p:sp>
      <p:sp>
        <p:nvSpPr>
          <p:cNvPr id="14" name="文本框 2"/>
          <p:cNvSpPr txBox="1"/>
          <p:nvPr/>
        </p:nvSpPr>
        <p:spPr>
          <a:xfrm>
            <a:off x="1681878"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a:spLocks noChangeArrowheads="1"/>
          </p:cNvSpPr>
          <p:nvPr/>
        </p:nvSpPr>
        <p:spPr bwMode="auto">
          <a:xfrm>
            <a:off x="1239250" y="1438053"/>
            <a:ext cx="2502175" cy="2538389"/>
          </a:xfrm>
          <a:prstGeom prst="ellipse">
            <a:avLst/>
          </a:prstGeom>
          <a:solidFill>
            <a:schemeClr val="accent1"/>
          </a:solidFill>
          <a:ln>
            <a:noFill/>
          </a:ln>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p>
        </p:txBody>
      </p:sp>
      <p:sp>
        <p:nvSpPr>
          <p:cNvPr id="7" name="椭圆 6"/>
          <p:cNvSpPr>
            <a:spLocks noChangeArrowheads="1"/>
          </p:cNvSpPr>
          <p:nvPr/>
        </p:nvSpPr>
        <p:spPr bwMode="auto">
          <a:xfrm>
            <a:off x="8397819" y="1438053"/>
            <a:ext cx="2504390" cy="2538389"/>
          </a:xfrm>
          <a:prstGeom prst="ellipse">
            <a:avLst/>
          </a:prstGeom>
          <a:solidFill>
            <a:schemeClr val="accent1"/>
          </a:solidFill>
          <a:ln>
            <a:noFill/>
          </a:ln>
          <a:effectLst/>
        </p:spPr>
        <p:txBody>
          <a:bodyPr lIns="128296" tIns="64146" rIns="128296" bIns="64146" anchor="ctr"/>
          <a:lstStyle/>
          <a:p>
            <a:pPr>
              <a:lnSpc>
                <a:spcPct val="120000"/>
              </a:lnSpc>
              <a:defRPr/>
            </a:pPr>
            <a:r>
              <a:rPr lang="zh-CN" altLang="en-US" sz="2500" kern="0" dirty="0">
                <a:solidFill>
                  <a:srgbClr val="FFFFFF"/>
                </a:solidFill>
                <a:latin typeface="微软雅黑" panose="020B0503020204020204" pitchFamily="34" charset="-122"/>
                <a:ea typeface="微软雅黑" panose="020B0503020204020204" pitchFamily="34" charset="-122"/>
              </a:rPr>
              <a:t>  添加内容</a:t>
            </a: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noFill/>
            <a:prstDash val="solid"/>
          </a:ln>
          <a:effectLst/>
        </p:spPr>
        <p:txBody>
          <a:bodyPr lIns="128296" tIns="64146" rIns="128296" bIns="64146" anchor="ctr"/>
          <a:lstStyle/>
          <a:p>
            <a:pPr>
              <a:lnSpc>
                <a:spcPct val="120000"/>
              </a:lnSpc>
              <a:defRPr/>
            </a:pPr>
            <a:r>
              <a:rPr lang="zh-CN" altLang="en-US" kern="0" dirty="0">
                <a:solidFill>
                  <a:srgbClr val="414455"/>
                </a:solidFill>
                <a:latin typeface="微软雅黑" panose="020B0503020204020204" pitchFamily="34" charset="-122"/>
                <a:ea typeface="微软雅黑" panose="020B0503020204020204" pitchFamily="34" charset="-122"/>
              </a:rPr>
              <a:t>   添加内容</a:t>
            </a: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chemeClr val="accent1"/>
          </a:solidFill>
          <a:ln>
            <a:noFill/>
          </a:ln>
          <a:effec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anose="020B0503020204020204" pitchFamily="34" charset="-122"/>
              <a:ea typeface="微软雅黑" panose="020B0503020204020204"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p:spPr>
        <p:txBody>
          <a:bodyPr lIns="128296" tIns="64146" rIns="128296" bIns="6414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2100" kern="0" dirty="0">
                <a:solidFill>
                  <a:srgbClr val="4D4D4D"/>
                </a:solidFill>
                <a:latin typeface="微软雅黑" panose="020B0503020204020204" pitchFamily="34" charset="-122"/>
                <a:ea typeface="微软雅黑" panose="020B0503020204020204"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6" name="椭圆 5"/>
          <p:cNvSpPr/>
          <p:nvPr/>
        </p:nvSpPr>
        <p:spPr>
          <a:xfrm>
            <a:off x="9449104" y="2983785"/>
            <a:ext cx="1618623" cy="16251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anose="020B0503020204020204" pitchFamily="34" charset="-122"/>
                <a:ea typeface="微软雅黑" panose="020B0503020204020204"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anose="020B0503020204020204" pitchFamily="34" charset="-122"/>
                <a:ea typeface="微软雅黑" panose="020B0503020204020204" pitchFamily="34" charset="-122"/>
              </a:rPr>
              <a:t>点击添加文本</a:t>
            </a:r>
          </a:p>
        </p:txBody>
      </p:sp>
      <p:sp>
        <p:nvSpPr>
          <p:cNvPr id="12" name="矩形 11"/>
          <p:cNvSpPr/>
          <p:nvPr/>
        </p:nvSpPr>
        <p:spPr>
          <a:xfrm>
            <a:off x="3863176" y="1570624"/>
            <a:ext cx="4433619" cy="4239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anose="020B0503020204020204" pitchFamily="34" charset="-122"/>
                <a:ea typeface="微软雅黑" panose="020B0503020204020204"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E:\02131\设计练习\用图\4\500448297.jpg500448297"/>
          <p:cNvPicPr>
            <a:picLocks noChangeAspect="1"/>
          </p:cNvPicPr>
          <p:nvPr/>
        </p:nvPicPr>
        <p:blipFill>
          <a:blip r:embed="rId3"/>
          <a:srcRect/>
          <a:stretch>
            <a:fillRect/>
          </a:stretch>
        </p:blipFill>
        <p:spPr>
          <a:xfrm>
            <a:off x="-148590" y="25400"/>
            <a:ext cx="12236450" cy="6833235"/>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2" name="矩形 1"/>
          <p:cNvSpPr/>
          <p:nvPr/>
        </p:nvSpPr>
        <p:spPr>
          <a:xfrm>
            <a:off x="-148272" y="127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Oval 4"/>
          <p:cNvSpPr>
            <a:spLocks noChangeArrowheads="1"/>
          </p:cNvSpPr>
          <p:nvPr/>
        </p:nvSpPr>
        <p:spPr bwMode="auto">
          <a:xfrm>
            <a:off x="5660507" y="1125538"/>
            <a:ext cx="1276370" cy="1294904"/>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5660531" y="1126061"/>
            <a:ext cx="1276370" cy="1294904"/>
          </a:xfrm>
          <a:prstGeom prst="ellipse">
            <a:avLst/>
          </a:prstGeom>
          <a:solidFill>
            <a:schemeClr val="accent1"/>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4241058" y="1710946"/>
            <a:ext cx="1746230" cy="1771589"/>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2593852" y="2524623"/>
            <a:ext cx="2152199" cy="2183738"/>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0" name="Oval 4"/>
          <p:cNvSpPr>
            <a:spLocks noChangeArrowheads="1"/>
          </p:cNvSpPr>
          <p:nvPr/>
        </p:nvSpPr>
        <p:spPr bwMode="auto">
          <a:xfrm>
            <a:off x="648848" y="3569782"/>
            <a:ext cx="2641590" cy="2680302"/>
          </a:xfrm>
          <a:prstGeom prst="ellipse">
            <a:avLst/>
          </a:prstGeom>
          <a:solidFill>
            <a:schemeClr val="bg1">
              <a:lumMod val="65000"/>
            </a:schemeClr>
          </a:solidFill>
          <a:ln w="12700">
            <a:noFill/>
            <a:round/>
          </a:ln>
          <a:effectLst/>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solidFill>
          <a:ln w="12700">
            <a:noFill/>
            <a:round/>
          </a:ln>
        </p:spPr>
        <p:txBody>
          <a:bodyPr wrap="none" lIns="96248" tIns="48125" rIns="96248" bIns="48125" anchor="ctr"/>
          <a:lstStyle/>
          <a:p>
            <a:endParaRPr lang="ko-KR" altLang="en-US">
              <a:solidFill>
                <a:srgbClr val="000000"/>
              </a:solidFill>
              <a:latin typeface="Gulim" panose="020B0600000101010101" pitchFamily="34" charset="-127"/>
              <a:ea typeface="Gulim" panose="020B0600000101010101" pitchFamily="34" charset="-127"/>
            </a:endParaRPr>
          </a:p>
        </p:txBody>
      </p:sp>
      <p:sp>
        <p:nvSpPr>
          <p:cNvPr id="12" name="TextBox 11"/>
          <p:cNvSpPr txBox="1"/>
          <p:nvPr/>
        </p:nvSpPr>
        <p:spPr>
          <a:xfrm>
            <a:off x="1120916" y="4639422"/>
            <a:ext cx="1664970" cy="541020"/>
          </a:xfrm>
          <a:prstGeom prst="rect">
            <a:avLst/>
          </a:prstGeom>
          <a:noFill/>
        </p:spPr>
        <p:txBody>
          <a:bodyPr wrap="none" lIns="96248" tIns="48125" rIns="96248" bIns="48125" rtlCol="0" anchor="ctr">
            <a:spAutoFit/>
          </a:bodyPr>
          <a:lstStyle/>
          <a:p>
            <a:r>
              <a:rPr lang="zh-CN" altLang="en-US" sz="2900" dirty="0">
                <a:solidFill>
                  <a:schemeClr val="bg1"/>
                </a:solidFill>
                <a:latin typeface="微软雅黑" panose="020B0503020204020204" pitchFamily="34" charset="-122"/>
                <a:ea typeface="微软雅黑" panose="020B0503020204020204" pitchFamily="34" charset="-122"/>
              </a:rPr>
              <a:t>添加文字</a:t>
            </a:r>
          </a:p>
        </p:txBody>
      </p:sp>
      <p:sp>
        <p:nvSpPr>
          <p:cNvPr id="13" name="TextBox 12"/>
          <p:cNvSpPr txBox="1"/>
          <p:nvPr/>
        </p:nvSpPr>
        <p:spPr>
          <a:xfrm>
            <a:off x="2937318" y="2964851"/>
            <a:ext cx="1461770" cy="479425"/>
          </a:xfrm>
          <a:prstGeom prst="rect">
            <a:avLst/>
          </a:prstGeom>
          <a:noFill/>
        </p:spPr>
        <p:txBody>
          <a:bodyPr wrap="none" lIns="96248" tIns="48125" rIns="96248" bIns="48125" rtlCol="0" anchor="ctr">
            <a:spAutoFit/>
          </a:bodyPr>
          <a:lstStyle/>
          <a:p>
            <a:r>
              <a:rPr lang="zh-CN" altLang="en-US" sz="2500" dirty="0">
                <a:solidFill>
                  <a:schemeClr val="bg1"/>
                </a:solidFill>
                <a:latin typeface="微软雅黑" panose="020B0503020204020204" pitchFamily="34" charset="-122"/>
                <a:ea typeface="微软雅黑" panose="020B0503020204020204" pitchFamily="34" charset="-122"/>
              </a:rPr>
              <a:t>添加文字</a:t>
            </a:r>
          </a:p>
        </p:txBody>
      </p:sp>
      <p:sp>
        <p:nvSpPr>
          <p:cNvPr id="14" name="TextBox 13"/>
          <p:cNvSpPr txBox="1"/>
          <p:nvPr/>
        </p:nvSpPr>
        <p:spPr>
          <a:xfrm>
            <a:off x="4480312" y="2383877"/>
            <a:ext cx="1410970" cy="464185"/>
          </a:xfrm>
          <a:prstGeom prst="rect">
            <a:avLst/>
          </a:prstGeom>
          <a:noFill/>
        </p:spPr>
        <p:txBody>
          <a:bodyPr wrap="none" lIns="96248" tIns="48125" rIns="96248" bIns="48125" rtlCol="0" anchor="ctr">
            <a:spAutoFit/>
          </a:bodyPr>
          <a:lstStyle/>
          <a:p>
            <a:r>
              <a:rPr lang="zh-CN" altLang="en-US" dirty="0">
                <a:solidFill>
                  <a:schemeClr val="bg1"/>
                </a:solidFill>
                <a:latin typeface="微软雅黑" panose="020B0503020204020204" pitchFamily="34" charset="-122"/>
                <a:ea typeface="微软雅黑" panose="020B0503020204020204" pitchFamily="34" charset="-122"/>
              </a:rPr>
              <a:t>添加文字</a:t>
            </a:r>
          </a:p>
        </p:txBody>
      </p:sp>
      <p:cxnSp>
        <p:nvCxnSpPr>
          <p:cNvPr id="15" name="直接连接符 14"/>
          <p:cNvCxnSpPr/>
          <p:nvPr/>
        </p:nvCxnSpPr>
        <p:spPr>
          <a:xfrm>
            <a:off x="6300459" y="1952853"/>
            <a:ext cx="1122356"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34695"/>
          </a:xfrm>
          <a:prstGeom prst="rect">
            <a:avLst/>
          </a:prstGeom>
          <a:noFill/>
        </p:spPr>
        <p:txBody>
          <a:bodyPr wrap="square" lIns="96248" tIns="48125" rIns="96248" bIns="48125"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0" name="TextBox 19"/>
          <p:cNvSpPr txBox="1"/>
          <p:nvPr/>
        </p:nvSpPr>
        <p:spPr>
          <a:xfrm>
            <a:off x="7510832" y="3769109"/>
            <a:ext cx="4042073" cy="734695"/>
          </a:xfrm>
          <a:prstGeom prst="rect">
            <a:avLst/>
          </a:prstGeom>
          <a:noFill/>
        </p:spPr>
        <p:txBody>
          <a:bodyPr wrap="square" lIns="96248" tIns="48125" rIns="96248" bIns="48125"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1" name="TextBox 20"/>
          <p:cNvSpPr txBox="1"/>
          <p:nvPr/>
        </p:nvSpPr>
        <p:spPr>
          <a:xfrm>
            <a:off x="7510832" y="2639081"/>
            <a:ext cx="4042073" cy="734695"/>
          </a:xfrm>
          <a:prstGeom prst="rect">
            <a:avLst/>
          </a:prstGeom>
          <a:noFill/>
        </p:spPr>
        <p:txBody>
          <a:bodyPr wrap="square" lIns="96248" tIns="48125" rIns="96248" bIns="48125"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2" name="TextBox 21"/>
          <p:cNvSpPr txBox="1"/>
          <p:nvPr/>
        </p:nvSpPr>
        <p:spPr>
          <a:xfrm>
            <a:off x="7510832" y="1717563"/>
            <a:ext cx="4042073" cy="734695"/>
          </a:xfrm>
          <a:prstGeom prst="rect">
            <a:avLst/>
          </a:prstGeom>
          <a:noFill/>
        </p:spPr>
        <p:txBody>
          <a:bodyPr wrap="square" lIns="96248" tIns="48125" rIns="96248" bIns="48125"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p>
        </p:txBody>
      </p:sp>
      <p:sp>
        <p:nvSpPr>
          <p:cNvPr id="23" name="TextBox 22"/>
          <p:cNvSpPr txBox="1"/>
          <p:nvPr/>
        </p:nvSpPr>
        <p:spPr>
          <a:xfrm>
            <a:off x="5774035" y="1602492"/>
            <a:ext cx="1004570" cy="340995"/>
          </a:xfrm>
          <a:prstGeom prst="rect">
            <a:avLst/>
          </a:prstGeom>
          <a:noFill/>
        </p:spPr>
        <p:txBody>
          <a:bodyPr wrap="none" lIns="96248" tIns="48125" rIns="96248" bIns="48125" rtlCol="0" anchor="ctr">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添加文字</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2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14:bounceEnd="42000">
                                          <p:cBhvr additive="base">
                                            <p:cTn id="11"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8"/>
                                            </p:tgtEl>
                                            <p:attrNameLst>
                                              <p:attrName>style.visibility</p:attrName>
                                            </p:attrNameLst>
                                          </p:cBhvr>
                                          <p:to>
                                            <p:strVal val="visible"/>
                                          </p:to>
                                        </p:set>
                                        <p:anim calcmode="lin" valueType="num" p14:bounceEnd="42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2000">
                                          <p:cBhvr additive="base">
                                            <p:cTn id="19"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par>
                              <p:cTn id="93" fill="hold">
                                <p:stCondLst>
                                  <p:cond delay="10500"/>
                                </p:stCondLst>
                                <p:childTnLst>
                                  <p:par>
                                    <p:cTn id="94" presetID="10" presetClass="entr" presetSubtype="0" fill="hold" grpId="0" nodeType="after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fade">
                                          <p:cBhvr>
                                            <p:cTn id="9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animBg="1"/>
          <p:bldP spid="5" grpId="0" bldLvl="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500"/>
                                            <p:tgtEl>
                                              <p:spTgt spid="11"/>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500"/>
                                            <p:tgtEl>
                                              <p:spTgt spid="17"/>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500"/>
                                            <p:tgtEl>
                                              <p:spTgt spid="20"/>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down)">
                                          <p:cBhvr>
                                            <p:cTn id="78" dur="500"/>
                                            <p:tgtEl>
                                              <p:spTgt spid="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wipe(left)">
                                          <p:cBhvr>
                                            <p:cTn id="88" dur="500"/>
                                            <p:tgtEl>
                                              <p:spTgt spid="15"/>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childTnLst>
                              </p:cTn>
                            </p:par>
                            <p:par>
                              <p:cTn id="93" fill="hold">
                                <p:stCondLst>
                                  <p:cond delay="10500"/>
                                </p:stCondLst>
                                <p:childTnLst>
                                  <p:par>
                                    <p:cTn id="94" presetID="10" presetClass="entr" presetSubtype="0" fill="hold" grpId="0" nodeType="afterEffect">
                                      <p:stCondLst>
                                        <p:cond delay="0"/>
                                      </p:stCondLst>
                                      <p:childTnLst>
                                        <p:set>
                                          <p:cBhvr>
                                            <p:cTn id="95" dur="1" fill="hold">
                                              <p:stCondLst>
                                                <p:cond delay="0"/>
                                              </p:stCondLst>
                                            </p:cTn>
                                            <p:tgtEl>
                                              <p:spTgt spid="2"/>
                                            </p:tgtEl>
                                            <p:attrNameLst>
                                              <p:attrName>style.visibility</p:attrName>
                                            </p:attrNameLst>
                                          </p:cBhvr>
                                          <p:to>
                                            <p:strVal val="visible"/>
                                          </p:to>
                                        </p:set>
                                        <p:animEffect transition="in" filter="fade">
                                          <p:cBhvr>
                                            <p:cTn id="9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ldLvl="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 grpId="0" bldLvl="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673144" y="1573725"/>
            <a:ext cx="3741980" cy="511504"/>
            <a:chOff x="6339097" y="1573726"/>
            <a:chExt cx="3744416" cy="511504"/>
          </a:xfrm>
        </p:grpSpPr>
        <p:sp>
          <p:nvSpPr>
            <p:cNvPr id="35" name="圆角矩形 34"/>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6" name="矩形 35"/>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7" name="圆角矩形 36"/>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673144" y="2410178"/>
            <a:ext cx="3741980" cy="511504"/>
            <a:chOff x="6315199" y="2410178"/>
            <a:chExt cx="3744416" cy="511504"/>
          </a:xfrm>
        </p:grpSpPr>
        <p:sp>
          <p:nvSpPr>
            <p:cNvPr id="39" name="圆角矩形 38"/>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6673144" y="3296030"/>
            <a:ext cx="3741980" cy="511504"/>
            <a:chOff x="6339097" y="3296031"/>
            <a:chExt cx="3744416" cy="511504"/>
          </a:xfrm>
        </p:grpSpPr>
        <p:sp>
          <p:nvSpPr>
            <p:cNvPr id="56" name="圆角矩形 5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圆角矩形 57"/>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9" name="组合 58"/>
          <p:cNvGrpSpPr/>
          <p:nvPr/>
        </p:nvGrpSpPr>
        <p:grpSpPr>
          <a:xfrm>
            <a:off x="6673144" y="4180900"/>
            <a:ext cx="3741980" cy="511503"/>
            <a:chOff x="6339097" y="4180903"/>
            <a:chExt cx="3744416" cy="511504"/>
          </a:xfrm>
        </p:grpSpPr>
        <p:sp>
          <p:nvSpPr>
            <p:cNvPr id="60" name="圆角矩形 5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1" name="矩形 60"/>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2" name="圆角矩形 61"/>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3" name="组合 62"/>
          <p:cNvGrpSpPr/>
          <p:nvPr/>
        </p:nvGrpSpPr>
        <p:grpSpPr>
          <a:xfrm>
            <a:off x="6673144" y="5057483"/>
            <a:ext cx="3741980" cy="511504"/>
            <a:chOff x="6339097" y="5057483"/>
            <a:chExt cx="3744416" cy="511504"/>
          </a:xfrm>
        </p:grpSpPr>
        <p:sp>
          <p:nvSpPr>
            <p:cNvPr id="64" name="圆角矩形 6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5" name="矩形 64"/>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4614050" y="4973542"/>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3" name="图片 2" descr="E:\02131\设计练习\用图\4\500268704.jpg500268704"/>
          <p:cNvPicPr>
            <a:picLocks noChangeAspect="1"/>
          </p:cNvPicPr>
          <p:nvPr/>
        </p:nvPicPr>
        <p:blipFill>
          <a:blip r:embed="rId3"/>
          <a:srcRect/>
          <a:stretch>
            <a:fillRect/>
          </a:stretch>
        </p:blipFill>
        <p:spPr>
          <a:xfrm>
            <a:off x="0" y="-8255"/>
            <a:ext cx="3723640" cy="6864985"/>
          </a:xfrm>
          <a:prstGeom prst="rect">
            <a:avLst/>
          </a:prstGeom>
        </p:spPr>
      </p:pic>
      <p:sp>
        <p:nvSpPr>
          <p:cNvPr id="2" name="矩形 1"/>
          <p:cNvSpPr/>
          <p:nvPr/>
        </p:nvSpPr>
        <p:spPr>
          <a:xfrm>
            <a:off x="0" y="0"/>
            <a:ext cx="3722911" cy="6859588"/>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338535" y="2219568"/>
            <a:ext cx="2806485" cy="1351280"/>
          </a:xfrm>
          <a:prstGeom prst="rect">
            <a:avLst/>
          </a:prstGeom>
          <a:noFill/>
        </p:spPr>
        <p:txBody>
          <a:bodyPr wrap="square" lIns="121880" tIns="60938" rIns="121880" bIns="60938">
            <a:spAutoFit/>
          </a:bodyPr>
          <a:lstStyle/>
          <a:p>
            <a:pPr algn="r">
              <a:defRPr/>
            </a:pPr>
            <a:r>
              <a:rPr lang="en-US" altLang="zh-CN" sz="4800" b="1" spc="200" dirty="0">
                <a:solidFill>
                  <a:schemeClr val="bg1"/>
                </a:solidFill>
                <a:latin typeface="微软雅黑" panose="020B0503020204020204" pitchFamily="34" charset="-122"/>
                <a:ea typeface="微软雅黑" panose="020B0503020204020204" pitchFamily="34" charset="-122"/>
              </a:rPr>
              <a:t>NO.5</a:t>
            </a:r>
            <a:r>
              <a:rPr lang="zh-CN" altLang="en-US" sz="4800" b="1" spc="200" dirty="0">
                <a:solidFill>
                  <a:schemeClr val="bg1"/>
                </a:solidFill>
                <a:latin typeface="微软雅黑" panose="020B0503020204020204" pitchFamily="34" charset="-122"/>
                <a:ea typeface="微软雅黑" panose="020B0503020204020204" pitchFamily="34" charset="-122"/>
              </a:rPr>
              <a:t>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sz="3200" b="1" spc="200" dirty="0">
                <a:solidFill>
                  <a:schemeClr val="bg1"/>
                </a:solidFill>
                <a:latin typeface="微软雅黑" panose="020B0503020204020204" pitchFamily="34" charset="-122"/>
                <a:ea typeface="微软雅黑" panose="020B0503020204020204" pitchFamily="34" charset="-122"/>
              </a:rPr>
              <a:t>XXXXXX</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62"/>
                                        </p:tgtEl>
                                      </p:cBhvr>
                                    </p:animEffect>
                                    <p:animScale>
                                      <p:cBhvr>
                                        <p:cTn id="12" dur="250" autoRev="1" fill="hold"/>
                                        <p:tgtEl>
                                          <p:spTgt spid="62"/>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63"/>
                                        </p:tgtEl>
                                      </p:cBhvr>
                                    </p:animEffect>
                                    <p:animScale>
                                      <p:cBhvr>
                                        <p:cTn id="15" dur="250" autoRev="1" fill="hold"/>
                                        <p:tgtEl>
                                          <p:spTgt spid="63"/>
                                        </p:tgtEl>
                                      </p:cBhvr>
                                      <p:by x="105000" y="105000"/>
                                    </p:animScale>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87"/>
                                        </p:tgtEl>
                                        <p:attrNameLst>
                                          <p:attrName>style.visibility</p:attrName>
                                        </p:attrNameLst>
                                      </p:cBhvr>
                                      <p:to>
                                        <p:strVal val="visible"/>
                                      </p:to>
                                    </p:set>
                                    <p:anim calcmode="lin" valueType="num">
                                      <p:cBhvr>
                                        <p:cTn id="24" dur="250" fill="hold"/>
                                        <p:tgtEl>
                                          <p:spTgt spid="87"/>
                                        </p:tgtEl>
                                        <p:attrNameLst>
                                          <p:attrName>ppt_x</p:attrName>
                                        </p:attrNameLst>
                                      </p:cBhvr>
                                      <p:tavLst>
                                        <p:tav tm="0">
                                          <p:val>
                                            <p:strVal val="#ppt_x"/>
                                          </p:val>
                                        </p:tav>
                                        <p:tav tm="100000">
                                          <p:val>
                                            <p:strVal val="#ppt_x"/>
                                          </p:val>
                                        </p:tav>
                                      </p:tavLst>
                                    </p:anim>
                                    <p:anim calcmode="lin" valueType="num">
                                      <p:cBhvr>
                                        <p:cTn id="25" dur="250" fill="hold"/>
                                        <p:tgtEl>
                                          <p:spTgt spid="87"/>
                                        </p:tgtEl>
                                        <p:attrNameLst>
                                          <p:attrName>ppt_y</p:attrName>
                                        </p:attrNameLst>
                                      </p:cBhvr>
                                      <p:tavLst>
                                        <p:tav tm="0">
                                          <p:val>
                                            <p:strVal val="#ppt_y-#ppt_h/2"/>
                                          </p:val>
                                        </p:tav>
                                        <p:tav tm="100000">
                                          <p:val>
                                            <p:strVal val="#ppt_y"/>
                                          </p:val>
                                        </p:tav>
                                      </p:tavLst>
                                    </p:anim>
                                    <p:anim calcmode="lin" valueType="num">
                                      <p:cBhvr>
                                        <p:cTn id="26" dur="250" fill="hold"/>
                                        <p:tgtEl>
                                          <p:spTgt spid="87"/>
                                        </p:tgtEl>
                                        <p:attrNameLst>
                                          <p:attrName>ppt_w</p:attrName>
                                        </p:attrNameLst>
                                      </p:cBhvr>
                                      <p:tavLst>
                                        <p:tav tm="0">
                                          <p:val>
                                            <p:strVal val="#ppt_w"/>
                                          </p:val>
                                        </p:tav>
                                        <p:tav tm="100000">
                                          <p:val>
                                            <p:strVal val="#ppt_w"/>
                                          </p:val>
                                        </p:tav>
                                      </p:tavLst>
                                    </p:anim>
                                    <p:anim calcmode="lin" valueType="num">
                                      <p:cBhvr>
                                        <p:cTn id="27" dur="250" fill="hold"/>
                                        <p:tgtEl>
                                          <p:spTgt spid="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7" grpId="0" animBg="1"/>
      <p:bldP spid="2" grpId="0" bldLvl="0" animBg="1"/>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500299295"/>
          <p:cNvPicPr>
            <a:picLocks noChangeAspect="1"/>
          </p:cNvPicPr>
          <p:nvPr/>
        </p:nvPicPr>
        <p:blipFill>
          <a:blip r:embed="rId3"/>
          <a:stretch>
            <a:fillRect/>
          </a:stretch>
        </p:blipFill>
        <p:spPr>
          <a:xfrm>
            <a:off x="0" y="0"/>
            <a:ext cx="3723640" cy="6859270"/>
          </a:xfrm>
          <a:prstGeom prst="rect">
            <a:avLst/>
          </a:prstGeom>
        </p:spPr>
      </p:pic>
      <p:sp>
        <p:nvSpPr>
          <p:cNvPr id="2" name="矩形 1"/>
          <p:cNvSpPr/>
          <p:nvPr/>
        </p:nvSpPr>
        <p:spPr>
          <a:xfrm>
            <a:off x="0" y="0"/>
            <a:ext cx="3722911" cy="6859588"/>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5791629"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73144"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91629"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9262"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91629"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73144"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91629"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73144"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91758"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73144"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7" name="TextBox 86"/>
          <p:cNvSpPr txBox="1"/>
          <p:nvPr/>
        </p:nvSpPr>
        <p:spPr>
          <a:xfrm>
            <a:off x="338535" y="2219568"/>
            <a:ext cx="2806485" cy="1354243"/>
          </a:xfrm>
          <a:prstGeom prst="rect">
            <a:avLst/>
          </a:prstGeom>
          <a:noFill/>
        </p:spPr>
        <p:txBody>
          <a:bodyPr wrap="square" lIns="121880" tIns="60938" rIns="121880" bIns="60938">
            <a:spAutoFit/>
          </a:bodyPr>
          <a:lstStyle/>
          <a:p>
            <a:pPr algn="r">
              <a:defRPr/>
            </a:pPr>
            <a:r>
              <a:rPr lang="zh-CN" altLang="en-US" sz="4800" b="1" spc="200" dirty="0">
                <a:solidFill>
                  <a:schemeClr val="bg1"/>
                </a:solidFill>
                <a:latin typeface="微软雅黑" panose="020B0503020204020204" pitchFamily="34" charset="-122"/>
                <a:ea typeface="微软雅黑" panose="020B0503020204020204" pitchFamily="34" charset="-122"/>
              </a:rPr>
              <a:t>目录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altLang="zh-CN" sz="3200" b="1" spc="200" dirty="0">
                <a:solidFill>
                  <a:schemeClr val="bg1"/>
                </a:solidFill>
                <a:latin typeface="微软雅黑" panose="020B0503020204020204" pitchFamily="34" charset="-122"/>
                <a:ea typeface="微软雅黑" panose="020B0503020204020204" pitchFamily="34" charset="-122"/>
              </a:rPr>
              <a:t>CONTENTS</a:t>
            </a:r>
            <a:endParaRPr lang="zh-CN" altLang="en-US" sz="3200" b="1" spc="200" dirty="0">
              <a:solidFill>
                <a:schemeClr val="bg1"/>
              </a:solidFill>
              <a:latin typeface="微软雅黑" panose="020B0503020204020204" pitchFamily="34" charset="-122"/>
              <a:ea typeface="微软雅黑" panose="020B0503020204020204" pitchFamily="34" charset="-122"/>
            </a:endParaRPr>
          </a:p>
        </p:txBody>
      </p:sp>
      <p:sp>
        <p:nvSpPr>
          <p:cNvPr id="88" name="下箭头 87"/>
          <p:cNvSpPr/>
          <p:nvPr/>
        </p:nvSpPr>
        <p:spPr>
          <a:xfrm rot="16200000">
            <a:off x="4614050" y="1505925"/>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7"/>
                                        </p:tgtEl>
                                        <p:attrNameLst>
                                          <p:attrName>style.visibility</p:attrName>
                                        </p:attrNameLst>
                                      </p:cBhvr>
                                      <p:to>
                                        <p:strVal val="visible"/>
                                      </p:to>
                                    </p:set>
                                    <p:anim calcmode="lin" valueType="num">
                                      <p:cBhvr>
                                        <p:cTn id="12" dur="250" fill="hold"/>
                                        <p:tgtEl>
                                          <p:spTgt spid="87"/>
                                        </p:tgtEl>
                                        <p:attrNameLst>
                                          <p:attrName>ppt_x</p:attrName>
                                        </p:attrNameLst>
                                      </p:cBhvr>
                                      <p:tavLst>
                                        <p:tav tm="0">
                                          <p:val>
                                            <p:strVal val="#ppt_x"/>
                                          </p:val>
                                        </p:tav>
                                        <p:tav tm="100000">
                                          <p:val>
                                            <p:strVal val="#ppt_x"/>
                                          </p:val>
                                        </p:tav>
                                      </p:tavLst>
                                    </p:anim>
                                    <p:anim calcmode="lin" valueType="num">
                                      <p:cBhvr>
                                        <p:cTn id="13" dur="250" fill="hold"/>
                                        <p:tgtEl>
                                          <p:spTgt spid="87"/>
                                        </p:tgtEl>
                                        <p:attrNameLst>
                                          <p:attrName>ppt_y</p:attrName>
                                        </p:attrNameLst>
                                      </p:cBhvr>
                                      <p:tavLst>
                                        <p:tav tm="0">
                                          <p:val>
                                            <p:strVal val="#ppt_y-#ppt_h/2"/>
                                          </p:val>
                                        </p:tav>
                                        <p:tav tm="100000">
                                          <p:val>
                                            <p:strVal val="#ppt_y"/>
                                          </p:val>
                                        </p:tav>
                                      </p:tavLst>
                                    </p:anim>
                                    <p:anim calcmode="lin" valueType="num">
                                      <p:cBhvr>
                                        <p:cTn id="14" dur="250" fill="hold"/>
                                        <p:tgtEl>
                                          <p:spTgt spid="87"/>
                                        </p:tgtEl>
                                        <p:attrNameLst>
                                          <p:attrName>ppt_w</p:attrName>
                                        </p:attrNameLst>
                                      </p:cBhvr>
                                      <p:tavLst>
                                        <p:tav tm="0">
                                          <p:val>
                                            <p:strVal val="#ppt_w"/>
                                          </p:val>
                                        </p:tav>
                                        <p:tav tm="100000">
                                          <p:val>
                                            <p:strVal val="#ppt_w"/>
                                          </p:val>
                                        </p:tav>
                                      </p:tavLst>
                                    </p:anim>
                                    <p:anim calcmode="lin" valueType="num">
                                      <p:cBhvr>
                                        <p:cTn id="15" dur="250" fill="hold"/>
                                        <p:tgtEl>
                                          <p:spTgt spid="87"/>
                                        </p:tgtEl>
                                        <p:attrNameLst>
                                          <p:attrName>ppt_h</p:attrName>
                                        </p:attrNameLst>
                                      </p:cBhvr>
                                      <p:tavLst>
                                        <p:tav tm="0">
                                          <p:val>
                                            <p:fltVal val="0"/>
                                          </p:val>
                                        </p:tav>
                                        <p:tav tm="100000">
                                          <p:val>
                                            <p:strVal val="#ppt_h"/>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67"/>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68"/>
                                        </p:tgtEl>
                                        <p:attrNameLst>
                                          <p:attrName>style.visibility</p:attrName>
                                        </p:attrNameLst>
                                      </p:cBhvr>
                                      <p:to>
                                        <p:strVal val="visible"/>
                                      </p:to>
                                    </p:set>
                                    <p:animEffect transition="in" filter="wipe(left)">
                                      <p:cBhvr>
                                        <p:cTn id="24" dur="500"/>
                                        <p:tgtEl>
                                          <p:spTgt spid="68"/>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1000"/>
                                        <p:tgtEl>
                                          <p:spTgt spid="71"/>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71"/>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1000"/>
                                        <p:tgtEl>
                                          <p:spTgt spid="75"/>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75"/>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1000"/>
                                        <p:tgtEl>
                                          <p:spTgt spid="79"/>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79"/>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80"/>
                                        </p:tgtEl>
                                        <p:attrNameLst>
                                          <p:attrName>style.visibility</p:attrName>
                                        </p:attrNameLst>
                                      </p:cBhvr>
                                      <p:to>
                                        <p:strVal val="visible"/>
                                      </p:to>
                                    </p:set>
                                    <p:animEffect transition="in" filter="wipe(left)">
                                      <p:cBhvr>
                                        <p:cTn id="48" dur="500"/>
                                        <p:tgtEl>
                                          <p:spTgt spid="80"/>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1000"/>
                                        <p:tgtEl>
                                          <p:spTgt spid="83"/>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83"/>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84"/>
                                        </p:tgtEl>
                                        <p:attrNameLst>
                                          <p:attrName>style.visibility</p:attrName>
                                        </p:attrNameLst>
                                      </p:cBhvr>
                                      <p:to>
                                        <p:strVal val="visible"/>
                                      </p:to>
                                    </p:set>
                                    <p:animEffect transition="in" filter="wipe(left)">
                                      <p:cBhvr>
                                        <p:cTn id="56" dur="500"/>
                                        <p:tgtEl>
                                          <p:spTgt spid="84"/>
                                        </p:tgtEl>
                                      </p:cBhvr>
                                    </p:animEffect>
                                  </p:childTnLst>
                                </p:cTn>
                              </p:par>
                            </p:childTnLst>
                          </p:cTn>
                        </p:par>
                        <p:par>
                          <p:cTn id="57" fill="hold">
                            <p:stCondLst>
                              <p:cond delay="2750"/>
                            </p:stCondLst>
                            <p:childTnLst>
                              <p:par>
                                <p:cTn id="58" presetID="2" presetClass="entr" presetSubtype="8"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additive="base">
                                        <p:cTn id="60" dur="500" fill="hold"/>
                                        <p:tgtEl>
                                          <p:spTgt spid="88"/>
                                        </p:tgtEl>
                                        <p:attrNameLst>
                                          <p:attrName>ppt_x</p:attrName>
                                        </p:attrNameLst>
                                      </p:cBhvr>
                                      <p:tavLst>
                                        <p:tav tm="0">
                                          <p:val>
                                            <p:strVal val="0-#ppt_w/2"/>
                                          </p:val>
                                        </p:tav>
                                        <p:tav tm="100000">
                                          <p:val>
                                            <p:strVal val="#ppt_x"/>
                                          </p:val>
                                        </p:tav>
                                      </p:tavLst>
                                    </p:anim>
                                    <p:anim calcmode="lin" valueType="num">
                                      <p:cBhvr additive="base">
                                        <p:cTn id="61" dur="500" fill="hold"/>
                                        <p:tgtEl>
                                          <p:spTgt spid="88"/>
                                        </p:tgtEl>
                                        <p:attrNameLst>
                                          <p:attrName>ppt_y</p:attrName>
                                        </p:attrNameLst>
                                      </p:cBhvr>
                                      <p:tavLst>
                                        <p:tav tm="0">
                                          <p:val>
                                            <p:strVal val="#ppt_y"/>
                                          </p:val>
                                        </p:tav>
                                        <p:tav tm="100000">
                                          <p:val>
                                            <p:strVal val="#ppt_y"/>
                                          </p:val>
                                        </p:tav>
                                      </p:tavLst>
                                    </p:anim>
                                  </p:childTnLst>
                                </p:cTn>
                              </p:par>
                            </p:childTnLst>
                          </p:cTn>
                        </p:par>
                        <p:par>
                          <p:cTn id="62" fill="hold">
                            <p:stCondLst>
                              <p:cond delay="3250"/>
                            </p:stCondLst>
                            <p:childTnLst>
                              <p:par>
                                <p:cTn id="63" presetID="26" presetClass="emph" presetSubtype="0" fill="hold" grpId="2" nodeType="afterEffect">
                                  <p:stCondLst>
                                    <p:cond delay="0"/>
                                  </p:stCondLst>
                                  <p:childTnLst>
                                    <p:animEffect transition="out" filter="fade">
                                      <p:cBhvr>
                                        <p:cTn id="64" dur="500" tmFilter="0, 0; .2, .5; .8, .5; 1, 0"/>
                                        <p:tgtEl>
                                          <p:spTgt spid="67"/>
                                        </p:tgtEl>
                                      </p:cBhvr>
                                    </p:animEffect>
                                    <p:animScale>
                                      <p:cBhvr>
                                        <p:cTn id="65" dur="250" autoRev="1" fill="hold"/>
                                        <p:tgtEl>
                                          <p:spTgt spid="67"/>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68"/>
                                        </p:tgtEl>
                                      </p:cBhvr>
                                    </p:animEffect>
                                    <p:animScale>
                                      <p:cBhvr>
                                        <p:cTn id="68" dur="250" autoRev="1" fill="hold"/>
                                        <p:tgtEl>
                                          <p:spTgt spid="6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7" grpId="0" animBg="1"/>
      <p:bldP spid="67" grpId="1" animBg="1"/>
      <p:bldP spid="67" grpId="2" animBg="1"/>
      <p:bldP spid="71" grpId="0" animBg="1"/>
      <p:bldP spid="71" grpId="1" animBg="1"/>
      <p:bldP spid="75" grpId="0" animBg="1"/>
      <p:bldP spid="75" grpId="1" animBg="1"/>
      <p:bldP spid="79" grpId="0" animBg="1"/>
      <p:bldP spid="79" grpId="1" animBg="1"/>
      <p:bldP spid="83" grpId="0" animBg="1"/>
      <p:bldP spid="83" grpId="1" animBg="1"/>
      <p:bldP spid="87" grpId="0"/>
      <p:bldP spid="8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2" name="组合 61"/>
          <p:cNvGrpSpPr/>
          <p:nvPr/>
        </p:nvGrpSpPr>
        <p:grpSpPr>
          <a:xfrm>
            <a:off x="6158651" y="1628542"/>
            <a:ext cx="543862" cy="794725"/>
            <a:chOff x="5690315" y="3674507"/>
            <a:chExt cx="314729" cy="458061"/>
          </a:xfrm>
        </p:grpSpPr>
        <p:sp>
          <p:nvSpPr>
            <p:cNvPr id="63"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sp>
        <p:nvSpPr>
          <p:cNvPr id="65" name="Freeform 9"/>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9477" tIns="44738" rIns="89477" bIns="44738"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8"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9"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0"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1"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anose="020B0503020204020204" pitchFamily="34" charset="-122"/>
                <a:ea typeface="微软雅黑" panose="020B0503020204020204" pitchFamily="34" charset="-122"/>
              </a:rPr>
              <a:t>添加文字</a:t>
            </a:r>
          </a:p>
        </p:txBody>
      </p:sp>
      <p:sp>
        <p:nvSpPr>
          <p:cNvPr id="90" name="矩形 89"/>
          <p:cNvSpPr/>
          <p:nvPr/>
        </p:nvSpPr>
        <p:spPr>
          <a:xfrm>
            <a:off x="1574716" y="5079762"/>
            <a:ext cx="9711736" cy="5781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a:latin typeface="微软雅黑" panose="020B0503020204020204" pitchFamily="34" charset="-122"/>
                <a:ea typeface="微软雅黑" panose="020B0503020204020204" pitchFamily="34" charset="-122"/>
              </a:rPr>
              <a:t>点击添加标题</a:t>
            </a:r>
          </a:p>
        </p:txBody>
      </p:sp>
      <p:sp>
        <p:nvSpPr>
          <p:cNvPr id="92" name="文本框 2"/>
          <p:cNvSpPr txBox="1"/>
          <p:nvPr/>
        </p:nvSpPr>
        <p:spPr>
          <a:xfrm>
            <a:off x="1689610"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13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5142492"/>
            <a:ext cx="9557359"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5" name="Line 43"/>
          <p:cNvSpPr>
            <a:spLocks noChangeShapeType="1"/>
          </p:cNvSpPr>
          <p:nvPr/>
        </p:nvSpPr>
        <p:spPr bwMode="auto">
          <a:xfrm rot="5400000">
            <a:off x="4380424" y="2029981"/>
            <a:ext cx="0" cy="7363698"/>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6" name="Rectangle 6"/>
          <p:cNvSpPr>
            <a:spLocks noChangeArrowheads="1"/>
          </p:cNvSpPr>
          <p:nvPr/>
        </p:nvSpPr>
        <p:spPr bwMode="auto">
          <a:xfrm>
            <a:off x="3701915" y="3300994"/>
            <a:ext cx="5855444" cy="845185"/>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7" name="Line 43"/>
          <p:cNvSpPr>
            <a:spLocks noChangeShapeType="1"/>
          </p:cNvSpPr>
          <p:nvPr/>
        </p:nvSpPr>
        <p:spPr bwMode="auto">
          <a:xfrm rot="16200000" flipH="1">
            <a:off x="6529825" y="2154259"/>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8" name="Rectangle 5"/>
          <p:cNvSpPr>
            <a:spLocks noChangeArrowheads="1"/>
          </p:cNvSpPr>
          <p:nvPr/>
        </p:nvSpPr>
        <p:spPr bwMode="auto">
          <a:xfrm rot="5400000">
            <a:off x="7975210" y="4446174"/>
            <a:ext cx="2326033"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9" name="Line 44"/>
          <p:cNvSpPr>
            <a:spLocks noChangeShapeType="1"/>
          </p:cNvSpPr>
          <p:nvPr/>
        </p:nvSpPr>
        <p:spPr bwMode="auto">
          <a:xfrm>
            <a:off x="9155911" y="4428498"/>
            <a:ext cx="0" cy="403061"/>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0" name="Rectangle 7"/>
          <p:cNvSpPr>
            <a:spLocks noChangeArrowheads="1"/>
          </p:cNvSpPr>
          <p:nvPr/>
        </p:nvSpPr>
        <p:spPr bwMode="auto">
          <a:xfrm>
            <a:off x="4182941" y="1528950"/>
            <a:ext cx="5374418" cy="850649"/>
          </a:xfrm>
          <a:prstGeom prst="rect">
            <a:avLst/>
          </a:prstGeom>
          <a:solidFill>
            <a:schemeClr val="bg1">
              <a:lumMod val="85000"/>
            </a:schemeClr>
          </a:solidFill>
          <a:ln w="9525">
            <a:solidFill>
              <a:srgbClr val="EAEAEA"/>
            </a:solidFill>
            <a:miter lim="800000"/>
          </a:ln>
        </p:spPr>
        <p:txBody>
          <a:bodyPr wrap="none" lIns="89477" tIns="44738" rIns="89477" bIns="44738" anchor="ctr"/>
          <a:lstStyle/>
          <a:p>
            <a:endParaRPr lang="zh-CN" altLang="en-US" kern="0" dirty="0">
              <a:solidFill>
                <a:sysClr val="windowText" lastClr="000000"/>
              </a:solidFill>
              <a:ea typeface="微软雅黑" panose="020B0503020204020204" pitchFamily="34" charset="-122"/>
            </a:endParaRPr>
          </a:p>
        </p:txBody>
      </p:sp>
      <p:sp>
        <p:nvSpPr>
          <p:cNvPr id="11" name="Line 43"/>
          <p:cNvSpPr>
            <a:spLocks noChangeShapeType="1"/>
          </p:cNvSpPr>
          <p:nvPr/>
        </p:nvSpPr>
        <p:spPr bwMode="auto">
          <a:xfrm rot="5400000">
            <a:off x="6376909" y="354059"/>
            <a:ext cx="0" cy="3370727"/>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2" name="Rectangle 8"/>
          <p:cNvSpPr>
            <a:spLocks noChangeArrowheads="1"/>
          </p:cNvSpPr>
          <p:nvPr/>
        </p:nvSpPr>
        <p:spPr bwMode="auto">
          <a:xfrm rot="5400000">
            <a:off x="2492337" y="2416665"/>
            <a:ext cx="2617229" cy="841798"/>
          </a:xfrm>
          <a:prstGeom prst="rect">
            <a:avLst/>
          </a:prstGeom>
          <a:solidFill>
            <a:schemeClr val="bg1">
              <a:lumMod val="85000"/>
            </a:schemeClr>
          </a:solidFill>
          <a:ln w="9525">
            <a:solidFill>
              <a:srgbClr val="EAEAEA"/>
            </a:solidFill>
            <a:miter lim="800000"/>
          </a:ln>
        </p:spPr>
        <p:txBody>
          <a:bodyPr wrap="none" lIns="89477" tIns="44738" rIns="89477" bIns="44738" anchor="ctr"/>
          <a:lstStyle/>
          <a:p>
            <a:pPr>
              <a:defRPr/>
            </a:pPr>
            <a:endParaRPr lang="zh-CN" altLang="en-US" kern="0" dirty="0">
              <a:solidFill>
                <a:sysClr val="windowText" lastClr="000000"/>
              </a:solidFill>
              <a:ea typeface="微软雅黑" panose="020B0503020204020204" pitchFamily="34" charset="-122"/>
            </a:endParaRPr>
          </a:p>
        </p:txBody>
      </p:sp>
      <p:sp>
        <p:nvSpPr>
          <p:cNvPr id="13" name="Line 42"/>
          <p:cNvSpPr>
            <a:spLocks noChangeShapeType="1"/>
          </p:cNvSpPr>
          <p:nvPr/>
        </p:nvSpPr>
        <p:spPr bwMode="auto">
          <a:xfrm>
            <a:off x="3781496" y="2605810"/>
            <a:ext cx="0" cy="453520"/>
          </a:xfrm>
          <a:prstGeom prst="line">
            <a:avLst/>
          </a:prstGeom>
          <a:noFill/>
          <a:ln w="28575">
            <a:solidFill>
              <a:schemeClr val="bg1">
                <a:lumMod val="50000"/>
              </a:schemeClr>
            </a:solidFill>
            <a:prstDash val="lgDash"/>
            <a:rou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anose="020B0503020204020204" pitchFamily="34" charset="-122"/>
            </a:endParaRPr>
          </a:p>
        </p:txBody>
      </p:sp>
      <p:sp>
        <p:nvSpPr>
          <p:cNvPr id="14" name="Oval 38"/>
          <p:cNvSpPr>
            <a:spLocks noChangeArrowheads="1"/>
          </p:cNvSpPr>
          <p:nvPr/>
        </p:nvSpPr>
        <p:spPr bwMode="auto">
          <a:xfrm>
            <a:off x="8457728" y="124733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起点</a:t>
            </a:r>
          </a:p>
        </p:txBody>
      </p:sp>
      <p:sp>
        <p:nvSpPr>
          <p:cNvPr id="16" name="矩形 15"/>
          <p:cNvSpPr/>
          <p:nvPr/>
        </p:nvSpPr>
        <p:spPr>
          <a:xfrm>
            <a:off x="4717190" y="15796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17" name="Oval 38"/>
          <p:cNvSpPr>
            <a:spLocks noChangeArrowheads="1"/>
          </p:cNvSpPr>
          <p:nvPr/>
        </p:nvSpPr>
        <p:spPr bwMode="auto">
          <a:xfrm>
            <a:off x="3113269" y="1247335"/>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第一季度</a:t>
            </a:r>
          </a:p>
        </p:txBody>
      </p:sp>
      <p:sp>
        <p:nvSpPr>
          <p:cNvPr id="18" name="Oval 38"/>
          <p:cNvSpPr>
            <a:spLocks noChangeArrowheads="1"/>
          </p:cNvSpPr>
          <p:nvPr/>
        </p:nvSpPr>
        <p:spPr bwMode="auto">
          <a:xfrm>
            <a:off x="3113269" y="3024819"/>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第二季度</a:t>
            </a:r>
          </a:p>
        </p:txBody>
      </p:sp>
      <p:sp>
        <p:nvSpPr>
          <p:cNvPr id="19" name="矩形 18"/>
          <p:cNvSpPr/>
          <p:nvPr/>
        </p:nvSpPr>
        <p:spPr>
          <a:xfrm>
            <a:off x="4717190" y="3379866"/>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latin typeface="微软雅黑" panose="020B0503020204020204" pitchFamily="34" charset="-122"/>
              <a:ea typeface="微软雅黑" panose="020B0503020204020204" pitchFamily="34" charset="-122"/>
            </a:endParaRPr>
          </a:p>
        </p:txBody>
      </p:sp>
      <p:sp>
        <p:nvSpPr>
          <p:cNvPr id="20" name="Oval 38"/>
          <p:cNvSpPr>
            <a:spLocks noChangeArrowheads="1"/>
          </p:cNvSpPr>
          <p:nvPr/>
        </p:nvSpPr>
        <p:spPr bwMode="auto">
          <a:xfrm>
            <a:off x="8468232" y="3024819"/>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第三季度</a:t>
            </a:r>
          </a:p>
        </p:txBody>
      </p:sp>
      <p:sp>
        <p:nvSpPr>
          <p:cNvPr id="21" name="Oval 38"/>
          <p:cNvSpPr>
            <a:spLocks noChangeArrowheads="1"/>
          </p:cNvSpPr>
          <p:nvPr/>
        </p:nvSpPr>
        <p:spPr bwMode="auto">
          <a:xfrm>
            <a:off x="8468232" y="4879632"/>
            <a:ext cx="1375359" cy="1358474"/>
          </a:xfrm>
          <a:prstGeom prst="ellipse">
            <a:avLst/>
          </a:prstGeom>
          <a:solidFill>
            <a:schemeClr val="accent1"/>
          </a:solidFill>
          <a:ln w="19050">
            <a:noFill/>
            <a:round/>
          </a:ln>
        </p:spPr>
        <p:txBody>
          <a:bodyPr wrap="none" lIns="89477" tIns="44738" rIns="89477" bIns="44738" anchor="ctr"/>
          <a:lstStyle/>
          <a:p>
            <a:pPr algn="ctr">
              <a:defRPr/>
            </a:pPr>
            <a:r>
              <a:rPr lang="zh-CN" altLang="en-US" sz="2000" kern="0" dirty="0">
                <a:solidFill>
                  <a:schemeClr val="bg1"/>
                </a:solidFill>
                <a:ea typeface="微软雅黑" panose="020B0503020204020204" pitchFamily="34" charset="-122"/>
              </a:rPr>
              <a:t>第四季度</a:t>
            </a:r>
          </a:p>
        </p:txBody>
      </p:sp>
      <p:sp>
        <p:nvSpPr>
          <p:cNvPr id="22" name="矩形 21"/>
          <p:cNvSpPr/>
          <p:nvPr/>
        </p:nvSpPr>
        <p:spPr>
          <a:xfrm>
            <a:off x="1164490" y="5252074"/>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600" dirty="0">
              <a:latin typeface="微软雅黑" panose="020B0503020204020204" pitchFamily="34" charset="-122"/>
              <a:ea typeface="微软雅黑" panose="020B0503020204020204" pitchFamily="34" charset="-122"/>
            </a:endParaRPr>
          </a:p>
        </p:txBody>
      </p:sp>
      <p:sp>
        <p:nvSpPr>
          <p:cNvPr id="24" name="文本框 2"/>
          <p:cNvSpPr txBox="1"/>
          <p:nvPr/>
        </p:nvSpPr>
        <p:spPr>
          <a:xfrm>
            <a:off x="1735576"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49"/>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49"/>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49"/>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49"/>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anose="020B0503020204020204" pitchFamily="34" charset="-122"/>
                  <a:ea typeface="微软雅黑" panose="020B0503020204020204"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anose="020B0503020204020204" pitchFamily="34" charset="-122"/>
                <a:ea typeface="微软雅黑" panose="020B0503020204020204"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1"/>
            </a:solidFill>
            <a:ln>
              <a:noFill/>
            </a:ln>
          </p:spPr>
          <p:txBody>
            <a:bodyPr vert="horz" wrap="square" lIns="91440" tIns="45720" rIns="91440" bIns="45720" numCol="1" anchor="t" anchorCtr="0" compatLnSpc="1"/>
            <a:lstStyle/>
            <a:p>
              <a:endParaRPr lang="zh-CN" altLang="en-US" sz="2100">
                <a:latin typeface="微软雅黑" panose="020B0503020204020204" pitchFamily="34" charset="-122"/>
                <a:ea typeface="微软雅黑" panose="020B0503020204020204"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anose="020B0503020204020204" pitchFamily="34" charset="-122"/>
                  <a:ea typeface="微软雅黑" panose="020B0503020204020204"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点击添加</a:t>
            </a:r>
            <a:endParaRPr lang="en-US" altLang="zh-CN" sz="18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800" dirty="0">
                <a:solidFill>
                  <a:schemeClr val="tx1">
                    <a:lumMod val="85000"/>
                    <a:lumOff val="15000"/>
                  </a:schemeClr>
                </a:solidFill>
                <a:latin typeface="微软雅黑" panose="020B0503020204020204" pitchFamily="34" charset="-122"/>
                <a:ea typeface="微软雅黑" panose="020B0503020204020204" pitchFamily="34" charset="-122"/>
              </a:rPr>
              <a:t>文字点击</a:t>
            </a: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点击添加小标题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Freeform 4"/>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Freeform 6"/>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414455"/>
              </a:solidFill>
              <a:effectLst/>
              <a:uLnTx/>
              <a:uFillTx/>
              <a:latin typeface="微软雅黑" panose="020B0503020204020204" pitchFamily="34" charset="-122"/>
              <a:ea typeface="微软雅黑" panose="020B0503020204020204" pitchFamily="34" charset="-122"/>
            </a:endParaRPr>
          </a:p>
        </p:txBody>
      </p:sp>
      <p:sp>
        <p:nvSpPr>
          <p:cNvPr id="23" name="Freeform 8"/>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4" name="Freeform 6"/>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descr="E:\02131\设计练习\用图\4\500505366.jpg500505366"/>
          <p:cNvPicPr>
            <a:picLocks noChangeAspect="1"/>
          </p:cNvPicPr>
          <p:nvPr/>
        </p:nvPicPr>
        <p:blipFill>
          <a:blip r:embed="rId3"/>
          <a:srcRect/>
          <a:stretch>
            <a:fillRect/>
          </a:stretch>
        </p:blipFill>
        <p:spPr>
          <a:xfrm>
            <a:off x="-5080" y="0"/>
            <a:ext cx="12205970" cy="6856730"/>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20" name="矩形 19"/>
          <p:cNvSpPr/>
          <p:nvPr/>
        </p:nvSpPr>
        <p:spPr>
          <a:xfrm>
            <a:off x="-20002" y="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8"/>
          <p:cNvSpPr/>
          <p:nvPr/>
        </p:nvSpPr>
        <p:spPr bwMode="gray">
          <a:xfrm flipH="1">
            <a:off x="1059122" y="89055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ln>
          <a:effectLst/>
        </p:spPr>
        <p:txBody>
          <a:bodyPr lIns="128014" tIns="85343" rIns="128014" bIns="170686" anchor="b" anchorCtr="0"/>
          <a:lstStyle/>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a:t>
            </a:r>
          </a:p>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或者通过复制您的文本后，在此框中</a:t>
            </a:r>
          </a:p>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5" name="Freeform 9"/>
          <p:cNvSpPr/>
          <p:nvPr/>
        </p:nvSpPr>
        <p:spPr bwMode="gray">
          <a:xfrm>
            <a:off x="1059122" y="350034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chemeClr val="bg1">
                <a:lumMod val="65000"/>
              </a:schemeClr>
            </a:solidFill>
            <a:miter lim="800000"/>
          </a:ln>
          <a:effectLst/>
        </p:spPr>
        <p:txBody>
          <a:bodyPr lIns="128014" tIns="170686" rIns="128014" bIns="170686" anchor="t" anchorCtr="0"/>
          <a:lstStyle/>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a:t>
            </a:r>
          </a:p>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或者通过复制您的文本后，在此框中</a:t>
            </a:r>
          </a:p>
          <a:p>
            <a:pPr lvl="0"/>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6" name="Freeform 10"/>
          <p:cNvSpPr/>
          <p:nvPr/>
        </p:nvSpPr>
        <p:spPr bwMode="gray">
          <a:xfrm>
            <a:off x="6168297" y="350034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chemeClr val="bg1">
                <a:lumMod val="65000"/>
              </a:schemeClr>
            </a:solidFill>
            <a:miter lim="800000"/>
          </a:ln>
          <a:effectLst/>
        </p:spPr>
        <p:txBody>
          <a:bodyPr lIns="128014" tIns="170686" rIns="128014" bIns="170686" anchor="t" anchorCtr="0"/>
          <a:lstStyle/>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a:t>
            </a:r>
          </a:p>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或者通过复制您的文本后，在此框中</a:t>
            </a:r>
          </a:p>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7" name="Freeform 8"/>
          <p:cNvSpPr/>
          <p:nvPr/>
        </p:nvSpPr>
        <p:spPr bwMode="gray">
          <a:xfrm>
            <a:off x="6168296" y="89055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chemeClr val="bg1">
                <a:lumMod val="65000"/>
              </a:schemeClr>
            </a:solidFill>
            <a:miter lim="800000"/>
          </a:ln>
          <a:effectLst/>
        </p:spPr>
        <p:txBody>
          <a:bodyPr lIns="128014" tIns="85343" rIns="128014" bIns="170686" anchor="b" anchorCtr="0"/>
          <a:lstStyle/>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您的内容打在这里</a:t>
            </a:r>
          </a:p>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或者通过复制您的文本后，在此框中</a:t>
            </a:r>
          </a:p>
          <a:p>
            <a:pPr lvl="0" algn="r"/>
            <a:r>
              <a:rPr lang="zh-CN" altLang="en-US" sz="1600" dirty="0">
                <a:solidFill>
                  <a:schemeClr val="bg1"/>
                </a:solidFill>
                <a:latin typeface="微软雅黑" panose="020B0503020204020204" pitchFamily="34" charset="-122"/>
                <a:ea typeface="微软雅黑" panose="020B0503020204020204" pitchFamily="34" charset="-122"/>
                <a:cs typeface="华文黑体" pitchFamily="2" charset="-122"/>
              </a:rPr>
              <a:t>选择粘贴，并选择只保留文字</a:t>
            </a:r>
          </a:p>
        </p:txBody>
      </p:sp>
      <p:grpSp>
        <p:nvGrpSpPr>
          <p:cNvPr id="12" name="Gruppieren 43"/>
          <p:cNvGrpSpPr/>
          <p:nvPr/>
        </p:nvGrpSpPr>
        <p:grpSpPr bwMode="gray">
          <a:xfrm>
            <a:off x="4923499" y="2234923"/>
            <a:ext cx="2296205" cy="2311815"/>
            <a:chOff x="2804400" y="1911431"/>
            <a:chExt cx="3535200" cy="3535200"/>
          </a:xfrm>
          <a:solidFill>
            <a:schemeClr val="accent1"/>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ppt_w</p:attrName>
                                        </p:attrNameLst>
                                      </p:cBhvr>
                                      <p:tavLst>
                                        <p:tav tm="0" fmla="#ppt_w*sin(2.5*pi*$)">
                                          <p:val>
                                            <p:fltVal val="0"/>
                                          </p:val>
                                        </p:tav>
                                        <p:tav tm="100000">
                                          <p:val>
                                            <p:fltVal val="1"/>
                                          </p:val>
                                        </p:tav>
                                      </p:tavLst>
                                    </p:anim>
                                    <p:anim calcmode="lin" valueType="num">
                                      <p:cBhvr>
                                        <p:cTn id="9"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9"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0-#ppt_w/2"/>
                                          </p:val>
                                        </p:tav>
                                        <p:tav tm="100000">
                                          <p:val>
                                            <p:strVal val="#ppt_x"/>
                                          </p:val>
                                        </p:tav>
                                      </p:tavLst>
                                    </p:anim>
                                    <p:anim calcmode="lin" valueType="num">
                                      <p:cBhvr additive="base">
                                        <p:cTn id="15"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1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4" grpId="0" bldLvl="0" animBg="1"/>
      <p:bldP spid="5" grpId="0" bldLvl="0" animBg="1"/>
      <p:bldP spid="6" grpId="0" bldLvl="0" animBg="1"/>
      <p:bldP spid="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文本框 2"/>
          <p:cNvSpPr txBox="1"/>
          <p:nvPr/>
        </p:nvSpPr>
        <p:spPr>
          <a:xfrm>
            <a:off x="3780971" y="2279733"/>
            <a:ext cx="4630057" cy="1323439"/>
          </a:xfrm>
          <a:prstGeom prst="rect">
            <a:avLst/>
          </a:prstGeom>
          <a:noFill/>
        </p:spPr>
        <p:txBody>
          <a:bodyPr wrap="square" rtlCol="0">
            <a:spAutoFit/>
          </a:bodyPr>
          <a:lstStyle/>
          <a:p>
            <a:pPr algn="dist"/>
            <a:r>
              <a:rPr lang="zh-CN" altLang="en-US" sz="8000" dirty="0">
                <a:solidFill>
                  <a:schemeClr val="bg1"/>
                </a:solidFill>
                <a:latin typeface="微软雅黑" panose="020B0503020204020204" pitchFamily="34" charset="-122"/>
                <a:ea typeface="微软雅黑" panose="020B0503020204020204" pitchFamily="34" charset="-122"/>
              </a:rPr>
              <a:t>谢谢观看</a:t>
            </a:r>
          </a:p>
        </p:txBody>
      </p:sp>
      <p:sp>
        <p:nvSpPr>
          <p:cNvPr id="4" name="文本框 3"/>
          <p:cNvSpPr txBox="1"/>
          <p:nvPr/>
        </p:nvSpPr>
        <p:spPr>
          <a:xfrm>
            <a:off x="3933371" y="3603172"/>
            <a:ext cx="4325256" cy="460375"/>
          </a:xfrm>
          <a:prstGeom prst="rect">
            <a:avLst/>
          </a:prstGeom>
          <a:noFill/>
        </p:spPr>
        <p:txBody>
          <a:bodyPr wrap="square" rtlCol="0">
            <a:spAutoFit/>
          </a:bodyPr>
          <a:lstStyle/>
          <a:p>
            <a:pPr algn="dist"/>
            <a:r>
              <a:rPr lang="en-US" altLang="zh-CN" sz="2400" dirty="0">
                <a:solidFill>
                  <a:schemeClr val="bg1"/>
                </a:solidFill>
                <a:latin typeface="Antique Olive" panose="020B0603020204030204" pitchFamily="34" charset="0"/>
              </a:rPr>
              <a:t>THANKS FOR WATCH</a:t>
            </a:r>
            <a:endParaRPr lang="zh-CN" altLang="en-US" sz="2400" dirty="0">
              <a:solidFill>
                <a:schemeClr val="bg1"/>
              </a:solidFill>
              <a:latin typeface="Antique Olive" panose="020B0603020204030204" pitchFamily="34" charset="0"/>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62312" y="1555341"/>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094704" y="1341562"/>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5" name="六边形 4"/>
          <p:cNvSpPr/>
          <p:nvPr/>
        </p:nvSpPr>
        <p:spPr>
          <a:xfrm>
            <a:off x="774978" y="3142178"/>
            <a:ext cx="1588089" cy="136846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a:latin typeface="微软雅黑" panose="020B0503020204020204" pitchFamily="34" charset="-122"/>
                <a:ea typeface="微软雅黑" panose="020B0503020204020204" pitchFamily="34" charset="-122"/>
              </a:rPr>
              <a:t>工作进度</a:t>
            </a:r>
          </a:p>
        </p:txBody>
      </p:sp>
      <p:cxnSp>
        <p:nvCxnSpPr>
          <p:cNvPr id="6" name="直接箭头连接符 5"/>
          <p:cNvCxnSpPr>
            <a:stCxn id="5" idx="5"/>
            <a:endCxn id="3" idx="1"/>
          </p:cNvCxnSpPr>
          <p:nvPr/>
        </p:nvCxnSpPr>
        <p:spPr>
          <a:xfrm flipV="1">
            <a:off x="2020950" y="2168115"/>
            <a:ext cx="1241362" cy="974063"/>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a:endCxn id="11" idx="1"/>
          </p:cNvCxnSpPr>
          <p:nvPr/>
        </p:nvCxnSpPr>
        <p:spPr>
          <a:xfrm flipV="1">
            <a:off x="2363067" y="3824299"/>
            <a:ext cx="899245" cy="211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a:endCxn id="14" idx="1"/>
          </p:cNvCxnSpPr>
          <p:nvPr/>
        </p:nvCxnSpPr>
        <p:spPr>
          <a:xfrm>
            <a:off x="2020950" y="4510647"/>
            <a:ext cx="1241362" cy="969836"/>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478476" y="1845735"/>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11" name="矩形 10"/>
          <p:cNvSpPr/>
          <p:nvPr/>
        </p:nvSpPr>
        <p:spPr>
          <a:xfrm>
            <a:off x="3262312" y="3211525"/>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094704" y="2997746"/>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3" name="TextBox 12"/>
          <p:cNvSpPr txBox="1"/>
          <p:nvPr/>
        </p:nvSpPr>
        <p:spPr>
          <a:xfrm>
            <a:off x="3478476" y="3501919"/>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14" name="矩形 13"/>
          <p:cNvSpPr/>
          <p:nvPr/>
        </p:nvSpPr>
        <p:spPr>
          <a:xfrm>
            <a:off x="3262312" y="4867709"/>
            <a:ext cx="7805415" cy="1225548"/>
          </a:xfrm>
          <a:prstGeom prst="rect">
            <a:avLst/>
          </a:prstGeom>
          <a:solidFill>
            <a:schemeClr val="bg1">
              <a:lumMod val="95000"/>
            </a:schemeClr>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094704" y="4653930"/>
            <a:ext cx="4689352"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a:latin typeface="微软雅黑" panose="020B0503020204020204" pitchFamily="34" charset="-122"/>
                <a:ea typeface="微软雅黑" panose="020B0503020204020204" pitchFamily="34" charset="-122"/>
              </a:rPr>
              <a:t>点击添加标题</a:t>
            </a:r>
          </a:p>
        </p:txBody>
      </p:sp>
      <p:sp>
        <p:nvSpPr>
          <p:cNvPr id="16" name="TextBox 15"/>
          <p:cNvSpPr txBox="1"/>
          <p:nvPr/>
        </p:nvSpPr>
        <p:spPr>
          <a:xfrm>
            <a:off x="3478476" y="5158103"/>
            <a:ext cx="7301219" cy="732541"/>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499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49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599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13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863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13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2" name="文本框 64"/>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4</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33" name="组合 132"/>
          <p:cNvGrpSpPr/>
          <p:nvPr/>
        </p:nvGrpSpPr>
        <p:grpSpPr>
          <a:xfrm>
            <a:off x="1603401" y="2482065"/>
            <a:ext cx="1413335" cy="1122464"/>
            <a:chOff x="1853741" y="1952625"/>
            <a:chExt cx="1413335" cy="1122464"/>
          </a:xfrm>
          <a:solidFill>
            <a:schemeClr val="bg1">
              <a:lumMod val="8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35" name="文本框 66"/>
            <p:cNvSpPr txBox="1"/>
            <p:nvPr/>
          </p:nvSpPr>
          <p:spPr>
            <a:xfrm>
              <a:off x="1853742" y="1997871"/>
              <a:ext cx="1413334" cy="1077218"/>
            </a:xfrm>
            <a:prstGeom prst="rect">
              <a:avLst/>
            </a:prstGeom>
            <a:grp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39" name="文本框 72"/>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6</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0" name="组合 139"/>
          <p:cNvGrpSpPr/>
          <p:nvPr/>
        </p:nvGrpSpPr>
        <p:grpSpPr>
          <a:xfrm>
            <a:off x="4183793" y="2482065"/>
            <a:ext cx="1413335" cy="1122464"/>
            <a:chOff x="1853741" y="1952625"/>
            <a:chExt cx="1413335" cy="1122464"/>
          </a:xfrm>
          <a:solidFill>
            <a:schemeClr val="bg1">
              <a:lumMod val="8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2" name="文本框 75"/>
            <p:cNvSpPr txBox="1"/>
            <p:nvPr/>
          </p:nvSpPr>
          <p:spPr>
            <a:xfrm>
              <a:off x="1853742" y="1997871"/>
              <a:ext cx="1413334" cy="1077218"/>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46" name="文本框 79"/>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47" name="组合 146"/>
          <p:cNvGrpSpPr/>
          <p:nvPr/>
        </p:nvGrpSpPr>
        <p:grpSpPr>
          <a:xfrm>
            <a:off x="6764185" y="2482065"/>
            <a:ext cx="1413335" cy="1122464"/>
            <a:chOff x="1853741" y="1952625"/>
            <a:chExt cx="1413335" cy="1122464"/>
          </a:xfrm>
          <a:solidFill>
            <a:schemeClr val="bg1">
              <a:lumMod val="8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49" name="文本框 82"/>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53" name="文本框 86"/>
            <p:cNvSpPr txBox="1"/>
            <p:nvPr/>
          </p:nvSpPr>
          <p:spPr>
            <a:xfrm>
              <a:off x="1039738" y="3298194"/>
              <a:ext cx="72008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10</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4" name="组合 153"/>
          <p:cNvGrpSpPr/>
          <p:nvPr/>
        </p:nvGrpSpPr>
        <p:grpSpPr>
          <a:xfrm>
            <a:off x="9344577" y="2482065"/>
            <a:ext cx="1413335" cy="1122464"/>
            <a:chOff x="1853741" y="1952625"/>
            <a:chExt cx="1413335" cy="1122464"/>
          </a:xfrm>
          <a:solidFill>
            <a:schemeClr val="bg1">
              <a:lumMod val="8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56" name="文本框 89"/>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0" name="文本框 93"/>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5</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1" name="组合 160"/>
          <p:cNvGrpSpPr/>
          <p:nvPr/>
        </p:nvGrpSpPr>
        <p:grpSpPr>
          <a:xfrm>
            <a:off x="2893597" y="4713772"/>
            <a:ext cx="1413335" cy="1122464"/>
            <a:chOff x="1853741" y="1952625"/>
            <a:chExt cx="1413335" cy="1122464"/>
          </a:xfrm>
          <a:solidFill>
            <a:schemeClr val="bg1">
              <a:lumMod val="8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63" name="文本框 96"/>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67" name="文本框 101"/>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8" name="组合 167"/>
          <p:cNvGrpSpPr/>
          <p:nvPr/>
        </p:nvGrpSpPr>
        <p:grpSpPr>
          <a:xfrm>
            <a:off x="5473989" y="4713772"/>
            <a:ext cx="1413335" cy="1122464"/>
            <a:chOff x="1853741" y="1952625"/>
            <a:chExt cx="1413335" cy="1122464"/>
          </a:xfrm>
          <a:solidFill>
            <a:schemeClr val="bg1">
              <a:lumMod val="8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0" name="文本框 104"/>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74" name="文本框 108"/>
            <p:cNvSpPr txBox="1"/>
            <p:nvPr/>
          </p:nvSpPr>
          <p:spPr>
            <a:xfrm>
              <a:off x="1115002" y="3298194"/>
              <a:ext cx="577850"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75" name="组合 174"/>
          <p:cNvGrpSpPr/>
          <p:nvPr/>
        </p:nvGrpSpPr>
        <p:grpSpPr>
          <a:xfrm>
            <a:off x="8054381" y="4713772"/>
            <a:ext cx="1413335" cy="1122464"/>
            <a:chOff x="1853741" y="1952625"/>
            <a:chExt cx="1413335" cy="1122464"/>
          </a:xfrm>
          <a:solidFill>
            <a:schemeClr val="bg1">
              <a:lumMod val="8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85000"/>
                    <a:lumOff val="15000"/>
                  </a:schemeClr>
                </a:solidFill>
              </a:endParaRPr>
            </a:p>
          </p:txBody>
        </p:sp>
        <p:sp>
          <p:nvSpPr>
            <p:cNvPr id="177" name="文本框 111"/>
            <p:cNvSpPr txBox="1"/>
            <p:nvPr/>
          </p:nvSpPr>
          <p:spPr>
            <a:xfrm>
              <a:off x="1853742" y="1997871"/>
              <a:ext cx="1413334" cy="1077218"/>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600" dirty="0">
                  <a:solidFill>
                    <a:schemeClr val="tx1">
                      <a:lumMod val="85000"/>
                      <a:lumOff val="15000"/>
                    </a:schemeClr>
                  </a:solidFill>
                </a:rPr>
                <a:t>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bg1"/>
                </a:solidFill>
              </a:endParaRPr>
            </a:p>
          </p:txBody>
        </p:sp>
        <p:sp>
          <p:nvSpPr>
            <p:cNvPr id="180" name="文本框 114"/>
            <p:cNvSpPr txBox="1"/>
            <p:nvPr/>
          </p:nvSpPr>
          <p:spPr>
            <a:xfrm>
              <a:off x="1045689" y="3298194"/>
              <a:ext cx="682162" cy="307777"/>
            </a:xfrm>
            <a:prstGeom prst="rect">
              <a:avLst/>
            </a:prstGeom>
            <a:noFill/>
          </p:spPr>
          <p:txBody>
            <a:bodyPr wrap="square" rtlCol="0">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sp>
        <p:nvSpPr>
          <p:cNvPr id="65" name="矩形 64"/>
          <p:cNvSpPr/>
          <p:nvPr/>
        </p:nvSpPr>
        <p:spPr>
          <a:xfrm>
            <a:off x="4154959" y="1269554"/>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66"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chemeClr val="bg1">
              <a:lumMod val="65000"/>
            </a:schemeClr>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chemeClr val="accent1"/>
          </a:solidFill>
          <a:ln>
            <a:noFill/>
          </a:ln>
        </p:spPr>
        <p:txBody>
          <a:bodyPr/>
          <a:lstStyle/>
          <a:p>
            <a:endParaRPr lang="zh-CN" altLang="en-US" sz="2800">
              <a:latin typeface="微软雅黑" panose="020B0503020204020204" pitchFamily="34" charset="-122"/>
              <a:ea typeface="微软雅黑" panose="020B0503020204020204"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4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第一季度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5" name="Copyright Notice"/>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第二季度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Copyright Notice"/>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a:solidFill>
                  <a:schemeClr val="tx1">
                    <a:lumMod val="85000"/>
                    <a:lumOff val="15000"/>
                  </a:schemeClr>
                </a:solidFill>
                <a:latin typeface="微软雅黑" panose="020B0503020204020204" pitchFamily="34" charset="-122"/>
                <a:ea typeface="微软雅黑" panose="020B0503020204020204" pitchFamily="34" charset="-122"/>
              </a:rPr>
              <a:t>第三季度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Copyright Notice"/>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a:solidFill>
                  <a:schemeClr val="tx1">
                    <a:lumMod val="85000"/>
                    <a:lumOff val="15000"/>
                  </a:schemeClr>
                </a:solidFill>
                <a:latin typeface="微软雅黑" panose="020B0503020204020204" pitchFamily="34" charset="-122"/>
                <a:ea typeface="微软雅黑" panose="020B0503020204020204" pitchFamily="34" charset="-122"/>
              </a:rPr>
              <a:t>第四季度</a:t>
            </a:r>
            <a:endParaRPr lang="en-US" sz="2400" cap="small"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a:solidFill>
                  <a:schemeClr val="accent1"/>
                </a:solidFill>
                <a:latin typeface="微软雅黑" panose="020B0503020204020204" pitchFamily="34" charset="-122"/>
                <a:ea typeface="微软雅黑" panose="020B0503020204020204" pitchFamily="34" charset="-122"/>
              </a:rPr>
              <a:t>点击添加小标题</a:t>
            </a:r>
            <a:endParaRPr lang="en-US" altLang="zh-CN" sz="2000" b="1" dirty="0">
              <a:solidFill>
                <a:schemeClr val="accent1"/>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7" name="文本框 2"/>
          <p:cNvSpPr txBox="1"/>
          <p:nvPr/>
        </p:nvSpPr>
        <p:spPr>
          <a:xfrm>
            <a:off x="1730103"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30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80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90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100</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5" name="五边形 64"/>
          <p:cNvSpPr/>
          <p:nvPr/>
        </p:nvSpPr>
        <p:spPr>
          <a:xfrm flipH="1">
            <a:off x="2518455" y="2707699"/>
            <a:ext cx="317827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五边形 65"/>
          <p:cNvSpPr/>
          <p:nvPr/>
        </p:nvSpPr>
        <p:spPr>
          <a:xfrm flipH="1">
            <a:off x="3742095" y="3259760"/>
            <a:ext cx="1954633"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7" name="五边形 66"/>
          <p:cNvSpPr/>
          <p:nvPr/>
        </p:nvSpPr>
        <p:spPr>
          <a:xfrm flipH="1">
            <a:off x="2998509" y="3811821"/>
            <a:ext cx="2698220"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五边形 67"/>
          <p:cNvSpPr/>
          <p:nvPr/>
        </p:nvSpPr>
        <p:spPr>
          <a:xfrm flipH="1">
            <a:off x="1407302" y="4363882"/>
            <a:ext cx="4289427"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五边形 68"/>
          <p:cNvSpPr/>
          <p:nvPr/>
        </p:nvSpPr>
        <p:spPr>
          <a:xfrm flipH="1">
            <a:off x="2154254" y="4915943"/>
            <a:ext cx="3542475"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0" name="五边形 69"/>
          <p:cNvSpPr/>
          <p:nvPr/>
        </p:nvSpPr>
        <p:spPr>
          <a:xfrm flipH="1">
            <a:off x="3296461" y="5468004"/>
            <a:ext cx="2400268"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1" name="五边形 70"/>
          <p:cNvSpPr/>
          <p:nvPr/>
        </p:nvSpPr>
        <p:spPr>
          <a:xfrm flipH="1">
            <a:off x="4256567" y="6020538"/>
            <a:ext cx="1440162" cy="324000"/>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79" name="五边形 78"/>
          <p:cNvSpPr/>
          <p:nvPr/>
        </p:nvSpPr>
        <p:spPr>
          <a:xfrm>
            <a:off x="6252091" y="2707699"/>
            <a:ext cx="1622260"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五边形 79"/>
          <p:cNvSpPr/>
          <p:nvPr/>
        </p:nvSpPr>
        <p:spPr>
          <a:xfrm>
            <a:off x="6252091" y="3259760"/>
            <a:ext cx="3062419"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1" name="五边形 80"/>
          <p:cNvSpPr/>
          <p:nvPr/>
        </p:nvSpPr>
        <p:spPr>
          <a:xfrm>
            <a:off x="6252091" y="3811821"/>
            <a:ext cx="1920212"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五边形 81"/>
          <p:cNvSpPr/>
          <p:nvPr/>
        </p:nvSpPr>
        <p:spPr>
          <a:xfrm>
            <a:off x="6252090" y="4363882"/>
            <a:ext cx="4093495"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3" name="五边形 82"/>
          <p:cNvSpPr/>
          <p:nvPr/>
        </p:nvSpPr>
        <p:spPr>
          <a:xfrm>
            <a:off x="6252091" y="4915943"/>
            <a:ext cx="3360371"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4" name="五边形 83"/>
          <p:cNvSpPr/>
          <p:nvPr/>
        </p:nvSpPr>
        <p:spPr>
          <a:xfrm>
            <a:off x="6252091" y="5468004"/>
            <a:ext cx="3658323"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五边形 84"/>
          <p:cNvSpPr/>
          <p:nvPr/>
        </p:nvSpPr>
        <p:spPr>
          <a:xfrm>
            <a:off x="6252091" y="6020538"/>
            <a:ext cx="2880318" cy="32400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a:solidFill>
                  <a:schemeClr val="tx1">
                    <a:lumMod val="85000"/>
                    <a:lumOff val="15000"/>
                  </a:schemeClr>
                </a:solidFill>
                <a:latin typeface="微软雅黑" panose="020B0503020204020204" pitchFamily="34" charset="-122"/>
                <a:ea typeface="微软雅黑" panose="020B0503020204020204" pitchFamily="34" charset="-122"/>
              </a:rPr>
              <a:t>文字</a:t>
            </a: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A</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B</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C</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D</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E</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F</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anose="020B0503020204020204" pitchFamily="34" charset="-122"/>
                <a:ea typeface="微软雅黑" panose="020B0503020204020204" pitchFamily="34" charset="-122"/>
              </a:rPr>
              <a:t>G</a:t>
            </a:r>
            <a:endParaRPr lang="zh-CN" altLang="en-US" sz="20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0" name="矩形 99"/>
          <p:cNvSpPr/>
          <p:nvPr/>
        </p:nvSpPr>
        <p:spPr>
          <a:xfrm>
            <a:off x="4154959" y="1053530"/>
            <a:ext cx="3842401" cy="463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anose="020B0503020204020204" pitchFamily="34" charset="-122"/>
                <a:ea typeface="微软雅黑" panose="020B0503020204020204" pitchFamily="34" charset="-122"/>
              </a:rPr>
              <a:t>点击添加小标题</a:t>
            </a:r>
          </a:p>
        </p:txBody>
      </p:sp>
      <p:sp>
        <p:nvSpPr>
          <p:cNvPr id="101" name="文本框 2"/>
          <p:cNvSpPr txBox="1"/>
          <p:nvPr/>
        </p:nvSpPr>
        <p:spPr>
          <a:xfrm>
            <a:off x="1682442" y="170270"/>
            <a:ext cx="3288952" cy="523220"/>
          </a:xfrm>
          <a:prstGeom prst="rect">
            <a:avLst/>
          </a:prstGeom>
          <a:noFill/>
        </p:spPr>
        <p:txBody>
          <a:bodyPr wrap="square" rtlCol="0">
            <a:spAutoFit/>
          </a:bodyPr>
          <a:lstStyle/>
          <a:p>
            <a:pPr algn="ctr"/>
            <a:r>
              <a:rPr lang="zh-CN" altLang="en-US" sz="2800" b="1" dirty="0">
                <a:solidFill>
                  <a:schemeClr val="accent1"/>
                </a:solidFill>
                <a:latin typeface="微软雅黑" panose="020B0503020204020204" pitchFamily="34" charset="-122"/>
                <a:ea typeface="微软雅黑" panose="020B0503020204020204" pitchFamily="34" charset="-122"/>
              </a:rPr>
              <a:t>点击输入标题内容</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33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38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43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rcRect t="7765" b="7879"/>
          <a:stretch>
            <a:fillRect/>
          </a:stretch>
        </p:blipFill>
        <p:spPr>
          <a:xfrm>
            <a:off x="-14287" y="1270"/>
            <a:ext cx="12236450" cy="6856730"/>
          </a:xfrm>
          <a:custGeom>
            <a:avLst/>
            <a:gdLst>
              <a:gd name="connsiteX0" fmla="*/ 0 w 12192000"/>
              <a:gd name="connsiteY0" fmla="*/ 0 h 6856429"/>
              <a:gd name="connsiteX1" fmla="*/ 12192000 w 12192000"/>
              <a:gd name="connsiteY1" fmla="*/ 0 h 6856429"/>
              <a:gd name="connsiteX2" fmla="*/ 12192000 w 12192000"/>
              <a:gd name="connsiteY2" fmla="*/ 6856429 h 6856429"/>
              <a:gd name="connsiteX3" fmla="*/ 0 w 12192000"/>
              <a:gd name="connsiteY3" fmla="*/ 6856429 h 6856429"/>
            </a:gdLst>
            <a:ahLst/>
            <a:cxnLst>
              <a:cxn ang="0">
                <a:pos x="connsiteX0" y="connsiteY0"/>
              </a:cxn>
              <a:cxn ang="0">
                <a:pos x="connsiteX1" y="connsiteY1"/>
              </a:cxn>
              <a:cxn ang="0">
                <a:pos x="connsiteX2" y="connsiteY2"/>
              </a:cxn>
              <a:cxn ang="0">
                <a:pos x="connsiteX3" y="connsiteY3"/>
              </a:cxn>
            </a:cxnLst>
            <a:rect l="l" t="t" r="r" b="b"/>
            <a:pathLst>
              <a:path w="12192000" h="6856429">
                <a:moveTo>
                  <a:pt x="0" y="0"/>
                </a:moveTo>
                <a:lnTo>
                  <a:pt x="12192000" y="0"/>
                </a:lnTo>
                <a:lnTo>
                  <a:pt x="12192000" y="6856429"/>
                </a:lnTo>
                <a:lnTo>
                  <a:pt x="0" y="6856429"/>
                </a:lnTo>
                <a:close/>
              </a:path>
            </a:pathLst>
          </a:custGeom>
        </p:spPr>
      </p:pic>
      <p:sp>
        <p:nvSpPr>
          <p:cNvPr id="3" name="矩形 2"/>
          <p:cNvSpPr/>
          <p:nvPr/>
        </p:nvSpPr>
        <p:spPr>
          <a:xfrm>
            <a:off x="-13970" y="1270"/>
            <a:ext cx="12235815" cy="6856730"/>
          </a:xfrm>
          <a:prstGeom prst="rect">
            <a:avLst/>
          </a:prstGeom>
          <a:solidFill>
            <a:schemeClr val="tx1">
              <a:alpha val="68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p:cNvSpPr/>
          <p:nvPr/>
        </p:nvSpPr>
        <p:spPr bwMode="auto">
          <a:xfrm rot="351052">
            <a:off x="1300932" y="548004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705091">
            <a:off x="8982081" y="2146979"/>
            <a:ext cx="288926" cy="2936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2" name="文本框 31"/>
          <p:cNvSpPr txBox="1">
            <a:spLocks noChangeArrowheads="1"/>
          </p:cNvSpPr>
          <p:nvPr/>
        </p:nvSpPr>
        <p:spPr bwMode="auto">
          <a:xfrm>
            <a:off x="1914373"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3" name="文本框 32"/>
          <p:cNvSpPr txBox="1">
            <a:spLocks noChangeArrowheads="1"/>
          </p:cNvSpPr>
          <p:nvPr/>
        </p:nvSpPr>
        <p:spPr bwMode="auto">
          <a:xfrm>
            <a:off x="2944432"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4" name="文本框 33"/>
          <p:cNvSpPr txBox="1">
            <a:spLocks noChangeArrowheads="1"/>
          </p:cNvSpPr>
          <p:nvPr/>
        </p:nvSpPr>
        <p:spPr bwMode="auto">
          <a:xfrm>
            <a:off x="3714369"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5" name="文本框 34"/>
          <p:cNvSpPr txBox="1">
            <a:spLocks noChangeArrowheads="1"/>
          </p:cNvSpPr>
          <p:nvPr/>
        </p:nvSpPr>
        <p:spPr bwMode="auto">
          <a:xfrm>
            <a:off x="5713032"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8</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6" name="文本框 35"/>
          <p:cNvSpPr txBox="1">
            <a:spLocks noChangeArrowheads="1"/>
          </p:cNvSpPr>
          <p:nvPr/>
        </p:nvSpPr>
        <p:spPr bwMode="auto">
          <a:xfrm>
            <a:off x="6672792"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9</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7" name="文本框 36"/>
          <p:cNvSpPr txBox="1">
            <a:spLocks noChangeArrowheads="1"/>
          </p:cNvSpPr>
          <p:nvPr/>
        </p:nvSpPr>
        <p:spPr bwMode="auto">
          <a:xfrm>
            <a:off x="7469943" y="6131039"/>
            <a:ext cx="908050"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10</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8" name="文本框 37"/>
          <p:cNvSpPr txBox="1">
            <a:spLocks noChangeArrowheads="1"/>
          </p:cNvSpPr>
          <p:nvPr/>
        </p:nvSpPr>
        <p:spPr bwMode="auto">
          <a:xfrm>
            <a:off x="8836101" y="6131039"/>
            <a:ext cx="908050"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39" name="文本框 38"/>
          <p:cNvSpPr txBox="1">
            <a:spLocks noChangeArrowheads="1"/>
          </p:cNvSpPr>
          <p:nvPr/>
        </p:nvSpPr>
        <p:spPr bwMode="auto">
          <a:xfrm>
            <a:off x="9966630" y="6131039"/>
            <a:ext cx="908050"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40" name="文本框 39"/>
          <p:cNvSpPr txBox="1">
            <a:spLocks noChangeArrowheads="1"/>
          </p:cNvSpPr>
          <p:nvPr/>
        </p:nvSpPr>
        <p:spPr bwMode="auto">
          <a:xfrm>
            <a:off x="1747505" y="5414665"/>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1" name="文本框 40"/>
          <p:cNvSpPr txBox="1">
            <a:spLocks noChangeArrowheads="1"/>
          </p:cNvSpPr>
          <p:nvPr/>
        </p:nvSpPr>
        <p:spPr bwMode="auto">
          <a:xfrm>
            <a:off x="482551" y="4680060"/>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2" name="文本框 41"/>
          <p:cNvSpPr txBox="1">
            <a:spLocks noChangeArrowheads="1"/>
          </p:cNvSpPr>
          <p:nvPr/>
        </p:nvSpPr>
        <p:spPr bwMode="auto">
          <a:xfrm>
            <a:off x="2680110" y="3642736"/>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3" name="文本框 42"/>
          <p:cNvSpPr txBox="1">
            <a:spLocks noChangeArrowheads="1"/>
          </p:cNvSpPr>
          <p:nvPr/>
        </p:nvSpPr>
        <p:spPr bwMode="auto">
          <a:xfrm>
            <a:off x="3875465" y="4436783"/>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4" name="文本框 43"/>
          <p:cNvSpPr txBox="1">
            <a:spLocks noChangeArrowheads="1"/>
          </p:cNvSpPr>
          <p:nvPr/>
        </p:nvSpPr>
        <p:spPr bwMode="auto">
          <a:xfrm>
            <a:off x="6217371" y="4350159"/>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5" name="文本框 44"/>
          <p:cNvSpPr txBox="1">
            <a:spLocks noChangeArrowheads="1"/>
          </p:cNvSpPr>
          <p:nvPr/>
        </p:nvSpPr>
        <p:spPr bwMode="auto">
          <a:xfrm>
            <a:off x="7140738" y="3791221"/>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6" name="文本框 45"/>
          <p:cNvSpPr txBox="1">
            <a:spLocks noChangeArrowheads="1"/>
          </p:cNvSpPr>
          <p:nvPr/>
        </p:nvSpPr>
        <p:spPr bwMode="auto">
          <a:xfrm>
            <a:off x="7913307" y="3048216"/>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47" name="文本框 46"/>
          <p:cNvSpPr txBox="1">
            <a:spLocks noChangeArrowheads="1"/>
          </p:cNvSpPr>
          <p:nvPr/>
        </p:nvSpPr>
        <p:spPr bwMode="auto">
          <a:xfrm>
            <a:off x="9403096" y="2137103"/>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74676"/>
            <a:ext cx="1251200" cy="74684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7702" y="1745915"/>
            <a:ext cx="870633" cy="46705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sp>
        <p:nvSpPr>
          <p:cNvPr id="59" name="文本框 33"/>
          <p:cNvSpPr txBox="1">
            <a:spLocks noChangeArrowheads="1"/>
          </p:cNvSpPr>
          <p:nvPr/>
        </p:nvSpPr>
        <p:spPr bwMode="auto">
          <a:xfrm>
            <a:off x="4599212" y="6131039"/>
            <a:ext cx="774065" cy="368300"/>
          </a:xfrm>
          <a:prstGeom prst="rect">
            <a:avLst/>
          </a:prstGeom>
          <a:noFill/>
          <a:ln w="9525">
            <a:noFill/>
            <a:miter lim="800000"/>
          </a:ln>
        </p:spPr>
        <p:txBody>
          <a:bodyPr wrap="none">
            <a:spAutoFit/>
          </a:bodyPr>
          <a:lstStyle/>
          <a:p>
            <a:r>
              <a:rPr lang="en-US" altLang="zh-CN"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a:t>
            </a:r>
            <a:r>
              <a:rPr lang="zh-CN" altLang="en-US" sz="18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月份</a:t>
            </a:r>
          </a:p>
        </p:txBody>
      </p:sp>
      <p:sp>
        <p:nvSpPr>
          <p:cNvPr id="60" name="文本框 46"/>
          <p:cNvSpPr txBox="1">
            <a:spLocks noChangeArrowheads="1"/>
          </p:cNvSpPr>
          <p:nvPr/>
        </p:nvSpPr>
        <p:spPr bwMode="auto">
          <a:xfrm>
            <a:off x="9546001" y="1125538"/>
            <a:ext cx="1554480" cy="368300"/>
          </a:xfrm>
          <a:prstGeom prst="rect">
            <a:avLst/>
          </a:prstGeom>
          <a:noFill/>
          <a:ln w="9525">
            <a:noFill/>
            <a:miter lim="800000"/>
          </a:ln>
        </p:spPr>
        <p:txBody>
          <a:bodyPr wrap="none">
            <a:spAutoFit/>
          </a:bodyPr>
          <a:lstStyle/>
          <a:p>
            <a:r>
              <a:rPr lang="zh-CN" altLang="en-US" sz="1800" dirty="0">
                <a:solidFill>
                  <a:schemeClr val="bg1"/>
                </a:solidFill>
                <a:latin typeface="Calibri" panose="020F0502020204030204" pitchFamily="34" charset="0"/>
                <a:ea typeface="微软雅黑" panose="020B0503020204020204"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up)">
                                      <p:cBhvr>
                                        <p:cTn id="14" dur="500"/>
                                        <p:tgtEl>
                                          <p:spTgt spid="32"/>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up)">
                                      <p:cBhvr>
                                        <p:cTn id="17" dur="500"/>
                                        <p:tgtEl>
                                          <p:spTgt spid="33"/>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up)">
                                      <p:cBhvr>
                                        <p:cTn id="20" dur="500"/>
                                        <p:tgtEl>
                                          <p:spTgt spid="34"/>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up)">
                                      <p:cBhvr>
                                        <p:cTn id="23" dur="500"/>
                                        <p:tgtEl>
                                          <p:spTgt spid="59"/>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up)">
                                      <p:cBhvr>
                                        <p:cTn id="29" dur="500"/>
                                        <p:tgtEl>
                                          <p:spTgt spid="3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up)">
                                      <p:cBhvr>
                                        <p:cTn id="32" dur="500"/>
                                        <p:tgtEl>
                                          <p:spTgt spid="37"/>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up)">
                                      <p:cBhvr>
                                        <p:cTn id="35" dur="500"/>
                                        <p:tgtEl>
                                          <p:spTgt spid="38"/>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up)">
                                      <p:cBhvr>
                                        <p:cTn id="38" dur="500"/>
                                        <p:tgtEl>
                                          <p:spTgt spid="39"/>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down)">
                                      <p:cBhvr>
                                        <p:cTn id="45" dur="500"/>
                                        <p:tgtEl>
                                          <p:spTgt spid="40"/>
                                        </p:tgtEl>
                                      </p:cBhvr>
                                    </p:animEffect>
                                  </p:childTnLst>
                                </p:cTn>
                              </p:par>
                            </p:childTnLst>
                          </p:cTn>
                        </p:par>
                        <p:par>
                          <p:cTn id="46" fill="hold">
                            <p:stCondLst>
                              <p:cond delay="1500"/>
                            </p:stCondLst>
                            <p:childTnLst>
                              <p:par>
                                <p:cTn id="47" presetID="22" presetClass="entr" presetSubtype="4"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down)">
                                      <p:cBhvr>
                                        <p:cTn id="56" dur="500"/>
                                        <p:tgtEl>
                                          <p:spTgt spid="41"/>
                                        </p:tgtEl>
                                      </p:cBhvr>
                                    </p:animEffect>
                                  </p:childTnLst>
                                </p:cTn>
                              </p:par>
                            </p:childTnLst>
                          </p:cTn>
                        </p:par>
                        <p:par>
                          <p:cTn id="57" fill="hold">
                            <p:stCondLst>
                              <p:cond delay="2500"/>
                            </p:stCondLst>
                            <p:childTnLst>
                              <p:par>
                                <p:cTn id="58" presetID="22" presetClass="entr" presetSubtype="4" fill="hold"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down)">
                                      <p:cBhvr>
                                        <p:cTn id="67" dur="500"/>
                                        <p:tgtEl>
                                          <p:spTgt spid="42"/>
                                        </p:tgtEl>
                                      </p:cBhvr>
                                    </p:animEffect>
                                  </p:childTnLst>
                                </p:cTn>
                              </p:par>
                            </p:childTnLst>
                          </p:cTn>
                        </p:par>
                        <p:par>
                          <p:cTn id="68" fill="hold">
                            <p:stCondLst>
                              <p:cond delay="3500"/>
                            </p:stCondLst>
                            <p:childTnLst>
                              <p:par>
                                <p:cTn id="69" presetID="22" presetClass="entr" presetSubtype="1"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up)">
                                      <p:cBhvr>
                                        <p:cTn id="71" dur="500"/>
                                        <p:tgtEl>
                                          <p:spTgt spid="50"/>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childTnLst>
                          </p:cTn>
                        </p:par>
                        <p:par>
                          <p:cTn id="79" fill="hold">
                            <p:stCondLst>
                              <p:cond delay="4500"/>
                            </p:stCondLst>
                            <p:childTnLst>
                              <p:par>
                                <p:cTn id="80" presetID="22" presetClass="entr" presetSubtype="1"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Effect transition="in" filter="wipe(up)">
                                      <p:cBhvr>
                                        <p:cTn id="82" dur="500"/>
                                        <p:tgtEl>
                                          <p:spTgt spid="52"/>
                                        </p:tgtEl>
                                      </p:cBhvr>
                                    </p:animEffect>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fade">
                                      <p:cBhvr>
                                        <p:cTn id="86" dur="500"/>
                                        <p:tgtEl>
                                          <p:spTgt spid="51"/>
                                        </p:tgtEl>
                                      </p:cBhvr>
                                    </p:animEffect>
                                  </p:childTnLst>
                                </p:cTn>
                              </p:par>
                              <p:par>
                                <p:cTn id="87" presetID="22" presetClass="entr" presetSubtype="4" fill="hold" grpId="0" nodeType="with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down)">
                                      <p:cBhvr>
                                        <p:cTn id="89" dur="500"/>
                                        <p:tgtEl>
                                          <p:spTgt spid="58"/>
                                        </p:tgtEl>
                                      </p:cBhvr>
                                    </p:animEffect>
                                  </p:childTnLst>
                                </p:cTn>
                              </p:par>
                            </p:childTnLst>
                          </p:cTn>
                        </p:par>
                        <p:par>
                          <p:cTn id="90" fill="hold">
                            <p:stCondLst>
                              <p:cond delay="5500"/>
                            </p:stCondLst>
                            <p:childTnLst>
                              <p:par>
                                <p:cTn id="91" presetID="22" presetClass="entr" presetSubtype="4" fill="hold"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wipe(down)">
                                      <p:cBhvr>
                                        <p:cTn id="93" dur="500"/>
                                        <p:tgtEl>
                                          <p:spTgt spid="53"/>
                                        </p:tgtEl>
                                      </p:cBhvr>
                                    </p:animEffect>
                                  </p:childTnLst>
                                </p:cTn>
                              </p:par>
                            </p:childTnLst>
                          </p:cTn>
                        </p:par>
                        <p:par>
                          <p:cTn id="94" fill="hold">
                            <p:stCondLst>
                              <p:cond delay="6000"/>
                            </p:stCondLst>
                            <p:childTnLst>
                              <p:par>
                                <p:cTn id="95" presetID="10"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44"/>
                                        </p:tgtEl>
                                        <p:attrNameLst>
                                          <p:attrName>style.visibility</p:attrName>
                                        </p:attrNameLst>
                                      </p:cBhvr>
                                      <p:to>
                                        <p:strVal val="visible"/>
                                      </p:to>
                                    </p:set>
                                    <p:animEffect transition="in" filter="wipe(down)">
                                      <p:cBhvr>
                                        <p:cTn id="100" dur="500"/>
                                        <p:tgtEl>
                                          <p:spTgt spid="44"/>
                                        </p:tgtEl>
                                      </p:cBhvr>
                                    </p:animEffect>
                                  </p:childTnLst>
                                </p:cTn>
                              </p:par>
                            </p:childTnLst>
                          </p:cTn>
                        </p:par>
                        <p:par>
                          <p:cTn id="101" fill="hold">
                            <p:stCondLst>
                              <p:cond delay="6500"/>
                            </p:stCondLst>
                            <p:childTnLst>
                              <p:par>
                                <p:cTn id="102" presetID="22" presetClass="entr" presetSubtype="4" fill="hold" nodeType="afterEffect">
                                  <p:stCondLst>
                                    <p:cond delay="0"/>
                                  </p:stCondLst>
                                  <p:childTnLst>
                                    <p:set>
                                      <p:cBhvr>
                                        <p:cTn id="103" dur="1" fill="hold">
                                          <p:stCondLst>
                                            <p:cond delay="0"/>
                                          </p:stCondLst>
                                        </p:cTn>
                                        <p:tgtEl>
                                          <p:spTgt spid="54"/>
                                        </p:tgtEl>
                                        <p:attrNameLst>
                                          <p:attrName>style.visibility</p:attrName>
                                        </p:attrNameLst>
                                      </p:cBhvr>
                                      <p:to>
                                        <p:strVal val="visible"/>
                                      </p:to>
                                    </p:set>
                                    <p:animEffect transition="in" filter="wipe(down)">
                                      <p:cBhvr>
                                        <p:cTn id="104" dur="500"/>
                                        <p:tgtEl>
                                          <p:spTgt spid="54"/>
                                        </p:tgtEl>
                                      </p:cBhvr>
                                    </p:animEffect>
                                  </p:childTnLst>
                                </p:cTn>
                              </p:par>
                            </p:childTnLst>
                          </p:cTn>
                        </p:par>
                        <p:par>
                          <p:cTn id="105" fill="hold">
                            <p:stCondLst>
                              <p:cond delay="7000"/>
                            </p:stCondLst>
                            <p:childTnLst>
                              <p:par>
                                <p:cTn id="106" presetID="10" presetClass="entr" presetSubtype="0"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500"/>
                                        <p:tgtEl>
                                          <p:spTgt spid="27"/>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down)">
                                      <p:cBhvr>
                                        <p:cTn id="111" dur="500"/>
                                        <p:tgtEl>
                                          <p:spTgt spid="45"/>
                                        </p:tgtEl>
                                      </p:cBhvr>
                                    </p:animEffect>
                                  </p:childTnLst>
                                </p:cTn>
                              </p:par>
                            </p:childTnLst>
                          </p:cTn>
                        </p:par>
                        <p:par>
                          <p:cTn id="112" fill="hold">
                            <p:stCondLst>
                              <p:cond delay="7500"/>
                            </p:stCondLst>
                            <p:childTnLst>
                              <p:par>
                                <p:cTn id="113" presetID="22" presetClass="entr" presetSubtype="4" fill="hold" nodeType="after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wipe(down)">
                                      <p:cBhvr>
                                        <p:cTn id="115" dur="500"/>
                                        <p:tgtEl>
                                          <p:spTgt spid="55"/>
                                        </p:tgtEl>
                                      </p:cBhvr>
                                    </p:animEffect>
                                  </p:childTnLst>
                                </p:cTn>
                              </p:par>
                            </p:childTnLst>
                          </p:cTn>
                        </p:par>
                        <p:par>
                          <p:cTn id="116" fill="hold">
                            <p:stCondLst>
                              <p:cond delay="8000"/>
                            </p:stCondLst>
                            <p:childTnLst>
                              <p:par>
                                <p:cTn id="117" presetID="10" presetClass="entr" presetSubtype="0" fill="hold" grpId="0"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500"/>
                                        <p:tgtEl>
                                          <p:spTgt spid="28"/>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46"/>
                                        </p:tgtEl>
                                        <p:attrNameLst>
                                          <p:attrName>style.visibility</p:attrName>
                                        </p:attrNameLst>
                                      </p:cBhvr>
                                      <p:to>
                                        <p:strVal val="visible"/>
                                      </p:to>
                                    </p:set>
                                    <p:animEffect transition="in" filter="wipe(down)">
                                      <p:cBhvr>
                                        <p:cTn id="122" dur="500"/>
                                        <p:tgtEl>
                                          <p:spTgt spid="46"/>
                                        </p:tgtEl>
                                      </p:cBhvr>
                                    </p:animEffect>
                                  </p:childTnLst>
                                </p:cTn>
                              </p:par>
                            </p:childTnLst>
                          </p:cTn>
                        </p:par>
                        <p:par>
                          <p:cTn id="123" fill="hold">
                            <p:stCondLst>
                              <p:cond delay="8500"/>
                            </p:stCondLst>
                            <p:childTnLst>
                              <p:par>
                                <p:cTn id="124" presetID="22" presetClass="entr" presetSubtype="4" fill="hold" nodeType="afterEffect">
                                  <p:stCondLst>
                                    <p:cond delay="0"/>
                                  </p:stCondLst>
                                  <p:childTnLst>
                                    <p:set>
                                      <p:cBhvr>
                                        <p:cTn id="125" dur="1" fill="hold">
                                          <p:stCondLst>
                                            <p:cond delay="0"/>
                                          </p:stCondLst>
                                        </p:cTn>
                                        <p:tgtEl>
                                          <p:spTgt spid="56"/>
                                        </p:tgtEl>
                                        <p:attrNameLst>
                                          <p:attrName>style.visibility</p:attrName>
                                        </p:attrNameLst>
                                      </p:cBhvr>
                                      <p:to>
                                        <p:strVal val="visible"/>
                                      </p:to>
                                    </p:set>
                                    <p:animEffect transition="in" filter="wipe(down)">
                                      <p:cBhvr>
                                        <p:cTn id="126" dur="500"/>
                                        <p:tgtEl>
                                          <p:spTgt spid="56"/>
                                        </p:tgtEl>
                                      </p:cBhvr>
                                    </p:animEffect>
                                  </p:childTnLst>
                                </p:cTn>
                              </p:par>
                            </p:childTnLst>
                          </p:cTn>
                        </p:par>
                        <p:par>
                          <p:cTn id="127" fill="hold">
                            <p:stCondLst>
                              <p:cond delay="9000"/>
                            </p:stCondLst>
                            <p:childTnLst>
                              <p:par>
                                <p:cTn id="128" presetID="10" presetClass="entr" presetSubtype="0" fill="hold" grpId="0" nodeType="after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fade">
                                      <p:cBhvr>
                                        <p:cTn id="130" dur="500"/>
                                        <p:tgtEl>
                                          <p:spTgt spid="29"/>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wipe(down)">
                                      <p:cBhvr>
                                        <p:cTn id="133" dur="500"/>
                                        <p:tgtEl>
                                          <p:spTgt spid="47"/>
                                        </p:tgtEl>
                                      </p:cBhvr>
                                    </p:animEffect>
                                  </p:childTnLst>
                                </p:cTn>
                              </p:par>
                            </p:childTnLst>
                          </p:cTn>
                        </p:par>
                        <p:par>
                          <p:cTn id="134" fill="hold">
                            <p:stCondLst>
                              <p:cond delay="9500"/>
                            </p:stCondLst>
                            <p:childTnLst>
                              <p:par>
                                <p:cTn id="135" presetID="22" presetClass="entr" presetSubtype="4" fill="hold" nodeType="afterEffect">
                                  <p:stCondLst>
                                    <p:cond delay="0"/>
                                  </p:stCondLst>
                                  <p:childTnLst>
                                    <p:set>
                                      <p:cBhvr>
                                        <p:cTn id="136" dur="1" fill="hold">
                                          <p:stCondLst>
                                            <p:cond delay="0"/>
                                          </p:stCondLst>
                                        </p:cTn>
                                        <p:tgtEl>
                                          <p:spTgt spid="57"/>
                                        </p:tgtEl>
                                        <p:attrNameLst>
                                          <p:attrName>style.visibility</p:attrName>
                                        </p:attrNameLst>
                                      </p:cBhvr>
                                      <p:to>
                                        <p:strVal val="visible"/>
                                      </p:to>
                                    </p:set>
                                    <p:animEffect transition="in" filter="wipe(down)">
                                      <p:cBhvr>
                                        <p:cTn id="137" dur="500"/>
                                        <p:tgtEl>
                                          <p:spTgt spid="57"/>
                                        </p:tgtEl>
                                      </p:cBhvr>
                                    </p:animEffect>
                                  </p:childTnLst>
                                </p:cTn>
                              </p:par>
                            </p:childTnLst>
                          </p:cTn>
                        </p:par>
                        <p:par>
                          <p:cTn id="138" fill="hold">
                            <p:stCondLst>
                              <p:cond delay="10000"/>
                            </p:stCondLst>
                            <p:childTnLst>
                              <p:par>
                                <p:cTn id="139" presetID="10" presetClass="entr" presetSubtype="0"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fade">
                                      <p:cBhvr>
                                        <p:cTn id="141" dur="500"/>
                                        <p:tgtEl>
                                          <p:spTgt spid="30"/>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60"/>
                                        </p:tgtEl>
                                        <p:attrNameLst>
                                          <p:attrName>style.visibility</p:attrName>
                                        </p:attrNameLst>
                                      </p:cBhvr>
                                      <p:to>
                                        <p:strVal val="visible"/>
                                      </p:to>
                                    </p:set>
                                    <p:animEffect transition="in" filter="wipe(down)">
                                      <p:cBhvr>
                                        <p:cTn id="144" dur="500"/>
                                        <p:tgtEl>
                                          <p:spTgt spid="60"/>
                                        </p:tgtEl>
                                      </p:cBhvr>
                                    </p:animEffect>
                                  </p:childTnLst>
                                </p:cTn>
                              </p:par>
                            </p:childTnLst>
                          </p:cTn>
                        </p:par>
                        <p:par>
                          <p:cTn id="145" fill="hold">
                            <p:stCondLst>
                              <p:cond delay="10500"/>
                            </p:stCondLst>
                            <p:childTnLst>
                              <p:par>
                                <p:cTn id="146" presetID="10" presetClass="entr" presetSubtype="0" fill="hold" grpId="0" nodeType="afterEffect">
                                  <p:stCondLst>
                                    <p:cond delay="0"/>
                                  </p:stCondLst>
                                  <p:childTnLst>
                                    <p:set>
                                      <p:cBhvr>
                                        <p:cTn id="147" dur="1" fill="hold">
                                          <p:stCondLst>
                                            <p:cond delay="0"/>
                                          </p:stCondLst>
                                        </p:cTn>
                                        <p:tgtEl>
                                          <p:spTgt spid="3"/>
                                        </p:tgtEl>
                                        <p:attrNameLst>
                                          <p:attrName>style.visibility</p:attrName>
                                        </p:attrNameLst>
                                      </p:cBhvr>
                                      <p:to>
                                        <p:strVal val="visible"/>
                                      </p:to>
                                    </p:set>
                                    <p:animEffect transition="in" filter="fade">
                                      <p:cBhvr>
                                        <p:cTn id="1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圆角矩形 66"/>
          <p:cNvSpPr/>
          <p:nvPr/>
        </p:nvSpPr>
        <p:spPr>
          <a:xfrm>
            <a:off x="5786378" y="1573726"/>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8" name="组合 67"/>
          <p:cNvGrpSpPr/>
          <p:nvPr/>
        </p:nvGrpSpPr>
        <p:grpSpPr>
          <a:xfrm>
            <a:off x="6667893" y="1573725"/>
            <a:ext cx="3741980" cy="511504"/>
            <a:chOff x="6339097" y="1573726"/>
            <a:chExt cx="3744416" cy="511504"/>
          </a:xfrm>
        </p:grpSpPr>
        <p:sp>
          <p:nvSpPr>
            <p:cNvPr id="69" name="圆角矩形 68"/>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0" name="矩形 69"/>
            <p:cNvSpPr/>
            <p:nvPr/>
          </p:nvSpPr>
          <p:spPr>
            <a:xfrm>
              <a:off x="6723350" y="1614014"/>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1" name="圆角矩形 70"/>
          <p:cNvSpPr/>
          <p:nvPr/>
        </p:nvSpPr>
        <p:spPr>
          <a:xfrm>
            <a:off x="5786378" y="2410178"/>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2" name="组合 71"/>
          <p:cNvGrpSpPr/>
          <p:nvPr/>
        </p:nvGrpSpPr>
        <p:grpSpPr>
          <a:xfrm>
            <a:off x="6644011" y="2410178"/>
            <a:ext cx="3741980" cy="511504"/>
            <a:chOff x="6315199" y="2410178"/>
            <a:chExt cx="3744416" cy="511504"/>
          </a:xfrm>
        </p:grpSpPr>
        <p:sp>
          <p:nvSpPr>
            <p:cNvPr id="73" name="圆角矩形 72"/>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4" name="矩形 73"/>
            <p:cNvSpPr/>
            <p:nvPr/>
          </p:nvSpPr>
          <p:spPr>
            <a:xfrm>
              <a:off x="6747248" y="2450466"/>
              <a:ext cx="265307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5" name="圆角矩形 74"/>
          <p:cNvSpPr/>
          <p:nvPr/>
        </p:nvSpPr>
        <p:spPr>
          <a:xfrm>
            <a:off x="5786378" y="3296032"/>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6" name="组合 75"/>
          <p:cNvGrpSpPr/>
          <p:nvPr/>
        </p:nvGrpSpPr>
        <p:grpSpPr>
          <a:xfrm>
            <a:off x="6667893" y="3296030"/>
            <a:ext cx="3741980" cy="511504"/>
            <a:chOff x="6339097" y="3296031"/>
            <a:chExt cx="3744416" cy="511504"/>
          </a:xfrm>
        </p:grpSpPr>
        <p:sp>
          <p:nvSpPr>
            <p:cNvPr id="77" name="圆角矩形 76"/>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8" name="矩形 77"/>
            <p:cNvSpPr/>
            <p:nvPr/>
          </p:nvSpPr>
          <p:spPr>
            <a:xfrm>
              <a:off x="6723349" y="3336319"/>
              <a:ext cx="2736305"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9" name="圆角矩形 78"/>
          <p:cNvSpPr/>
          <p:nvPr/>
        </p:nvSpPr>
        <p:spPr>
          <a:xfrm>
            <a:off x="5786378" y="418090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0" name="组合 79"/>
          <p:cNvGrpSpPr/>
          <p:nvPr/>
        </p:nvGrpSpPr>
        <p:grpSpPr>
          <a:xfrm>
            <a:off x="6667893" y="4180900"/>
            <a:ext cx="3741980" cy="511503"/>
            <a:chOff x="6339097" y="4180903"/>
            <a:chExt cx="3744416" cy="511504"/>
          </a:xfrm>
        </p:grpSpPr>
        <p:sp>
          <p:nvSpPr>
            <p:cNvPr id="81" name="圆角矩形 80"/>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2" name="矩形 81"/>
            <p:cNvSpPr/>
            <p:nvPr/>
          </p:nvSpPr>
          <p:spPr>
            <a:xfrm>
              <a:off x="6723349" y="4221882"/>
              <a:ext cx="2736305" cy="430929"/>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3" name="圆角矩形 82"/>
          <p:cNvSpPr/>
          <p:nvPr/>
        </p:nvSpPr>
        <p:spPr>
          <a:xfrm>
            <a:off x="5786507" y="5057483"/>
            <a:ext cx="512927"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2" tIns="60946" rIns="121892" bIns="60946"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4" name="组合 83"/>
          <p:cNvGrpSpPr/>
          <p:nvPr/>
        </p:nvGrpSpPr>
        <p:grpSpPr>
          <a:xfrm>
            <a:off x="6667893" y="5057483"/>
            <a:ext cx="3741980" cy="511504"/>
            <a:chOff x="6339097" y="5057483"/>
            <a:chExt cx="3744416" cy="511504"/>
          </a:xfrm>
        </p:grpSpPr>
        <p:sp>
          <p:nvSpPr>
            <p:cNvPr id="85" name="圆角矩形 84"/>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6" name="矩形 85"/>
            <p:cNvSpPr/>
            <p:nvPr/>
          </p:nvSpPr>
          <p:spPr>
            <a:xfrm>
              <a:off x="6723478"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8" name="下箭头 87"/>
          <p:cNvSpPr/>
          <p:nvPr/>
        </p:nvSpPr>
        <p:spPr>
          <a:xfrm rot="16200000">
            <a:off x="4608799" y="2370020"/>
            <a:ext cx="576064" cy="6793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rtlCol="0" anchor="ctr"/>
          <a:lstStyle/>
          <a:p>
            <a:pPr algn="ctr"/>
            <a:endParaRPr lang="zh-CN" altLang="en-US"/>
          </a:p>
        </p:txBody>
      </p:sp>
      <p:pic>
        <p:nvPicPr>
          <p:cNvPr id="3" name="图片 2" descr="E:\02131\设计练习\用图\4\500258806.jpg500258806"/>
          <p:cNvPicPr>
            <a:picLocks noChangeAspect="1"/>
          </p:cNvPicPr>
          <p:nvPr/>
        </p:nvPicPr>
        <p:blipFill>
          <a:blip r:embed="rId3"/>
          <a:srcRect/>
          <a:stretch>
            <a:fillRect/>
          </a:stretch>
        </p:blipFill>
        <p:spPr>
          <a:xfrm>
            <a:off x="0" y="-8890"/>
            <a:ext cx="3723640" cy="6864985"/>
          </a:xfrm>
          <a:prstGeom prst="rect">
            <a:avLst/>
          </a:prstGeom>
        </p:spPr>
      </p:pic>
      <p:sp>
        <p:nvSpPr>
          <p:cNvPr id="5" name="矩形 4"/>
          <p:cNvSpPr/>
          <p:nvPr/>
        </p:nvSpPr>
        <p:spPr>
          <a:xfrm>
            <a:off x="0" y="0"/>
            <a:ext cx="3722911" cy="6859588"/>
          </a:xfrm>
          <a:prstGeom prst="rect">
            <a:avLst/>
          </a:prstGeom>
          <a:solidFill>
            <a:schemeClr val="accent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86"/>
          <p:cNvSpPr txBox="1"/>
          <p:nvPr/>
        </p:nvSpPr>
        <p:spPr>
          <a:xfrm>
            <a:off x="338535" y="2219568"/>
            <a:ext cx="2806485" cy="1351280"/>
          </a:xfrm>
          <a:prstGeom prst="rect">
            <a:avLst/>
          </a:prstGeom>
          <a:noFill/>
        </p:spPr>
        <p:txBody>
          <a:bodyPr wrap="square" lIns="121880" tIns="60938" rIns="121880" bIns="60938">
            <a:spAutoFit/>
          </a:bodyPr>
          <a:lstStyle/>
          <a:p>
            <a:pPr algn="r">
              <a:defRPr/>
            </a:pPr>
            <a:r>
              <a:rPr lang="en-US" altLang="zh-CN" sz="4800" b="1" spc="200" dirty="0">
                <a:solidFill>
                  <a:schemeClr val="bg1"/>
                </a:solidFill>
                <a:latin typeface="微软雅黑" panose="020B0503020204020204" pitchFamily="34" charset="-122"/>
                <a:ea typeface="微软雅黑" panose="020B0503020204020204" pitchFamily="34" charset="-122"/>
              </a:rPr>
              <a:t>NO.1</a:t>
            </a:r>
            <a:r>
              <a:rPr lang="zh-CN" altLang="en-US" sz="4800" b="1" spc="200" dirty="0">
                <a:solidFill>
                  <a:schemeClr val="bg1"/>
                </a:solidFill>
                <a:latin typeface="微软雅黑" panose="020B0503020204020204" pitchFamily="34" charset="-122"/>
                <a:ea typeface="微软雅黑" panose="020B0503020204020204" pitchFamily="34" charset="-122"/>
              </a:rPr>
              <a:t> </a:t>
            </a:r>
            <a:endParaRPr lang="en-US" altLang="zh-CN" sz="4800" b="1" spc="200" dirty="0">
              <a:solidFill>
                <a:schemeClr val="bg1"/>
              </a:solidFill>
              <a:latin typeface="微软雅黑" panose="020B0503020204020204" pitchFamily="34" charset="-122"/>
              <a:ea typeface="微软雅黑" panose="020B0503020204020204" pitchFamily="34" charset="-122"/>
            </a:endParaRPr>
          </a:p>
          <a:p>
            <a:pPr algn="r">
              <a:defRPr/>
            </a:pPr>
            <a:r>
              <a:rPr lang="en-US" sz="3200" b="1" spc="200" dirty="0">
                <a:solidFill>
                  <a:schemeClr val="bg1"/>
                </a:solidFill>
                <a:latin typeface="微软雅黑" panose="020B0503020204020204" pitchFamily="34" charset="-122"/>
                <a:ea typeface="微软雅黑" panose="020B0503020204020204" pitchFamily="34" charset="-122"/>
              </a:rPr>
              <a:t>XXXXXX</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0-#ppt_w/2"/>
                                          </p:val>
                                        </p:tav>
                                        <p:tav tm="100000">
                                          <p:val>
                                            <p:strVal val="#ppt_x"/>
                                          </p:val>
                                        </p:tav>
                                      </p:tavLst>
                                    </p:anim>
                                    <p:anim calcmode="lin" valueType="num">
                                      <p:cBhvr additive="base">
                                        <p:cTn id="8" dur="50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71"/>
                                        </p:tgtEl>
                                      </p:cBhvr>
                                    </p:animEffect>
                                    <p:animScale>
                                      <p:cBhvr>
                                        <p:cTn id="12" dur="250" autoRev="1" fill="hold"/>
                                        <p:tgtEl>
                                          <p:spTgt spid="71"/>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2"/>
                                        </p:tgtEl>
                                      </p:cBhvr>
                                    </p:animEffect>
                                    <p:animScale>
                                      <p:cBhvr>
                                        <p:cTn id="15" dur="250" autoRev="1" fill="hold"/>
                                        <p:tgtEl>
                                          <p:spTgt spid="72"/>
                                        </p:tgtEl>
                                      </p:cBhvr>
                                      <p:by x="105000" y="105000"/>
                                    </p:animScale>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6"/>
                                        </p:tgtEl>
                                        <p:attrNameLst>
                                          <p:attrName>style.visibility</p:attrName>
                                        </p:attrNameLst>
                                      </p:cBhvr>
                                      <p:to>
                                        <p:strVal val="visible"/>
                                      </p:to>
                                    </p:set>
                                    <p:anim calcmode="lin" valueType="num">
                                      <p:cBhvr>
                                        <p:cTn id="24" dur="250" fill="hold"/>
                                        <p:tgtEl>
                                          <p:spTgt spid="6"/>
                                        </p:tgtEl>
                                        <p:attrNameLst>
                                          <p:attrName>ppt_x</p:attrName>
                                        </p:attrNameLst>
                                      </p:cBhvr>
                                      <p:tavLst>
                                        <p:tav tm="0">
                                          <p:val>
                                            <p:strVal val="#ppt_x"/>
                                          </p:val>
                                        </p:tav>
                                        <p:tav tm="100000">
                                          <p:val>
                                            <p:strVal val="#ppt_x"/>
                                          </p:val>
                                        </p:tav>
                                      </p:tavLst>
                                    </p:anim>
                                    <p:anim calcmode="lin" valueType="num">
                                      <p:cBhvr>
                                        <p:cTn id="25" dur="250" fill="hold"/>
                                        <p:tgtEl>
                                          <p:spTgt spid="6"/>
                                        </p:tgtEl>
                                        <p:attrNameLst>
                                          <p:attrName>ppt_y</p:attrName>
                                        </p:attrNameLst>
                                      </p:cBhvr>
                                      <p:tavLst>
                                        <p:tav tm="0">
                                          <p:val>
                                            <p:strVal val="#ppt_y-#ppt_h/2"/>
                                          </p:val>
                                        </p:tav>
                                        <p:tav tm="100000">
                                          <p:val>
                                            <p:strVal val="#ppt_y"/>
                                          </p:val>
                                        </p:tav>
                                      </p:tavLst>
                                    </p:anim>
                                    <p:anim calcmode="lin" valueType="num">
                                      <p:cBhvr>
                                        <p:cTn id="26" dur="250" fill="hold"/>
                                        <p:tgtEl>
                                          <p:spTgt spid="6"/>
                                        </p:tgtEl>
                                        <p:attrNameLst>
                                          <p:attrName>ppt_w</p:attrName>
                                        </p:attrNameLst>
                                      </p:cBhvr>
                                      <p:tavLst>
                                        <p:tav tm="0">
                                          <p:val>
                                            <p:strVal val="#ppt_w"/>
                                          </p:val>
                                        </p:tav>
                                        <p:tav tm="100000">
                                          <p:val>
                                            <p:strVal val="#ppt_w"/>
                                          </p:val>
                                        </p:tav>
                                      </p:tavLst>
                                    </p:anim>
                                    <p:anim calcmode="lin" valueType="num">
                                      <p:cBhvr>
                                        <p:cTn id="27" dur="25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88" grpId="0" animBg="1"/>
      <p:bldP spid="5" grpId="0" bldLvl="0" animBg="1"/>
      <p:bldP spid="6" grpId="0"/>
    </p:bldLst>
  </p:timing>
</p:sld>
</file>

<file path=ppt/theme/theme1.xml><?xml version="1.0" encoding="utf-8"?>
<a:theme xmlns:a="http://schemas.openxmlformats.org/drawingml/2006/main" name="Office 主题​​">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3029</Words>
  <Application>Microsoft Office PowerPoint</Application>
  <PresentationFormat>自定义</PresentationFormat>
  <Paragraphs>432</Paragraphs>
  <Slides>35</Slides>
  <Notes>35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35</vt:i4>
      </vt:variant>
    </vt:vector>
  </HeadingPairs>
  <TitlesOfParts>
    <vt:vector size="51" baseType="lpstr">
      <vt:lpstr>Antique Olive</vt:lpstr>
      <vt:lpstr>Arial Unicode MS</vt:lpstr>
      <vt:lpstr>Gulim</vt:lpstr>
      <vt:lpstr>맑은 고딕</vt:lpstr>
      <vt:lpstr>Roboto condensed</vt:lpstr>
      <vt:lpstr>华文黑体</vt:lpstr>
      <vt:lpstr>宋体</vt:lpstr>
      <vt:lpstr>微软雅黑</vt:lpstr>
      <vt:lpstr>造字工房悦黑体验版常规体</vt:lpstr>
      <vt:lpstr>Arial</vt:lpstr>
      <vt:lpstr>Arial Black</vt:lpstr>
      <vt:lpstr>Calibri</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400086920</dc:title>
  <dc:creator>Administrator</dc:creator>
  <cp:lastModifiedBy>Administrator</cp:lastModifiedBy>
  <cp:revision>118</cp:revision>
  <dcterms:created xsi:type="dcterms:W3CDTF">2014-08-23T07:50:00Z</dcterms:created>
  <dcterms:modified xsi:type="dcterms:W3CDTF">2019-09-11T05:27:24Z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