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57" r:id="rId3"/>
    <p:sldId id="324" r:id="rId4"/>
    <p:sldId id="258" r:id="rId5"/>
    <p:sldId id="259" r:id="rId6"/>
    <p:sldId id="262" r:id="rId7"/>
    <p:sldId id="321" r:id="rId8"/>
    <p:sldId id="322" r:id="rId9"/>
    <p:sldId id="294" r:id="rId10"/>
    <p:sldId id="320" r:id="rId11"/>
    <p:sldId id="325" r:id="rId1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B8F3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82" autoAdjust="0"/>
    <p:restoredTop sz="94660"/>
  </p:normalViewPr>
  <p:slideViewPr>
    <p:cSldViewPr snapToGrid="0">
      <p:cViewPr varScale="1">
        <p:scale>
          <a:sx n="68" d="100"/>
          <a:sy n="68" d="100"/>
        </p:scale>
        <p:origin x="810" y="72"/>
      </p:cViewPr>
      <p:guideLst/>
    </p:cSldViewPr>
  </p:slideViewPr>
  <p:notesTextViewPr>
    <p:cViewPr>
      <p:scale>
        <a:sx n="1" d="1"/>
        <a:sy n="1" d="1"/>
      </p:scale>
      <p:origin x="0" y="0"/>
    </p:cViewPr>
  </p:notesTextViewPr>
  <p:sorterViewPr>
    <p:cViewPr>
      <p:scale>
        <a:sx n="200" d="100"/>
        <a:sy n="200" d="100"/>
      </p:scale>
      <p:origin x="0" y="-847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89404FC-0FC0-4226-891B-9812C88F6A99}" type="datetimeFigureOut">
              <a:rPr lang="zh-CN" altLang="en-US" smtClean="0"/>
              <a:t>2020/6/30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117377-D304-4404-87CE-7BCA410419D9}" type="slidenum">
              <a:rPr lang="zh-CN" altLang="en-US" smtClean="0"/>
              <a:t>‹#›</a:t>
            </a:fld>
            <a:endParaRPr lang="zh-CN" altLang="en-US"/>
          </a:p>
        </p:txBody>
      </p:sp>
    </p:spTree>
    <p:extLst>
      <p:ext uri="{BB962C8B-B14F-4D97-AF65-F5344CB8AC3E}">
        <p14:creationId xmlns:p14="http://schemas.microsoft.com/office/powerpoint/2010/main" val="3762815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2"/>
        <p:cNvGrpSpPr/>
        <p:nvPr/>
      </p:nvGrpSpPr>
      <p:grpSpPr>
        <a:xfrm>
          <a:off x="0" y="0"/>
          <a:ext cx="0" cy="0"/>
          <a:chOff x="0" y="0"/>
          <a:chExt cx="0" cy="0"/>
        </a:xfrm>
      </p:grpSpPr>
      <p:sp>
        <p:nvSpPr>
          <p:cNvPr id="743" name="Shape 74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744" name="Shape 74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1"/>
        <p:cNvGrpSpPr/>
        <p:nvPr/>
      </p:nvGrpSpPr>
      <p:grpSpPr>
        <a:xfrm>
          <a:off x="0" y="0"/>
          <a:ext cx="0" cy="0"/>
          <a:chOff x="0" y="0"/>
          <a:chExt cx="0" cy="0"/>
        </a:xfrm>
      </p:grpSpPr>
      <p:sp>
        <p:nvSpPr>
          <p:cNvPr id="1252" name="Shape 125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253" name="Shape 125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5619168-B57C-4D3A-915B-F279320F3A9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9654ECD6-5EC3-42B2-A3BA-06D8BC4D66E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52A8F905-F83F-47C3-8BAF-C9B98B82E3CA}"/>
              </a:ext>
            </a:extLst>
          </p:cNvPr>
          <p:cNvSpPr>
            <a:spLocks noGrp="1"/>
          </p:cNvSpPr>
          <p:nvPr>
            <p:ph type="dt" sz="half" idx="10"/>
          </p:nvPr>
        </p:nvSpPr>
        <p:spPr/>
        <p:txBody>
          <a:bodyPr/>
          <a:lstStyle/>
          <a:p>
            <a:fld id="{3F10546C-0CEB-4243-B81D-B9B840892FD9}" type="datetimeFigureOut">
              <a:rPr lang="zh-CN" altLang="en-US" smtClean="0"/>
              <a:t>2020/6/30</a:t>
            </a:fld>
            <a:endParaRPr lang="zh-CN" altLang="en-US"/>
          </a:p>
        </p:txBody>
      </p:sp>
      <p:sp>
        <p:nvSpPr>
          <p:cNvPr id="5" name="页脚占位符 4">
            <a:extLst>
              <a:ext uri="{FF2B5EF4-FFF2-40B4-BE49-F238E27FC236}">
                <a16:creationId xmlns:a16="http://schemas.microsoft.com/office/drawing/2014/main" id="{D9C5DB95-7070-4DEF-B05C-70673806BA4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00327B3-B34B-449B-8359-596551BC3F9E}"/>
              </a:ext>
            </a:extLst>
          </p:cNvPr>
          <p:cNvSpPr>
            <a:spLocks noGrp="1"/>
          </p:cNvSpPr>
          <p:nvPr>
            <p:ph type="sldNum" sz="quarter" idx="12"/>
          </p:nvPr>
        </p:nvSpPr>
        <p:spPr/>
        <p:txBody>
          <a:bodyPr/>
          <a:lstStyle/>
          <a:p>
            <a:fld id="{9488E611-10A2-476E-9561-695942761E33}" type="slidenum">
              <a:rPr lang="zh-CN" altLang="en-US" smtClean="0"/>
              <a:t>‹#›</a:t>
            </a:fld>
            <a:endParaRPr lang="zh-CN" altLang="en-US"/>
          </a:p>
        </p:txBody>
      </p:sp>
    </p:spTree>
    <p:extLst>
      <p:ext uri="{BB962C8B-B14F-4D97-AF65-F5344CB8AC3E}">
        <p14:creationId xmlns:p14="http://schemas.microsoft.com/office/powerpoint/2010/main" val="19047971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429ED9C-B734-4C5A-BC63-5E209D2E897B}"/>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82035686-8FB1-4B4E-BBAF-7743C79D78E2}"/>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E3EE68C4-DAE7-40C3-A4E5-731D69B5163C}"/>
              </a:ext>
            </a:extLst>
          </p:cNvPr>
          <p:cNvSpPr>
            <a:spLocks noGrp="1"/>
          </p:cNvSpPr>
          <p:nvPr>
            <p:ph type="dt" sz="half" idx="10"/>
          </p:nvPr>
        </p:nvSpPr>
        <p:spPr/>
        <p:txBody>
          <a:bodyPr/>
          <a:lstStyle/>
          <a:p>
            <a:fld id="{3F10546C-0CEB-4243-B81D-B9B840892FD9}" type="datetimeFigureOut">
              <a:rPr lang="zh-CN" altLang="en-US" smtClean="0"/>
              <a:t>2020/6/30</a:t>
            </a:fld>
            <a:endParaRPr lang="zh-CN" altLang="en-US"/>
          </a:p>
        </p:txBody>
      </p:sp>
      <p:sp>
        <p:nvSpPr>
          <p:cNvPr id="5" name="页脚占位符 4">
            <a:extLst>
              <a:ext uri="{FF2B5EF4-FFF2-40B4-BE49-F238E27FC236}">
                <a16:creationId xmlns:a16="http://schemas.microsoft.com/office/drawing/2014/main" id="{C2268A3E-81AE-47C4-AD52-81C679BFB73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1F30B86-B119-4968-8478-B40DA3BE6D72}"/>
              </a:ext>
            </a:extLst>
          </p:cNvPr>
          <p:cNvSpPr>
            <a:spLocks noGrp="1"/>
          </p:cNvSpPr>
          <p:nvPr>
            <p:ph type="sldNum" sz="quarter" idx="12"/>
          </p:nvPr>
        </p:nvSpPr>
        <p:spPr/>
        <p:txBody>
          <a:bodyPr/>
          <a:lstStyle/>
          <a:p>
            <a:fld id="{9488E611-10A2-476E-9561-695942761E33}" type="slidenum">
              <a:rPr lang="zh-CN" altLang="en-US" smtClean="0"/>
              <a:t>‹#›</a:t>
            </a:fld>
            <a:endParaRPr lang="zh-CN" altLang="en-US"/>
          </a:p>
        </p:txBody>
      </p:sp>
    </p:spTree>
    <p:extLst>
      <p:ext uri="{BB962C8B-B14F-4D97-AF65-F5344CB8AC3E}">
        <p14:creationId xmlns:p14="http://schemas.microsoft.com/office/powerpoint/2010/main" val="19618472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18BA9F89-378F-4BCA-B3D2-4929BA8BFE3B}"/>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4DA8801F-53CA-4A4A-B1F8-6BAC77260A5A}"/>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A3D66A7-3013-4BAE-95A0-BEE601076C21}"/>
              </a:ext>
            </a:extLst>
          </p:cNvPr>
          <p:cNvSpPr>
            <a:spLocks noGrp="1"/>
          </p:cNvSpPr>
          <p:nvPr>
            <p:ph type="dt" sz="half" idx="10"/>
          </p:nvPr>
        </p:nvSpPr>
        <p:spPr/>
        <p:txBody>
          <a:bodyPr/>
          <a:lstStyle/>
          <a:p>
            <a:fld id="{3F10546C-0CEB-4243-B81D-B9B840892FD9}" type="datetimeFigureOut">
              <a:rPr lang="zh-CN" altLang="en-US" smtClean="0"/>
              <a:t>2020/6/30</a:t>
            </a:fld>
            <a:endParaRPr lang="zh-CN" altLang="en-US"/>
          </a:p>
        </p:txBody>
      </p:sp>
      <p:sp>
        <p:nvSpPr>
          <p:cNvPr id="5" name="页脚占位符 4">
            <a:extLst>
              <a:ext uri="{FF2B5EF4-FFF2-40B4-BE49-F238E27FC236}">
                <a16:creationId xmlns:a16="http://schemas.microsoft.com/office/drawing/2014/main" id="{59955786-786B-428B-9CD5-5D242982BE4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E4FB85B-0882-476E-BF89-F03104BB064E}"/>
              </a:ext>
            </a:extLst>
          </p:cNvPr>
          <p:cNvSpPr>
            <a:spLocks noGrp="1"/>
          </p:cNvSpPr>
          <p:nvPr>
            <p:ph type="sldNum" sz="quarter" idx="12"/>
          </p:nvPr>
        </p:nvSpPr>
        <p:spPr/>
        <p:txBody>
          <a:bodyPr/>
          <a:lstStyle/>
          <a:p>
            <a:fld id="{9488E611-10A2-476E-9561-695942761E33}" type="slidenum">
              <a:rPr lang="zh-CN" altLang="en-US" smtClean="0"/>
              <a:t>‹#›</a:t>
            </a:fld>
            <a:endParaRPr lang="zh-CN" altLang="en-US"/>
          </a:p>
        </p:txBody>
      </p:sp>
    </p:spTree>
    <p:extLst>
      <p:ext uri="{BB962C8B-B14F-4D97-AF65-F5344CB8AC3E}">
        <p14:creationId xmlns:p14="http://schemas.microsoft.com/office/powerpoint/2010/main" val="14951377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D29E891-73D4-4514-9B6E-7B29228F59F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CA34D0E5-2194-4A56-968D-84E621C015C0}"/>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AE076CC-0371-49B1-B071-8D89078331E9}"/>
              </a:ext>
            </a:extLst>
          </p:cNvPr>
          <p:cNvSpPr>
            <a:spLocks noGrp="1"/>
          </p:cNvSpPr>
          <p:nvPr>
            <p:ph type="dt" sz="half" idx="10"/>
          </p:nvPr>
        </p:nvSpPr>
        <p:spPr/>
        <p:txBody>
          <a:bodyPr/>
          <a:lstStyle/>
          <a:p>
            <a:fld id="{3F10546C-0CEB-4243-B81D-B9B840892FD9}" type="datetimeFigureOut">
              <a:rPr lang="zh-CN" altLang="en-US" smtClean="0"/>
              <a:t>2020/6/30</a:t>
            </a:fld>
            <a:endParaRPr lang="zh-CN" altLang="en-US"/>
          </a:p>
        </p:txBody>
      </p:sp>
      <p:sp>
        <p:nvSpPr>
          <p:cNvPr id="5" name="页脚占位符 4">
            <a:extLst>
              <a:ext uri="{FF2B5EF4-FFF2-40B4-BE49-F238E27FC236}">
                <a16:creationId xmlns:a16="http://schemas.microsoft.com/office/drawing/2014/main" id="{67504171-403F-4854-81CC-DFC6A3D8F7B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4D57F7D-A131-4CE9-B832-BA468C71F9F0}"/>
              </a:ext>
            </a:extLst>
          </p:cNvPr>
          <p:cNvSpPr>
            <a:spLocks noGrp="1"/>
          </p:cNvSpPr>
          <p:nvPr>
            <p:ph type="sldNum" sz="quarter" idx="12"/>
          </p:nvPr>
        </p:nvSpPr>
        <p:spPr/>
        <p:txBody>
          <a:bodyPr/>
          <a:lstStyle/>
          <a:p>
            <a:fld id="{9488E611-10A2-476E-9561-695942761E33}" type="slidenum">
              <a:rPr lang="zh-CN" altLang="en-US" smtClean="0"/>
              <a:t>‹#›</a:t>
            </a:fld>
            <a:endParaRPr lang="zh-CN" altLang="en-US"/>
          </a:p>
        </p:txBody>
      </p:sp>
    </p:spTree>
    <p:extLst>
      <p:ext uri="{BB962C8B-B14F-4D97-AF65-F5344CB8AC3E}">
        <p14:creationId xmlns:p14="http://schemas.microsoft.com/office/powerpoint/2010/main" val="42209647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81BBF43-352B-4C53-A57A-7F942AC1D2C8}"/>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61970CDA-9E66-4A78-B0DA-C9525CA1781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8D857A4C-9D7F-44B2-B63B-AAE77624CB37}"/>
              </a:ext>
            </a:extLst>
          </p:cNvPr>
          <p:cNvSpPr>
            <a:spLocks noGrp="1"/>
          </p:cNvSpPr>
          <p:nvPr>
            <p:ph type="dt" sz="half" idx="10"/>
          </p:nvPr>
        </p:nvSpPr>
        <p:spPr/>
        <p:txBody>
          <a:bodyPr/>
          <a:lstStyle/>
          <a:p>
            <a:fld id="{3F10546C-0CEB-4243-B81D-B9B840892FD9}" type="datetimeFigureOut">
              <a:rPr lang="zh-CN" altLang="en-US" smtClean="0"/>
              <a:t>2020/6/30</a:t>
            </a:fld>
            <a:endParaRPr lang="zh-CN" altLang="en-US"/>
          </a:p>
        </p:txBody>
      </p:sp>
      <p:sp>
        <p:nvSpPr>
          <p:cNvPr id="5" name="页脚占位符 4">
            <a:extLst>
              <a:ext uri="{FF2B5EF4-FFF2-40B4-BE49-F238E27FC236}">
                <a16:creationId xmlns:a16="http://schemas.microsoft.com/office/drawing/2014/main" id="{32C4E46C-8DCE-417F-A23A-5BC1E443856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668169C-B2FC-41B7-A093-B5171B2945A1}"/>
              </a:ext>
            </a:extLst>
          </p:cNvPr>
          <p:cNvSpPr>
            <a:spLocks noGrp="1"/>
          </p:cNvSpPr>
          <p:nvPr>
            <p:ph type="sldNum" sz="quarter" idx="12"/>
          </p:nvPr>
        </p:nvSpPr>
        <p:spPr/>
        <p:txBody>
          <a:bodyPr/>
          <a:lstStyle/>
          <a:p>
            <a:fld id="{9488E611-10A2-476E-9561-695942761E33}" type="slidenum">
              <a:rPr lang="zh-CN" altLang="en-US" smtClean="0"/>
              <a:t>‹#›</a:t>
            </a:fld>
            <a:endParaRPr lang="zh-CN" altLang="en-US"/>
          </a:p>
        </p:txBody>
      </p:sp>
    </p:spTree>
    <p:extLst>
      <p:ext uri="{BB962C8B-B14F-4D97-AF65-F5344CB8AC3E}">
        <p14:creationId xmlns:p14="http://schemas.microsoft.com/office/powerpoint/2010/main" val="36317407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82CD2A2-E163-4C99-A583-18139A7FCE9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742F734C-3070-4EF8-A7DD-7FEBC41E730B}"/>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FDEA9233-F822-4497-ACE6-B62194602857}"/>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C6365BF0-8723-4A9A-A7CE-9A0779CB817E}"/>
              </a:ext>
            </a:extLst>
          </p:cNvPr>
          <p:cNvSpPr>
            <a:spLocks noGrp="1"/>
          </p:cNvSpPr>
          <p:nvPr>
            <p:ph type="dt" sz="half" idx="10"/>
          </p:nvPr>
        </p:nvSpPr>
        <p:spPr/>
        <p:txBody>
          <a:bodyPr/>
          <a:lstStyle/>
          <a:p>
            <a:fld id="{3F10546C-0CEB-4243-B81D-B9B840892FD9}" type="datetimeFigureOut">
              <a:rPr lang="zh-CN" altLang="en-US" smtClean="0"/>
              <a:t>2020/6/30</a:t>
            </a:fld>
            <a:endParaRPr lang="zh-CN" altLang="en-US"/>
          </a:p>
        </p:txBody>
      </p:sp>
      <p:sp>
        <p:nvSpPr>
          <p:cNvPr id="6" name="页脚占位符 5">
            <a:extLst>
              <a:ext uri="{FF2B5EF4-FFF2-40B4-BE49-F238E27FC236}">
                <a16:creationId xmlns:a16="http://schemas.microsoft.com/office/drawing/2014/main" id="{74AC4B3D-9D6B-49ED-A395-A4A43222179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61D7181-387E-406B-B76E-244F3F438FC0}"/>
              </a:ext>
            </a:extLst>
          </p:cNvPr>
          <p:cNvSpPr>
            <a:spLocks noGrp="1"/>
          </p:cNvSpPr>
          <p:nvPr>
            <p:ph type="sldNum" sz="quarter" idx="12"/>
          </p:nvPr>
        </p:nvSpPr>
        <p:spPr/>
        <p:txBody>
          <a:bodyPr/>
          <a:lstStyle/>
          <a:p>
            <a:fld id="{9488E611-10A2-476E-9561-695942761E33}" type="slidenum">
              <a:rPr lang="zh-CN" altLang="en-US" smtClean="0"/>
              <a:t>‹#›</a:t>
            </a:fld>
            <a:endParaRPr lang="zh-CN" altLang="en-US"/>
          </a:p>
        </p:txBody>
      </p:sp>
    </p:spTree>
    <p:extLst>
      <p:ext uri="{BB962C8B-B14F-4D97-AF65-F5344CB8AC3E}">
        <p14:creationId xmlns:p14="http://schemas.microsoft.com/office/powerpoint/2010/main" val="29113750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2A763EE-11FA-4FC1-BAF1-3577B959F132}"/>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40FA3C6-9CE2-4165-A202-B1472F7E605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57D9257A-B050-4550-A984-6480835720AB}"/>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8C43B101-FC51-464B-A4E8-304784B6EF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CF42740F-9955-48CD-A111-3EDBEFA979E6}"/>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94922A2F-19CC-497C-B77F-9E524B7B49FC}"/>
              </a:ext>
            </a:extLst>
          </p:cNvPr>
          <p:cNvSpPr>
            <a:spLocks noGrp="1"/>
          </p:cNvSpPr>
          <p:nvPr>
            <p:ph type="dt" sz="half" idx="10"/>
          </p:nvPr>
        </p:nvSpPr>
        <p:spPr/>
        <p:txBody>
          <a:bodyPr/>
          <a:lstStyle/>
          <a:p>
            <a:fld id="{3F10546C-0CEB-4243-B81D-B9B840892FD9}" type="datetimeFigureOut">
              <a:rPr lang="zh-CN" altLang="en-US" smtClean="0"/>
              <a:t>2020/6/30</a:t>
            </a:fld>
            <a:endParaRPr lang="zh-CN" altLang="en-US"/>
          </a:p>
        </p:txBody>
      </p:sp>
      <p:sp>
        <p:nvSpPr>
          <p:cNvPr id="8" name="页脚占位符 7">
            <a:extLst>
              <a:ext uri="{FF2B5EF4-FFF2-40B4-BE49-F238E27FC236}">
                <a16:creationId xmlns:a16="http://schemas.microsoft.com/office/drawing/2014/main" id="{0468B204-43ED-4868-8108-7F9AB3AFD90A}"/>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CBF7E207-9619-40AF-ABB6-E93D821E1A60}"/>
              </a:ext>
            </a:extLst>
          </p:cNvPr>
          <p:cNvSpPr>
            <a:spLocks noGrp="1"/>
          </p:cNvSpPr>
          <p:nvPr>
            <p:ph type="sldNum" sz="quarter" idx="12"/>
          </p:nvPr>
        </p:nvSpPr>
        <p:spPr/>
        <p:txBody>
          <a:bodyPr/>
          <a:lstStyle/>
          <a:p>
            <a:fld id="{9488E611-10A2-476E-9561-695942761E33}" type="slidenum">
              <a:rPr lang="zh-CN" altLang="en-US" smtClean="0"/>
              <a:t>‹#›</a:t>
            </a:fld>
            <a:endParaRPr lang="zh-CN" altLang="en-US"/>
          </a:p>
        </p:txBody>
      </p:sp>
    </p:spTree>
    <p:extLst>
      <p:ext uri="{BB962C8B-B14F-4D97-AF65-F5344CB8AC3E}">
        <p14:creationId xmlns:p14="http://schemas.microsoft.com/office/powerpoint/2010/main" val="32632935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18987C-CE9C-4C43-B4FB-893304009C09}"/>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B90A28A7-CF66-479A-A1C7-20093CDF7A3A}"/>
              </a:ext>
            </a:extLst>
          </p:cNvPr>
          <p:cNvSpPr>
            <a:spLocks noGrp="1"/>
          </p:cNvSpPr>
          <p:nvPr>
            <p:ph type="dt" sz="half" idx="10"/>
          </p:nvPr>
        </p:nvSpPr>
        <p:spPr/>
        <p:txBody>
          <a:bodyPr/>
          <a:lstStyle/>
          <a:p>
            <a:fld id="{3F10546C-0CEB-4243-B81D-B9B840892FD9}" type="datetimeFigureOut">
              <a:rPr lang="zh-CN" altLang="en-US" smtClean="0"/>
              <a:t>2020/6/30</a:t>
            </a:fld>
            <a:endParaRPr lang="zh-CN" altLang="en-US"/>
          </a:p>
        </p:txBody>
      </p:sp>
      <p:sp>
        <p:nvSpPr>
          <p:cNvPr id="4" name="页脚占位符 3">
            <a:extLst>
              <a:ext uri="{FF2B5EF4-FFF2-40B4-BE49-F238E27FC236}">
                <a16:creationId xmlns:a16="http://schemas.microsoft.com/office/drawing/2014/main" id="{7D095C67-D514-4550-921F-A7432CB8D298}"/>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A824082C-B384-4944-93F5-50AF015DCCC2}"/>
              </a:ext>
            </a:extLst>
          </p:cNvPr>
          <p:cNvSpPr>
            <a:spLocks noGrp="1"/>
          </p:cNvSpPr>
          <p:nvPr>
            <p:ph type="sldNum" sz="quarter" idx="12"/>
          </p:nvPr>
        </p:nvSpPr>
        <p:spPr/>
        <p:txBody>
          <a:bodyPr/>
          <a:lstStyle/>
          <a:p>
            <a:fld id="{9488E611-10A2-476E-9561-695942761E33}" type="slidenum">
              <a:rPr lang="zh-CN" altLang="en-US" smtClean="0"/>
              <a:t>‹#›</a:t>
            </a:fld>
            <a:endParaRPr lang="zh-CN" altLang="en-US"/>
          </a:p>
        </p:txBody>
      </p:sp>
    </p:spTree>
    <p:extLst>
      <p:ext uri="{BB962C8B-B14F-4D97-AF65-F5344CB8AC3E}">
        <p14:creationId xmlns:p14="http://schemas.microsoft.com/office/powerpoint/2010/main" val="13903089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AC90015-AC08-4F1D-A5AB-54F5BF3A4C85}"/>
              </a:ext>
            </a:extLst>
          </p:cNvPr>
          <p:cNvSpPr>
            <a:spLocks noGrp="1"/>
          </p:cNvSpPr>
          <p:nvPr>
            <p:ph type="dt" sz="half" idx="10"/>
          </p:nvPr>
        </p:nvSpPr>
        <p:spPr/>
        <p:txBody>
          <a:bodyPr/>
          <a:lstStyle/>
          <a:p>
            <a:fld id="{3F10546C-0CEB-4243-B81D-B9B840892FD9}" type="datetimeFigureOut">
              <a:rPr lang="zh-CN" altLang="en-US" smtClean="0"/>
              <a:t>2020/6/30</a:t>
            </a:fld>
            <a:endParaRPr lang="zh-CN" altLang="en-US"/>
          </a:p>
        </p:txBody>
      </p:sp>
      <p:sp>
        <p:nvSpPr>
          <p:cNvPr id="3" name="页脚占位符 2">
            <a:extLst>
              <a:ext uri="{FF2B5EF4-FFF2-40B4-BE49-F238E27FC236}">
                <a16:creationId xmlns:a16="http://schemas.microsoft.com/office/drawing/2014/main" id="{C8AD7042-DB6D-4B80-89D3-003CE332990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93F0BD7B-C4B2-41F0-AD92-FF03C2022785}"/>
              </a:ext>
            </a:extLst>
          </p:cNvPr>
          <p:cNvSpPr>
            <a:spLocks noGrp="1"/>
          </p:cNvSpPr>
          <p:nvPr>
            <p:ph type="sldNum" sz="quarter" idx="12"/>
          </p:nvPr>
        </p:nvSpPr>
        <p:spPr/>
        <p:txBody>
          <a:bodyPr/>
          <a:lstStyle/>
          <a:p>
            <a:fld id="{9488E611-10A2-476E-9561-695942761E33}" type="slidenum">
              <a:rPr lang="zh-CN" altLang="en-US" smtClean="0"/>
              <a:t>‹#›</a:t>
            </a:fld>
            <a:endParaRPr lang="zh-CN" altLang="en-US"/>
          </a:p>
        </p:txBody>
      </p:sp>
    </p:spTree>
    <p:extLst>
      <p:ext uri="{BB962C8B-B14F-4D97-AF65-F5344CB8AC3E}">
        <p14:creationId xmlns:p14="http://schemas.microsoft.com/office/powerpoint/2010/main" val="7312937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5BA145C-4A35-4797-AE05-CD79211F00F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64DAC2AF-C5CA-4907-816F-04522B99A8A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11ECBF67-25CF-4675-A8D8-12E1A7D08D3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1A927219-9A39-4A4E-8D51-988B71078223}"/>
              </a:ext>
            </a:extLst>
          </p:cNvPr>
          <p:cNvSpPr>
            <a:spLocks noGrp="1"/>
          </p:cNvSpPr>
          <p:nvPr>
            <p:ph type="dt" sz="half" idx="10"/>
          </p:nvPr>
        </p:nvSpPr>
        <p:spPr/>
        <p:txBody>
          <a:bodyPr/>
          <a:lstStyle/>
          <a:p>
            <a:fld id="{3F10546C-0CEB-4243-B81D-B9B840892FD9}" type="datetimeFigureOut">
              <a:rPr lang="zh-CN" altLang="en-US" smtClean="0"/>
              <a:t>2020/6/30</a:t>
            </a:fld>
            <a:endParaRPr lang="zh-CN" altLang="en-US"/>
          </a:p>
        </p:txBody>
      </p:sp>
      <p:sp>
        <p:nvSpPr>
          <p:cNvPr id="6" name="页脚占位符 5">
            <a:extLst>
              <a:ext uri="{FF2B5EF4-FFF2-40B4-BE49-F238E27FC236}">
                <a16:creationId xmlns:a16="http://schemas.microsoft.com/office/drawing/2014/main" id="{B479F41B-E0A8-447B-AE80-CFE4C83DB17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29AE1CA-ED3D-4094-B0AE-5D53E8B5E636}"/>
              </a:ext>
            </a:extLst>
          </p:cNvPr>
          <p:cNvSpPr>
            <a:spLocks noGrp="1"/>
          </p:cNvSpPr>
          <p:nvPr>
            <p:ph type="sldNum" sz="quarter" idx="12"/>
          </p:nvPr>
        </p:nvSpPr>
        <p:spPr/>
        <p:txBody>
          <a:bodyPr/>
          <a:lstStyle/>
          <a:p>
            <a:fld id="{9488E611-10A2-476E-9561-695942761E33}" type="slidenum">
              <a:rPr lang="zh-CN" altLang="en-US" smtClean="0"/>
              <a:t>‹#›</a:t>
            </a:fld>
            <a:endParaRPr lang="zh-CN" altLang="en-US"/>
          </a:p>
        </p:txBody>
      </p:sp>
    </p:spTree>
    <p:extLst>
      <p:ext uri="{BB962C8B-B14F-4D97-AF65-F5344CB8AC3E}">
        <p14:creationId xmlns:p14="http://schemas.microsoft.com/office/powerpoint/2010/main" val="36266283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55BBF07-B05F-4B88-87DE-788528279DE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B0D60606-9F51-4136-94E2-1AC5CDD8268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F6A9F3A6-4BC9-4446-B4D4-6B8FD7DB918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AB4AA71A-5459-49F8-A30A-0E89CEBA8A63}"/>
              </a:ext>
            </a:extLst>
          </p:cNvPr>
          <p:cNvSpPr>
            <a:spLocks noGrp="1"/>
          </p:cNvSpPr>
          <p:nvPr>
            <p:ph type="dt" sz="half" idx="10"/>
          </p:nvPr>
        </p:nvSpPr>
        <p:spPr/>
        <p:txBody>
          <a:bodyPr/>
          <a:lstStyle/>
          <a:p>
            <a:fld id="{3F10546C-0CEB-4243-B81D-B9B840892FD9}" type="datetimeFigureOut">
              <a:rPr lang="zh-CN" altLang="en-US" smtClean="0"/>
              <a:t>2020/6/30</a:t>
            </a:fld>
            <a:endParaRPr lang="zh-CN" altLang="en-US"/>
          </a:p>
        </p:txBody>
      </p:sp>
      <p:sp>
        <p:nvSpPr>
          <p:cNvPr id="6" name="页脚占位符 5">
            <a:extLst>
              <a:ext uri="{FF2B5EF4-FFF2-40B4-BE49-F238E27FC236}">
                <a16:creationId xmlns:a16="http://schemas.microsoft.com/office/drawing/2014/main" id="{A57B2066-1FB7-4C88-9D22-4D99444A565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355E7BA-FDAB-485E-A759-630D000F1349}"/>
              </a:ext>
            </a:extLst>
          </p:cNvPr>
          <p:cNvSpPr>
            <a:spLocks noGrp="1"/>
          </p:cNvSpPr>
          <p:nvPr>
            <p:ph type="sldNum" sz="quarter" idx="12"/>
          </p:nvPr>
        </p:nvSpPr>
        <p:spPr/>
        <p:txBody>
          <a:bodyPr/>
          <a:lstStyle/>
          <a:p>
            <a:fld id="{9488E611-10A2-476E-9561-695942761E33}" type="slidenum">
              <a:rPr lang="zh-CN" altLang="en-US" smtClean="0"/>
              <a:t>‹#›</a:t>
            </a:fld>
            <a:endParaRPr lang="zh-CN" altLang="en-US"/>
          </a:p>
        </p:txBody>
      </p:sp>
    </p:spTree>
    <p:extLst>
      <p:ext uri="{BB962C8B-B14F-4D97-AF65-F5344CB8AC3E}">
        <p14:creationId xmlns:p14="http://schemas.microsoft.com/office/powerpoint/2010/main" val="30236436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email">
            <a:alphaModFix amt="37000"/>
            <a:lum/>
            <a:extLst>
              <a:ext uri="{28A0092B-C50C-407E-A947-70E740481C1C}">
                <a14:useLocalDpi xmlns:a14="http://schemas.microsoft.com/office/drawing/2010/main"/>
              </a:ext>
            </a:extLst>
          </a:blip>
          <a:srcRect/>
          <a:stretch>
            <a:fillRect l="-2000" r="-2000"/>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DDD08522-0BFA-46CB-B5E7-D56577499A3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21BF7809-2A93-4664-87DF-7478B873C8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FACD218-46A5-41FC-AC8F-850B6911A5D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10546C-0CEB-4243-B81D-B9B840892FD9}" type="datetimeFigureOut">
              <a:rPr lang="zh-CN" altLang="en-US" smtClean="0"/>
              <a:t>2020/6/30</a:t>
            </a:fld>
            <a:endParaRPr lang="zh-CN" altLang="en-US"/>
          </a:p>
        </p:txBody>
      </p:sp>
      <p:sp>
        <p:nvSpPr>
          <p:cNvPr id="5" name="页脚占位符 4">
            <a:extLst>
              <a:ext uri="{FF2B5EF4-FFF2-40B4-BE49-F238E27FC236}">
                <a16:creationId xmlns:a16="http://schemas.microsoft.com/office/drawing/2014/main" id="{144FAF6D-C7BA-4DFB-AA77-DC1604691A4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856F2DF0-3AA4-40F3-9085-5DA35C9F462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88E611-10A2-476E-9561-695942761E33}" type="slidenum">
              <a:rPr lang="zh-CN" altLang="en-US" smtClean="0"/>
              <a:t>‹#›</a:t>
            </a:fld>
            <a:endParaRPr lang="zh-CN" altLang="en-US"/>
          </a:p>
        </p:txBody>
      </p:sp>
    </p:spTree>
    <p:extLst>
      <p:ext uri="{BB962C8B-B14F-4D97-AF65-F5344CB8AC3E}">
        <p14:creationId xmlns:p14="http://schemas.microsoft.com/office/powerpoint/2010/main" val="6194898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19167431-4D8C-4B7C-B7E9-CF63113611C4}"/>
              </a:ext>
            </a:extLst>
          </p:cNvPr>
          <p:cNvPicPr>
            <a:picLocks noChangeAspect="1"/>
          </p:cNvPicPr>
          <p:nvPr/>
        </p:nvPicPr>
        <p:blipFill>
          <a:blip r:embed="rId4" cstate="email">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1" y="0"/>
            <a:ext cx="12192000" cy="6858000"/>
          </a:xfrm>
          <a:prstGeom prst="rect">
            <a:avLst/>
          </a:prstGeom>
        </p:spPr>
      </p:pic>
      <p:pic>
        <p:nvPicPr>
          <p:cNvPr id="5" name="图片 4">
            <a:extLst>
              <a:ext uri="{FF2B5EF4-FFF2-40B4-BE49-F238E27FC236}">
                <a16:creationId xmlns:a16="http://schemas.microsoft.com/office/drawing/2014/main" id="{8843903A-39FF-41D4-B1DB-E7386D402A9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174780" y="1513113"/>
            <a:ext cx="1588058" cy="4093029"/>
          </a:xfrm>
          <a:prstGeom prst="rect">
            <a:avLst/>
          </a:prstGeom>
        </p:spPr>
      </p:pic>
      <p:pic>
        <p:nvPicPr>
          <p:cNvPr id="7" name="图片 6">
            <a:extLst>
              <a:ext uri="{FF2B5EF4-FFF2-40B4-BE49-F238E27FC236}">
                <a16:creationId xmlns:a16="http://schemas.microsoft.com/office/drawing/2014/main" id="{53D68A49-0D04-4E51-A085-34AE693C35C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698640" y="1763486"/>
            <a:ext cx="4397360" cy="3581401"/>
          </a:xfrm>
          <a:prstGeom prst="rect">
            <a:avLst/>
          </a:prstGeom>
        </p:spPr>
      </p:pic>
      <p:pic>
        <p:nvPicPr>
          <p:cNvPr id="17" name="图片 16">
            <a:extLst>
              <a:ext uri="{FF2B5EF4-FFF2-40B4-BE49-F238E27FC236}">
                <a16:creationId xmlns:a16="http://schemas.microsoft.com/office/drawing/2014/main" id="{31093599-8E2A-4227-AEF8-DF4F4AB4A791}"/>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5380867" y="1763486"/>
            <a:ext cx="5669160" cy="1478216"/>
          </a:xfrm>
          <a:prstGeom prst="rect">
            <a:avLst/>
          </a:prstGeom>
        </p:spPr>
      </p:pic>
      <p:pic>
        <p:nvPicPr>
          <p:cNvPr id="20" name="图片 19">
            <a:extLst>
              <a:ext uri="{FF2B5EF4-FFF2-40B4-BE49-F238E27FC236}">
                <a16:creationId xmlns:a16="http://schemas.microsoft.com/office/drawing/2014/main" id="{461FCEE5-18DD-40E3-A7F7-E0F2DA739DDC}"/>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351338" y="3801985"/>
            <a:ext cx="1728219" cy="409195"/>
          </a:xfrm>
          <a:prstGeom prst="rect">
            <a:avLst/>
          </a:prstGeom>
        </p:spPr>
      </p:pic>
      <p:pic>
        <p:nvPicPr>
          <p:cNvPr id="2" name="安静舒缓">
            <a:hlinkClick r:id="" action="ppaction://media"/>
            <a:extLst>
              <a:ext uri="{FF2B5EF4-FFF2-40B4-BE49-F238E27FC236}">
                <a16:creationId xmlns:a16="http://schemas.microsoft.com/office/drawing/2014/main" id="{089F5F34-908A-4862-9783-34C428F9D103}"/>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3897320" y="-722086"/>
            <a:ext cx="596900" cy="596900"/>
          </a:xfrm>
          <a:prstGeom prst="rect">
            <a:avLst/>
          </a:prstGeom>
        </p:spPr>
      </p:pic>
    </p:spTree>
    <p:extLst>
      <p:ext uri="{BB962C8B-B14F-4D97-AF65-F5344CB8AC3E}">
        <p14:creationId xmlns:p14="http://schemas.microsoft.com/office/powerpoint/2010/main" val="793038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remove"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54"/>
        <p:cNvGrpSpPr/>
        <p:nvPr/>
      </p:nvGrpSpPr>
      <p:grpSpPr>
        <a:xfrm>
          <a:off x="0" y="0"/>
          <a:ext cx="0" cy="0"/>
          <a:chOff x="0" y="0"/>
          <a:chExt cx="0" cy="0"/>
        </a:xfrm>
      </p:grpSpPr>
      <p:sp>
        <p:nvSpPr>
          <p:cNvPr id="1255" name="Shape 1255"/>
          <p:cNvSpPr txBox="1"/>
          <p:nvPr/>
        </p:nvSpPr>
        <p:spPr>
          <a:xfrm>
            <a:off x="1230756" y="3133704"/>
            <a:ext cx="2220568" cy="473335"/>
          </a:xfrm>
          <a:prstGeom prst="rect">
            <a:avLst/>
          </a:prstGeom>
          <a:solidFill>
            <a:schemeClr val="bg1">
              <a:lumMod val="75000"/>
            </a:schemeClr>
          </a:solidFill>
          <a:ln w="28575" cap="flat" cmpd="sng">
            <a:solidFill>
              <a:schemeClr val="bg1">
                <a:lumMod val="75000"/>
              </a:schemeClr>
            </a:solidFill>
            <a:prstDash val="solid"/>
            <a:round/>
            <a:headEnd type="none" w="med" len="med"/>
            <a:tailEnd type="none" w="med" len="med"/>
          </a:ln>
        </p:spPr>
        <p:txBody>
          <a:bodyPr lIns="121913" tIns="60950" rIns="121913" bIns="60950" anchor="ctr" anchorCtr="0">
            <a:noAutofit/>
          </a:bodyPr>
          <a:lstStyle/>
          <a:p>
            <a:pPr algn="ctr">
              <a:buSzPct val="25000"/>
            </a:pPr>
            <a:r>
              <a:rPr lang="zh-CN" altLang="en-US" sz="2400" dirty="0">
                <a:solidFill>
                  <a:srgbClr val="FFFFFF"/>
                </a:solidFill>
                <a:latin typeface="方正兰亭超细黑简体" panose="02000000000000000000" pitchFamily="2" charset="-122"/>
                <a:ea typeface="方正兰亭超细黑简体" panose="02000000000000000000" pitchFamily="2" charset="-122"/>
                <a:cs typeface="Montserrat" panose="02000505000000020004"/>
                <a:sym typeface="Montserrat" panose="02000505000000020004"/>
              </a:rPr>
              <a:t>点击添加标题</a:t>
            </a:r>
            <a:endParaRPr lang="en-US" sz="2400" dirty="0">
              <a:solidFill>
                <a:srgbClr val="FFFFFF"/>
              </a:solidFill>
              <a:latin typeface="方正兰亭超细黑简体" panose="02000000000000000000" pitchFamily="2" charset="-122"/>
              <a:ea typeface="方正兰亭超细黑简体" panose="02000000000000000000" pitchFamily="2" charset="-122"/>
              <a:cs typeface="Montserrat" panose="02000505000000020004"/>
              <a:sym typeface="Montserrat" panose="02000505000000020004"/>
            </a:endParaRPr>
          </a:p>
        </p:txBody>
      </p:sp>
      <p:sp>
        <p:nvSpPr>
          <p:cNvPr id="1256" name="Shape 1256"/>
          <p:cNvSpPr txBox="1"/>
          <p:nvPr/>
        </p:nvSpPr>
        <p:spPr>
          <a:xfrm>
            <a:off x="1232205" y="3607039"/>
            <a:ext cx="2219118" cy="1915086"/>
          </a:xfrm>
          <a:prstGeom prst="rect">
            <a:avLst/>
          </a:prstGeom>
          <a:noFill/>
          <a:ln w="28575" cap="flat" cmpd="sng">
            <a:solidFill>
              <a:schemeClr val="bg1">
                <a:lumMod val="85000"/>
              </a:schemeClr>
            </a:solidFill>
            <a:prstDash val="solid"/>
            <a:round/>
            <a:headEnd type="none" w="med" len="med"/>
            <a:tailEnd type="none" w="med" len="med"/>
          </a:ln>
        </p:spPr>
        <p:txBody>
          <a:bodyPr lIns="182875" tIns="105150" rIns="182875" bIns="60950" anchor="ctr" anchorCtr="0">
            <a:noAutofit/>
          </a:bodyPr>
          <a:lstStyle/>
          <a:p>
            <a:pPr algn="ctr">
              <a:lnSpc>
                <a:spcPct val="179000"/>
              </a:lnSpc>
              <a:buSzPct val="25000"/>
            </a:pPr>
            <a:r>
              <a:rPr lang="en-US" sz="1200" dirty="0">
                <a:solidFill>
                  <a:schemeClr val="dk1"/>
                </a:solidFill>
                <a:latin typeface="方正兰亭超细黑简体" panose="02000000000000000000" pitchFamily="2" charset="-122"/>
                <a:ea typeface="方正兰亭超细黑简体" panose="02000000000000000000" pitchFamily="2" charset="-122"/>
                <a:cs typeface="Montserrat" panose="02000505000000020004"/>
                <a:sym typeface="Montserrat" panose="02000505000000020004"/>
              </a:rPr>
              <a:t>A company is an association or collection of individuals, whether natural.</a:t>
            </a:r>
          </a:p>
        </p:txBody>
      </p:sp>
      <p:sp>
        <p:nvSpPr>
          <p:cNvPr id="1257" name="Shape 1257"/>
          <p:cNvSpPr txBox="1"/>
          <p:nvPr/>
        </p:nvSpPr>
        <p:spPr>
          <a:xfrm>
            <a:off x="3773931" y="3133704"/>
            <a:ext cx="2220568" cy="473335"/>
          </a:xfrm>
          <a:prstGeom prst="rect">
            <a:avLst/>
          </a:prstGeom>
          <a:solidFill>
            <a:srgbClr val="3B8F3E"/>
          </a:solidFill>
          <a:ln w="28575" cap="flat" cmpd="sng">
            <a:noFill/>
            <a:prstDash val="solid"/>
            <a:round/>
            <a:headEnd type="none" w="med" len="med"/>
            <a:tailEnd type="none" w="med" len="med"/>
          </a:ln>
        </p:spPr>
        <p:txBody>
          <a:bodyPr lIns="121913" tIns="60950" rIns="121913" bIns="60950" anchor="ctr" anchorCtr="0">
            <a:noAutofit/>
          </a:bodyPr>
          <a:lstStyle/>
          <a:p>
            <a:pPr algn="ctr">
              <a:buSzPct val="25000"/>
            </a:pPr>
            <a:r>
              <a:rPr lang="zh-CN" altLang="en-US" sz="2400" dirty="0">
                <a:solidFill>
                  <a:srgbClr val="FFFFFF"/>
                </a:solidFill>
                <a:latin typeface="方正兰亭超细黑简体" panose="02000000000000000000" pitchFamily="2" charset="-122"/>
                <a:ea typeface="方正兰亭超细黑简体" panose="02000000000000000000" pitchFamily="2" charset="-122"/>
                <a:cs typeface="Montserrat" panose="02000505000000020004"/>
                <a:sym typeface="Montserrat" panose="02000505000000020004"/>
              </a:rPr>
              <a:t>点击添加标题</a:t>
            </a:r>
            <a:endParaRPr lang="en-US" altLang="zh-CN" sz="2400" dirty="0">
              <a:solidFill>
                <a:srgbClr val="FFFFFF"/>
              </a:solidFill>
              <a:latin typeface="方正兰亭超细黑简体" panose="02000000000000000000" pitchFamily="2" charset="-122"/>
              <a:ea typeface="方正兰亭超细黑简体" panose="02000000000000000000" pitchFamily="2" charset="-122"/>
              <a:cs typeface="Montserrat" panose="02000505000000020004"/>
              <a:sym typeface="Montserrat" panose="02000505000000020004"/>
            </a:endParaRPr>
          </a:p>
        </p:txBody>
      </p:sp>
      <p:sp>
        <p:nvSpPr>
          <p:cNvPr id="1258" name="Shape 1258"/>
          <p:cNvSpPr txBox="1"/>
          <p:nvPr/>
        </p:nvSpPr>
        <p:spPr>
          <a:xfrm>
            <a:off x="3775380" y="3607039"/>
            <a:ext cx="2219118" cy="1915086"/>
          </a:xfrm>
          <a:prstGeom prst="rect">
            <a:avLst/>
          </a:prstGeom>
          <a:noFill/>
          <a:ln w="28575" cap="flat" cmpd="sng">
            <a:solidFill>
              <a:schemeClr val="bg1">
                <a:lumMod val="85000"/>
              </a:schemeClr>
            </a:solidFill>
            <a:prstDash val="solid"/>
            <a:round/>
            <a:headEnd type="none" w="med" len="med"/>
            <a:tailEnd type="none" w="med" len="med"/>
          </a:ln>
        </p:spPr>
        <p:txBody>
          <a:bodyPr lIns="182875" tIns="105150" rIns="182875" bIns="60950" anchor="ctr" anchorCtr="0">
            <a:noAutofit/>
          </a:bodyPr>
          <a:lstStyle/>
          <a:p>
            <a:pPr algn="ctr">
              <a:lnSpc>
                <a:spcPct val="179000"/>
              </a:lnSpc>
              <a:buSzPct val="25000"/>
            </a:pPr>
            <a:r>
              <a:rPr lang="en-US" sz="1200">
                <a:solidFill>
                  <a:schemeClr val="dk1"/>
                </a:solidFill>
                <a:latin typeface="方正兰亭超细黑简体" panose="02000000000000000000" pitchFamily="2" charset="-122"/>
                <a:ea typeface="方正兰亭超细黑简体" panose="02000000000000000000" pitchFamily="2" charset="-122"/>
                <a:cs typeface="Montserrat" panose="02000505000000020004"/>
                <a:sym typeface="Montserrat" panose="02000505000000020004"/>
              </a:rPr>
              <a:t>But what plays the mischief with this masterly code is the admirable brevity.</a:t>
            </a:r>
          </a:p>
        </p:txBody>
      </p:sp>
      <p:sp>
        <p:nvSpPr>
          <p:cNvPr id="1259" name="Shape 1259"/>
          <p:cNvSpPr txBox="1"/>
          <p:nvPr/>
        </p:nvSpPr>
        <p:spPr>
          <a:xfrm>
            <a:off x="6317106" y="3133704"/>
            <a:ext cx="2220568" cy="473335"/>
          </a:xfrm>
          <a:prstGeom prst="rect">
            <a:avLst/>
          </a:prstGeom>
          <a:solidFill>
            <a:schemeClr val="bg1">
              <a:lumMod val="75000"/>
            </a:schemeClr>
          </a:solidFill>
          <a:ln w="28575" cap="flat" cmpd="sng">
            <a:solidFill>
              <a:schemeClr val="bg1">
                <a:lumMod val="75000"/>
              </a:schemeClr>
            </a:solidFill>
            <a:prstDash val="solid"/>
            <a:round/>
            <a:headEnd type="none" w="med" len="med"/>
            <a:tailEnd type="none" w="med" len="med"/>
          </a:ln>
        </p:spPr>
        <p:txBody>
          <a:bodyPr lIns="121913" tIns="60950" rIns="121913" bIns="60950" anchor="ctr" anchorCtr="0">
            <a:noAutofit/>
          </a:bodyPr>
          <a:lstStyle/>
          <a:p>
            <a:pPr algn="ctr">
              <a:buSzPct val="25000"/>
            </a:pPr>
            <a:r>
              <a:rPr lang="zh-CN" altLang="en-US" sz="2400" dirty="0">
                <a:solidFill>
                  <a:srgbClr val="FFFFFF"/>
                </a:solidFill>
                <a:latin typeface="方正兰亭超细黑简体" panose="02000000000000000000" pitchFamily="2" charset="-122"/>
                <a:ea typeface="方正兰亭超细黑简体" panose="02000000000000000000" pitchFamily="2" charset="-122"/>
                <a:cs typeface="Montserrat" panose="02000505000000020004"/>
                <a:sym typeface="Montserrat" panose="02000505000000020004"/>
              </a:rPr>
              <a:t>点击添加标题</a:t>
            </a:r>
            <a:endParaRPr lang="en-US" altLang="zh-CN" sz="2400" dirty="0">
              <a:solidFill>
                <a:srgbClr val="FFFFFF"/>
              </a:solidFill>
              <a:latin typeface="方正兰亭超细黑简体" panose="02000000000000000000" pitchFamily="2" charset="-122"/>
              <a:ea typeface="方正兰亭超细黑简体" panose="02000000000000000000" pitchFamily="2" charset="-122"/>
              <a:cs typeface="Montserrat" panose="02000505000000020004"/>
              <a:sym typeface="Montserrat" panose="02000505000000020004"/>
            </a:endParaRPr>
          </a:p>
        </p:txBody>
      </p:sp>
      <p:sp>
        <p:nvSpPr>
          <p:cNvPr id="1260" name="Shape 1260"/>
          <p:cNvSpPr txBox="1"/>
          <p:nvPr/>
        </p:nvSpPr>
        <p:spPr>
          <a:xfrm>
            <a:off x="6318555" y="3607039"/>
            <a:ext cx="2219118" cy="1915086"/>
          </a:xfrm>
          <a:prstGeom prst="rect">
            <a:avLst/>
          </a:prstGeom>
          <a:noFill/>
          <a:ln w="28575" cap="flat" cmpd="sng">
            <a:solidFill>
              <a:schemeClr val="bg1">
                <a:lumMod val="85000"/>
              </a:schemeClr>
            </a:solidFill>
            <a:prstDash val="solid"/>
            <a:round/>
            <a:headEnd type="none" w="med" len="med"/>
            <a:tailEnd type="none" w="med" len="med"/>
          </a:ln>
        </p:spPr>
        <p:txBody>
          <a:bodyPr lIns="182875" tIns="105150" rIns="182875" bIns="60950" anchor="ctr" anchorCtr="0">
            <a:noAutofit/>
          </a:bodyPr>
          <a:lstStyle/>
          <a:p>
            <a:pPr algn="ctr">
              <a:lnSpc>
                <a:spcPct val="179000"/>
              </a:lnSpc>
              <a:buSzPct val="25000"/>
            </a:pPr>
            <a:r>
              <a:rPr lang="en-US" sz="1200">
                <a:solidFill>
                  <a:schemeClr val="dk1"/>
                </a:solidFill>
                <a:latin typeface="方正兰亭超细黑简体" panose="02000000000000000000" pitchFamily="2" charset="-122"/>
                <a:ea typeface="方正兰亭超细黑简体" panose="02000000000000000000" pitchFamily="2" charset="-122"/>
                <a:cs typeface="Montserrat" panose="02000505000000020004"/>
                <a:sym typeface="Montserrat" panose="02000505000000020004"/>
              </a:rPr>
              <a:t>But what plays the mischief with this masterly code is the admirable brevity.</a:t>
            </a:r>
          </a:p>
        </p:txBody>
      </p:sp>
      <p:sp>
        <p:nvSpPr>
          <p:cNvPr id="1261" name="Shape 1261"/>
          <p:cNvSpPr txBox="1"/>
          <p:nvPr/>
        </p:nvSpPr>
        <p:spPr>
          <a:xfrm>
            <a:off x="8860281" y="3133704"/>
            <a:ext cx="2220568" cy="473335"/>
          </a:xfrm>
          <a:prstGeom prst="rect">
            <a:avLst/>
          </a:prstGeom>
          <a:solidFill>
            <a:srgbClr val="3B8F3E"/>
          </a:solidFill>
          <a:ln w="28575" cap="flat" cmpd="sng">
            <a:noFill/>
            <a:prstDash val="solid"/>
            <a:round/>
            <a:headEnd type="none" w="med" len="med"/>
            <a:tailEnd type="none" w="med" len="med"/>
          </a:ln>
        </p:spPr>
        <p:txBody>
          <a:bodyPr lIns="121913" tIns="60950" rIns="121913" bIns="60950" anchor="ctr" anchorCtr="0">
            <a:noAutofit/>
          </a:bodyPr>
          <a:lstStyle/>
          <a:p>
            <a:pPr algn="ctr">
              <a:buSzPct val="25000"/>
            </a:pPr>
            <a:r>
              <a:rPr lang="zh-CN" altLang="en-US" sz="2400" dirty="0">
                <a:solidFill>
                  <a:srgbClr val="FFFFFF"/>
                </a:solidFill>
                <a:latin typeface="方正兰亭超细黑简体" panose="02000000000000000000" pitchFamily="2" charset="-122"/>
                <a:ea typeface="方正兰亭超细黑简体" panose="02000000000000000000" pitchFamily="2" charset="-122"/>
                <a:cs typeface="Montserrat" panose="02000505000000020004"/>
                <a:sym typeface="Montserrat" panose="02000505000000020004"/>
              </a:rPr>
              <a:t>点击添加标题</a:t>
            </a:r>
            <a:endParaRPr lang="en-US" altLang="zh-CN" sz="2400" dirty="0">
              <a:solidFill>
                <a:srgbClr val="FFFFFF"/>
              </a:solidFill>
              <a:latin typeface="方正兰亭超细黑简体" panose="02000000000000000000" pitchFamily="2" charset="-122"/>
              <a:ea typeface="方正兰亭超细黑简体" panose="02000000000000000000" pitchFamily="2" charset="-122"/>
              <a:cs typeface="Montserrat" panose="02000505000000020004"/>
              <a:sym typeface="Montserrat" panose="02000505000000020004"/>
            </a:endParaRPr>
          </a:p>
        </p:txBody>
      </p:sp>
      <p:sp>
        <p:nvSpPr>
          <p:cNvPr id="1262" name="Shape 1262"/>
          <p:cNvSpPr txBox="1"/>
          <p:nvPr/>
        </p:nvSpPr>
        <p:spPr>
          <a:xfrm>
            <a:off x="8861730" y="3607039"/>
            <a:ext cx="2219118" cy="1915086"/>
          </a:xfrm>
          <a:prstGeom prst="rect">
            <a:avLst/>
          </a:prstGeom>
          <a:noFill/>
          <a:ln w="28575" cap="flat" cmpd="sng">
            <a:solidFill>
              <a:schemeClr val="bg1">
                <a:lumMod val="85000"/>
              </a:schemeClr>
            </a:solidFill>
            <a:prstDash val="solid"/>
            <a:round/>
            <a:headEnd type="none" w="med" len="med"/>
            <a:tailEnd type="none" w="med" len="med"/>
          </a:ln>
        </p:spPr>
        <p:txBody>
          <a:bodyPr lIns="182875" tIns="105150" rIns="182875" bIns="60950" anchor="ctr" anchorCtr="0">
            <a:noAutofit/>
          </a:bodyPr>
          <a:lstStyle/>
          <a:p>
            <a:pPr algn="ctr">
              <a:lnSpc>
                <a:spcPct val="179000"/>
              </a:lnSpc>
              <a:buSzPct val="25000"/>
            </a:pPr>
            <a:r>
              <a:rPr lang="en-US" sz="1200">
                <a:solidFill>
                  <a:schemeClr val="dk1"/>
                </a:solidFill>
                <a:latin typeface="方正兰亭超细黑简体" panose="02000000000000000000" pitchFamily="2" charset="-122"/>
                <a:ea typeface="方正兰亭超细黑简体" panose="02000000000000000000" pitchFamily="2" charset="-122"/>
                <a:cs typeface="Montserrat" panose="02000505000000020004"/>
                <a:sym typeface="Montserrat" panose="02000505000000020004"/>
              </a:rPr>
              <a:t>But what plays the mischief with this masterly code is the admirable brevity.</a:t>
            </a:r>
          </a:p>
        </p:txBody>
      </p:sp>
      <p:grpSp>
        <p:nvGrpSpPr>
          <p:cNvPr id="3" name="组合 2">
            <a:extLst>
              <a:ext uri="{FF2B5EF4-FFF2-40B4-BE49-F238E27FC236}">
                <a16:creationId xmlns:a16="http://schemas.microsoft.com/office/drawing/2014/main" id="{28D30E61-710F-44FC-B365-6DF29985EE7C}"/>
              </a:ext>
            </a:extLst>
          </p:cNvPr>
          <p:cNvGrpSpPr/>
          <p:nvPr/>
        </p:nvGrpSpPr>
        <p:grpSpPr>
          <a:xfrm>
            <a:off x="5080337" y="394170"/>
            <a:ext cx="2031325" cy="567461"/>
            <a:chOff x="5080337" y="394170"/>
            <a:chExt cx="2031325" cy="567461"/>
          </a:xfrm>
        </p:grpSpPr>
        <p:sp>
          <p:nvSpPr>
            <p:cNvPr id="18" name="文本框 17">
              <a:extLst>
                <a:ext uri="{FF2B5EF4-FFF2-40B4-BE49-F238E27FC236}">
                  <a16:creationId xmlns:a16="http://schemas.microsoft.com/office/drawing/2014/main" id="{F41CAC58-59A7-4911-BEE4-A5C4D0817A56}"/>
                </a:ext>
              </a:extLst>
            </p:cNvPr>
            <p:cNvSpPr txBox="1"/>
            <p:nvPr/>
          </p:nvSpPr>
          <p:spPr>
            <a:xfrm>
              <a:off x="5080337" y="394170"/>
              <a:ext cx="2031325" cy="461665"/>
            </a:xfrm>
            <a:prstGeom prst="rect">
              <a:avLst/>
            </a:prstGeom>
            <a:noFill/>
          </p:spPr>
          <p:txBody>
            <a:bodyPr wrap="none" rtlCol="0">
              <a:spAutoFit/>
            </a:bodyPr>
            <a:lstStyle/>
            <a:p>
              <a:pPr algn="l"/>
              <a:r>
                <a:rPr lang="zh-CN" altLang="en-US" sz="2400" dirty="0">
                  <a:solidFill>
                    <a:schemeClr val="tx1">
                      <a:lumMod val="85000"/>
                      <a:lumOff val="15000"/>
                    </a:schemeClr>
                  </a:solidFill>
                  <a:latin typeface="方正兰亭超细黑简体" panose="02000000000000000000" pitchFamily="2" charset="-122"/>
                  <a:ea typeface="方正兰亭超细黑简体" panose="02000000000000000000" pitchFamily="2" charset="-122"/>
                  <a:sym typeface="+mn-ea"/>
                </a:rPr>
                <a:t>点击添加标题</a:t>
              </a:r>
              <a:endParaRPr lang="zh-CN" altLang="en-US" sz="2400" dirty="0">
                <a:solidFill>
                  <a:schemeClr val="tx1">
                    <a:lumMod val="85000"/>
                    <a:lumOff val="15000"/>
                  </a:schemeClr>
                </a:solidFill>
                <a:effectLst/>
                <a:latin typeface="方正兰亭超细黑简体" panose="02000000000000000000" pitchFamily="2" charset="-122"/>
                <a:ea typeface="方正兰亭超细黑简体" panose="02000000000000000000" pitchFamily="2" charset="-122"/>
                <a:sym typeface="+mn-ea"/>
              </a:endParaRPr>
            </a:p>
          </p:txBody>
        </p:sp>
        <p:sp>
          <p:nvSpPr>
            <p:cNvPr id="2" name="矩形 1">
              <a:extLst>
                <a:ext uri="{FF2B5EF4-FFF2-40B4-BE49-F238E27FC236}">
                  <a16:creationId xmlns:a16="http://schemas.microsoft.com/office/drawing/2014/main" id="{922CD75D-534E-4FFF-B23B-19D667EF8128}"/>
                </a:ext>
              </a:extLst>
            </p:cNvPr>
            <p:cNvSpPr/>
            <p:nvPr/>
          </p:nvSpPr>
          <p:spPr>
            <a:xfrm flipV="1">
              <a:off x="5581133" y="915912"/>
              <a:ext cx="1029731"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1" name="图片 20">
            <a:extLst>
              <a:ext uri="{FF2B5EF4-FFF2-40B4-BE49-F238E27FC236}">
                <a16:creationId xmlns:a16="http://schemas.microsoft.com/office/drawing/2014/main" id="{A318FAB7-D187-4959-BB34-E2788D09D04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658865" y="1549692"/>
            <a:ext cx="1672430" cy="1478216"/>
          </a:xfrm>
          <a:prstGeom prst="rect">
            <a:avLst/>
          </a:prstGeom>
        </p:spPr>
      </p:pic>
      <p:pic>
        <p:nvPicPr>
          <p:cNvPr id="22" name="图片 21">
            <a:extLst>
              <a:ext uri="{FF2B5EF4-FFF2-40B4-BE49-F238E27FC236}">
                <a16:creationId xmlns:a16="http://schemas.microsoft.com/office/drawing/2014/main" id="{2E0B6FCD-E4B6-4A05-B27C-4601B83D35E8}"/>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912524" y="1549692"/>
            <a:ext cx="1029731" cy="1478216"/>
          </a:xfrm>
          <a:prstGeom prst="rect">
            <a:avLst/>
          </a:prstGeom>
        </p:spPr>
      </p:pic>
      <p:pic>
        <p:nvPicPr>
          <p:cNvPr id="23" name="图片 22">
            <a:extLst>
              <a:ext uri="{FF2B5EF4-FFF2-40B4-BE49-F238E27FC236}">
                <a16:creationId xmlns:a16="http://schemas.microsoft.com/office/drawing/2014/main" id="{583D9859-AA07-4A8A-BD6D-9EA9026E6167}"/>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4345318" y="1549692"/>
            <a:ext cx="1085088" cy="1478216"/>
          </a:xfrm>
          <a:prstGeom prst="rect">
            <a:avLst/>
          </a:prstGeom>
        </p:spPr>
      </p:pic>
      <p:pic>
        <p:nvPicPr>
          <p:cNvPr id="24" name="图片 23">
            <a:extLst>
              <a:ext uri="{FF2B5EF4-FFF2-40B4-BE49-F238E27FC236}">
                <a16:creationId xmlns:a16="http://schemas.microsoft.com/office/drawing/2014/main" id="{02298EFC-0EC2-4A4D-A1CC-C5456E964531}"/>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1032470" y="1549692"/>
            <a:ext cx="1872952" cy="147821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400" advTm="1000">
        <p14:doors dir="vert"/>
      </p:transition>
    </mc:Choice>
    <mc:Fallback xmlns="">
      <p:transition spd="slow" advTm="100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a:extLst>
              <a:ext uri="{FF2B5EF4-FFF2-40B4-BE49-F238E27FC236}">
                <a16:creationId xmlns:a16="http://schemas.microsoft.com/office/drawing/2014/main" id="{461FCEE5-18DD-40E3-A7F7-E0F2DA739DD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58224" y="4009249"/>
            <a:ext cx="1728219" cy="409195"/>
          </a:xfrm>
          <a:prstGeom prst="rect">
            <a:avLst/>
          </a:prstGeom>
        </p:spPr>
      </p:pic>
      <p:sp>
        <p:nvSpPr>
          <p:cNvPr id="10" name="文本框 9">
            <a:extLst>
              <a:ext uri="{FF2B5EF4-FFF2-40B4-BE49-F238E27FC236}">
                <a16:creationId xmlns:a16="http://schemas.microsoft.com/office/drawing/2014/main" id="{3BC6948A-AB4E-4503-BD48-0792C3AC8E29}"/>
              </a:ext>
            </a:extLst>
          </p:cNvPr>
          <p:cNvSpPr txBox="1"/>
          <p:nvPr/>
        </p:nvSpPr>
        <p:spPr>
          <a:xfrm>
            <a:off x="4222936" y="2314843"/>
            <a:ext cx="3877985" cy="1200329"/>
          </a:xfrm>
          <a:prstGeom prst="rect">
            <a:avLst/>
          </a:prstGeom>
          <a:noFill/>
        </p:spPr>
        <p:txBody>
          <a:bodyPr wrap="none" rtlCol="0">
            <a:spAutoFit/>
          </a:bodyPr>
          <a:lstStyle/>
          <a:p>
            <a:pPr algn="l"/>
            <a:r>
              <a:rPr lang="zh-CN" altLang="en-US" sz="7200" dirty="0">
                <a:solidFill>
                  <a:schemeClr val="tx1">
                    <a:lumMod val="85000"/>
                    <a:lumOff val="15000"/>
                  </a:schemeClr>
                </a:solidFill>
                <a:effectLst/>
                <a:latin typeface="方正兰亭超细黑简体" panose="02000000000000000000" pitchFamily="2" charset="-122"/>
                <a:ea typeface="方正兰亭超细黑简体" panose="02000000000000000000" pitchFamily="2" charset="-122"/>
                <a:sym typeface="+mn-ea"/>
              </a:rPr>
              <a:t>谢谢观看</a:t>
            </a:r>
          </a:p>
        </p:txBody>
      </p:sp>
    </p:spTree>
    <p:extLst>
      <p:ext uri="{BB962C8B-B14F-4D97-AF65-F5344CB8AC3E}">
        <p14:creationId xmlns:p14="http://schemas.microsoft.com/office/powerpoint/2010/main" val="38598869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19167431-4D8C-4B7C-B7E9-CF63113611C4}"/>
              </a:ext>
            </a:extLst>
          </p:cNvPr>
          <p:cNvPicPr>
            <a:picLocks noChangeAspect="1"/>
          </p:cNvPicPr>
          <p:nvPr/>
        </p:nvPicPr>
        <p:blipFill>
          <a:blip r:embed="rId2" cstate="email">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1" y="0"/>
            <a:ext cx="12192000" cy="6858000"/>
          </a:xfrm>
          <a:prstGeom prst="rect">
            <a:avLst/>
          </a:prstGeom>
        </p:spPr>
      </p:pic>
      <p:pic>
        <p:nvPicPr>
          <p:cNvPr id="30" name="图片 29">
            <a:extLst>
              <a:ext uri="{FF2B5EF4-FFF2-40B4-BE49-F238E27FC236}">
                <a16:creationId xmlns:a16="http://schemas.microsoft.com/office/drawing/2014/main" id="{89E0AE9F-214A-4D46-ADE8-16C1C8E7560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174780" y="1513113"/>
            <a:ext cx="1588058" cy="4093029"/>
          </a:xfrm>
          <a:prstGeom prst="rect">
            <a:avLst/>
          </a:prstGeom>
        </p:spPr>
      </p:pic>
      <p:grpSp>
        <p:nvGrpSpPr>
          <p:cNvPr id="10" name="组合 9">
            <a:extLst>
              <a:ext uri="{FF2B5EF4-FFF2-40B4-BE49-F238E27FC236}">
                <a16:creationId xmlns:a16="http://schemas.microsoft.com/office/drawing/2014/main" id="{059C7A11-41D3-492B-AFF6-6C2ABEDA60BE}"/>
              </a:ext>
            </a:extLst>
          </p:cNvPr>
          <p:cNvGrpSpPr/>
          <p:nvPr/>
        </p:nvGrpSpPr>
        <p:grpSpPr>
          <a:xfrm>
            <a:off x="7190273" y="4336314"/>
            <a:ext cx="2362200" cy="461645"/>
            <a:chOff x="7121" y="3538"/>
            <a:chExt cx="3720" cy="727"/>
          </a:xfrm>
        </p:grpSpPr>
        <p:sp>
          <p:nvSpPr>
            <p:cNvPr id="11" name="文本框 10">
              <a:extLst>
                <a:ext uri="{FF2B5EF4-FFF2-40B4-BE49-F238E27FC236}">
                  <a16:creationId xmlns:a16="http://schemas.microsoft.com/office/drawing/2014/main" id="{82EE9E03-D09C-491F-8EC4-F31730944EBE}"/>
                </a:ext>
              </a:extLst>
            </p:cNvPr>
            <p:cNvSpPr txBox="1"/>
            <p:nvPr/>
          </p:nvSpPr>
          <p:spPr>
            <a:xfrm>
              <a:off x="7642" y="3538"/>
              <a:ext cx="3199" cy="727"/>
            </a:xfrm>
            <a:prstGeom prst="rect">
              <a:avLst/>
            </a:prstGeom>
            <a:noFill/>
          </p:spPr>
          <p:txBody>
            <a:bodyPr wrap="none" rtlCol="0">
              <a:spAutoFit/>
            </a:bodyPr>
            <a:lstStyle/>
            <a:p>
              <a:r>
                <a:rPr lang="zh-CN" altLang="en-US" sz="2400" dirty="0">
                  <a:solidFill>
                    <a:schemeClr val="tx1">
                      <a:lumMod val="85000"/>
                      <a:lumOff val="15000"/>
                    </a:schemeClr>
                  </a:solidFill>
                  <a:latin typeface="方正兰亭超细黑简体" panose="02000000000000000000" pitchFamily="2" charset="-122"/>
                  <a:ea typeface="方正兰亭超细黑简体" panose="02000000000000000000" pitchFamily="2" charset="-122"/>
                  <a:sym typeface="+mn-ea"/>
                </a:rPr>
                <a:t>点击添加标题</a:t>
              </a:r>
              <a:endParaRPr lang="zh-CN" altLang="en-US" sz="2400" dirty="0">
                <a:solidFill>
                  <a:schemeClr val="tx1">
                    <a:lumMod val="85000"/>
                    <a:lumOff val="15000"/>
                  </a:schemeClr>
                </a:solidFill>
                <a:effectLst/>
                <a:latin typeface="方正兰亭超细黑简体" panose="02000000000000000000" pitchFamily="2" charset="-122"/>
                <a:ea typeface="方正兰亭超细黑简体" panose="02000000000000000000" pitchFamily="2" charset="-122"/>
                <a:sym typeface="+mn-ea"/>
              </a:endParaRPr>
            </a:p>
          </p:txBody>
        </p:sp>
        <p:sp>
          <p:nvSpPr>
            <p:cNvPr id="12" name="矩形 11">
              <a:extLst>
                <a:ext uri="{FF2B5EF4-FFF2-40B4-BE49-F238E27FC236}">
                  <a16:creationId xmlns:a16="http://schemas.microsoft.com/office/drawing/2014/main" id="{9CB9572A-BC1B-4A43-8DDF-3C09CEEDBED7}"/>
                </a:ext>
              </a:extLst>
            </p:cNvPr>
            <p:cNvSpPr/>
            <p:nvPr/>
          </p:nvSpPr>
          <p:spPr>
            <a:xfrm>
              <a:off x="7121" y="3759"/>
              <a:ext cx="283" cy="28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latin typeface="方正兰亭超细黑简体" panose="02000000000000000000" pitchFamily="2" charset="-122"/>
                <a:ea typeface="方正兰亭超细黑简体" panose="02000000000000000000" pitchFamily="2" charset="-122"/>
              </a:endParaRPr>
            </a:p>
          </p:txBody>
        </p:sp>
      </p:grpSp>
      <p:grpSp>
        <p:nvGrpSpPr>
          <p:cNvPr id="13" name="组合 12">
            <a:extLst>
              <a:ext uri="{FF2B5EF4-FFF2-40B4-BE49-F238E27FC236}">
                <a16:creationId xmlns:a16="http://schemas.microsoft.com/office/drawing/2014/main" id="{CF8CE7E9-0B07-47EF-B19C-64C5602BB6AB}"/>
              </a:ext>
            </a:extLst>
          </p:cNvPr>
          <p:cNvGrpSpPr/>
          <p:nvPr/>
        </p:nvGrpSpPr>
        <p:grpSpPr>
          <a:xfrm>
            <a:off x="7190273" y="3691880"/>
            <a:ext cx="2362200" cy="461645"/>
            <a:chOff x="7121" y="3538"/>
            <a:chExt cx="3720" cy="727"/>
          </a:xfrm>
        </p:grpSpPr>
        <p:sp>
          <p:nvSpPr>
            <p:cNvPr id="14" name="文本框 13">
              <a:extLst>
                <a:ext uri="{FF2B5EF4-FFF2-40B4-BE49-F238E27FC236}">
                  <a16:creationId xmlns:a16="http://schemas.microsoft.com/office/drawing/2014/main" id="{0AD8B969-53C7-4E48-97AE-D02F4FAA0DE4}"/>
                </a:ext>
              </a:extLst>
            </p:cNvPr>
            <p:cNvSpPr txBox="1"/>
            <p:nvPr/>
          </p:nvSpPr>
          <p:spPr>
            <a:xfrm>
              <a:off x="7642" y="3538"/>
              <a:ext cx="3199" cy="727"/>
            </a:xfrm>
            <a:prstGeom prst="rect">
              <a:avLst/>
            </a:prstGeom>
            <a:noFill/>
          </p:spPr>
          <p:txBody>
            <a:bodyPr wrap="none" rtlCol="0">
              <a:spAutoFit/>
            </a:bodyPr>
            <a:lstStyle/>
            <a:p>
              <a:r>
                <a:rPr lang="zh-CN" altLang="en-US" sz="2400" dirty="0">
                  <a:solidFill>
                    <a:schemeClr val="tx1">
                      <a:lumMod val="85000"/>
                      <a:lumOff val="15000"/>
                    </a:schemeClr>
                  </a:solidFill>
                  <a:latin typeface="方正兰亭超细黑简体" panose="02000000000000000000" pitchFamily="2" charset="-122"/>
                  <a:ea typeface="方正兰亭超细黑简体" panose="02000000000000000000" pitchFamily="2" charset="-122"/>
                  <a:sym typeface="+mn-ea"/>
                </a:rPr>
                <a:t>点击添加标题</a:t>
              </a:r>
              <a:endParaRPr lang="zh-CN" altLang="en-US" sz="2400" dirty="0">
                <a:solidFill>
                  <a:schemeClr val="tx1">
                    <a:lumMod val="85000"/>
                    <a:lumOff val="15000"/>
                  </a:schemeClr>
                </a:solidFill>
                <a:effectLst/>
                <a:latin typeface="方正兰亭超细黑简体" panose="02000000000000000000" pitchFamily="2" charset="-122"/>
                <a:ea typeface="方正兰亭超细黑简体" panose="02000000000000000000" pitchFamily="2" charset="-122"/>
                <a:sym typeface="+mn-ea"/>
              </a:endParaRPr>
            </a:p>
          </p:txBody>
        </p:sp>
        <p:sp>
          <p:nvSpPr>
            <p:cNvPr id="15" name="矩形 14">
              <a:extLst>
                <a:ext uri="{FF2B5EF4-FFF2-40B4-BE49-F238E27FC236}">
                  <a16:creationId xmlns:a16="http://schemas.microsoft.com/office/drawing/2014/main" id="{C4E570F1-E1B9-4455-82DB-30B3E9BD4DE1}"/>
                </a:ext>
              </a:extLst>
            </p:cNvPr>
            <p:cNvSpPr/>
            <p:nvPr/>
          </p:nvSpPr>
          <p:spPr>
            <a:xfrm>
              <a:off x="7121" y="3759"/>
              <a:ext cx="283" cy="28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latin typeface="方正兰亭超细黑简体" panose="02000000000000000000" pitchFamily="2" charset="-122"/>
                <a:ea typeface="方正兰亭超细黑简体" panose="02000000000000000000" pitchFamily="2" charset="-122"/>
              </a:endParaRPr>
            </a:p>
          </p:txBody>
        </p:sp>
      </p:grpSp>
      <p:grpSp>
        <p:nvGrpSpPr>
          <p:cNvPr id="16" name="组合 15">
            <a:extLst>
              <a:ext uri="{FF2B5EF4-FFF2-40B4-BE49-F238E27FC236}">
                <a16:creationId xmlns:a16="http://schemas.microsoft.com/office/drawing/2014/main" id="{40256D44-D5DC-4BE4-B53E-70A8419829BA}"/>
              </a:ext>
            </a:extLst>
          </p:cNvPr>
          <p:cNvGrpSpPr/>
          <p:nvPr/>
        </p:nvGrpSpPr>
        <p:grpSpPr>
          <a:xfrm>
            <a:off x="7190273" y="3047446"/>
            <a:ext cx="2362200" cy="461645"/>
            <a:chOff x="7121" y="3538"/>
            <a:chExt cx="3720" cy="727"/>
          </a:xfrm>
        </p:grpSpPr>
        <p:sp>
          <p:nvSpPr>
            <p:cNvPr id="19" name="文本框 18">
              <a:extLst>
                <a:ext uri="{FF2B5EF4-FFF2-40B4-BE49-F238E27FC236}">
                  <a16:creationId xmlns:a16="http://schemas.microsoft.com/office/drawing/2014/main" id="{BA65B78B-B0E1-4B97-B5AD-8F05143AA667}"/>
                </a:ext>
              </a:extLst>
            </p:cNvPr>
            <p:cNvSpPr txBox="1"/>
            <p:nvPr/>
          </p:nvSpPr>
          <p:spPr>
            <a:xfrm>
              <a:off x="7642" y="3538"/>
              <a:ext cx="3199" cy="727"/>
            </a:xfrm>
            <a:prstGeom prst="rect">
              <a:avLst/>
            </a:prstGeom>
            <a:noFill/>
          </p:spPr>
          <p:txBody>
            <a:bodyPr wrap="none" rtlCol="0">
              <a:spAutoFit/>
            </a:bodyPr>
            <a:lstStyle/>
            <a:p>
              <a:pPr algn="l"/>
              <a:r>
                <a:rPr lang="zh-CN" altLang="en-US" sz="2400" dirty="0">
                  <a:solidFill>
                    <a:schemeClr val="tx1">
                      <a:lumMod val="85000"/>
                      <a:lumOff val="15000"/>
                    </a:schemeClr>
                  </a:solidFill>
                  <a:latin typeface="方正兰亭超细黑简体" panose="02000000000000000000" pitchFamily="2" charset="-122"/>
                  <a:ea typeface="方正兰亭超细黑简体" panose="02000000000000000000" pitchFamily="2" charset="-122"/>
                  <a:sym typeface="+mn-ea"/>
                </a:rPr>
                <a:t>点击添加标题</a:t>
              </a:r>
              <a:endParaRPr lang="zh-CN" altLang="en-US" sz="2400" dirty="0">
                <a:solidFill>
                  <a:schemeClr val="tx1">
                    <a:lumMod val="85000"/>
                    <a:lumOff val="15000"/>
                  </a:schemeClr>
                </a:solidFill>
                <a:effectLst/>
                <a:latin typeface="方正兰亭超细黑简体" panose="02000000000000000000" pitchFamily="2" charset="-122"/>
                <a:ea typeface="方正兰亭超细黑简体" panose="02000000000000000000" pitchFamily="2" charset="-122"/>
                <a:sym typeface="+mn-ea"/>
              </a:endParaRPr>
            </a:p>
          </p:txBody>
        </p:sp>
        <p:sp>
          <p:nvSpPr>
            <p:cNvPr id="22" name="矩形 21">
              <a:extLst>
                <a:ext uri="{FF2B5EF4-FFF2-40B4-BE49-F238E27FC236}">
                  <a16:creationId xmlns:a16="http://schemas.microsoft.com/office/drawing/2014/main" id="{CE21C2C3-C259-4728-97FD-4527B7D8CB79}"/>
                </a:ext>
              </a:extLst>
            </p:cNvPr>
            <p:cNvSpPr/>
            <p:nvPr/>
          </p:nvSpPr>
          <p:spPr>
            <a:xfrm>
              <a:off x="7121" y="3759"/>
              <a:ext cx="283" cy="28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latin typeface="方正兰亭超细黑简体" panose="02000000000000000000" pitchFamily="2" charset="-122"/>
                <a:ea typeface="方正兰亭超细黑简体" panose="02000000000000000000" pitchFamily="2" charset="-122"/>
              </a:endParaRPr>
            </a:p>
          </p:txBody>
        </p:sp>
      </p:grpSp>
      <p:grpSp>
        <p:nvGrpSpPr>
          <p:cNvPr id="23" name="组合 22">
            <a:extLst>
              <a:ext uri="{FF2B5EF4-FFF2-40B4-BE49-F238E27FC236}">
                <a16:creationId xmlns:a16="http://schemas.microsoft.com/office/drawing/2014/main" id="{8A4F0C44-3187-4827-83E1-25AB3329C79A}"/>
              </a:ext>
            </a:extLst>
          </p:cNvPr>
          <p:cNvGrpSpPr/>
          <p:nvPr/>
        </p:nvGrpSpPr>
        <p:grpSpPr>
          <a:xfrm>
            <a:off x="7190273" y="4966232"/>
            <a:ext cx="2362200" cy="461645"/>
            <a:chOff x="7121" y="3538"/>
            <a:chExt cx="3720" cy="727"/>
          </a:xfrm>
        </p:grpSpPr>
        <p:sp>
          <p:nvSpPr>
            <p:cNvPr id="24" name="文本框 23">
              <a:extLst>
                <a:ext uri="{FF2B5EF4-FFF2-40B4-BE49-F238E27FC236}">
                  <a16:creationId xmlns:a16="http://schemas.microsoft.com/office/drawing/2014/main" id="{21FA6DD7-BF98-4287-B6AE-C7A39A8925AC}"/>
                </a:ext>
              </a:extLst>
            </p:cNvPr>
            <p:cNvSpPr txBox="1"/>
            <p:nvPr/>
          </p:nvSpPr>
          <p:spPr>
            <a:xfrm>
              <a:off x="7642" y="3538"/>
              <a:ext cx="3199" cy="727"/>
            </a:xfrm>
            <a:prstGeom prst="rect">
              <a:avLst/>
            </a:prstGeom>
            <a:noFill/>
          </p:spPr>
          <p:txBody>
            <a:bodyPr wrap="none" rtlCol="0">
              <a:spAutoFit/>
            </a:bodyPr>
            <a:lstStyle/>
            <a:p>
              <a:r>
                <a:rPr lang="zh-CN" altLang="en-US" sz="2400" dirty="0">
                  <a:solidFill>
                    <a:schemeClr val="tx1">
                      <a:lumMod val="85000"/>
                      <a:lumOff val="15000"/>
                    </a:schemeClr>
                  </a:solidFill>
                  <a:latin typeface="方正兰亭超细黑简体" panose="02000000000000000000" pitchFamily="2" charset="-122"/>
                  <a:ea typeface="方正兰亭超细黑简体" panose="02000000000000000000" pitchFamily="2" charset="-122"/>
                  <a:sym typeface="+mn-ea"/>
                </a:rPr>
                <a:t>点击添加标题</a:t>
              </a:r>
              <a:endParaRPr lang="zh-CN" altLang="en-US" sz="2400" dirty="0">
                <a:solidFill>
                  <a:schemeClr val="tx1">
                    <a:lumMod val="85000"/>
                    <a:lumOff val="15000"/>
                  </a:schemeClr>
                </a:solidFill>
                <a:effectLst/>
                <a:latin typeface="方正兰亭超细黑简体" panose="02000000000000000000" pitchFamily="2" charset="-122"/>
                <a:ea typeface="方正兰亭超细黑简体" panose="02000000000000000000" pitchFamily="2" charset="-122"/>
                <a:sym typeface="+mn-ea"/>
              </a:endParaRPr>
            </a:p>
          </p:txBody>
        </p:sp>
        <p:sp>
          <p:nvSpPr>
            <p:cNvPr id="25" name="矩形 24">
              <a:extLst>
                <a:ext uri="{FF2B5EF4-FFF2-40B4-BE49-F238E27FC236}">
                  <a16:creationId xmlns:a16="http://schemas.microsoft.com/office/drawing/2014/main" id="{69D709FE-59B3-49BA-B87F-913C36E4DA9C}"/>
                </a:ext>
              </a:extLst>
            </p:cNvPr>
            <p:cNvSpPr/>
            <p:nvPr/>
          </p:nvSpPr>
          <p:spPr>
            <a:xfrm>
              <a:off x="7121" y="3759"/>
              <a:ext cx="283" cy="28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latin typeface="方正兰亭超细黑简体" panose="02000000000000000000" pitchFamily="2" charset="-122"/>
                <a:ea typeface="方正兰亭超细黑简体" panose="02000000000000000000" pitchFamily="2" charset="-122"/>
              </a:endParaRPr>
            </a:p>
          </p:txBody>
        </p:sp>
      </p:grpSp>
      <p:sp>
        <p:nvSpPr>
          <p:cNvPr id="26" name="文本框 25">
            <a:extLst>
              <a:ext uri="{FF2B5EF4-FFF2-40B4-BE49-F238E27FC236}">
                <a16:creationId xmlns:a16="http://schemas.microsoft.com/office/drawing/2014/main" id="{F5DB4F61-2D21-432F-9D66-106474B69135}"/>
              </a:ext>
            </a:extLst>
          </p:cNvPr>
          <p:cNvSpPr txBox="1"/>
          <p:nvPr/>
        </p:nvSpPr>
        <p:spPr>
          <a:xfrm>
            <a:off x="7438290" y="1354583"/>
            <a:ext cx="1780259" cy="1015663"/>
          </a:xfrm>
          <a:prstGeom prst="rect">
            <a:avLst/>
          </a:prstGeom>
          <a:noFill/>
        </p:spPr>
        <p:txBody>
          <a:bodyPr wrap="square" rtlCol="0">
            <a:spAutoFit/>
          </a:bodyPr>
          <a:lstStyle/>
          <a:p>
            <a:pPr algn="dist"/>
            <a:r>
              <a:rPr lang="zh-CN" altLang="en-US" sz="6000" dirty="0">
                <a:solidFill>
                  <a:schemeClr val="tx1">
                    <a:lumMod val="85000"/>
                    <a:lumOff val="15000"/>
                  </a:schemeClr>
                </a:solidFill>
                <a:latin typeface="方正兰亭超细黑简体" panose="02000000000000000000" pitchFamily="2" charset="-122"/>
                <a:ea typeface="方正兰亭超细黑简体" panose="02000000000000000000" pitchFamily="2" charset="-122"/>
              </a:rPr>
              <a:t>目录</a:t>
            </a:r>
          </a:p>
        </p:txBody>
      </p:sp>
      <p:sp>
        <p:nvSpPr>
          <p:cNvPr id="27" name="文本框 26">
            <a:extLst>
              <a:ext uri="{FF2B5EF4-FFF2-40B4-BE49-F238E27FC236}">
                <a16:creationId xmlns:a16="http://schemas.microsoft.com/office/drawing/2014/main" id="{302B4D15-63A5-41D2-9F8D-F827B67F3934}"/>
              </a:ext>
            </a:extLst>
          </p:cNvPr>
          <p:cNvSpPr txBox="1"/>
          <p:nvPr/>
        </p:nvSpPr>
        <p:spPr>
          <a:xfrm>
            <a:off x="7104367" y="2262606"/>
            <a:ext cx="2448106" cy="584775"/>
          </a:xfrm>
          <a:prstGeom prst="rect">
            <a:avLst/>
          </a:prstGeom>
          <a:noFill/>
        </p:spPr>
        <p:txBody>
          <a:bodyPr wrap="none" rtlCol="0">
            <a:spAutoFit/>
          </a:bodyPr>
          <a:lstStyle/>
          <a:p>
            <a:pPr algn="l"/>
            <a:r>
              <a:rPr lang="en-US" altLang="zh-CN" sz="3200" dirty="0">
                <a:solidFill>
                  <a:schemeClr val="tx1">
                    <a:lumMod val="85000"/>
                    <a:lumOff val="15000"/>
                  </a:schemeClr>
                </a:solidFill>
                <a:latin typeface="方正兰亭超细黑简体" panose="02000000000000000000" pitchFamily="2" charset="-122"/>
                <a:ea typeface="方正兰亭超细黑简体" panose="02000000000000000000" pitchFamily="2" charset="-122"/>
              </a:rPr>
              <a:t>CONTENT</a:t>
            </a:r>
          </a:p>
        </p:txBody>
      </p:sp>
      <p:pic>
        <p:nvPicPr>
          <p:cNvPr id="3" name="图片 2">
            <a:extLst>
              <a:ext uri="{FF2B5EF4-FFF2-40B4-BE49-F238E27FC236}">
                <a16:creationId xmlns:a16="http://schemas.microsoft.com/office/drawing/2014/main" id="{2106FF72-631F-421E-A018-1B672D04747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960000">
            <a:off x="1592061" y="1090742"/>
            <a:ext cx="4937770" cy="4937770"/>
          </a:xfrm>
          <a:prstGeom prst="rect">
            <a:avLst/>
          </a:prstGeom>
        </p:spPr>
      </p:pic>
    </p:spTree>
    <p:extLst>
      <p:ext uri="{BB962C8B-B14F-4D97-AF65-F5344CB8AC3E}">
        <p14:creationId xmlns:p14="http://schemas.microsoft.com/office/powerpoint/2010/main" val="1725251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ppt_x"/>
                                          </p:val>
                                        </p:tav>
                                        <p:tav tm="100000">
                                          <p:val>
                                            <p:strVal val="#ppt_x"/>
                                          </p:val>
                                        </p:tav>
                                      </p:tavLst>
                                    </p:anim>
                                    <p:anim calcmode="lin" valueType="num">
                                      <p:cBhvr additive="base">
                                        <p:cTn id="12" dur="500" fill="hold"/>
                                        <p:tgtEl>
                                          <p:spTgt spid="27"/>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a:extLst>
              <a:ext uri="{FF2B5EF4-FFF2-40B4-BE49-F238E27FC236}">
                <a16:creationId xmlns:a16="http://schemas.microsoft.com/office/drawing/2014/main" id="{89E0AE9F-214A-4D46-ADE8-16C1C8E7560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174780" y="1513113"/>
            <a:ext cx="1588058" cy="4093029"/>
          </a:xfrm>
          <a:prstGeom prst="rect">
            <a:avLst/>
          </a:prstGeom>
        </p:spPr>
      </p:pic>
      <p:sp>
        <p:nvSpPr>
          <p:cNvPr id="19" name="文本框 18">
            <a:extLst>
              <a:ext uri="{FF2B5EF4-FFF2-40B4-BE49-F238E27FC236}">
                <a16:creationId xmlns:a16="http://schemas.microsoft.com/office/drawing/2014/main" id="{BA65B78B-B0E1-4B97-B5AD-8F05143AA667}"/>
              </a:ext>
            </a:extLst>
          </p:cNvPr>
          <p:cNvSpPr txBox="1"/>
          <p:nvPr/>
        </p:nvSpPr>
        <p:spPr>
          <a:xfrm>
            <a:off x="6278658" y="2924738"/>
            <a:ext cx="2954655" cy="646331"/>
          </a:xfrm>
          <a:prstGeom prst="rect">
            <a:avLst/>
          </a:prstGeom>
          <a:noFill/>
        </p:spPr>
        <p:txBody>
          <a:bodyPr wrap="none" rtlCol="0">
            <a:spAutoFit/>
          </a:bodyPr>
          <a:lstStyle/>
          <a:p>
            <a:pPr algn="l"/>
            <a:r>
              <a:rPr lang="zh-CN" altLang="en-US" sz="3600" dirty="0">
                <a:solidFill>
                  <a:schemeClr val="tx1">
                    <a:lumMod val="85000"/>
                    <a:lumOff val="15000"/>
                  </a:schemeClr>
                </a:solidFill>
                <a:latin typeface="方正兰亭超细黑简体" panose="02000000000000000000" pitchFamily="2" charset="-122"/>
                <a:ea typeface="方正兰亭超细黑简体" panose="02000000000000000000" pitchFamily="2" charset="-122"/>
                <a:sym typeface="+mn-ea"/>
              </a:rPr>
              <a:t>点击添加标题</a:t>
            </a:r>
            <a:endParaRPr lang="zh-CN" altLang="en-US" sz="3600" dirty="0">
              <a:solidFill>
                <a:schemeClr val="tx1">
                  <a:lumMod val="85000"/>
                  <a:lumOff val="15000"/>
                </a:schemeClr>
              </a:solidFill>
              <a:effectLst/>
              <a:latin typeface="方正兰亭超细黑简体" panose="02000000000000000000" pitchFamily="2" charset="-122"/>
              <a:ea typeface="方正兰亭超细黑简体" panose="02000000000000000000" pitchFamily="2" charset="-122"/>
              <a:sym typeface="+mn-ea"/>
            </a:endParaRPr>
          </a:p>
        </p:txBody>
      </p:sp>
      <p:sp>
        <p:nvSpPr>
          <p:cNvPr id="27" name="文本框 26">
            <a:extLst>
              <a:ext uri="{FF2B5EF4-FFF2-40B4-BE49-F238E27FC236}">
                <a16:creationId xmlns:a16="http://schemas.microsoft.com/office/drawing/2014/main" id="{302B4D15-63A5-41D2-9F8D-F827B67F3934}"/>
              </a:ext>
            </a:extLst>
          </p:cNvPr>
          <p:cNvSpPr txBox="1"/>
          <p:nvPr/>
        </p:nvSpPr>
        <p:spPr>
          <a:xfrm>
            <a:off x="6917124" y="2339963"/>
            <a:ext cx="1826141" cy="584775"/>
          </a:xfrm>
          <a:prstGeom prst="rect">
            <a:avLst/>
          </a:prstGeom>
          <a:noFill/>
        </p:spPr>
        <p:txBody>
          <a:bodyPr wrap="none" rtlCol="0">
            <a:spAutoFit/>
          </a:bodyPr>
          <a:lstStyle/>
          <a:p>
            <a:pPr algn="l"/>
            <a:r>
              <a:rPr lang="zh-CN" altLang="en-US" sz="3200" dirty="0">
                <a:solidFill>
                  <a:schemeClr val="tx1">
                    <a:lumMod val="85000"/>
                    <a:lumOff val="15000"/>
                  </a:schemeClr>
                </a:solidFill>
                <a:latin typeface="方正兰亭超细黑简体" panose="02000000000000000000" pitchFamily="2" charset="-122"/>
                <a:ea typeface="方正兰亭超细黑简体" panose="02000000000000000000" pitchFamily="2" charset="-122"/>
              </a:rPr>
              <a:t>第一部分</a:t>
            </a:r>
            <a:endParaRPr lang="en-US" altLang="zh-CN" sz="3200" dirty="0">
              <a:solidFill>
                <a:schemeClr val="tx1">
                  <a:lumMod val="85000"/>
                  <a:lumOff val="15000"/>
                </a:schemeClr>
              </a:solidFill>
              <a:latin typeface="方正兰亭超细黑简体" panose="02000000000000000000" pitchFamily="2" charset="-122"/>
              <a:ea typeface="方正兰亭超细黑简体" panose="02000000000000000000" pitchFamily="2" charset="-122"/>
            </a:endParaRPr>
          </a:p>
        </p:txBody>
      </p:sp>
      <p:pic>
        <p:nvPicPr>
          <p:cNvPr id="4" name="图片 3">
            <a:extLst>
              <a:ext uri="{FF2B5EF4-FFF2-40B4-BE49-F238E27FC236}">
                <a16:creationId xmlns:a16="http://schemas.microsoft.com/office/drawing/2014/main" id="{E574C484-D9D3-4C3B-A2C4-E02DC901133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61836" y="2339963"/>
            <a:ext cx="4742344" cy="2612142"/>
          </a:xfrm>
          <a:prstGeom prst="rect">
            <a:avLst/>
          </a:prstGeom>
        </p:spPr>
      </p:pic>
      <p:pic>
        <p:nvPicPr>
          <p:cNvPr id="21" name="图片 20">
            <a:extLst>
              <a:ext uri="{FF2B5EF4-FFF2-40B4-BE49-F238E27FC236}">
                <a16:creationId xmlns:a16="http://schemas.microsoft.com/office/drawing/2014/main" id="{0007AC97-C874-49B8-A973-885D49CD833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917124" y="3746649"/>
            <a:ext cx="1728219" cy="409195"/>
          </a:xfrm>
          <a:prstGeom prst="rect">
            <a:avLst/>
          </a:prstGeom>
        </p:spPr>
      </p:pic>
      <p:sp>
        <p:nvSpPr>
          <p:cNvPr id="28" name="Shape 1851">
            <a:extLst>
              <a:ext uri="{FF2B5EF4-FFF2-40B4-BE49-F238E27FC236}">
                <a16:creationId xmlns:a16="http://schemas.microsoft.com/office/drawing/2014/main" id="{2D234011-1FA2-4CBC-842D-CD806F6B77D6}"/>
              </a:ext>
            </a:extLst>
          </p:cNvPr>
          <p:cNvSpPr/>
          <p:nvPr/>
        </p:nvSpPr>
        <p:spPr>
          <a:xfrm>
            <a:off x="7351134" y="4331424"/>
            <a:ext cx="841855" cy="2279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nSpc>
                <a:spcPct val="120000"/>
              </a:lnSpc>
              <a:defRPr sz="3500">
                <a:solidFill>
                  <a:srgbClr val="53585F"/>
                </a:solidFill>
              </a:defRPr>
            </a:lvl1pPr>
          </a:lstStyle>
          <a:p>
            <a:pPr algn="dist">
              <a:defRPr sz="1800">
                <a:solidFill>
                  <a:srgbClr val="000000"/>
                </a:solidFill>
              </a:defRPr>
            </a:pPr>
            <a:r>
              <a:rPr lang="zh-CN" altLang="en-US" sz="1328" dirty="0">
                <a:solidFill>
                  <a:schemeClr val="tx1">
                    <a:lumMod val="85000"/>
                    <a:lumOff val="15000"/>
                  </a:schemeClr>
                </a:solidFill>
                <a:latin typeface="+mn-ea"/>
                <a:cs typeface="Open Sans" panose="020B0606030504020204" pitchFamily="34" charset="0"/>
                <a:sym typeface="Arial" panose="020B0604020202020204" pitchFamily="34" charset="0"/>
              </a:rPr>
              <a:t>风云办公</a:t>
            </a:r>
            <a:endParaRPr sz="1328" dirty="0">
              <a:solidFill>
                <a:schemeClr val="tx1">
                  <a:lumMod val="85000"/>
                  <a:lumOff val="15000"/>
                </a:schemeClr>
              </a:solidFill>
              <a:latin typeface="+mn-ea"/>
              <a:cs typeface="Open Sans" panose="020B0606030504020204" pitchFamily="34" charset="0"/>
              <a:sym typeface="Arial" panose="020B0604020202020204" pitchFamily="34" charset="0"/>
            </a:endParaRPr>
          </a:p>
        </p:txBody>
      </p:sp>
    </p:spTree>
    <p:extLst>
      <p:ext uri="{BB962C8B-B14F-4D97-AF65-F5344CB8AC3E}">
        <p14:creationId xmlns:p14="http://schemas.microsoft.com/office/powerpoint/2010/main" val="1603659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6" fill="hold" grpId="0" nodeType="after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strips(downRight)">
                                      <p:cBhvr>
                                        <p:cTn id="1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椭圆 39">
            <a:extLst>
              <a:ext uri="{FF2B5EF4-FFF2-40B4-BE49-F238E27FC236}">
                <a16:creationId xmlns:a16="http://schemas.microsoft.com/office/drawing/2014/main" id="{DD4F122E-C06B-487C-B1CF-51B6372E6DE4}"/>
              </a:ext>
            </a:extLst>
          </p:cNvPr>
          <p:cNvSpPr/>
          <p:nvPr/>
        </p:nvSpPr>
        <p:spPr>
          <a:xfrm>
            <a:off x="3680677" y="1914525"/>
            <a:ext cx="406400" cy="406400"/>
          </a:xfrm>
          <a:prstGeom prst="ellipse">
            <a:avLst/>
          </a:prstGeom>
          <a:solidFill>
            <a:srgbClr val="C5E3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a:extLst>
              <a:ext uri="{FF2B5EF4-FFF2-40B4-BE49-F238E27FC236}">
                <a16:creationId xmlns:a16="http://schemas.microsoft.com/office/drawing/2014/main" id="{57F2ADE3-A1C6-444F-88FF-544D4B3129E9}"/>
              </a:ext>
            </a:extLst>
          </p:cNvPr>
          <p:cNvSpPr txBox="1"/>
          <p:nvPr/>
        </p:nvSpPr>
        <p:spPr>
          <a:xfrm>
            <a:off x="3621437" y="2000250"/>
            <a:ext cx="461665" cy="2594610"/>
          </a:xfrm>
          <a:prstGeom prst="rect">
            <a:avLst/>
          </a:prstGeom>
          <a:noFill/>
        </p:spPr>
        <p:txBody>
          <a:bodyPr vert="eaVert" wrap="square" rtlCol="0">
            <a:spAutoFit/>
          </a:bodyPr>
          <a:lstStyle/>
          <a:p>
            <a:pPr algn="l"/>
            <a:r>
              <a:rPr lang="zh-CN" altLang="en-US">
                <a:solidFill>
                  <a:schemeClr val="tx1">
                    <a:lumMod val="75000"/>
                    <a:lumOff val="25000"/>
                  </a:schemeClr>
                </a:solidFill>
                <a:latin typeface="方正兰亭超细黑简体" panose="02000000000000000000" pitchFamily="2" charset="-122"/>
                <a:ea typeface="方正兰亭超细黑简体" panose="02000000000000000000" pitchFamily="2" charset="-122"/>
              </a:rPr>
              <a:t>单击此处输入您的文本</a:t>
            </a:r>
          </a:p>
        </p:txBody>
      </p:sp>
      <p:sp>
        <p:nvSpPr>
          <p:cNvPr id="42" name="文本框 41">
            <a:extLst>
              <a:ext uri="{FF2B5EF4-FFF2-40B4-BE49-F238E27FC236}">
                <a16:creationId xmlns:a16="http://schemas.microsoft.com/office/drawing/2014/main" id="{FEF3F618-E777-427A-8B72-D9CE0478FAD8}"/>
              </a:ext>
            </a:extLst>
          </p:cNvPr>
          <p:cNvSpPr txBox="1"/>
          <p:nvPr/>
        </p:nvSpPr>
        <p:spPr>
          <a:xfrm>
            <a:off x="4043263" y="2424939"/>
            <a:ext cx="830997" cy="2952115"/>
          </a:xfrm>
          <a:prstGeom prst="rect">
            <a:avLst/>
          </a:prstGeom>
          <a:noFill/>
        </p:spPr>
        <p:txBody>
          <a:bodyPr vert="eaVert" wrap="square" rtlCol="0">
            <a:spAutoFit/>
          </a:bodyPr>
          <a:lstStyle/>
          <a:p>
            <a:pPr>
              <a:lnSpc>
                <a:spcPct val="200000"/>
              </a:lnSpc>
            </a:pPr>
            <a:r>
              <a:rPr lang="zh-CN" altLang="en-US" sz="700" dirty="0">
                <a:solidFill>
                  <a:schemeClr val="tx1">
                    <a:lumMod val="65000"/>
                    <a:lumOff val="35000"/>
                  </a:schemeClr>
                </a:solidFill>
                <a:ea typeface="微软雅黑" panose="020B0503020204020204" charset="-122"/>
                <a:cs typeface="+mn-lt"/>
                <a:sym typeface="Arial" panose="020B0604020202020204" pitchFamily="34" charset="0"/>
              </a:rPr>
              <a:t>单击此处编辑您要的内容，建议您在展示时采用微软雅黑字体，本模版所有图形线条及其相应素材均可自由编辑、改色、替换。用户可以在投影仪或者计算机上进行演示也可出来制作成。</a:t>
            </a:r>
            <a:endParaRPr lang="en-US" altLang="zh-CN" sz="700" dirty="0">
              <a:solidFill>
                <a:schemeClr val="tx1">
                  <a:lumMod val="65000"/>
                  <a:lumOff val="35000"/>
                </a:schemeClr>
              </a:solidFill>
              <a:ea typeface="微软雅黑" panose="020B0503020204020204" charset="-122"/>
              <a:cs typeface="+mn-lt"/>
              <a:sym typeface="Arial" panose="020B0604020202020204" pitchFamily="34" charset="0"/>
            </a:endParaRPr>
          </a:p>
        </p:txBody>
      </p:sp>
      <p:sp>
        <p:nvSpPr>
          <p:cNvPr id="44" name="椭圆 43">
            <a:extLst>
              <a:ext uri="{FF2B5EF4-FFF2-40B4-BE49-F238E27FC236}">
                <a16:creationId xmlns:a16="http://schemas.microsoft.com/office/drawing/2014/main" id="{DD436DA6-F726-46F7-B225-ED8C00465902}"/>
              </a:ext>
            </a:extLst>
          </p:cNvPr>
          <p:cNvSpPr/>
          <p:nvPr/>
        </p:nvSpPr>
        <p:spPr>
          <a:xfrm>
            <a:off x="6474677" y="1914525"/>
            <a:ext cx="406400" cy="406400"/>
          </a:xfrm>
          <a:prstGeom prst="ellipse">
            <a:avLst/>
          </a:prstGeom>
          <a:solidFill>
            <a:srgbClr val="C5E3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a:extLst>
              <a:ext uri="{FF2B5EF4-FFF2-40B4-BE49-F238E27FC236}">
                <a16:creationId xmlns:a16="http://schemas.microsoft.com/office/drawing/2014/main" id="{3C1C4E10-08BC-44C6-A600-24B7E745F7BA}"/>
              </a:ext>
            </a:extLst>
          </p:cNvPr>
          <p:cNvSpPr txBox="1"/>
          <p:nvPr/>
        </p:nvSpPr>
        <p:spPr>
          <a:xfrm>
            <a:off x="6415437" y="2000250"/>
            <a:ext cx="461665" cy="2594610"/>
          </a:xfrm>
          <a:prstGeom prst="rect">
            <a:avLst/>
          </a:prstGeom>
          <a:noFill/>
        </p:spPr>
        <p:txBody>
          <a:bodyPr vert="eaVert" wrap="square" rtlCol="0">
            <a:spAutoFit/>
          </a:bodyPr>
          <a:lstStyle/>
          <a:p>
            <a:pPr algn="l"/>
            <a:r>
              <a:rPr lang="zh-CN" altLang="en-US">
                <a:solidFill>
                  <a:schemeClr val="tx1">
                    <a:lumMod val="75000"/>
                    <a:lumOff val="25000"/>
                  </a:schemeClr>
                </a:solidFill>
                <a:latin typeface="方正兰亭超细黑简体" panose="02000000000000000000" pitchFamily="2" charset="-122"/>
                <a:ea typeface="方正兰亭超细黑简体" panose="02000000000000000000" pitchFamily="2" charset="-122"/>
              </a:rPr>
              <a:t>单击此处输入您的文本</a:t>
            </a:r>
          </a:p>
        </p:txBody>
      </p:sp>
      <p:sp>
        <p:nvSpPr>
          <p:cNvPr id="46" name="文本框 45">
            <a:extLst>
              <a:ext uri="{FF2B5EF4-FFF2-40B4-BE49-F238E27FC236}">
                <a16:creationId xmlns:a16="http://schemas.microsoft.com/office/drawing/2014/main" id="{286BDEA9-5213-4849-8954-2AB6A6139D6A}"/>
              </a:ext>
            </a:extLst>
          </p:cNvPr>
          <p:cNvSpPr txBox="1"/>
          <p:nvPr/>
        </p:nvSpPr>
        <p:spPr>
          <a:xfrm>
            <a:off x="6837263" y="2424939"/>
            <a:ext cx="830997" cy="2952115"/>
          </a:xfrm>
          <a:prstGeom prst="rect">
            <a:avLst/>
          </a:prstGeom>
          <a:noFill/>
        </p:spPr>
        <p:txBody>
          <a:bodyPr vert="eaVert" wrap="square" rtlCol="0">
            <a:spAutoFit/>
          </a:bodyPr>
          <a:lstStyle/>
          <a:p>
            <a:pPr>
              <a:lnSpc>
                <a:spcPct val="200000"/>
              </a:lnSpc>
            </a:pPr>
            <a:r>
              <a:rPr lang="zh-CN" altLang="en-US" sz="700" dirty="0">
                <a:solidFill>
                  <a:schemeClr val="tx1">
                    <a:lumMod val="65000"/>
                    <a:lumOff val="35000"/>
                  </a:schemeClr>
                </a:solidFill>
                <a:ea typeface="微软雅黑" panose="020B0503020204020204" charset="-122"/>
                <a:cs typeface="+mn-lt"/>
                <a:sym typeface="Arial" panose="020B0604020202020204" pitchFamily="34" charset="0"/>
              </a:rPr>
              <a:t>单击此处编辑您要的内容，建议您在展示时采用微软雅黑字体，本模版所有图形线条及其相应素材均可自由编辑、改色、替换。用户可以在投影仪或者计算机上进行演示也可出来制作成。</a:t>
            </a:r>
            <a:endParaRPr lang="en-US" altLang="zh-CN" sz="700" dirty="0">
              <a:solidFill>
                <a:schemeClr val="tx1">
                  <a:lumMod val="65000"/>
                  <a:lumOff val="35000"/>
                </a:schemeClr>
              </a:solidFill>
              <a:ea typeface="微软雅黑" panose="020B0503020204020204" charset="-122"/>
              <a:cs typeface="+mn-lt"/>
              <a:sym typeface="Arial" panose="020B0604020202020204" pitchFamily="34" charset="0"/>
            </a:endParaRPr>
          </a:p>
        </p:txBody>
      </p:sp>
      <p:sp>
        <p:nvSpPr>
          <p:cNvPr id="48" name="椭圆 47">
            <a:extLst>
              <a:ext uri="{FF2B5EF4-FFF2-40B4-BE49-F238E27FC236}">
                <a16:creationId xmlns:a16="http://schemas.microsoft.com/office/drawing/2014/main" id="{973BB74E-B475-4003-81E0-035275A1DECD}"/>
              </a:ext>
            </a:extLst>
          </p:cNvPr>
          <p:cNvSpPr/>
          <p:nvPr/>
        </p:nvSpPr>
        <p:spPr>
          <a:xfrm>
            <a:off x="9268677" y="1914525"/>
            <a:ext cx="406400" cy="406400"/>
          </a:xfrm>
          <a:prstGeom prst="ellipse">
            <a:avLst/>
          </a:prstGeom>
          <a:solidFill>
            <a:srgbClr val="C5E3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a:extLst>
              <a:ext uri="{FF2B5EF4-FFF2-40B4-BE49-F238E27FC236}">
                <a16:creationId xmlns:a16="http://schemas.microsoft.com/office/drawing/2014/main" id="{9A27D3EB-4531-408B-8AB0-6798776102FE}"/>
              </a:ext>
            </a:extLst>
          </p:cNvPr>
          <p:cNvSpPr txBox="1"/>
          <p:nvPr/>
        </p:nvSpPr>
        <p:spPr>
          <a:xfrm>
            <a:off x="9209437" y="2000250"/>
            <a:ext cx="461665" cy="2594610"/>
          </a:xfrm>
          <a:prstGeom prst="rect">
            <a:avLst/>
          </a:prstGeom>
          <a:noFill/>
        </p:spPr>
        <p:txBody>
          <a:bodyPr vert="eaVert" wrap="square" rtlCol="0">
            <a:spAutoFit/>
          </a:bodyPr>
          <a:lstStyle/>
          <a:p>
            <a:pPr algn="l"/>
            <a:r>
              <a:rPr lang="zh-CN" altLang="en-US" dirty="0">
                <a:solidFill>
                  <a:schemeClr val="tx1">
                    <a:lumMod val="75000"/>
                    <a:lumOff val="25000"/>
                  </a:schemeClr>
                </a:solidFill>
                <a:latin typeface="方正兰亭超细黑简体" panose="02000000000000000000" pitchFamily="2" charset="-122"/>
                <a:ea typeface="方正兰亭超细黑简体" panose="02000000000000000000" pitchFamily="2" charset="-122"/>
              </a:rPr>
              <a:t>单击此处输入您的文本</a:t>
            </a:r>
          </a:p>
        </p:txBody>
      </p:sp>
      <p:sp>
        <p:nvSpPr>
          <p:cNvPr id="50" name="文本框 49">
            <a:extLst>
              <a:ext uri="{FF2B5EF4-FFF2-40B4-BE49-F238E27FC236}">
                <a16:creationId xmlns:a16="http://schemas.microsoft.com/office/drawing/2014/main" id="{8D79EABF-6076-45EC-8A32-56262F1A0829}"/>
              </a:ext>
            </a:extLst>
          </p:cNvPr>
          <p:cNvSpPr txBox="1"/>
          <p:nvPr/>
        </p:nvSpPr>
        <p:spPr>
          <a:xfrm>
            <a:off x="9631263" y="2424939"/>
            <a:ext cx="830997" cy="2952115"/>
          </a:xfrm>
          <a:prstGeom prst="rect">
            <a:avLst/>
          </a:prstGeom>
          <a:noFill/>
        </p:spPr>
        <p:txBody>
          <a:bodyPr vert="eaVert" wrap="square" rtlCol="0">
            <a:spAutoFit/>
          </a:bodyPr>
          <a:lstStyle/>
          <a:p>
            <a:pPr>
              <a:lnSpc>
                <a:spcPct val="200000"/>
              </a:lnSpc>
            </a:pPr>
            <a:r>
              <a:rPr lang="zh-CN" altLang="en-US" sz="700" dirty="0">
                <a:solidFill>
                  <a:schemeClr val="tx1">
                    <a:lumMod val="65000"/>
                    <a:lumOff val="35000"/>
                  </a:schemeClr>
                </a:solidFill>
                <a:ea typeface="微软雅黑" panose="020B0503020204020204" charset="-122"/>
                <a:cs typeface="+mn-lt"/>
                <a:sym typeface="Arial" panose="020B0604020202020204" pitchFamily="34" charset="0"/>
              </a:rPr>
              <a:t>单击此处编辑您要的内容，建议您在展示时采用微软雅黑字体，本模版所有图形线条及其相应素材均可自由编辑、改色、替换。用户可以在投影仪或者计算机上进行演示也可出来制作成。</a:t>
            </a:r>
            <a:endParaRPr lang="en-US" altLang="zh-CN" sz="700" dirty="0">
              <a:solidFill>
                <a:schemeClr val="tx1">
                  <a:lumMod val="65000"/>
                  <a:lumOff val="35000"/>
                </a:schemeClr>
              </a:solidFill>
              <a:ea typeface="微软雅黑" panose="020B0503020204020204" charset="-122"/>
              <a:cs typeface="+mn-lt"/>
              <a:sym typeface="Arial" panose="020B0604020202020204" pitchFamily="34" charset="0"/>
            </a:endParaRPr>
          </a:p>
        </p:txBody>
      </p:sp>
      <p:pic>
        <p:nvPicPr>
          <p:cNvPr id="51" name="图片 50">
            <a:extLst>
              <a:ext uri="{FF2B5EF4-FFF2-40B4-BE49-F238E27FC236}">
                <a16:creationId xmlns:a16="http://schemas.microsoft.com/office/drawing/2014/main" id="{C46CE92A-D38C-4E9E-811F-3E7C5D67234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960000">
            <a:off x="-1903260" y="960115"/>
            <a:ext cx="4937770" cy="4937770"/>
          </a:xfrm>
          <a:prstGeom prst="rect">
            <a:avLst/>
          </a:prstGeom>
        </p:spPr>
      </p:pic>
      <p:grpSp>
        <p:nvGrpSpPr>
          <p:cNvPr id="52" name="组合 51">
            <a:extLst>
              <a:ext uri="{FF2B5EF4-FFF2-40B4-BE49-F238E27FC236}">
                <a16:creationId xmlns:a16="http://schemas.microsoft.com/office/drawing/2014/main" id="{F769035D-38BB-48C9-A36C-D772BFB4929D}"/>
              </a:ext>
            </a:extLst>
          </p:cNvPr>
          <p:cNvGrpSpPr/>
          <p:nvPr/>
        </p:nvGrpSpPr>
        <p:grpSpPr>
          <a:xfrm>
            <a:off x="5080337" y="394170"/>
            <a:ext cx="2031325" cy="567461"/>
            <a:chOff x="5080337" y="394170"/>
            <a:chExt cx="2031325" cy="567461"/>
          </a:xfrm>
        </p:grpSpPr>
        <p:sp>
          <p:nvSpPr>
            <p:cNvPr id="53" name="文本框 52">
              <a:extLst>
                <a:ext uri="{FF2B5EF4-FFF2-40B4-BE49-F238E27FC236}">
                  <a16:creationId xmlns:a16="http://schemas.microsoft.com/office/drawing/2014/main" id="{7F28621F-53CE-47B4-8B89-1C4DFEAF8EC9}"/>
                </a:ext>
              </a:extLst>
            </p:cNvPr>
            <p:cNvSpPr txBox="1"/>
            <p:nvPr/>
          </p:nvSpPr>
          <p:spPr>
            <a:xfrm>
              <a:off x="5080337" y="394170"/>
              <a:ext cx="2031325" cy="461665"/>
            </a:xfrm>
            <a:prstGeom prst="rect">
              <a:avLst/>
            </a:prstGeom>
            <a:noFill/>
          </p:spPr>
          <p:txBody>
            <a:bodyPr wrap="none" rtlCol="0">
              <a:spAutoFit/>
            </a:bodyPr>
            <a:lstStyle/>
            <a:p>
              <a:pPr algn="l"/>
              <a:r>
                <a:rPr lang="zh-CN" altLang="en-US" sz="2400" dirty="0">
                  <a:solidFill>
                    <a:schemeClr val="tx1">
                      <a:lumMod val="85000"/>
                      <a:lumOff val="15000"/>
                    </a:schemeClr>
                  </a:solidFill>
                  <a:latin typeface="方正兰亭超细黑简体" panose="02000000000000000000" pitchFamily="2" charset="-122"/>
                  <a:ea typeface="方正兰亭超细黑简体" panose="02000000000000000000" pitchFamily="2" charset="-122"/>
                  <a:sym typeface="+mn-ea"/>
                </a:rPr>
                <a:t>点击添加标题</a:t>
              </a:r>
              <a:endParaRPr lang="zh-CN" altLang="en-US" sz="2400" dirty="0">
                <a:solidFill>
                  <a:schemeClr val="tx1">
                    <a:lumMod val="85000"/>
                    <a:lumOff val="15000"/>
                  </a:schemeClr>
                </a:solidFill>
                <a:effectLst/>
                <a:latin typeface="方正兰亭超细黑简体" panose="02000000000000000000" pitchFamily="2" charset="-122"/>
                <a:ea typeface="方正兰亭超细黑简体" panose="02000000000000000000" pitchFamily="2" charset="-122"/>
                <a:sym typeface="+mn-ea"/>
              </a:endParaRPr>
            </a:p>
          </p:txBody>
        </p:sp>
        <p:sp>
          <p:nvSpPr>
            <p:cNvPr id="54" name="矩形 53">
              <a:extLst>
                <a:ext uri="{FF2B5EF4-FFF2-40B4-BE49-F238E27FC236}">
                  <a16:creationId xmlns:a16="http://schemas.microsoft.com/office/drawing/2014/main" id="{EE7F33E6-E0BF-4D9C-B0E6-F6755B9BE37D}"/>
                </a:ext>
              </a:extLst>
            </p:cNvPr>
            <p:cNvSpPr/>
            <p:nvPr/>
          </p:nvSpPr>
          <p:spPr>
            <a:xfrm flipV="1">
              <a:off x="5581133" y="915912"/>
              <a:ext cx="1029731"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0434473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6" name="Shape 1586"/>
          <p:cNvSpPr/>
          <p:nvPr/>
        </p:nvSpPr>
        <p:spPr>
          <a:xfrm>
            <a:off x="1936921" y="4687051"/>
            <a:ext cx="2670810" cy="1087477"/>
          </a:xfrm>
          <a:prstGeom prst="rect">
            <a:avLst/>
          </a:prstGeom>
          <a:ln w="12700">
            <a:miter lim="400000"/>
          </a:ln>
        </p:spPr>
        <p:txBody>
          <a:bodyPr wrap="square" lIns="50800" tIns="50800" rIns="50800" bIns="50800" anchor="ctr">
            <a:spAutoFit/>
          </a:bodyPr>
          <a:lstStyle>
            <a:lvl1pPr algn="l" defTabSz="457200">
              <a:lnSpc>
                <a:spcPct val="120000"/>
              </a:lnSpc>
              <a:defRPr sz="2000">
                <a:solidFill>
                  <a:srgbClr val="A6AAA9"/>
                </a:solidFill>
                <a:latin typeface="Arial" panose="020B0604020202020204"/>
                <a:ea typeface="Arial" panose="020B0604020202020204"/>
                <a:cs typeface="Arial" panose="020B0604020202020204"/>
                <a:sym typeface="Arial" panose="020B0604020202020204"/>
              </a:defRPr>
            </a:lvl1pPr>
          </a:lstStyle>
          <a:p>
            <a:pPr lvl="0" algn="ctr" fontAlgn="auto">
              <a:lnSpc>
                <a:spcPct val="200000"/>
              </a:lnSpc>
              <a:defRPr sz="1800">
                <a:solidFill>
                  <a:srgbClr val="000000"/>
                </a:solidFill>
              </a:defRPr>
            </a:pPr>
            <a:r>
              <a:rPr lang="zh-CN" altLang="en-US" sz="800" dirty="0">
                <a:solidFill>
                  <a:schemeClr val="bg1">
                    <a:lumMod val="50000"/>
                  </a:schemeClr>
                </a:solidFill>
                <a:latin typeface="+mn-lt"/>
                <a:ea typeface="微软雅黑" panose="020B0503020204020204" charset="-122"/>
                <a:cs typeface="+mn-lt"/>
                <a:sym typeface="Arial" panose="020B0604020202020204" pitchFamily="34" charset="0"/>
              </a:rPr>
              <a:t>单击此处编辑您要的内容，建议您在展示时采用微软雅黑字体，本模版所有图形线条及其相应素材均可自由</a:t>
            </a:r>
            <a:endParaRPr lang="en-US" altLang="zh-CN" sz="800" dirty="0">
              <a:solidFill>
                <a:schemeClr val="bg1">
                  <a:lumMod val="50000"/>
                </a:schemeClr>
              </a:solidFill>
              <a:latin typeface="+mn-lt"/>
              <a:ea typeface="微软雅黑" panose="020B0503020204020204" charset="-122"/>
              <a:cs typeface="+mn-lt"/>
              <a:sym typeface="Arial" panose="020B0604020202020204" pitchFamily="34" charset="0"/>
            </a:endParaRPr>
          </a:p>
          <a:p>
            <a:pPr lvl="0" algn="ctr" fontAlgn="auto">
              <a:lnSpc>
                <a:spcPct val="200000"/>
              </a:lnSpc>
              <a:defRPr sz="1800">
                <a:solidFill>
                  <a:srgbClr val="000000"/>
                </a:solidFill>
              </a:defRPr>
            </a:pPr>
            <a:r>
              <a:rPr lang="zh-CN" altLang="en-US" sz="800" dirty="0">
                <a:solidFill>
                  <a:schemeClr val="bg1">
                    <a:lumMod val="50000"/>
                  </a:schemeClr>
                </a:solidFill>
                <a:latin typeface="+mn-lt"/>
                <a:ea typeface="微软雅黑" panose="020B0503020204020204" charset="-122"/>
                <a:cs typeface="+mn-lt"/>
                <a:sym typeface="Arial" panose="020B0604020202020204" pitchFamily="34" charset="0"/>
              </a:rPr>
              <a:t>编辑、改色、替换。用户可以在投影仪或者</a:t>
            </a:r>
            <a:endParaRPr lang="en-US" altLang="zh-CN" sz="800" dirty="0">
              <a:solidFill>
                <a:schemeClr val="bg1">
                  <a:lumMod val="50000"/>
                </a:schemeClr>
              </a:solidFill>
              <a:latin typeface="+mn-lt"/>
              <a:ea typeface="微软雅黑" panose="020B0503020204020204" charset="-122"/>
              <a:cs typeface="+mn-lt"/>
              <a:sym typeface="Arial" panose="020B0604020202020204" pitchFamily="34" charset="0"/>
            </a:endParaRPr>
          </a:p>
          <a:p>
            <a:pPr lvl="0" algn="ctr" fontAlgn="auto">
              <a:lnSpc>
                <a:spcPct val="200000"/>
              </a:lnSpc>
              <a:defRPr sz="1800">
                <a:solidFill>
                  <a:srgbClr val="000000"/>
                </a:solidFill>
              </a:defRPr>
            </a:pPr>
            <a:r>
              <a:rPr lang="zh-CN" altLang="en-US" sz="800" dirty="0">
                <a:solidFill>
                  <a:schemeClr val="bg1">
                    <a:lumMod val="50000"/>
                  </a:schemeClr>
                </a:solidFill>
                <a:latin typeface="+mn-lt"/>
                <a:ea typeface="微软雅黑" panose="020B0503020204020204" charset="-122"/>
                <a:cs typeface="+mn-lt"/>
                <a:sym typeface="Arial" panose="020B0604020202020204" pitchFamily="34" charset="0"/>
              </a:rPr>
              <a:t>计算上进演示也可以成。</a:t>
            </a:r>
            <a:endParaRPr lang="en-US" altLang="zh-CN" sz="800" dirty="0">
              <a:solidFill>
                <a:schemeClr val="bg1">
                  <a:lumMod val="50000"/>
                </a:schemeClr>
              </a:solidFill>
              <a:latin typeface="+mn-lt"/>
              <a:ea typeface="微软雅黑" panose="020B0503020204020204" charset="-122"/>
              <a:cs typeface="+mn-lt"/>
              <a:sym typeface="Arial" panose="020B0604020202020204" pitchFamily="34" charset="0"/>
            </a:endParaRPr>
          </a:p>
        </p:txBody>
      </p:sp>
      <p:sp>
        <p:nvSpPr>
          <p:cNvPr id="1587" name="Shape 1587"/>
          <p:cNvSpPr/>
          <p:nvPr/>
        </p:nvSpPr>
        <p:spPr>
          <a:xfrm>
            <a:off x="2101704" y="4210265"/>
            <a:ext cx="2341245" cy="410369"/>
          </a:xfrm>
          <a:prstGeom prst="rect">
            <a:avLst/>
          </a:prstGeom>
          <a:ln w="12700">
            <a:miter lim="400000"/>
          </a:ln>
        </p:spPr>
        <p:txBody>
          <a:bodyPr wrap="square" lIns="50800" tIns="50800" rIns="50800" bIns="50800" anchor="ctr">
            <a:spAutoFit/>
          </a:bodyPr>
          <a:lstStyle>
            <a:lvl1pPr algn="l">
              <a:defRPr sz="3000">
                <a:solidFill>
                  <a:srgbClr val="53585F"/>
                </a:solidFill>
                <a:latin typeface="Helvetica"/>
                <a:ea typeface="Helvetica"/>
                <a:cs typeface="Helvetica"/>
                <a:sym typeface="Helvetica"/>
              </a:defRPr>
            </a:lvl1pPr>
          </a:lstStyle>
          <a:p>
            <a:pPr marL="0" marR="0" lvl="0" indent="0" algn="ctr" defTabSz="914400" rtl="0" eaLnBrk="1" fontAlgn="t" latinLnBrk="0" hangingPunct="1">
              <a:spcBef>
                <a:spcPts val="0"/>
              </a:spcBef>
              <a:spcAft>
                <a:spcPts val="0"/>
              </a:spcAft>
              <a:buClrTx/>
              <a:buSzTx/>
              <a:buFontTx/>
              <a:buNone/>
              <a:defRPr/>
            </a:pPr>
            <a:r>
              <a:rPr lang="zh-CN" altLang="en-US" sz="2000" kern="0" noProof="0" dirty="0">
                <a:ln>
                  <a:noFill/>
                </a:ln>
                <a:solidFill>
                  <a:schemeClr val="tx1">
                    <a:lumMod val="75000"/>
                    <a:lumOff val="25000"/>
                  </a:schemeClr>
                </a:solidFill>
                <a:uLnTx/>
                <a:uFillTx/>
                <a:latin typeface="方正兰亭超细黑简体" panose="02000000000000000000" pitchFamily="2" charset="-122"/>
                <a:ea typeface="方正兰亭超细黑简体" panose="02000000000000000000" pitchFamily="2" charset="-122"/>
                <a:sym typeface="+mn-ea"/>
              </a:rPr>
              <a:t>在此输入您的标题</a:t>
            </a:r>
            <a:endParaRPr lang="zh-CN" altLang="en-US" sz="2000" b="1" kern="0" noProof="0" dirty="0">
              <a:ln>
                <a:noFill/>
              </a:ln>
              <a:solidFill>
                <a:schemeClr val="tx1">
                  <a:lumMod val="75000"/>
                  <a:lumOff val="25000"/>
                </a:schemeClr>
              </a:solidFill>
              <a:uLnTx/>
              <a:uFillTx/>
              <a:latin typeface="方正兰亭超细黑简体" panose="02000000000000000000" pitchFamily="2" charset="-122"/>
              <a:ea typeface="方正兰亭超细黑简体" panose="02000000000000000000" pitchFamily="2" charset="-122"/>
              <a:sym typeface="+mn-ea"/>
            </a:endParaRPr>
          </a:p>
        </p:txBody>
      </p:sp>
      <p:sp>
        <p:nvSpPr>
          <p:cNvPr id="7" name="Shape 1586"/>
          <p:cNvSpPr/>
          <p:nvPr/>
        </p:nvSpPr>
        <p:spPr>
          <a:xfrm>
            <a:off x="4799501" y="4687547"/>
            <a:ext cx="2670810" cy="1086485"/>
          </a:xfrm>
          <a:prstGeom prst="rect">
            <a:avLst/>
          </a:prstGeom>
          <a:ln w="12700">
            <a:miter lim="400000"/>
          </a:ln>
        </p:spPr>
        <p:txBody>
          <a:bodyPr wrap="square" lIns="50800" tIns="50800" rIns="50800" bIns="50800" anchor="ctr">
            <a:spAutoFit/>
          </a:bodyPr>
          <a:lstStyle>
            <a:lvl1pPr algn="l" defTabSz="457200">
              <a:lnSpc>
                <a:spcPct val="120000"/>
              </a:lnSpc>
              <a:defRPr sz="2000">
                <a:solidFill>
                  <a:srgbClr val="A6AAA9"/>
                </a:solidFill>
                <a:latin typeface="Arial" panose="020B0604020202020204"/>
                <a:ea typeface="Arial" panose="020B0604020202020204"/>
                <a:cs typeface="Arial" panose="020B0604020202020204"/>
                <a:sym typeface="Arial" panose="020B0604020202020204"/>
              </a:defRPr>
            </a:lvl1pPr>
          </a:lstStyle>
          <a:p>
            <a:pPr lvl="0" algn="ctr" fontAlgn="auto">
              <a:lnSpc>
                <a:spcPct val="200000"/>
              </a:lnSpc>
              <a:defRPr sz="1800">
                <a:solidFill>
                  <a:srgbClr val="000000"/>
                </a:solidFill>
              </a:defRPr>
            </a:pPr>
            <a:r>
              <a:rPr lang="zh-CN" altLang="en-US" sz="800" dirty="0">
                <a:solidFill>
                  <a:schemeClr val="bg1">
                    <a:lumMod val="50000"/>
                  </a:schemeClr>
                </a:solidFill>
                <a:ea typeface="微软雅黑" panose="020B0503020204020204" charset="-122"/>
                <a:cs typeface="+mn-lt"/>
                <a:sym typeface="Arial" panose="020B0604020202020204" pitchFamily="34" charset="0"/>
              </a:rPr>
              <a:t>单击此处编辑您要的内容，建议您在展示时采用微软雅黑字体，本模版所有图形线条及其相应素材均可自由</a:t>
            </a:r>
            <a:endParaRPr lang="en-US" altLang="zh-CN" sz="800" dirty="0">
              <a:solidFill>
                <a:schemeClr val="bg1">
                  <a:lumMod val="50000"/>
                </a:schemeClr>
              </a:solidFill>
              <a:ea typeface="微软雅黑" panose="020B0503020204020204" charset="-122"/>
              <a:cs typeface="+mn-lt"/>
              <a:sym typeface="Arial" panose="020B0604020202020204" pitchFamily="34" charset="0"/>
            </a:endParaRPr>
          </a:p>
          <a:p>
            <a:pPr lvl="0" algn="ctr" fontAlgn="auto">
              <a:lnSpc>
                <a:spcPct val="200000"/>
              </a:lnSpc>
              <a:defRPr sz="1800">
                <a:solidFill>
                  <a:srgbClr val="000000"/>
                </a:solidFill>
              </a:defRPr>
            </a:pPr>
            <a:r>
              <a:rPr lang="zh-CN" altLang="en-US" sz="800" dirty="0">
                <a:solidFill>
                  <a:schemeClr val="bg1">
                    <a:lumMod val="50000"/>
                  </a:schemeClr>
                </a:solidFill>
                <a:ea typeface="微软雅黑" panose="020B0503020204020204" charset="-122"/>
                <a:cs typeface="+mn-lt"/>
                <a:sym typeface="Arial" panose="020B0604020202020204" pitchFamily="34" charset="0"/>
              </a:rPr>
              <a:t>编辑、改色、替换。用户可以在投影仪或者</a:t>
            </a:r>
            <a:endParaRPr lang="en-US" altLang="zh-CN" sz="800" dirty="0">
              <a:solidFill>
                <a:schemeClr val="bg1">
                  <a:lumMod val="50000"/>
                </a:schemeClr>
              </a:solidFill>
              <a:ea typeface="微软雅黑" panose="020B0503020204020204" charset="-122"/>
              <a:cs typeface="+mn-lt"/>
              <a:sym typeface="Arial" panose="020B0604020202020204" pitchFamily="34" charset="0"/>
            </a:endParaRPr>
          </a:p>
          <a:p>
            <a:pPr lvl="0" algn="ctr" fontAlgn="auto">
              <a:lnSpc>
                <a:spcPct val="200000"/>
              </a:lnSpc>
              <a:defRPr sz="1800">
                <a:solidFill>
                  <a:srgbClr val="000000"/>
                </a:solidFill>
              </a:defRPr>
            </a:pPr>
            <a:r>
              <a:rPr lang="zh-CN" altLang="en-US" sz="800" dirty="0">
                <a:solidFill>
                  <a:schemeClr val="bg1">
                    <a:lumMod val="50000"/>
                  </a:schemeClr>
                </a:solidFill>
                <a:ea typeface="微软雅黑" panose="020B0503020204020204" charset="-122"/>
                <a:cs typeface="+mn-lt"/>
                <a:sym typeface="Arial" panose="020B0604020202020204" pitchFamily="34" charset="0"/>
              </a:rPr>
              <a:t>计算上进演示也可以成。</a:t>
            </a:r>
            <a:endParaRPr lang="en-US" altLang="zh-CN" sz="800" dirty="0">
              <a:solidFill>
                <a:schemeClr val="bg1">
                  <a:lumMod val="50000"/>
                </a:schemeClr>
              </a:solidFill>
              <a:ea typeface="微软雅黑" panose="020B0503020204020204" charset="-122"/>
              <a:cs typeface="+mn-lt"/>
              <a:sym typeface="Arial" panose="020B0604020202020204" pitchFamily="34" charset="0"/>
            </a:endParaRPr>
          </a:p>
        </p:txBody>
      </p:sp>
      <p:sp>
        <p:nvSpPr>
          <p:cNvPr id="8" name="Shape 1587"/>
          <p:cNvSpPr/>
          <p:nvPr/>
        </p:nvSpPr>
        <p:spPr>
          <a:xfrm>
            <a:off x="4964284" y="4210265"/>
            <a:ext cx="2341245" cy="410369"/>
          </a:xfrm>
          <a:prstGeom prst="rect">
            <a:avLst/>
          </a:prstGeom>
          <a:ln w="12700">
            <a:miter lim="400000"/>
          </a:ln>
        </p:spPr>
        <p:txBody>
          <a:bodyPr wrap="square" lIns="50800" tIns="50800" rIns="50800" bIns="50800" anchor="ctr">
            <a:spAutoFit/>
          </a:bodyPr>
          <a:lstStyle>
            <a:lvl1pPr algn="l">
              <a:defRPr sz="3000">
                <a:solidFill>
                  <a:srgbClr val="53585F"/>
                </a:solidFill>
                <a:latin typeface="Helvetica"/>
                <a:ea typeface="Helvetica"/>
                <a:cs typeface="Helvetica"/>
                <a:sym typeface="Helvetica"/>
              </a:defRPr>
            </a:lvl1pPr>
          </a:lstStyle>
          <a:p>
            <a:pPr marL="0" marR="0" lvl="0" indent="0" algn="ctr" defTabSz="914400" rtl="0" eaLnBrk="1" fontAlgn="t" latinLnBrk="0" hangingPunct="1">
              <a:spcBef>
                <a:spcPts val="0"/>
              </a:spcBef>
              <a:spcAft>
                <a:spcPts val="0"/>
              </a:spcAft>
              <a:buClrTx/>
              <a:buSzTx/>
              <a:buFontTx/>
              <a:buNone/>
              <a:defRPr/>
            </a:pPr>
            <a:r>
              <a:rPr lang="zh-CN" altLang="en-US" sz="2000" kern="0" noProof="0" dirty="0">
                <a:ln>
                  <a:noFill/>
                </a:ln>
                <a:solidFill>
                  <a:schemeClr val="tx1">
                    <a:lumMod val="75000"/>
                    <a:lumOff val="25000"/>
                  </a:schemeClr>
                </a:solidFill>
                <a:uLnTx/>
                <a:uFillTx/>
                <a:latin typeface="方正兰亭超细黑简体" panose="02000000000000000000" pitchFamily="2" charset="-122"/>
                <a:ea typeface="方正兰亭超细黑简体" panose="02000000000000000000" pitchFamily="2" charset="-122"/>
                <a:sym typeface="+mn-ea"/>
              </a:rPr>
              <a:t>在此输入您的标题</a:t>
            </a:r>
            <a:endParaRPr lang="zh-CN" altLang="en-US" sz="2000" b="1" kern="0" noProof="0" dirty="0">
              <a:ln>
                <a:noFill/>
              </a:ln>
              <a:solidFill>
                <a:schemeClr val="tx1">
                  <a:lumMod val="75000"/>
                  <a:lumOff val="25000"/>
                </a:schemeClr>
              </a:solidFill>
              <a:uLnTx/>
              <a:uFillTx/>
              <a:latin typeface="方正兰亭超细黑简体" panose="02000000000000000000" pitchFamily="2" charset="-122"/>
              <a:ea typeface="方正兰亭超细黑简体" panose="02000000000000000000" pitchFamily="2" charset="-122"/>
              <a:sym typeface="+mn-ea"/>
            </a:endParaRPr>
          </a:p>
        </p:txBody>
      </p:sp>
      <p:sp>
        <p:nvSpPr>
          <p:cNvPr id="9" name="Shape 1586"/>
          <p:cNvSpPr/>
          <p:nvPr/>
        </p:nvSpPr>
        <p:spPr>
          <a:xfrm>
            <a:off x="7720501" y="4687547"/>
            <a:ext cx="2670810" cy="1086485"/>
          </a:xfrm>
          <a:prstGeom prst="rect">
            <a:avLst/>
          </a:prstGeom>
          <a:ln w="12700">
            <a:miter lim="400000"/>
          </a:ln>
        </p:spPr>
        <p:txBody>
          <a:bodyPr wrap="square" lIns="50800" tIns="50800" rIns="50800" bIns="50800" anchor="ctr">
            <a:spAutoFit/>
          </a:bodyPr>
          <a:lstStyle>
            <a:lvl1pPr algn="l" defTabSz="457200">
              <a:lnSpc>
                <a:spcPct val="120000"/>
              </a:lnSpc>
              <a:defRPr sz="2000">
                <a:solidFill>
                  <a:srgbClr val="A6AAA9"/>
                </a:solidFill>
                <a:latin typeface="Arial" panose="020B0604020202020204"/>
                <a:ea typeface="Arial" panose="020B0604020202020204"/>
                <a:cs typeface="Arial" panose="020B0604020202020204"/>
                <a:sym typeface="Arial" panose="020B0604020202020204"/>
              </a:defRPr>
            </a:lvl1pPr>
          </a:lstStyle>
          <a:p>
            <a:pPr lvl="0" algn="ctr" fontAlgn="auto">
              <a:lnSpc>
                <a:spcPct val="200000"/>
              </a:lnSpc>
              <a:defRPr sz="1800">
                <a:solidFill>
                  <a:srgbClr val="000000"/>
                </a:solidFill>
              </a:defRPr>
            </a:pPr>
            <a:r>
              <a:rPr lang="zh-CN" altLang="en-US" sz="800" dirty="0">
                <a:solidFill>
                  <a:schemeClr val="bg1">
                    <a:lumMod val="50000"/>
                  </a:schemeClr>
                </a:solidFill>
                <a:ea typeface="微软雅黑" panose="020B0503020204020204" charset="-122"/>
                <a:cs typeface="+mn-lt"/>
                <a:sym typeface="Arial" panose="020B0604020202020204" pitchFamily="34" charset="0"/>
              </a:rPr>
              <a:t>单击此处编辑您要的内容，建议您在展示时采用微软雅黑字体，本模版所有图形线条及其相应素材均可自由</a:t>
            </a:r>
            <a:endParaRPr lang="en-US" altLang="zh-CN" sz="800" dirty="0">
              <a:solidFill>
                <a:schemeClr val="bg1">
                  <a:lumMod val="50000"/>
                </a:schemeClr>
              </a:solidFill>
              <a:ea typeface="微软雅黑" panose="020B0503020204020204" charset="-122"/>
              <a:cs typeface="+mn-lt"/>
              <a:sym typeface="Arial" panose="020B0604020202020204" pitchFamily="34" charset="0"/>
            </a:endParaRPr>
          </a:p>
          <a:p>
            <a:pPr lvl="0" algn="ctr" fontAlgn="auto">
              <a:lnSpc>
                <a:spcPct val="200000"/>
              </a:lnSpc>
              <a:defRPr sz="1800">
                <a:solidFill>
                  <a:srgbClr val="000000"/>
                </a:solidFill>
              </a:defRPr>
            </a:pPr>
            <a:r>
              <a:rPr lang="zh-CN" altLang="en-US" sz="800" dirty="0">
                <a:solidFill>
                  <a:schemeClr val="bg1">
                    <a:lumMod val="50000"/>
                  </a:schemeClr>
                </a:solidFill>
                <a:ea typeface="微软雅黑" panose="020B0503020204020204" charset="-122"/>
                <a:cs typeface="+mn-lt"/>
                <a:sym typeface="Arial" panose="020B0604020202020204" pitchFamily="34" charset="0"/>
              </a:rPr>
              <a:t>编辑、改色、替换。用户可以在投影仪或者</a:t>
            </a:r>
            <a:endParaRPr lang="en-US" altLang="zh-CN" sz="800" dirty="0">
              <a:solidFill>
                <a:schemeClr val="bg1">
                  <a:lumMod val="50000"/>
                </a:schemeClr>
              </a:solidFill>
              <a:ea typeface="微软雅黑" panose="020B0503020204020204" charset="-122"/>
              <a:cs typeface="+mn-lt"/>
              <a:sym typeface="Arial" panose="020B0604020202020204" pitchFamily="34" charset="0"/>
            </a:endParaRPr>
          </a:p>
          <a:p>
            <a:pPr lvl="0" algn="ctr" fontAlgn="auto">
              <a:lnSpc>
                <a:spcPct val="200000"/>
              </a:lnSpc>
              <a:defRPr sz="1800">
                <a:solidFill>
                  <a:srgbClr val="000000"/>
                </a:solidFill>
              </a:defRPr>
            </a:pPr>
            <a:r>
              <a:rPr lang="zh-CN" altLang="en-US" sz="800" dirty="0">
                <a:solidFill>
                  <a:schemeClr val="bg1">
                    <a:lumMod val="50000"/>
                  </a:schemeClr>
                </a:solidFill>
                <a:ea typeface="微软雅黑" panose="020B0503020204020204" charset="-122"/>
                <a:cs typeface="+mn-lt"/>
                <a:sym typeface="Arial" panose="020B0604020202020204" pitchFamily="34" charset="0"/>
              </a:rPr>
              <a:t>计算上进演示也可以成。</a:t>
            </a:r>
            <a:endParaRPr lang="en-US" altLang="zh-CN" sz="800" dirty="0">
              <a:solidFill>
                <a:schemeClr val="bg1">
                  <a:lumMod val="50000"/>
                </a:schemeClr>
              </a:solidFill>
              <a:ea typeface="微软雅黑" panose="020B0503020204020204" charset="-122"/>
              <a:cs typeface="+mn-lt"/>
              <a:sym typeface="Arial" panose="020B0604020202020204" pitchFamily="34" charset="0"/>
            </a:endParaRPr>
          </a:p>
        </p:txBody>
      </p:sp>
      <p:sp>
        <p:nvSpPr>
          <p:cNvPr id="10" name="Shape 1587"/>
          <p:cNvSpPr/>
          <p:nvPr/>
        </p:nvSpPr>
        <p:spPr>
          <a:xfrm>
            <a:off x="7885284" y="4210265"/>
            <a:ext cx="2341245" cy="410369"/>
          </a:xfrm>
          <a:prstGeom prst="rect">
            <a:avLst/>
          </a:prstGeom>
          <a:ln w="12700">
            <a:miter lim="400000"/>
          </a:ln>
        </p:spPr>
        <p:txBody>
          <a:bodyPr wrap="square" lIns="50800" tIns="50800" rIns="50800" bIns="50800" anchor="ctr">
            <a:spAutoFit/>
          </a:bodyPr>
          <a:lstStyle>
            <a:lvl1pPr algn="l">
              <a:defRPr sz="3000">
                <a:solidFill>
                  <a:srgbClr val="53585F"/>
                </a:solidFill>
                <a:latin typeface="Helvetica"/>
                <a:ea typeface="Helvetica"/>
                <a:cs typeface="Helvetica"/>
                <a:sym typeface="Helvetica"/>
              </a:defRPr>
            </a:lvl1pPr>
          </a:lstStyle>
          <a:p>
            <a:pPr marL="0" marR="0" lvl="0" indent="0" algn="ctr" defTabSz="914400" rtl="0" eaLnBrk="1" fontAlgn="t" latinLnBrk="0" hangingPunct="1">
              <a:spcBef>
                <a:spcPts val="0"/>
              </a:spcBef>
              <a:spcAft>
                <a:spcPts val="0"/>
              </a:spcAft>
              <a:buClrTx/>
              <a:buSzTx/>
              <a:buFontTx/>
              <a:buNone/>
              <a:defRPr/>
            </a:pPr>
            <a:r>
              <a:rPr lang="zh-CN" altLang="en-US" sz="2000" kern="0" noProof="0" dirty="0">
                <a:ln>
                  <a:noFill/>
                </a:ln>
                <a:solidFill>
                  <a:schemeClr val="tx1">
                    <a:lumMod val="75000"/>
                    <a:lumOff val="25000"/>
                  </a:schemeClr>
                </a:solidFill>
                <a:uLnTx/>
                <a:uFillTx/>
                <a:latin typeface="方正兰亭超细黑简体" panose="02000000000000000000" pitchFamily="2" charset="-122"/>
                <a:ea typeface="方正兰亭超细黑简体" panose="02000000000000000000" pitchFamily="2" charset="-122"/>
                <a:sym typeface="+mn-ea"/>
              </a:rPr>
              <a:t>在此输入您的标题</a:t>
            </a:r>
            <a:endParaRPr lang="zh-CN" altLang="en-US" sz="2000" b="1" kern="0" noProof="0" dirty="0">
              <a:ln>
                <a:noFill/>
              </a:ln>
              <a:solidFill>
                <a:schemeClr val="tx1">
                  <a:lumMod val="75000"/>
                  <a:lumOff val="25000"/>
                </a:schemeClr>
              </a:solidFill>
              <a:uLnTx/>
              <a:uFillTx/>
              <a:latin typeface="方正兰亭超细黑简体" panose="02000000000000000000" pitchFamily="2" charset="-122"/>
              <a:ea typeface="方正兰亭超细黑简体" panose="02000000000000000000" pitchFamily="2" charset="-122"/>
              <a:sym typeface="+mn-ea"/>
            </a:endParaRPr>
          </a:p>
        </p:txBody>
      </p:sp>
      <p:sp>
        <p:nvSpPr>
          <p:cNvPr id="2" name="矩形 1">
            <a:extLst>
              <a:ext uri="{FF2B5EF4-FFF2-40B4-BE49-F238E27FC236}">
                <a16:creationId xmlns:a16="http://schemas.microsoft.com/office/drawing/2014/main" id="{FA4E637C-3446-4D12-A6DA-01BDAA92BD7B}"/>
              </a:ext>
            </a:extLst>
          </p:cNvPr>
          <p:cNvSpPr>
            <a:spLocks noChangeAspect="1"/>
          </p:cNvSpPr>
          <p:nvPr/>
        </p:nvSpPr>
        <p:spPr>
          <a:xfrm>
            <a:off x="2282894" y="1645350"/>
            <a:ext cx="1995272" cy="2251362"/>
          </a:xfrm>
          <a:prstGeom prst="rect">
            <a:avLst/>
          </a:prstGeom>
          <a:blipFill dpi="0" rotWithShape="1">
            <a:blip r:embed="rId2" cstate="email">
              <a:extLst>
                <a:ext uri="{28A0092B-C50C-407E-A947-70E740481C1C}">
                  <a14:useLocalDpi xmlns:a14="http://schemas.microsoft.com/office/drawing/2010/main"/>
                </a:ext>
              </a:extLst>
            </a:blip>
            <a:srcRect/>
            <a:stretch>
              <a:fillRect l="-50314" r="-50282"/>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id="{B96C71A0-01BA-4BBA-9E1B-382D46597589}"/>
              </a:ext>
            </a:extLst>
          </p:cNvPr>
          <p:cNvSpPr>
            <a:spLocks noChangeAspect="1"/>
          </p:cNvSpPr>
          <p:nvPr/>
        </p:nvSpPr>
        <p:spPr>
          <a:xfrm>
            <a:off x="5098364" y="1670304"/>
            <a:ext cx="1995272" cy="2251362"/>
          </a:xfrm>
          <a:prstGeom prst="rect">
            <a:avLst/>
          </a:prstGeom>
          <a:blipFill dpi="0" rotWithShape="1">
            <a:blip r:embed="rId2" cstate="email">
              <a:extLst>
                <a:ext uri="{28A0092B-C50C-407E-A947-70E740481C1C}">
                  <a14:useLocalDpi xmlns:a14="http://schemas.microsoft.com/office/drawing/2010/main"/>
                </a:ext>
              </a:extLst>
            </a:blip>
            <a:srcRect/>
            <a:stretch>
              <a:fillRect l="-50314" r="-50282"/>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9CB51C1C-BA9B-485F-BF39-C00D6478305F}"/>
              </a:ext>
            </a:extLst>
          </p:cNvPr>
          <p:cNvSpPr>
            <a:spLocks noChangeAspect="1"/>
          </p:cNvSpPr>
          <p:nvPr/>
        </p:nvSpPr>
        <p:spPr>
          <a:xfrm>
            <a:off x="8058270" y="1670304"/>
            <a:ext cx="1995272" cy="2251362"/>
          </a:xfrm>
          <a:prstGeom prst="rect">
            <a:avLst/>
          </a:prstGeom>
          <a:blipFill dpi="0" rotWithShape="1">
            <a:blip r:embed="rId2" cstate="email">
              <a:extLst>
                <a:ext uri="{28A0092B-C50C-407E-A947-70E740481C1C}">
                  <a14:useLocalDpi xmlns:a14="http://schemas.microsoft.com/office/drawing/2010/main"/>
                </a:ext>
              </a:extLst>
            </a:blip>
            <a:srcRect/>
            <a:stretch>
              <a:fillRect l="-50314" r="-50282"/>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grpSp>
        <p:nvGrpSpPr>
          <p:cNvPr id="17" name="组合 16">
            <a:extLst>
              <a:ext uri="{FF2B5EF4-FFF2-40B4-BE49-F238E27FC236}">
                <a16:creationId xmlns:a16="http://schemas.microsoft.com/office/drawing/2014/main" id="{372751BC-6528-482B-BEA0-EE0E73A4269B}"/>
              </a:ext>
            </a:extLst>
          </p:cNvPr>
          <p:cNvGrpSpPr/>
          <p:nvPr/>
        </p:nvGrpSpPr>
        <p:grpSpPr>
          <a:xfrm>
            <a:off x="5080337" y="394170"/>
            <a:ext cx="2031325" cy="567461"/>
            <a:chOff x="5080337" y="394170"/>
            <a:chExt cx="2031325" cy="567461"/>
          </a:xfrm>
        </p:grpSpPr>
        <p:sp>
          <p:nvSpPr>
            <p:cNvPr id="18" name="文本框 17">
              <a:extLst>
                <a:ext uri="{FF2B5EF4-FFF2-40B4-BE49-F238E27FC236}">
                  <a16:creationId xmlns:a16="http://schemas.microsoft.com/office/drawing/2014/main" id="{F637E979-0F19-4727-AD0A-B2BF7793C017}"/>
                </a:ext>
              </a:extLst>
            </p:cNvPr>
            <p:cNvSpPr txBox="1"/>
            <p:nvPr/>
          </p:nvSpPr>
          <p:spPr>
            <a:xfrm>
              <a:off x="5080337" y="394170"/>
              <a:ext cx="2031325" cy="461665"/>
            </a:xfrm>
            <a:prstGeom prst="rect">
              <a:avLst/>
            </a:prstGeom>
            <a:noFill/>
          </p:spPr>
          <p:txBody>
            <a:bodyPr wrap="none" rtlCol="0">
              <a:spAutoFit/>
            </a:bodyPr>
            <a:lstStyle/>
            <a:p>
              <a:pPr algn="l"/>
              <a:r>
                <a:rPr lang="zh-CN" altLang="en-US" sz="2400" dirty="0">
                  <a:solidFill>
                    <a:schemeClr val="tx1">
                      <a:lumMod val="85000"/>
                      <a:lumOff val="15000"/>
                    </a:schemeClr>
                  </a:solidFill>
                  <a:latin typeface="方正兰亭超细黑简体" panose="02000000000000000000" pitchFamily="2" charset="-122"/>
                  <a:ea typeface="方正兰亭超细黑简体" panose="02000000000000000000" pitchFamily="2" charset="-122"/>
                  <a:sym typeface="+mn-ea"/>
                </a:rPr>
                <a:t>点击添加标题</a:t>
              </a:r>
              <a:endParaRPr lang="zh-CN" altLang="en-US" sz="2400" dirty="0">
                <a:solidFill>
                  <a:schemeClr val="tx1">
                    <a:lumMod val="85000"/>
                    <a:lumOff val="15000"/>
                  </a:schemeClr>
                </a:solidFill>
                <a:effectLst/>
                <a:latin typeface="方正兰亭超细黑简体" panose="02000000000000000000" pitchFamily="2" charset="-122"/>
                <a:ea typeface="方正兰亭超细黑简体" panose="02000000000000000000" pitchFamily="2" charset="-122"/>
                <a:sym typeface="+mn-ea"/>
              </a:endParaRPr>
            </a:p>
          </p:txBody>
        </p:sp>
        <p:sp>
          <p:nvSpPr>
            <p:cNvPr id="20" name="矩形 19">
              <a:extLst>
                <a:ext uri="{FF2B5EF4-FFF2-40B4-BE49-F238E27FC236}">
                  <a16:creationId xmlns:a16="http://schemas.microsoft.com/office/drawing/2014/main" id="{FFBE36E2-B4E0-45D3-9FAD-4E5B3F97B0A0}"/>
                </a:ext>
              </a:extLst>
            </p:cNvPr>
            <p:cNvSpPr/>
            <p:nvPr/>
          </p:nvSpPr>
          <p:spPr>
            <a:xfrm flipV="1">
              <a:off x="5581133" y="915912"/>
              <a:ext cx="1029731"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250" advClick="0" advTm="6000">
        <p:random/>
      </p:transition>
    </mc:Choice>
    <mc:Fallback xmlns="">
      <p:transition spd="slow" advClick="0" advTm="6000">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id="{136AD955-83BE-4F91-BD83-BDB1C5BC4CB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113052" y="1796231"/>
            <a:ext cx="1588058" cy="4093029"/>
          </a:xfrm>
          <a:prstGeom prst="rect">
            <a:avLst/>
          </a:prstGeom>
        </p:spPr>
      </p:pic>
      <p:pic>
        <p:nvPicPr>
          <p:cNvPr id="22" name="图片 21">
            <a:extLst>
              <a:ext uri="{FF2B5EF4-FFF2-40B4-BE49-F238E27FC236}">
                <a16:creationId xmlns:a16="http://schemas.microsoft.com/office/drawing/2014/main" id="{FCD9D8A5-19E1-4AC1-80F8-42A758D4F8F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745045" y="3053887"/>
            <a:ext cx="4397360" cy="3581401"/>
          </a:xfrm>
          <a:prstGeom prst="rect">
            <a:avLst/>
          </a:prstGeom>
        </p:spPr>
      </p:pic>
      <p:sp>
        <p:nvSpPr>
          <p:cNvPr id="44" name="文本框 43"/>
          <p:cNvSpPr txBox="1"/>
          <p:nvPr/>
        </p:nvSpPr>
        <p:spPr>
          <a:xfrm>
            <a:off x="6943725" y="1366058"/>
            <a:ext cx="2236510" cy="400110"/>
          </a:xfrm>
          <a:prstGeom prst="rect">
            <a:avLst/>
          </a:prstGeom>
          <a:noFill/>
        </p:spPr>
        <p:txBody>
          <a:bodyPr wrap="none" rtlCol="0">
            <a:spAutoFit/>
          </a:bodyPr>
          <a:lstStyle/>
          <a:p>
            <a:pPr algn="l"/>
            <a:r>
              <a:rPr lang="zh-CN" altLang="en-US" sz="2000" noProof="0" dirty="0">
                <a:ln>
                  <a:noFill/>
                </a:ln>
                <a:solidFill>
                  <a:schemeClr val="tx1">
                    <a:lumMod val="65000"/>
                    <a:lumOff val="35000"/>
                  </a:schemeClr>
                </a:solidFill>
                <a:uLnTx/>
                <a:uFillTx/>
                <a:latin typeface="方正兰亭超细黑简体" panose="02000000000000000000" pitchFamily="2" charset="-122"/>
                <a:ea typeface="方正兰亭超细黑简体" panose="02000000000000000000" pitchFamily="2" charset="-122"/>
                <a:sym typeface="+mn-ea"/>
              </a:rPr>
              <a:t>在此添加您的文本</a:t>
            </a:r>
          </a:p>
        </p:txBody>
      </p:sp>
      <p:sp>
        <p:nvSpPr>
          <p:cNvPr id="45" name="文本框 44"/>
          <p:cNvSpPr txBox="1"/>
          <p:nvPr/>
        </p:nvSpPr>
        <p:spPr>
          <a:xfrm>
            <a:off x="6943725" y="1758950"/>
            <a:ext cx="4277360" cy="7386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zh-CN" altLang="en-US" sz="700" dirty="0">
                <a:solidFill>
                  <a:schemeClr val="tx1">
                    <a:lumMod val="65000"/>
                    <a:lumOff val="35000"/>
                  </a:schemeClr>
                </a:solidFill>
                <a:ea typeface="微软雅黑" panose="020B0503020204020204" charset="-122"/>
                <a:cs typeface="+mn-lt"/>
                <a:sym typeface="Arial" panose="020B0604020202020204" pitchFamily="34" charset="0"/>
              </a:rPr>
              <a:t>单击此处编辑您要的内容，建议您在展示时采用微软雅黑字体，本模版所有图形线条及其相应素材均可自由编辑、改色、替换。用户可以在投影仪或者计算机上进行演示也可以将演示文稿打印出来制作成。</a:t>
            </a:r>
            <a:endParaRPr lang="en-US" altLang="zh-CN" sz="700" dirty="0">
              <a:solidFill>
                <a:schemeClr val="tx1">
                  <a:lumMod val="65000"/>
                  <a:lumOff val="35000"/>
                </a:schemeClr>
              </a:solidFill>
              <a:ea typeface="微软雅黑" panose="020B0503020204020204" charset="-122"/>
              <a:cs typeface="+mn-lt"/>
              <a:sym typeface="Arial" panose="020B0604020202020204" pitchFamily="34" charset="0"/>
            </a:endParaRPr>
          </a:p>
          <a:p>
            <a:pPr>
              <a:lnSpc>
                <a:spcPct val="200000"/>
              </a:lnSpc>
            </a:pPr>
            <a:r>
              <a:rPr lang="zh-CN" altLang="en-US" sz="700" dirty="0">
                <a:solidFill>
                  <a:schemeClr val="tx1">
                    <a:lumMod val="65000"/>
                    <a:lumOff val="35000"/>
                  </a:schemeClr>
                </a:solidFill>
                <a:ea typeface="微软雅黑" panose="020B0503020204020204" charset="-122"/>
                <a:cs typeface="+mn-lt"/>
                <a:sym typeface="Arial" panose="020B0604020202020204" pitchFamily="34" charset="0"/>
              </a:rPr>
              <a:t>编辑您要的内容，建议您在展示时采用微软雅黑字体</a:t>
            </a:r>
          </a:p>
        </p:txBody>
      </p:sp>
      <p:sp>
        <p:nvSpPr>
          <p:cNvPr id="5" name="文本框 4"/>
          <p:cNvSpPr txBox="1"/>
          <p:nvPr/>
        </p:nvSpPr>
        <p:spPr>
          <a:xfrm>
            <a:off x="6943725" y="3444413"/>
            <a:ext cx="2236510" cy="400110"/>
          </a:xfrm>
          <a:prstGeom prst="rect">
            <a:avLst/>
          </a:prstGeom>
          <a:noFill/>
        </p:spPr>
        <p:txBody>
          <a:bodyPr wrap="none" rtlCol="0">
            <a:spAutoFit/>
          </a:bodyPr>
          <a:lstStyle/>
          <a:p>
            <a:pPr algn="l"/>
            <a:r>
              <a:rPr lang="zh-CN" altLang="en-US" sz="2000" noProof="0" dirty="0">
                <a:ln>
                  <a:noFill/>
                </a:ln>
                <a:solidFill>
                  <a:schemeClr val="tx1">
                    <a:lumMod val="65000"/>
                    <a:lumOff val="35000"/>
                  </a:schemeClr>
                </a:solidFill>
                <a:uLnTx/>
                <a:uFillTx/>
                <a:latin typeface="方正兰亭超细黑简体" panose="02000000000000000000" pitchFamily="2" charset="-122"/>
                <a:ea typeface="方正兰亭超细黑简体" panose="02000000000000000000" pitchFamily="2" charset="-122"/>
                <a:sym typeface="+mn-ea"/>
              </a:rPr>
              <a:t>在此添加您的文本</a:t>
            </a:r>
          </a:p>
        </p:txBody>
      </p:sp>
      <p:sp>
        <p:nvSpPr>
          <p:cNvPr id="6" name="文本框 5"/>
          <p:cNvSpPr txBox="1"/>
          <p:nvPr/>
        </p:nvSpPr>
        <p:spPr>
          <a:xfrm>
            <a:off x="6943725" y="3837305"/>
            <a:ext cx="4277360" cy="70801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zh-CN" altLang="en-US" sz="700" dirty="0">
                <a:solidFill>
                  <a:schemeClr val="tx1">
                    <a:lumMod val="65000"/>
                    <a:lumOff val="35000"/>
                  </a:schemeClr>
                </a:solidFill>
                <a:ea typeface="微软雅黑" panose="020B0503020204020204" charset="-122"/>
                <a:cs typeface="+mn-lt"/>
                <a:sym typeface="Arial" panose="020B0604020202020204" pitchFamily="34" charset="0"/>
              </a:rPr>
              <a:t>单击此处编辑您要的内容，建议您在展示时采用微软雅黑字体，本模版所有图形线条及其相应素材均可自由编辑、改色、替换。用户可以在投影仪或者计算机上进行演示也可以将演示文稿打印出来制作成。</a:t>
            </a:r>
            <a:endParaRPr lang="en-US" altLang="zh-CN" sz="700" dirty="0">
              <a:solidFill>
                <a:schemeClr val="tx1">
                  <a:lumMod val="65000"/>
                  <a:lumOff val="35000"/>
                </a:schemeClr>
              </a:solidFill>
              <a:ea typeface="微软雅黑" panose="020B0503020204020204" charset="-122"/>
              <a:cs typeface="+mn-lt"/>
              <a:sym typeface="Arial" panose="020B0604020202020204" pitchFamily="34" charset="0"/>
            </a:endParaRPr>
          </a:p>
          <a:p>
            <a:pPr>
              <a:lnSpc>
                <a:spcPct val="200000"/>
              </a:lnSpc>
            </a:pPr>
            <a:r>
              <a:rPr lang="zh-CN" altLang="en-US" sz="700" dirty="0">
                <a:solidFill>
                  <a:schemeClr val="tx1">
                    <a:lumMod val="65000"/>
                    <a:lumOff val="35000"/>
                  </a:schemeClr>
                </a:solidFill>
                <a:ea typeface="微软雅黑" panose="020B0503020204020204" charset="-122"/>
                <a:cs typeface="+mn-lt"/>
                <a:sym typeface="Arial" panose="020B0604020202020204" pitchFamily="34" charset="0"/>
              </a:rPr>
              <a:t>编辑您要的内容，建议您在展示时采用微软雅黑字体</a:t>
            </a:r>
          </a:p>
        </p:txBody>
      </p:sp>
      <p:sp>
        <p:nvSpPr>
          <p:cNvPr id="7" name="文本框 6"/>
          <p:cNvSpPr txBox="1"/>
          <p:nvPr/>
        </p:nvSpPr>
        <p:spPr>
          <a:xfrm>
            <a:off x="2670770" y="2486198"/>
            <a:ext cx="2236510" cy="400110"/>
          </a:xfrm>
          <a:prstGeom prst="rect">
            <a:avLst/>
          </a:prstGeom>
          <a:noFill/>
        </p:spPr>
        <p:txBody>
          <a:bodyPr wrap="none" rtlCol="0">
            <a:spAutoFit/>
          </a:bodyPr>
          <a:lstStyle/>
          <a:p>
            <a:pPr algn="r"/>
            <a:r>
              <a:rPr lang="zh-CN" altLang="en-US" sz="2000" noProof="0" dirty="0">
                <a:ln>
                  <a:noFill/>
                </a:ln>
                <a:solidFill>
                  <a:schemeClr val="tx1">
                    <a:lumMod val="65000"/>
                    <a:lumOff val="35000"/>
                  </a:schemeClr>
                </a:solidFill>
                <a:uLnTx/>
                <a:uFillTx/>
                <a:latin typeface="方正兰亭超细黑简体" panose="02000000000000000000" pitchFamily="2" charset="-122"/>
                <a:ea typeface="方正兰亭超细黑简体" panose="02000000000000000000" pitchFamily="2" charset="-122"/>
                <a:sym typeface="+mn-ea"/>
              </a:rPr>
              <a:t>在此添加您的文本</a:t>
            </a:r>
          </a:p>
        </p:txBody>
      </p:sp>
      <p:sp>
        <p:nvSpPr>
          <p:cNvPr id="8" name="文本框 7"/>
          <p:cNvSpPr txBox="1"/>
          <p:nvPr/>
        </p:nvSpPr>
        <p:spPr>
          <a:xfrm>
            <a:off x="629920" y="2879090"/>
            <a:ext cx="4277360" cy="70801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200000"/>
              </a:lnSpc>
            </a:pPr>
            <a:r>
              <a:rPr lang="zh-CN" altLang="en-US" sz="700" dirty="0">
                <a:solidFill>
                  <a:schemeClr val="tx1">
                    <a:lumMod val="65000"/>
                    <a:lumOff val="35000"/>
                  </a:schemeClr>
                </a:solidFill>
                <a:ea typeface="微软雅黑" panose="020B0503020204020204" charset="-122"/>
                <a:cs typeface="+mn-lt"/>
                <a:sym typeface="Arial" panose="020B0604020202020204" pitchFamily="34" charset="0"/>
              </a:rPr>
              <a:t>单击此处编辑您要的内容，建议您在展示时采用微软雅黑字体，本模版所有图形线条及其相应素材均可自由编辑、改色、替换。用户可以在投影仪或者计算机上进行演示也可以将演示文稿打印出来制作成。</a:t>
            </a:r>
            <a:endParaRPr lang="en-US" altLang="zh-CN" sz="700" dirty="0">
              <a:solidFill>
                <a:schemeClr val="tx1">
                  <a:lumMod val="65000"/>
                  <a:lumOff val="35000"/>
                </a:schemeClr>
              </a:solidFill>
              <a:ea typeface="微软雅黑" panose="020B0503020204020204" charset="-122"/>
              <a:cs typeface="+mn-lt"/>
              <a:sym typeface="Arial" panose="020B0604020202020204" pitchFamily="34" charset="0"/>
            </a:endParaRPr>
          </a:p>
          <a:p>
            <a:pPr algn="r">
              <a:lnSpc>
                <a:spcPct val="200000"/>
              </a:lnSpc>
            </a:pPr>
            <a:r>
              <a:rPr lang="zh-CN" altLang="en-US" sz="700" dirty="0">
                <a:solidFill>
                  <a:schemeClr val="tx1">
                    <a:lumMod val="65000"/>
                    <a:lumOff val="35000"/>
                  </a:schemeClr>
                </a:solidFill>
                <a:ea typeface="微软雅黑" panose="020B0503020204020204" charset="-122"/>
                <a:cs typeface="+mn-lt"/>
                <a:sym typeface="Arial" panose="020B0604020202020204" pitchFamily="34" charset="0"/>
              </a:rPr>
              <a:t>编辑您要的内容，建议您在展示时采用微软雅黑字体</a:t>
            </a:r>
          </a:p>
        </p:txBody>
      </p:sp>
      <p:sp>
        <p:nvSpPr>
          <p:cNvPr id="9" name="文本框 8"/>
          <p:cNvSpPr txBox="1"/>
          <p:nvPr/>
        </p:nvSpPr>
        <p:spPr>
          <a:xfrm>
            <a:off x="2670770" y="4844588"/>
            <a:ext cx="2236510" cy="400110"/>
          </a:xfrm>
          <a:prstGeom prst="rect">
            <a:avLst/>
          </a:prstGeom>
          <a:noFill/>
        </p:spPr>
        <p:txBody>
          <a:bodyPr wrap="none" rtlCol="0">
            <a:spAutoFit/>
          </a:bodyPr>
          <a:lstStyle/>
          <a:p>
            <a:pPr algn="r"/>
            <a:r>
              <a:rPr lang="zh-CN" altLang="en-US" sz="2000" noProof="0" dirty="0">
                <a:ln>
                  <a:noFill/>
                </a:ln>
                <a:solidFill>
                  <a:schemeClr val="tx1">
                    <a:lumMod val="65000"/>
                    <a:lumOff val="35000"/>
                  </a:schemeClr>
                </a:solidFill>
                <a:uLnTx/>
                <a:uFillTx/>
                <a:latin typeface="方正兰亭超细黑简体" panose="02000000000000000000" pitchFamily="2" charset="-122"/>
                <a:ea typeface="方正兰亭超细黑简体" panose="02000000000000000000" pitchFamily="2" charset="-122"/>
                <a:sym typeface="+mn-ea"/>
              </a:rPr>
              <a:t>在此添加您的文本</a:t>
            </a:r>
          </a:p>
        </p:txBody>
      </p:sp>
      <p:sp>
        <p:nvSpPr>
          <p:cNvPr id="10" name="文本框 9"/>
          <p:cNvSpPr txBox="1"/>
          <p:nvPr/>
        </p:nvSpPr>
        <p:spPr>
          <a:xfrm>
            <a:off x="629920" y="5237480"/>
            <a:ext cx="4277360" cy="70801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200000"/>
              </a:lnSpc>
            </a:pPr>
            <a:r>
              <a:rPr lang="zh-CN" altLang="en-US" sz="700" dirty="0">
                <a:solidFill>
                  <a:schemeClr val="tx1">
                    <a:lumMod val="65000"/>
                    <a:lumOff val="35000"/>
                  </a:schemeClr>
                </a:solidFill>
                <a:ea typeface="微软雅黑" panose="020B0503020204020204" charset="-122"/>
                <a:cs typeface="+mn-lt"/>
                <a:sym typeface="Arial" panose="020B0604020202020204" pitchFamily="34" charset="0"/>
              </a:rPr>
              <a:t>单击此处编辑您要的内容，建议您在展示时采用微软雅黑字体，本模版所有图形线条及其相应素材均可自由编辑、改色、替换。用户可以在投影仪或者计算机上进行演示也可以将演示文稿打印出来制作成。</a:t>
            </a:r>
            <a:endParaRPr lang="en-US" altLang="zh-CN" sz="700" dirty="0">
              <a:solidFill>
                <a:schemeClr val="tx1">
                  <a:lumMod val="65000"/>
                  <a:lumOff val="35000"/>
                </a:schemeClr>
              </a:solidFill>
              <a:ea typeface="微软雅黑" panose="020B0503020204020204" charset="-122"/>
              <a:cs typeface="+mn-lt"/>
              <a:sym typeface="Arial" panose="020B0604020202020204" pitchFamily="34" charset="0"/>
            </a:endParaRPr>
          </a:p>
          <a:p>
            <a:pPr algn="r">
              <a:lnSpc>
                <a:spcPct val="200000"/>
              </a:lnSpc>
            </a:pPr>
            <a:r>
              <a:rPr lang="zh-CN" altLang="en-US" sz="700" dirty="0">
                <a:solidFill>
                  <a:schemeClr val="tx1">
                    <a:lumMod val="65000"/>
                    <a:lumOff val="35000"/>
                  </a:schemeClr>
                </a:solidFill>
                <a:ea typeface="微软雅黑" panose="020B0503020204020204" charset="-122"/>
                <a:cs typeface="+mn-lt"/>
                <a:sym typeface="Arial" panose="020B0604020202020204" pitchFamily="34" charset="0"/>
              </a:rPr>
              <a:t>编辑您要的内容，建议您在展示时采用微软雅黑字体</a:t>
            </a:r>
          </a:p>
        </p:txBody>
      </p:sp>
      <p:grpSp>
        <p:nvGrpSpPr>
          <p:cNvPr id="23" name="组合 22">
            <a:extLst>
              <a:ext uri="{FF2B5EF4-FFF2-40B4-BE49-F238E27FC236}">
                <a16:creationId xmlns:a16="http://schemas.microsoft.com/office/drawing/2014/main" id="{B8B331E4-4445-48DF-B050-3A81EDAB905E}"/>
              </a:ext>
            </a:extLst>
          </p:cNvPr>
          <p:cNvGrpSpPr/>
          <p:nvPr/>
        </p:nvGrpSpPr>
        <p:grpSpPr>
          <a:xfrm>
            <a:off x="5080337" y="394170"/>
            <a:ext cx="2031325" cy="567461"/>
            <a:chOff x="5080337" y="394170"/>
            <a:chExt cx="2031325" cy="567461"/>
          </a:xfrm>
        </p:grpSpPr>
        <p:sp>
          <p:nvSpPr>
            <p:cNvPr id="24" name="文本框 23">
              <a:extLst>
                <a:ext uri="{FF2B5EF4-FFF2-40B4-BE49-F238E27FC236}">
                  <a16:creationId xmlns:a16="http://schemas.microsoft.com/office/drawing/2014/main" id="{67084A35-5900-498E-ADF0-D1BC0FD75B76}"/>
                </a:ext>
              </a:extLst>
            </p:cNvPr>
            <p:cNvSpPr txBox="1"/>
            <p:nvPr/>
          </p:nvSpPr>
          <p:spPr>
            <a:xfrm>
              <a:off x="5080337" y="394170"/>
              <a:ext cx="2031325" cy="461665"/>
            </a:xfrm>
            <a:prstGeom prst="rect">
              <a:avLst/>
            </a:prstGeom>
            <a:noFill/>
          </p:spPr>
          <p:txBody>
            <a:bodyPr wrap="none" rtlCol="0">
              <a:spAutoFit/>
            </a:bodyPr>
            <a:lstStyle/>
            <a:p>
              <a:pPr algn="l"/>
              <a:r>
                <a:rPr lang="zh-CN" altLang="en-US" sz="2400" dirty="0">
                  <a:solidFill>
                    <a:schemeClr val="tx1">
                      <a:lumMod val="85000"/>
                      <a:lumOff val="15000"/>
                    </a:schemeClr>
                  </a:solidFill>
                  <a:latin typeface="方正兰亭超细黑简体" panose="02000000000000000000" pitchFamily="2" charset="-122"/>
                  <a:ea typeface="方正兰亭超细黑简体" panose="02000000000000000000" pitchFamily="2" charset="-122"/>
                  <a:sym typeface="+mn-ea"/>
                </a:rPr>
                <a:t>点击添加标题</a:t>
              </a:r>
              <a:endParaRPr lang="zh-CN" altLang="en-US" sz="2400" dirty="0">
                <a:solidFill>
                  <a:schemeClr val="tx1">
                    <a:lumMod val="85000"/>
                    <a:lumOff val="15000"/>
                  </a:schemeClr>
                </a:solidFill>
                <a:effectLst/>
                <a:latin typeface="方正兰亭超细黑简体" panose="02000000000000000000" pitchFamily="2" charset="-122"/>
                <a:ea typeface="方正兰亭超细黑简体" panose="02000000000000000000" pitchFamily="2" charset="-122"/>
                <a:sym typeface="+mn-ea"/>
              </a:endParaRPr>
            </a:p>
          </p:txBody>
        </p:sp>
        <p:sp>
          <p:nvSpPr>
            <p:cNvPr id="30" name="矩形 29">
              <a:extLst>
                <a:ext uri="{FF2B5EF4-FFF2-40B4-BE49-F238E27FC236}">
                  <a16:creationId xmlns:a16="http://schemas.microsoft.com/office/drawing/2014/main" id="{AB22AE15-15F7-4D99-BFD8-BF168893E2D6}"/>
                </a:ext>
              </a:extLst>
            </p:cNvPr>
            <p:cNvSpPr/>
            <p:nvPr/>
          </p:nvSpPr>
          <p:spPr>
            <a:xfrm flipV="1">
              <a:off x="5581133" y="915912"/>
              <a:ext cx="1029731"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250" advClick="0" advTm="6000">
        <p:random/>
      </p:transition>
    </mc:Choice>
    <mc:Fallback xmlns="">
      <p:transition spd="slow" advClick="0" advTm="6000">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形状 14">
            <a:extLst>
              <a:ext uri="{FF2B5EF4-FFF2-40B4-BE49-F238E27FC236}">
                <a16:creationId xmlns:a16="http://schemas.microsoft.com/office/drawing/2014/main" id="{57337B68-BC56-44C9-BD51-9E994066158C}"/>
              </a:ext>
            </a:extLst>
          </p:cNvPr>
          <p:cNvSpPr/>
          <p:nvPr/>
        </p:nvSpPr>
        <p:spPr>
          <a:xfrm>
            <a:off x="1509486" y="1785411"/>
            <a:ext cx="9318171" cy="2762743"/>
          </a:xfrm>
          <a:custGeom>
            <a:avLst/>
            <a:gdLst>
              <a:gd name="connsiteX0" fmla="*/ 0 w 9318171"/>
              <a:gd name="connsiteY0" fmla="*/ 1670130 h 2762743"/>
              <a:gd name="connsiteX1" fmla="*/ 1364343 w 9318171"/>
              <a:gd name="connsiteY1" fmla="*/ 2439387 h 2762743"/>
              <a:gd name="connsiteX2" fmla="*/ 3526971 w 9318171"/>
              <a:gd name="connsiteY2" fmla="*/ 1046016 h 2762743"/>
              <a:gd name="connsiteX3" fmla="*/ 5660571 w 9318171"/>
              <a:gd name="connsiteY3" fmla="*/ 2758702 h 2762743"/>
              <a:gd name="connsiteX4" fmla="*/ 7765143 w 9318171"/>
              <a:gd name="connsiteY4" fmla="*/ 450930 h 2762743"/>
              <a:gd name="connsiteX5" fmla="*/ 9318171 w 9318171"/>
              <a:gd name="connsiteY5" fmla="*/ 987 h 2762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18171" h="2762743">
                <a:moveTo>
                  <a:pt x="0" y="1670130"/>
                </a:moveTo>
                <a:cubicBezTo>
                  <a:pt x="388257" y="2106768"/>
                  <a:pt x="776515" y="2543406"/>
                  <a:pt x="1364343" y="2439387"/>
                </a:cubicBezTo>
                <a:cubicBezTo>
                  <a:pt x="1952171" y="2335368"/>
                  <a:pt x="2810933" y="992797"/>
                  <a:pt x="3526971" y="1046016"/>
                </a:cubicBezTo>
                <a:cubicBezTo>
                  <a:pt x="4243009" y="1099235"/>
                  <a:pt x="4954209" y="2857883"/>
                  <a:pt x="5660571" y="2758702"/>
                </a:cubicBezTo>
                <a:cubicBezTo>
                  <a:pt x="6366933" y="2659521"/>
                  <a:pt x="7155543" y="910549"/>
                  <a:pt x="7765143" y="450930"/>
                </a:cubicBezTo>
                <a:cubicBezTo>
                  <a:pt x="8374743" y="-8689"/>
                  <a:pt x="8846457" y="-3851"/>
                  <a:pt x="9318171" y="987"/>
                </a:cubicBezTo>
              </a:path>
            </a:pathLst>
          </a:custGeom>
          <a:noFill/>
          <a:ln>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等线" panose="02010600030101010101" pitchFamily="2" charset="-122"/>
              <a:cs typeface="+mn-cs"/>
            </a:endParaRPr>
          </a:p>
        </p:txBody>
      </p:sp>
      <p:grpSp>
        <p:nvGrpSpPr>
          <p:cNvPr id="16" name="组合 15">
            <a:extLst>
              <a:ext uri="{FF2B5EF4-FFF2-40B4-BE49-F238E27FC236}">
                <a16:creationId xmlns:a16="http://schemas.microsoft.com/office/drawing/2014/main" id="{4BDF27D8-516E-4DFA-A7D3-A632CD7BE32C}"/>
              </a:ext>
            </a:extLst>
          </p:cNvPr>
          <p:cNvGrpSpPr/>
          <p:nvPr/>
        </p:nvGrpSpPr>
        <p:grpSpPr>
          <a:xfrm>
            <a:off x="3522517" y="4131157"/>
            <a:ext cx="2336361" cy="975474"/>
            <a:chOff x="3052308" y="3370368"/>
            <a:chExt cx="1816091" cy="1120678"/>
          </a:xfrm>
        </p:grpSpPr>
        <p:sp>
          <p:nvSpPr>
            <p:cNvPr id="17" name="矩形 16">
              <a:extLst>
                <a:ext uri="{FF2B5EF4-FFF2-40B4-BE49-F238E27FC236}">
                  <a16:creationId xmlns:a16="http://schemas.microsoft.com/office/drawing/2014/main" id="{A796A10F-449D-4ADF-A91D-3C5F32D22200}"/>
                </a:ext>
              </a:extLst>
            </p:cNvPr>
            <p:cNvSpPr/>
            <p:nvPr/>
          </p:nvSpPr>
          <p:spPr bwMode="auto">
            <a:xfrm>
              <a:off x="3052309" y="3693257"/>
              <a:ext cx="1816090" cy="797789"/>
            </a:xfrm>
            <a:prstGeom prst="rect">
              <a:avLst/>
            </a:prstGeom>
          </p:spPr>
          <p:txBody>
            <a:bodyPr wrap="square">
              <a:spAutoFit/>
              <a:scene3d>
                <a:camera prst="orthographicFront"/>
                <a:lightRig rig="threePt" dir="t"/>
              </a:scene3d>
              <a:sp3d contourW="12700"/>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00000">
                      <a:lumMod val="65000"/>
                      <a:lumOff val="35000"/>
                    </a:srgbClr>
                  </a:solidFill>
                  <a:effectLst/>
                  <a:uLnTx/>
                  <a:uFillTx/>
                  <a:latin typeface="等线" panose="02010600030101010101" pitchFamily="2" charset="-122"/>
                  <a:ea typeface="等线" panose="02010600030101010101" pitchFamily="2" charset="-122"/>
                  <a:cs typeface="+mn-cs"/>
                </a:rPr>
                <a:t>点击输入简要文字内容，文字内容需概括精炼，言简意赅的说明分项内容言简意赅的说明分项内容</a:t>
              </a:r>
              <a:endParaRPr kumimoji="0" lang="en-US" altLang="zh-CN" sz="900" b="0" i="0" u="none" strike="noStrike" kern="1200" cap="none" spc="0" normalizeH="0" baseline="0" noProof="0" dirty="0">
                <a:ln>
                  <a:noFill/>
                </a:ln>
                <a:solidFill>
                  <a:srgbClr val="000000">
                    <a:lumMod val="65000"/>
                    <a:lumOff val="35000"/>
                  </a:srgbClr>
                </a:solidFill>
                <a:effectLst/>
                <a:uLnTx/>
                <a:uFillTx/>
                <a:latin typeface="等线" panose="02010600030101010101" pitchFamily="2" charset="-122"/>
                <a:ea typeface="等线" panose="02010600030101010101" pitchFamily="2" charset="-122"/>
                <a:cs typeface="+mn-cs"/>
              </a:endParaRPr>
            </a:p>
          </p:txBody>
        </p:sp>
        <p:sp>
          <p:nvSpPr>
            <p:cNvPr id="18" name="文本框 17">
              <a:extLst>
                <a:ext uri="{FF2B5EF4-FFF2-40B4-BE49-F238E27FC236}">
                  <a16:creationId xmlns:a16="http://schemas.microsoft.com/office/drawing/2014/main" id="{56AC526B-C9F6-4B77-B280-9055CCC7696D}"/>
                </a:ext>
              </a:extLst>
            </p:cNvPr>
            <p:cNvSpPr txBox="1"/>
            <p:nvPr/>
          </p:nvSpPr>
          <p:spPr>
            <a:xfrm>
              <a:off x="3052308" y="3370368"/>
              <a:ext cx="1514761" cy="422098"/>
            </a:xfrm>
            <a:prstGeom prst="rect">
              <a:avLst/>
            </a:prstGeom>
            <a:noFill/>
          </p:spPr>
          <p:txBody>
            <a:bodyPr wrap="square" rtlCol="0">
              <a:spAutoFit/>
              <a:scene3d>
                <a:camera prst="orthographicFront"/>
                <a:lightRig rig="threePt" dir="t"/>
              </a:scene3d>
              <a:sp3d contourW="12700"/>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思源黑体 CN Bold" panose="020B0800000000000000" pitchFamily="34" charset="-122"/>
                  <a:ea typeface="思源黑体 CN Bold" panose="020B0800000000000000" pitchFamily="34" charset="-122"/>
                  <a:cs typeface="+mn-cs"/>
                </a:rPr>
                <a:t>标题文字添加</a:t>
              </a:r>
            </a:p>
          </p:txBody>
        </p:sp>
      </p:grpSp>
      <p:grpSp>
        <p:nvGrpSpPr>
          <p:cNvPr id="19" name="组合 18">
            <a:extLst>
              <a:ext uri="{FF2B5EF4-FFF2-40B4-BE49-F238E27FC236}">
                <a16:creationId xmlns:a16="http://schemas.microsoft.com/office/drawing/2014/main" id="{349751B7-9559-4AFA-8D0E-9A1626020B44}"/>
              </a:ext>
            </a:extLst>
          </p:cNvPr>
          <p:cNvGrpSpPr/>
          <p:nvPr/>
        </p:nvGrpSpPr>
        <p:grpSpPr>
          <a:xfrm>
            <a:off x="7918410" y="4427709"/>
            <a:ext cx="2336361" cy="975474"/>
            <a:chOff x="3052308" y="3370368"/>
            <a:chExt cx="1816091" cy="1120678"/>
          </a:xfrm>
        </p:grpSpPr>
        <p:sp>
          <p:nvSpPr>
            <p:cNvPr id="20" name="矩形 19">
              <a:extLst>
                <a:ext uri="{FF2B5EF4-FFF2-40B4-BE49-F238E27FC236}">
                  <a16:creationId xmlns:a16="http://schemas.microsoft.com/office/drawing/2014/main" id="{6BD5C516-F95D-4FA0-81A2-7E0C450B59FD}"/>
                </a:ext>
              </a:extLst>
            </p:cNvPr>
            <p:cNvSpPr/>
            <p:nvPr/>
          </p:nvSpPr>
          <p:spPr bwMode="auto">
            <a:xfrm>
              <a:off x="3052309" y="3693257"/>
              <a:ext cx="1816090" cy="797789"/>
            </a:xfrm>
            <a:prstGeom prst="rect">
              <a:avLst/>
            </a:prstGeom>
          </p:spPr>
          <p:txBody>
            <a:bodyPr wrap="square">
              <a:spAutoFit/>
              <a:scene3d>
                <a:camera prst="orthographicFront"/>
                <a:lightRig rig="threePt" dir="t"/>
              </a:scene3d>
              <a:sp3d contourW="12700"/>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00000">
                      <a:lumMod val="65000"/>
                      <a:lumOff val="35000"/>
                    </a:srgbClr>
                  </a:solidFill>
                  <a:effectLst/>
                  <a:uLnTx/>
                  <a:uFillTx/>
                  <a:latin typeface="等线" panose="02010600030101010101" pitchFamily="2" charset="-122"/>
                  <a:ea typeface="等线" panose="02010600030101010101" pitchFamily="2" charset="-122"/>
                  <a:cs typeface="+mn-cs"/>
                </a:rPr>
                <a:t>点击输入简要文字内容，文字内容需概括精炼，言简意赅的说明分项内容言简意赅的说明分项内容</a:t>
              </a:r>
              <a:endParaRPr kumimoji="0" lang="en-US" altLang="zh-CN" sz="900" b="0" i="0" u="none" strike="noStrike" kern="1200" cap="none" spc="0" normalizeH="0" baseline="0" noProof="0" dirty="0">
                <a:ln>
                  <a:noFill/>
                </a:ln>
                <a:solidFill>
                  <a:srgbClr val="000000">
                    <a:lumMod val="65000"/>
                    <a:lumOff val="35000"/>
                  </a:srgbClr>
                </a:solidFill>
                <a:effectLst/>
                <a:uLnTx/>
                <a:uFillTx/>
                <a:latin typeface="等线" panose="02010600030101010101" pitchFamily="2" charset="-122"/>
                <a:ea typeface="等线" panose="02010600030101010101" pitchFamily="2" charset="-122"/>
                <a:cs typeface="+mn-cs"/>
              </a:endParaRPr>
            </a:p>
          </p:txBody>
        </p:sp>
        <p:sp>
          <p:nvSpPr>
            <p:cNvPr id="21" name="文本框 20">
              <a:extLst>
                <a:ext uri="{FF2B5EF4-FFF2-40B4-BE49-F238E27FC236}">
                  <a16:creationId xmlns:a16="http://schemas.microsoft.com/office/drawing/2014/main" id="{432A5740-2418-4F5F-A2DB-8CCE691F5986}"/>
                </a:ext>
              </a:extLst>
            </p:cNvPr>
            <p:cNvSpPr txBox="1"/>
            <p:nvPr/>
          </p:nvSpPr>
          <p:spPr>
            <a:xfrm>
              <a:off x="3052308" y="3370368"/>
              <a:ext cx="1514761" cy="422098"/>
            </a:xfrm>
            <a:prstGeom prst="rect">
              <a:avLst/>
            </a:prstGeom>
            <a:noFill/>
          </p:spPr>
          <p:txBody>
            <a:bodyPr wrap="square" rtlCol="0">
              <a:spAutoFit/>
              <a:scene3d>
                <a:camera prst="orthographicFront"/>
                <a:lightRig rig="threePt" dir="t"/>
              </a:scene3d>
              <a:sp3d contourW="12700"/>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思源黑体 CN Bold" panose="020B0800000000000000" pitchFamily="34" charset="-122"/>
                  <a:ea typeface="思源黑体 CN Bold" panose="020B0800000000000000" pitchFamily="34" charset="-122"/>
                  <a:cs typeface="+mn-cs"/>
                </a:rPr>
                <a:t>标题文字添加</a:t>
              </a:r>
            </a:p>
          </p:txBody>
        </p:sp>
      </p:grpSp>
      <p:grpSp>
        <p:nvGrpSpPr>
          <p:cNvPr id="22" name="组合 21">
            <a:extLst>
              <a:ext uri="{FF2B5EF4-FFF2-40B4-BE49-F238E27FC236}">
                <a16:creationId xmlns:a16="http://schemas.microsoft.com/office/drawing/2014/main" id="{A97AA8E6-5C80-469E-A947-8F756EA17230}"/>
              </a:ext>
            </a:extLst>
          </p:cNvPr>
          <p:cNvGrpSpPr/>
          <p:nvPr/>
        </p:nvGrpSpPr>
        <p:grpSpPr>
          <a:xfrm>
            <a:off x="6168571" y="2119430"/>
            <a:ext cx="2336361" cy="975474"/>
            <a:chOff x="3052308" y="3370368"/>
            <a:chExt cx="1816091" cy="1120678"/>
          </a:xfrm>
        </p:grpSpPr>
        <p:sp>
          <p:nvSpPr>
            <p:cNvPr id="23" name="矩形 22">
              <a:extLst>
                <a:ext uri="{FF2B5EF4-FFF2-40B4-BE49-F238E27FC236}">
                  <a16:creationId xmlns:a16="http://schemas.microsoft.com/office/drawing/2014/main" id="{B924B4EC-7E77-41EF-904F-C30845617833}"/>
                </a:ext>
              </a:extLst>
            </p:cNvPr>
            <p:cNvSpPr/>
            <p:nvPr/>
          </p:nvSpPr>
          <p:spPr bwMode="auto">
            <a:xfrm>
              <a:off x="3052308" y="3693257"/>
              <a:ext cx="1816090" cy="797789"/>
            </a:xfrm>
            <a:prstGeom prst="rect">
              <a:avLst/>
            </a:prstGeom>
          </p:spPr>
          <p:txBody>
            <a:bodyPr wrap="square">
              <a:spAutoFit/>
              <a:scene3d>
                <a:camera prst="orthographicFront"/>
                <a:lightRig rig="threePt" dir="t"/>
              </a:scene3d>
              <a:sp3d contourW="12700"/>
            </a:bodyPr>
            <a:lstStyle/>
            <a:p>
              <a:pPr marL="0" marR="0" lvl="0" indent="0" algn="r" defTabSz="457200" rtl="0" eaLnBrk="1" fontAlgn="auto" latinLnBrk="0" hangingPunct="1">
                <a:lnSpc>
                  <a:spcPct val="15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00000">
                      <a:lumMod val="65000"/>
                      <a:lumOff val="35000"/>
                    </a:srgbClr>
                  </a:solidFill>
                  <a:effectLst/>
                  <a:uLnTx/>
                  <a:uFillTx/>
                  <a:latin typeface="等线" panose="02010600030101010101" pitchFamily="2" charset="-122"/>
                  <a:ea typeface="等线" panose="02010600030101010101" pitchFamily="2" charset="-122"/>
                  <a:cs typeface="+mn-cs"/>
                </a:rPr>
                <a:t>点击输入简要文字内容，文字内容需概括精炼，言简意赅的说明分项内容言简意赅的说明分项内容</a:t>
              </a:r>
              <a:endParaRPr kumimoji="0" lang="en-US" altLang="zh-CN" sz="900" b="0" i="0" u="none" strike="noStrike" kern="1200" cap="none" spc="0" normalizeH="0" baseline="0" noProof="0" dirty="0">
                <a:ln>
                  <a:noFill/>
                </a:ln>
                <a:solidFill>
                  <a:srgbClr val="000000">
                    <a:lumMod val="65000"/>
                    <a:lumOff val="35000"/>
                  </a:srgbClr>
                </a:solidFill>
                <a:effectLst/>
                <a:uLnTx/>
                <a:uFillTx/>
                <a:latin typeface="等线" panose="02010600030101010101" pitchFamily="2" charset="-122"/>
                <a:ea typeface="等线" panose="02010600030101010101" pitchFamily="2" charset="-122"/>
                <a:cs typeface="+mn-cs"/>
              </a:endParaRPr>
            </a:p>
          </p:txBody>
        </p:sp>
        <p:sp>
          <p:nvSpPr>
            <p:cNvPr id="24" name="文本框 23">
              <a:extLst>
                <a:ext uri="{FF2B5EF4-FFF2-40B4-BE49-F238E27FC236}">
                  <a16:creationId xmlns:a16="http://schemas.microsoft.com/office/drawing/2014/main" id="{A30FC5B0-5B0C-4BB6-9421-35BD61315E82}"/>
                </a:ext>
              </a:extLst>
            </p:cNvPr>
            <p:cNvSpPr txBox="1"/>
            <p:nvPr/>
          </p:nvSpPr>
          <p:spPr>
            <a:xfrm>
              <a:off x="3353638" y="3370368"/>
              <a:ext cx="1514761" cy="422098"/>
            </a:xfrm>
            <a:prstGeom prst="rect">
              <a:avLst/>
            </a:prstGeom>
            <a:noFill/>
          </p:spPr>
          <p:txBody>
            <a:bodyPr wrap="square" rtlCol="0">
              <a:spAutoFit/>
              <a:scene3d>
                <a:camera prst="orthographicFront"/>
                <a:lightRig rig="threePt" dir="t"/>
              </a:scene3d>
              <a:sp3d contourW="12700"/>
            </a:bodyPr>
            <a:lstStyle/>
            <a:p>
              <a:pPr marL="0" marR="0" lvl="0" indent="0" algn="r" defTabSz="4572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思源黑体 CN Bold" panose="020B0800000000000000" pitchFamily="34" charset="-122"/>
                  <a:ea typeface="思源黑体 CN Bold" panose="020B0800000000000000" pitchFamily="34" charset="-122"/>
                  <a:cs typeface="+mn-cs"/>
                </a:rPr>
                <a:t>标题文字添加</a:t>
              </a:r>
            </a:p>
          </p:txBody>
        </p:sp>
      </p:grpSp>
      <p:grpSp>
        <p:nvGrpSpPr>
          <p:cNvPr id="25" name="组合 24">
            <a:extLst>
              <a:ext uri="{FF2B5EF4-FFF2-40B4-BE49-F238E27FC236}">
                <a16:creationId xmlns:a16="http://schemas.microsoft.com/office/drawing/2014/main" id="{34F603F1-DA1E-4603-B420-A5FFD1C9E739}"/>
              </a:ext>
            </a:extLst>
          </p:cNvPr>
          <p:cNvGrpSpPr/>
          <p:nvPr/>
        </p:nvGrpSpPr>
        <p:grpSpPr>
          <a:xfrm>
            <a:off x="1907842" y="2229764"/>
            <a:ext cx="2336361" cy="975474"/>
            <a:chOff x="3052308" y="3370368"/>
            <a:chExt cx="1816091" cy="1120678"/>
          </a:xfrm>
        </p:grpSpPr>
        <p:sp>
          <p:nvSpPr>
            <p:cNvPr id="26" name="矩形 25">
              <a:extLst>
                <a:ext uri="{FF2B5EF4-FFF2-40B4-BE49-F238E27FC236}">
                  <a16:creationId xmlns:a16="http://schemas.microsoft.com/office/drawing/2014/main" id="{8772198E-0133-4DF0-B88B-41A635B15996}"/>
                </a:ext>
              </a:extLst>
            </p:cNvPr>
            <p:cNvSpPr/>
            <p:nvPr/>
          </p:nvSpPr>
          <p:spPr bwMode="auto">
            <a:xfrm>
              <a:off x="3052308" y="3693257"/>
              <a:ext cx="1816090" cy="797789"/>
            </a:xfrm>
            <a:prstGeom prst="rect">
              <a:avLst/>
            </a:prstGeom>
          </p:spPr>
          <p:txBody>
            <a:bodyPr wrap="square">
              <a:spAutoFit/>
              <a:scene3d>
                <a:camera prst="orthographicFront"/>
                <a:lightRig rig="threePt" dir="t"/>
              </a:scene3d>
              <a:sp3d contourW="12700"/>
            </a:bodyPr>
            <a:lstStyle/>
            <a:p>
              <a:pPr marL="0" marR="0" lvl="0" indent="0" algn="r" defTabSz="457200" rtl="0" eaLnBrk="1" fontAlgn="auto" latinLnBrk="0" hangingPunct="1">
                <a:lnSpc>
                  <a:spcPct val="15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00000">
                      <a:lumMod val="65000"/>
                      <a:lumOff val="35000"/>
                    </a:srgbClr>
                  </a:solidFill>
                  <a:effectLst/>
                  <a:uLnTx/>
                  <a:uFillTx/>
                  <a:latin typeface="等线" panose="02010600030101010101" pitchFamily="2" charset="-122"/>
                  <a:ea typeface="等线" panose="02010600030101010101" pitchFamily="2" charset="-122"/>
                  <a:cs typeface="+mn-cs"/>
                </a:rPr>
                <a:t>点击输入简要文字内容，文字内容需概括精炼，言简意赅的说明分项内容言简意赅的说明分项内容</a:t>
              </a:r>
              <a:endParaRPr kumimoji="0" lang="en-US" altLang="zh-CN" sz="900" b="0" i="0" u="none" strike="noStrike" kern="1200" cap="none" spc="0" normalizeH="0" baseline="0" noProof="0" dirty="0">
                <a:ln>
                  <a:noFill/>
                </a:ln>
                <a:solidFill>
                  <a:srgbClr val="000000">
                    <a:lumMod val="65000"/>
                    <a:lumOff val="35000"/>
                  </a:srgbClr>
                </a:solidFill>
                <a:effectLst/>
                <a:uLnTx/>
                <a:uFillTx/>
                <a:latin typeface="等线" panose="02010600030101010101" pitchFamily="2" charset="-122"/>
                <a:ea typeface="等线" panose="02010600030101010101" pitchFamily="2" charset="-122"/>
                <a:cs typeface="+mn-cs"/>
              </a:endParaRPr>
            </a:p>
          </p:txBody>
        </p:sp>
        <p:sp>
          <p:nvSpPr>
            <p:cNvPr id="27" name="文本框 26">
              <a:extLst>
                <a:ext uri="{FF2B5EF4-FFF2-40B4-BE49-F238E27FC236}">
                  <a16:creationId xmlns:a16="http://schemas.microsoft.com/office/drawing/2014/main" id="{38B79F88-F253-4E59-B631-2E72114065FB}"/>
                </a:ext>
              </a:extLst>
            </p:cNvPr>
            <p:cNvSpPr txBox="1"/>
            <p:nvPr/>
          </p:nvSpPr>
          <p:spPr>
            <a:xfrm>
              <a:off x="3353638" y="3370368"/>
              <a:ext cx="1514761" cy="422098"/>
            </a:xfrm>
            <a:prstGeom prst="rect">
              <a:avLst/>
            </a:prstGeom>
            <a:noFill/>
          </p:spPr>
          <p:txBody>
            <a:bodyPr wrap="square" rtlCol="0">
              <a:spAutoFit/>
              <a:scene3d>
                <a:camera prst="orthographicFront"/>
                <a:lightRig rig="threePt" dir="t"/>
              </a:scene3d>
              <a:sp3d contourW="12700"/>
            </a:bodyPr>
            <a:lstStyle/>
            <a:p>
              <a:pPr marL="0" marR="0" lvl="0" indent="0" algn="r" defTabSz="4572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思源黑体 CN Bold" panose="020B0800000000000000" pitchFamily="34" charset="-122"/>
                  <a:ea typeface="思源黑体 CN Bold" panose="020B0800000000000000" pitchFamily="34" charset="-122"/>
                  <a:cs typeface="+mn-cs"/>
                </a:rPr>
                <a:t>标题文字添加</a:t>
              </a:r>
            </a:p>
          </p:txBody>
        </p:sp>
      </p:grpSp>
      <p:grpSp>
        <p:nvGrpSpPr>
          <p:cNvPr id="28" name="组合 27">
            <a:extLst>
              <a:ext uri="{FF2B5EF4-FFF2-40B4-BE49-F238E27FC236}">
                <a16:creationId xmlns:a16="http://schemas.microsoft.com/office/drawing/2014/main" id="{97403284-3122-4599-A846-9502EA86B4C8}"/>
              </a:ext>
            </a:extLst>
          </p:cNvPr>
          <p:cNvGrpSpPr/>
          <p:nvPr/>
        </p:nvGrpSpPr>
        <p:grpSpPr>
          <a:xfrm>
            <a:off x="2389413" y="3569421"/>
            <a:ext cx="1050472" cy="1094952"/>
            <a:chOff x="2389413" y="3569421"/>
            <a:chExt cx="1050472" cy="1094952"/>
          </a:xfrm>
        </p:grpSpPr>
        <p:sp>
          <p:nvSpPr>
            <p:cNvPr id="29" name="任意多边形: 形状 28">
              <a:extLst>
                <a:ext uri="{FF2B5EF4-FFF2-40B4-BE49-F238E27FC236}">
                  <a16:creationId xmlns:a16="http://schemas.microsoft.com/office/drawing/2014/main" id="{F2F4A7B3-D89E-4F48-833F-9A843FCDB253}"/>
                </a:ext>
              </a:extLst>
            </p:cNvPr>
            <p:cNvSpPr/>
            <p:nvPr/>
          </p:nvSpPr>
          <p:spPr>
            <a:xfrm rot="2693453">
              <a:off x="2389413" y="3569421"/>
              <a:ext cx="1050472" cy="1094952"/>
            </a:xfrm>
            <a:custGeom>
              <a:avLst/>
              <a:gdLst>
                <a:gd name="connsiteX0" fmla="*/ 217446 w 3616003"/>
                <a:gd name="connsiteY0" fmla="*/ 1996443 h 3769115"/>
                <a:gd name="connsiteX1" fmla="*/ 1848126 w 3616003"/>
                <a:gd name="connsiteY1" fmla="*/ 3 h 3769115"/>
                <a:gd name="connsiteX2" fmla="*/ 3615966 w 3616003"/>
                <a:gd name="connsiteY2" fmla="*/ 1981203 h 3769115"/>
                <a:gd name="connsiteX3" fmla="*/ 1893846 w 3616003"/>
                <a:gd name="connsiteY3" fmla="*/ 3749043 h 3769115"/>
                <a:gd name="connsiteX4" fmla="*/ 202206 w 3616003"/>
                <a:gd name="connsiteY4" fmla="*/ 2880363 h 3769115"/>
                <a:gd name="connsiteX5" fmla="*/ 217446 w 3616003"/>
                <a:gd name="connsiteY5" fmla="*/ 1996443 h 3769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16003" h="3769115">
                  <a:moveTo>
                    <a:pt x="217446" y="1996443"/>
                  </a:moveTo>
                  <a:cubicBezTo>
                    <a:pt x="491766" y="1516383"/>
                    <a:pt x="1281706" y="2543"/>
                    <a:pt x="1848126" y="3"/>
                  </a:cubicBezTo>
                  <a:cubicBezTo>
                    <a:pt x="2414546" y="-2537"/>
                    <a:pt x="3608346" y="1356363"/>
                    <a:pt x="3615966" y="1981203"/>
                  </a:cubicBezTo>
                  <a:cubicBezTo>
                    <a:pt x="3623586" y="2606043"/>
                    <a:pt x="2462806" y="3599183"/>
                    <a:pt x="1893846" y="3749043"/>
                  </a:cubicBezTo>
                  <a:cubicBezTo>
                    <a:pt x="1324886" y="3898903"/>
                    <a:pt x="486686" y="3169923"/>
                    <a:pt x="202206" y="2880363"/>
                  </a:cubicBezTo>
                  <a:cubicBezTo>
                    <a:pt x="-82274" y="2590803"/>
                    <a:pt x="-56874" y="2476503"/>
                    <a:pt x="217446" y="1996443"/>
                  </a:cubicBezTo>
                  <a:close/>
                </a:path>
              </a:pathLst>
            </a:custGeom>
            <a:solidFill>
              <a:srgbClr val="06685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Calibri"/>
                <a:ea typeface="等线" panose="02010600030101010101" pitchFamily="2" charset="-122"/>
                <a:cs typeface="+mn-cs"/>
              </a:endParaRPr>
            </a:p>
          </p:txBody>
        </p:sp>
        <p:sp>
          <p:nvSpPr>
            <p:cNvPr id="30" name="文本框 29">
              <a:extLst>
                <a:ext uri="{FF2B5EF4-FFF2-40B4-BE49-F238E27FC236}">
                  <a16:creationId xmlns:a16="http://schemas.microsoft.com/office/drawing/2014/main" id="{D2179D4C-E5FB-4568-ACF7-73EF60F77FB2}"/>
                </a:ext>
              </a:extLst>
            </p:cNvPr>
            <p:cNvSpPr txBox="1"/>
            <p:nvPr/>
          </p:nvSpPr>
          <p:spPr>
            <a:xfrm>
              <a:off x="2468864" y="3912503"/>
              <a:ext cx="849038" cy="46166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FFFFFF"/>
                  </a:solidFill>
                  <a:effectLst/>
                  <a:uLnTx/>
                  <a:uFillTx/>
                  <a:latin typeface="Calibri"/>
                  <a:ea typeface="等线" panose="02010600030101010101" pitchFamily="2" charset="-122"/>
                  <a:cs typeface="+mn-cs"/>
                </a:rPr>
                <a:t>2020</a:t>
              </a:r>
              <a:endParaRPr kumimoji="0" lang="zh-CN" altLang="en-US" sz="2400" b="1" i="0" u="none" strike="noStrike" kern="1200" cap="none" spc="0" normalizeH="0" baseline="0" noProof="0" dirty="0">
                <a:ln>
                  <a:noFill/>
                </a:ln>
                <a:solidFill>
                  <a:srgbClr val="FFFFFF"/>
                </a:solidFill>
                <a:effectLst/>
                <a:uLnTx/>
                <a:uFillTx/>
                <a:latin typeface="Calibri"/>
                <a:ea typeface="等线" panose="02010600030101010101" pitchFamily="2" charset="-122"/>
                <a:cs typeface="+mn-cs"/>
              </a:endParaRPr>
            </a:p>
          </p:txBody>
        </p:sp>
      </p:grpSp>
      <p:grpSp>
        <p:nvGrpSpPr>
          <p:cNvPr id="31" name="组合 30">
            <a:extLst>
              <a:ext uri="{FF2B5EF4-FFF2-40B4-BE49-F238E27FC236}">
                <a16:creationId xmlns:a16="http://schemas.microsoft.com/office/drawing/2014/main" id="{560CCD61-9A19-42B1-93CB-884876273E63}"/>
              </a:ext>
            </a:extLst>
          </p:cNvPr>
          <p:cNvGrpSpPr/>
          <p:nvPr/>
        </p:nvGrpSpPr>
        <p:grpSpPr>
          <a:xfrm>
            <a:off x="4519632" y="2248204"/>
            <a:ext cx="1050472" cy="1094952"/>
            <a:chOff x="4519632" y="2248204"/>
            <a:chExt cx="1050472" cy="1094952"/>
          </a:xfrm>
        </p:grpSpPr>
        <p:sp>
          <p:nvSpPr>
            <p:cNvPr id="32" name="任意多边形: 形状 31">
              <a:extLst>
                <a:ext uri="{FF2B5EF4-FFF2-40B4-BE49-F238E27FC236}">
                  <a16:creationId xmlns:a16="http://schemas.microsoft.com/office/drawing/2014/main" id="{7FBE726E-5654-4055-B59B-275A269DAEBD}"/>
                </a:ext>
              </a:extLst>
            </p:cNvPr>
            <p:cNvSpPr/>
            <p:nvPr/>
          </p:nvSpPr>
          <p:spPr>
            <a:xfrm>
              <a:off x="4519632" y="2248204"/>
              <a:ext cx="1050472" cy="1094952"/>
            </a:xfrm>
            <a:custGeom>
              <a:avLst/>
              <a:gdLst>
                <a:gd name="connsiteX0" fmla="*/ 217446 w 3616003"/>
                <a:gd name="connsiteY0" fmla="*/ 1996443 h 3769115"/>
                <a:gd name="connsiteX1" fmla="*/ 1848126 w 3616003"/>
                <a:gd name="connsiteY1" fmla="*/ 3 h 3769115"/>
                <a:gd name="connsiteX2" fmla="*/ 3615966 w 3616003"/>
                <a:gd name="connsiteY2" fmla="*/ 1981203 h 3769115"/>
                <a:gd name="connsiteX3" fmla="*/ 1893846 w 3616003"/>
                <a:gd name="connsiteY3" fmla="*/ 3749043 h 3769115"/>
                <a:gd name="connsiteX4" fmla="*/ 202206 w 3616003"/>
                <a:gd name="connsiteY4" fmla="*/ 2880363 h 3769115"/>
                <a:gd name="connsiteX5" fmla="*/ 217446 w 3616003"/>
                <a:gd name="connsiteY5" fmla="*/ 1996443 h 3769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16003" h="3769115">
                  <a:moveTo>
                    <a:pt x="217446" y="1996443"/>
                  </a:moveTo>
                  <a:cubicBezTo>
                    <a:pt x="491766" y="1516383"/>
                    <a:pt x="1281706" y="2543"/>
                    <a:pt x="1848126" y="3"/>
                  </a:cubicBezTo>
                  <a:cubicBezTo>
                    <a:pt x="2414546" y="-2537"/>
                    <a:pt x="3608346" y="1356363"/>
                    <a:pt x="3615966" y="1981203"/>
                  </a:cubicBezTo>
                  <a:cubicBezTo>
                    <a:pt x="3623586" y="2606043"/>
                    <a:pt x="2462806" y="3599183"/>
                    <a:pt x="1893846" y="3749043"/>
                  </a:cubicBezTo>
                  <a:cubicBezTo>
                    <a:pt x="1324886" y="3898903"/>
                    <a:pt x="486686" y="3169923"/>
                    <a:pt x="202206" y="2880363"/>
                  </a:cubicBezTo>
                  <a:cubicBezTo>
                    <a:pt x="-82274" y="2590803"/>
                    <a:pt x="-56874" y="2476503"/>
                    <a:pt x="217446" y="1996443"/>
                  </a:cubicBezTo>
                  <a:close/>
                </a:path>
              </a:pathLst>
            </a:custGeom>
            <a:solidFill>
              <a:srgbClr val="92D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Calibri"/>
                <a:ea typeface="等线" panose="02010600030101010101" pitchFamily="2" charset="-122"/>
                <a:cs typeface="+mn-cs"/>
              </a:endParaRPr>
            </a:p>
          </p:txBody>
        </p:sp>
        <p:sp>
          <p:nvSpPr>
            <p:cNvPr id="33" name="文本框 32">
              <a:extLst>
                <a:ext uri="{FF2B5EF4-FFF2-40B4-BE49-F238E27FC236}">
                  <a16:creationId xmlns:a16="http://schemas.microsoft.com/office/drawing/2014/main" id="{2FBA8418-7D8B-44EB-A50E-F1158C13AA3F}"/>
                </a:ext>
              </a:extLst>
            </p:cNvPr>
            <p:cNvSpPr txBox="1"/>
            <p:nvPr/>
          </p:nvSpPr>
          <p:spPr>
            <a:xfrm>
              <a:off x="4605693" y="2555301"/>
              <a:ext cx="849038" cy="46166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FFFFFF"/>
                  </a:solidFill>
                  <a:effectLst/>
                  <a:uLnTx/>
                  <a:uFillTx/>
                  <a:latin typeface="Calibri"/>
                  <a:ea typeface="等线" panose="02010600030101010101" pitchFamily="2" charset="-122"/>
                  <a:cs typeface="+mn-cs"/>
                </a:rPr>
                <a:t>2021</a:t>
              </a:r>
              <a:endParaRPr kumimoji="0" lang="zh-CN" altLang="en-US" sz="2400" b="1" i="0" u="none" strike="noStrike" kern="1200" cap="none" spc="0" normalizeH="0" baseline="0" noProof="0" dirty="0">
                <a:ln>
                  <a:noFill/>
                </a:ln>
                <a:solidFill>
                  <a:srgbClr val="FFFFFF"/>
                </a:solidFill>
                <a:effectLst/>
                <a:uLnTx/>
                <a:uFillTx/>
                <a:latin typeface="Calibri"/>
                <a:ea typeface="等线" panose="02010600030101010101" pitchFamily="2" charset="-122"/>
                <a:cs typeface="+mn-cs"/>
              </a:endParaRPr>
            </a:p>
          </p:txBody>
        </p:sp>
      </p:grpSp>
      <p:grpSp>
        <p:nvGrpSpPr>
          <p:cNvPr id="34" name="组合 33">
            <a:extLst>
              <a:ext uri="{FF2B5EF4-FFF2-40B4-BE49-F238E27FC236}">
                <a16:creationId xmlns:a16="http://schemas.microsoft.com/office/drawing/2014/main" id="{7E88FAD4-876E-47D7-B849-48DB12A5416D}"/>
              </a:ext>
            </a:extLst>
          </p:cNvPr>
          <p:cNvGrpSpPr/>
          <p:nvPr/>
        </p:nvGrpSpPr>
        <p:grpSpPr>
          <a:xfrm>
            <a:off x="6627611" y="3970341"/>
            <a:ext cx="1094952" cy="1050472"/>
            <a:chOff x="6627611" y="3970341"/>
            <a:chExt cx="1094952" cy="1050472"/>
          </a:xfrm>
        </p:grpSpPr>
        <p:sp>
          <p:nvSpPr>
            <p:cNvPr id="35" name="任意多边形: 形状 34">
              <a:extLst>
                <a:ext uri="{FF2B5EF4-FFF2-40B4-BE49-F238E27FC236}">
                  <a16:creationId xmlns:a16="http://schemas.microsoft.com/office/drawing/2014/main" id="{CF18AFD7-FDB6-4811-B40C-642A94AC63F5}"/>
                </a:ext>
              </a:extLst>
            </p:cNvPr>
            <p:cNvSpPr/>
            <p:nvPr/>
          </p:nvSpPr>
          <p:spPr>
            <a:xfrm rot="5800073">
              <a:off x="6649851" y="3948101"/>
              <a:ext cx="1050472" cy="1094952"/>
            </a:xfrm>
            <a:custGeom>
              <a:avLst/>
              <a:gdLst>
                <a:gd name="connsiteX0" fmla="*/ 217446 w 3616003"/>
                <a:gd name="connsiteY0" fmla="*/ 1996443 h 3769115"/>
                <a:gd name="connsiteX1" fmla="*/ 1848126 w 3616003"/>
                <a:gd name="connsiteY1" fmla="*/ 3 h 3769115"/>
                <a:gd name="connsiteX2" fmla="*/ 3615966 w 3616003"/>
                <a:gd name="connsiteY2" fmla="*/ 1981203 h 3769115"/>
                <a:gd name="connsiteX3" fmla="*/ 1893846 w 3616003"/>
                <a:gd name="connsiteY3" fmla="*/ 3749043 h 3769115"/>
                <a:gd name="connsiteX4" fmla="*/ 202206 w 3616003"/>
                <a:gd name="connsiteY4" fmla="*/ 2880363 h 3769115"/>
                <a:gd name="connsiteX5" fmla="*/ 217446 w 3616003"/>
                <a:gd name="connsiteY5" fmla="*/ 1996443 h 3769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16003" h="3769115">
                  <a:moveTo>
                    <a:pt x="217446" y="1996443"/>
                  </a:moveTo>
                  <a:cubicBezTo>
                    <a:pt x="491766" y="1516383"/>
                    <a:pt x="1281706" y="2543"/>
                    <a:pt x="1848126" y="3"/>
                  </a:cubicBezTo>
                  <a:cubicBezTo>
                    <a:pt x="2414546" y="-2537"/>
                    <a:pt x="3608346" y="1356363"/>
                    <a:pt x="3615966" y="1981203"/>
                  </a:cubicBezTo>
                  <a:cubicBezTo>
                    <a:pt x="3623586" y="2606043"/>
                    <a:pt x="2462806" y="3599183"/>
                    <a:pt x="1893846" y="3749043"/>
                  </a:cubicBezTo>
                  <a:cubicBezTo>
                    <a:pt x="1324886" y="3898903"/>
                    <a:pt x="486686" y="3169923"/>
                    <a:pt x="202206" y="2880363"/>
                  </a:cubicBezTo>
                  <a:cubicBezTo>
                    <a:pt x="-82274" y="2590803"/>
                    <a:pt x="-56874" y="2476503"/>
                    <a:pt x="217446" y="1996443"/>
                  </a:cubicBezTo>
                  <a:close/>
                </a:path>
              </a:pathLst>
            </a:custGeom>
            <a:solidFill>
              <a:srgbClr val="06685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Calibri"/>
                <a:ea typeface="等线" panose="02010600030101010101" pitchFamily="2" charset="-122"/>
                <a:cs typeface="+mn-cs"/>
              </a:endParaRPr>
            </a:p>
          </p:txBody>
        </p:sp>
        <p:sp>
          <p:nvSpPr>
            <p:cNvPr id="36" name="文本框 35">
              <a:extLst>
                <a:ext uri="{FF2B5EF4-FFF2-40B4-BE49-F238E27FC236}">
                  <a16:creationId xmlns:a16="http://schemas.microsoft.com/office/drawing/2014/main" id="{0091DCD5-AF49-4C7D-8BAE-4F94D90D34FE}"/>
                </a:ext>
              </a:extLst>
            </p:cNvPr>
            <p:cNvSpPr txBox="1"/>
            <p:nvPr/>
          </p:nvSpPr>
          <p:spPr>
            <a:xfrm>
              <a:off x="6704349" y="4220293"/>
              <a:ext cx="849038" cy="46166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FFFFFF"/>
                  </a:solidFill>
                  <a:effectLst/>
                  <a:uLnTx/>
                  <a:uFillTx/>
                  <a:latin typeface="Calibri"/>
                  <a:ea typeface="等线" panose="02010600030101010101" pitchFamily="2" charset="-122"/>
                  <a:cs typeface="+mn-cs"/>
                </a:rPr>
                <a:t>2022</a:t>
              </a:r>
              <a:endParaRPr kumimoji="0" lang="zh-CN" altLang="en-US" sz="2400" b="1" i="0" u="none" strike="noStrike" kern="1200" cap="none" spc="0" normalizeH="0" baseline="0" noProof="0" dirty="0">
                <a:ln>
                  <a:noFill/>
                </a:ln>
                <a:solidFill>
                  <a:srgbClr val="FFFFFF"/>
                </a:solidFill>
                <a:effectLst/>
                <a:uLnTx/>
                <a:uFillTx/>
                <a:latin typeface="Calibri"/>
                <a:ea typeface="等线" panose="02010600030101010101" pitchFamily="2" charset="-122"/>
                <a:cs typeface="+mn-cs"/>
              </a:endParaRPr>
            </a:p>
          </p:txBody>
        </p:sp>
      </p:grpSp>
      <p:grpSp>
        <p:nvGrpSpPr>
          <p:cNvPr id="37" name="组合 36">
            <a:extLst>
              <a:ext uri="{FF2B5EF4-FFF2-40B4-BE49-F238E27FC236}">
                <a16:creationId xmlns:a16="http://schemas.microsoft.com/office/drawing/2014/main" id="{0C066620-2E1A-415C-BB3D-E82E564EBF41}"/>
              </a:ext>
            </a:extLst>
          </p:cNvPr>
          <p:cNvGrpSpPr/>
          <p:nvPr/>
        </p:nvGrpSpPr>
        <p:grpSpPr>
          <a:xfrm>
            <a:off x="8757831" y="1694078"/>
            <a:ext cx="1094952" cy="1050472"/>
            <a:chOff x="8757831" y="1694078"/>
            <a:chExt cx="1094952" cy="1050472"/>
          </a:xfrm>
        </p:grpSpPr>
        <p:sp>
          <p:nvSpPr>
            <p:cNvPr id="38" name="任意多边形: 形状 37">
              <a:extLst>
                <a:ext uri="{FF2B5EF4-FFF2-40B4-BE49-F238E27FC236}">
                  <a16:creationId xmlns:a16="http://schemas.microsoft.com/office/drawing/2014/main" id="{636DED2A-30A3-4A5A-8A3E-9C83961C33FF}"/>
                </a:ext>
              </a:extLst>
            </p:cNvPr>
            <p:cNvSpPr/>
            <p:nvPr/>
          </p:nvSpPr>
          <p:spPr>
            <a:xfrm rot="15928307">
              <a:off x="8780071" y="1671838"/>
              <a:ext cx="1050472" cy="1094952"/>
            </a:xfrm>
            <a:custGeom>
              <a:avLst/>
              <a:gdLst>
                <a:gd name="connsiteX0" fmla="*/ 217446 w 3616003"/>
                <a:gd name="connsiteY0" fmla="*/ 1996443 h 3769115"/>
                <a:gd name="connsiteX1" fmla="*/ 1848126 w 3616003"/>
                <a:gd name="connsiteY1" fmla="*/ 3 h 3769115"/>
                <a:gd name="connsiteX2" fmla="*/ 3615966 w 3616003"/>
                <a:gd name="connsiteY2" fmla="*/ 1981203 h 3769115"/>
                <a:gd name="connsiteX3" fmla="*/ 1893846 w 3616003"/>
                <a:gd name="connsiteY3" fmla="*/ 3749043 h 3769115"/>
                <a:gd name="connsiteX4" fmla="*/ 202206 w 3616003"/>
                <a:gd name="connsiteY4" fmla="*/ 2880363 h 3769115"/>
                <a:gd name="connsiteX5" fmla="*/ 217446 w 3616003"/>
                <a:gd name="connsiteY5" fmla="*/ 1996443 h 3769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16003" h="3769115">
                  <a:moveTo>
                    <a:pt x="217446" y="1996443"/>
                  </a:moveTo>
                  <a:cubicBezTo>
                    <a:pt x="491766" y="1516383"/>
                    <a:pt x="1281706" y="2543"/>
                    <a:pt x="1848126" y="3"/>
                  </a:cubicBezTo>
                  <a:cubicBezTo>
                    <a:pt x="2414546" y="-2537"/>
                    <a:pt x="3608346" y="1356363"/>
                    <a:pt x="3615966" y="1981203"/>
                  </a:cubicBezTo>
                  <a:cubicBezTo>
                    <a:pt x="3623586" y="2606043"/>
                    <a:pt x="2462806" y="3599183"/>
                    <a:pt x="1893846" y="3749043"/>
                  </a:cubicBezTo>
                  <a:cubicBezTo>
                    <a:pt x="1324886" y="3898903"/>
                    <a:pt x="486686" y="3169923"/>
                    <a:pt x="202206" y="2880363"/>
                  </a:cubicBezTo>
                  <a:cubicBezTo>
                    <a:pt x="-82274" y="2590803"/>
                    <a:pt x="-56874" y="2476503"/>
                    <a:pt x="217446" y="1996443"/>
                  </a:cubicBezTo>
                  <a:close/>
                </a:path>
              </a:pathLst>
            </a:custGeom>
            <a:solidFill>
              <a:srgbClr val="92D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Calibri"/>
                <a:ea typeface="等线" panose="02010600030101010101" pitchFamily="2" charset="-122"/>
                <a:cs typeface="+mn-cs"/>
              </a:endParaRPr>
            </a:p>
          </p:txBody>
        </p:sp>
        <p:sp>
          <p:nvSpPr>
            <p:cNvPr id="52" name="文本框 51">
              <a:extLst>
                <a:ext uri="{FF2B5EF4-FFF2-40B4-BE49-F238E27FC236}">
                  <a16:creationId xmlns:a16="http://schemas.microsoft.com/office/drawing/2014/main" id="{391E914D-17D8-4FD8-8159-48BBEF4A530F}"/>
                </a:ext>
              </a:extLst>
            </p:cNvPr>
            <p:cNvSpPr txBox="1"/>
            <p:nvPr/>
          </p:nvSpPr>
          <p:spPr>
            <a:xfrm>
              <a:off x="8906873" y="1962579"/>
              <a:ext cx="849038" cy="46166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FFFFFF"/>
                  </a:solidFill>
                  <a:effectLst/>
                  <a:uLnTx/>
                  <a:uFillTx/>
                  <a:latin typeface="Calibri"/>
                  <a:ea typeface="等线" panose="02010600030101010101" pitchFamily="2" charset="-122"/>
                  <a:cs typeface="+mn-cs"/>
                </a:rPr>
                <a:t>2023</a:t>
              </a:r>
              <a:endParaRPr kumimoji="0" lang="zh-CN" altLang="en-US" sz="2400" b="1" i="0" u="none" strike="noStrike" kern="1200" cap="none" spc="0" normalizeH="0" baseline="0" noProof="0" dirty="0">
                <a:ln>
                  <a:noFill/>
                </a:ln>
                <a:solidFill>
                  <a:srgbClr val="FFFFFF"/>
                </a:solidFill>
                <a:effectLst/>
                <a:uLnTx/>
                <a:uFillTx/>
                <a:latin typeface="Calibri"/>
                <a:ea typeface="等线" panose="02010600030101010101" pitchFamily="2" charset="-122"/>
                <a:cs typeface="+mn-cs"/>
              </a:endParaRPr>
            </a:p>
          </p:txBody>
        </p:sp>
      </p:grpSp>
      <p:grpSp>
        <p:nvGrpSpPr>
          <p:cNvPr id="53" name="组合 52">
            <a:extLst>
              <a:ext uri="{FF2B5EF4-FFF2-40B4-BE49-F238E27FC236}">
                <a16:creationId xmlns:a16="http://schemas.microsoft.com/office/drawing/2014/main" id="{2D23D8E6-0580-401B-A943-1B941104B164}"/>
              </a:ext>
            </a:extLst>
          </p:cNvPr>
          <p:cNvGrpSpPr/>
          <p:nvPr/>
        </p:nvGrpSpPr>
        <p:grpSpPr>
          <a:xfrm>
            <a:off x="5080337" y="394170"/>
            <a:ext cx="2031325" cy="567461"/>
            <a:chOff x="5080337" y="394170"/>
            <a:chExt cx="2031325" cy="567461"/>
          </a:xfrm>
        </p:grpSpPr>
        <p:sp>
          <p:nvSpPr>
            <p:cNvPr id="54" name="文本框 53">
              <a:extLst>
                <a:ext uri="{FF2B5EF4-FFF2-40B4-BE49-F238E27FC236}">
                  <a16:creationId xmlns:a16="http://schemas.microsoft.com/office/drawing/2014/main" id="{1941A922-2B61-4E11-AEAC-F145A2BBD2EE}"/>
                </a:ext>
              </a:extLst>
            </p:cNvPr>
            <p:cNvSpPr txBox="1"/>
            <p:nvPr/>
          </p:nvSpPr>
          <p:spPr>
            <a:xfrm>
              <a:off x="5080337" y="394170"/>
              <a:ext cx="2031325" cy="461665"/>
            </a:xfrm>
            <a:prstGeom prst="rect">
              <a:avLst/>
            </a:prstGeom>
            <a:noFill/>
          </p:spPr>
          <p:txBody>
            <a:bodyPr wrap="none" rtlCol="0">
              <a:spAutoFit/>
            </a:bodyPr>
            <a:lstStyle/>
            <a:p>
              <a:pPr algn="l"/>
              <a:r>
                <a:rPr lang="zh-CN" altLang="en-US" sz="2400" dirty="0">
                  <a:solidFill>
                    <a:schemeClr val="tx1">
                      <a:lumMod val="85000"/>
                      <a:lumOff val="15000"/>
                    </a:schemeClr>
                  </a:solidFill>
                  <a:latin typeface="方正兰亭超细黑简体" panose="02000000000000000000" pitchFamily="2" charset="-122"/>
                  <a:ea typeface="方正兰亭超细黑简体" panose="02000000000000000000" pitchFamily="2" charset="-122"/>
                  <a:sym typeface="+mn-ea"/>
                </a:rPr>
                <a:t>点击添加标题</a:t>
              </a:r>
              <a:endParaRPr lang="zh-CN" altLang="en-US" sz="2400" dirty="0">
                <a:solidFill>
                  <a:schemeClr val="tx1">
                    <a:lumMod val="85000"/>
                    <a:lumOff val="15000"/>
                  </a:schemeClr>
                </a:solidFill>
                <a:effectLst/>
                <a:latin typeface="方正兰亭超细黑简体" panose="02000000000000000000" pitchFamily="2" charset="-122"/>
                <a:ea typeface="方正兰亭超细黑简体" panose="02000000000000000000" pitchFamily="2" charset="-122"/>
                <a:sym typeface="+mn-ea"/>
              </a:endParaRPr>
            </a:p>
          </p:txBody>
        </p:sp>
        <p:sp>
          <p:nvSpPr>
            <p:cNvPr id="55" name="矩形 54">
              <a:extLst>
                <a:ext uri="{FF2B5EF4-FFF2-40B4-BE49-F238E27FC236}">
                  <a16:creationId xmlns:a16="http://schemas.microsoft.com/office/drawing/2014/main" id="{DE340BEE-46C6-400F-8238-94474F6B9B15}"/>
                </a:ext>
              </a:extLst>
            </p:cNvPr>
            <p:cNvSpPr/>
            <p:nvPr/>
          </p:nvSpPr>
          <p:spPr>
            <a:xfrm flipV="1">
              <a:off x="5581133" y="915912"/>
              <a:ext cx="1029731"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752192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p:cTn id="11" dur="500" fill="hold"/>
                                        <p:tgtEl>
                                          <p:spTgt spid="28"/>
                                        </p:tgtEl>
                                        <p:attrNameLst>
                                          <p:attrName>ppt_w</p:attrName>
                                        </p:attrNameLst>
                                      </p:cBhvr>
                                      <p:tavLst>
                                        <p:tav tm="0">
                                          <p:val>
                                            <p:fltVal val="0"/>
                                          </p:val>
                                        </p:tav>
                                        <p:tav tm="100000">
                                          <p:val>
                                            <p:strVal val="#ppt_w"/>
                                          </p:val>
                                        </p:tav>
                                      </p:tavLst>
                                    </p:anim>
                                    <p:anim calcmode="lin" valueType="num">
                                      <p:cBhvr>
                                        <p:cTn id="12" dur="500" fill="hold"/>
                                        <p:tgtEl>
                                          <p:spTgt spid="28"/>
                                        </p:tgtEl>
                                        <p:attrNameLst>
                                          <p:attrName>ppt_h</p:attrName>
                                        </p:attrNameLst>
                                      </p:cBhvr>
                                      <p:tavLst>
                                        <p:tav tm="0">
                                          <p:val>
                                            <p:fltVal val="0"/>
                                          </p:val>
                                        </p:tav>
                                        <p:tav tm="100000">
                                          <p:val>
                                            <p:strVal val="#ppt_h"/>
                                          </p:val>
                                        </p:tav>
                                      </p:tavLst>
                                    </p:anim>
                                    <p:animEffect transition="in" filter="fade">
                                      <p:cBhvr>
                                        <p:cTn id="13" dur="500"/>
                                        <p:tgtEl>
                                          <p:spTgt spid="28"/>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p:tgtEl>
                                          <p:spTgt spid="16"/>
                                        </p:tgtEl>
                                        <p:attrNameLst>
                                          <p:attrName>ppt_x</p:attrName>
                                        </p:attrNameLst>
                                      </p:cBhvr>
                                      <p:tavLst>
                                        <p:tav tm="0">
                                          <p:val>
                                            <p:strVal val="#ppt_x-#ppt_w*1.125000"/>
                                          </p:val>
                                        </p:tav>
                                        <p:tav tm="100000">
                                          <p:val>
                                            <p:strVal val="#ppt_x"/>
                                          </p:val>
                                        </p:tav>
                                      </p:tavLst>
                                    </p:anim>
                                    <p:animEffect transition="in" filter="wipe(right)">
                                      <p:cBhvr>
                                        <p:cTn id="18" dur="500"/>
                                        <p:tgtEl>
                                          <p:spTgt spid="16"/>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p:cTn id="22" dur="500" fill="hold"/>
                                        <p:tgtEl>
                                          <p:spTgt spid="31"/>
                                        </p:tgtEl>
                                        <p:attrNameLst>
                                          <p:attrName>ppt_w</p:attrName>
                                        </p:attrNameLst>
                                      </p:cBhvr>
                                      <p:tavLst>
                                        <p:tav tm="0">
                                          <p:val>
                                            <p:fltVal val="0"/>
                                          </p:val>
                                        </p:tav>
                                        <p:tav tm="100000">
                                          <p:val>
                                            <p:strVal val="#ppt_w"/>
                                          </p:val>
                                        </p:tav>
                                      </p:tavLst>
                                    </p:anim>
                                    <p:anim calcmode="lin" valueType="num">
                                      <p:cBhvr>
                                        <p:cTn id="23" dur="500" fill="hold"/>
                                        <p:tgtEl>
                                          <p:spTgt spid="31"/>
                                        </p:tgtEl>
                                        <p:attrNameLst>
                                          <p:attrName>ppt_h</p:attrName>
                                        </p:attrNameLst>
                                      </p:cBhvr>
                                      <p:tavLst>
                                        <p:tav tm="0">
                                          <p:val>
                                            <p:fltVal val="0"/>
                                          </p:val>
                                        </p:tav>
                                        <p:tav tm="100000">
                                          <p:val>
                                            <p:strVal val="#ppt_h"/>
                                          </p:val>
                                        </p:tav>
                                      </p:tavLst>
                                    </p:anim>
                                    <p:animEffect transition="in" filter="fade">
                                      <p:cBhvr>
                                        <p:cTn id="24" dur="500"/>
                                        <p:tgtEl>
                                          <p:spTgt spid="31"/>
                                        </p:tgtEl>
                                      </p:cBhvr>
                                    </p:animEffect>
                                  </p:childTnLst>
                                </p:cTn>
                              </p:par>
                            </p:childTnLst>
                          </p:cTn>
                        </p:par>
                        <p:par>
                          <p:cTn id="25" fill="hold">
                            <p:stCondLst>
                              <p:cond delay="2000"/>
                            </p:stCondLst>
                            <p:childTnLst>
                              <p:par>
                                <p:cTn id="26" presetID="12" presetClass="entr" presetSubtype="2" fill="hold" nodeType="after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500"/>
                                        <p:tgtEl>
                                          <p:spTgt spid="25"/>
                                        </p:tgtEl>
                                        <p:attrNameLst>
                                          <p:attrName>ppt_x</p:attrName>
                                        </p:attrNameLst>
                                      </p:cBhvr>
                                      <p:tavLst>
                                        <p:tav tm="0">
                                          <p:val>
                                            <p:strVal val="#ppt_x+#ppt_w*1.125000"/>
                                          </p:val>
                                        </p:tav>
                                        <p:tav tm="100000">
                                          <p:val>
                                            <p:strVal val="#ppt_x"/>
                                          </p:val>
                                        </p:tav>
                                      </p:tavLst>
                                    </p:anim>
                                    <p:animEffect transition="in" filter="wipe(left)">
                                      <p:cBhvr>
                                        <p:cTn id="29" dur="500"/>
                                        <p:tgtEl>
                                          <p:spTgt spid="25"/>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p:cTn id="33" dur="500" fill="hold"/>
                                        <p:tgtEl>
                                          <p:spTgt spid="34"/>
                                        </p:tgtEl>
                                        <p:attrNameLst>
                                          <p:attrName>ppt_w</p:attrName>
                                        </p:attrNameLst>
                                      </p:cBhvr>
                                      <p:tavLst>
                                        <p:tav tm="0">
                                          <p:val>
                                            <p:fltVal val="0"/>
                                          </p:val>
                                        </p:tav>
                                        <p:tav tm="100000">
                                          <p:val>
                                            <p:strVal val="#ppt_w"/>
                                          </p:val>
                                        </p:tav>
                                      </p:tavLst>
                                    </p:anim>
                                    <p:anim calcmode="lin" valueType="num">
                                      <p:cBhvr>
                                        <p:cTn id="34" dur="500" fill="hold"/>
                                        <p:tgtEl>
                                          <p:spTgt spid="34"/>
                                        </p:tgtEl>
                                        <p:attrNameLst>
                                          <p:attrName>ppt_h</p:attrName>
                                        </p:attrNameLst>
                                      </p:cBhvr>
                                      <p:tavLst>
                                        <p:tav tm="0">
                                          <p:val>
                                            <p:fltVal val="0"/>
                                          </p:val>
                                        </p:tav>
                                        <p:tav tm="100000">
                                          <p:val>
                                            <p:strVal val="#ppt_h"/>
                                          </p:val>
                                        </p:tav>
                                      </p:tavLst>
                                    </p:anim>
                                    <p:animEffect transition="in" filter="fade">
                                      <p:cBhvr>
                                        <p:cTn id="35" dur="500"/>
                                        <p:tgtEl>
                                          <p:spTgt spid="34"/>
                                        </p:tgtEl>
                                      </p:cBhvr>
                                    </p:animEffect>
                                  </p:childTnLst>
                                </p:cTn>
                              </p:par>
                            </p:childTnLst>
                          </p:cTn>
                        </p:par>
                        <p:par>
                          <p:cTn id="36" fill="hold">
                            <p:stCondLst>
                              <p:cond delay="3000"/>
                            </p:stCondLst>
                            <p:childTnLst>
                              <p:par>
                                <p:cTn id="37" presetID="12" presetClass="entr" presetSubtype="8"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p:tgtEl>
                                          <p:spTgt spid="19"/>
                                        </p:tgtEl>
                                        <p:attrNameLst>
                                          <p:attrName>ppt_x</p:attrName>
                                        </p:attrNameLst>
                                      </p:cBhvr>
                                      <p:tavLst>
                                        <p:tav tm="0">
                                          <p:val>
                                            <p:strVal val="#ppt_x-#ppt_w*1.125000"/>
                                          </p:val>
                                        </p:tav>
                                        <p:tav tm="100000">
                                          <p:val>
                                            <p:strVal val="#ppt_x"/>
                                          </p:val>
                                        </p:tav>
                                      </p:tavLst>
                                    </p:anim>
                                    <p:animEffect transition="in" filter="wipe(right)">
                                      <p:cBhvr>
                                        <p:cTn id="40" dur="500"/>
                                        <p:tgtEl>
                                          <p:spTgt spid="19"/>
                                        </p:tgtEl>
                                      </p:cBhvr>
                                    </p:animEffect>
                                  </p:childTnLst>
                                </p:cTn>
                              </p:par>
                            </p:childTnLst>
                          </p:cTn>
                        </p:par>
                        <p:par>
                          <p:cTn id="41" fill="hold">
                            <p:stCondLst>
                              <p:cond delay="3500"/>
                            </p:stCondLst>
                            <p:childTnLst>
                              <p:par>
                                <p:cTn id="42" presetID="53" presetClass="entr" presetSubtype="16" fill="hold" nodeType="afterEffect">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cBhvr>
                                        <p:cTn id="44" dur="500" fill="hold"/>
                                        <p:tgtEl>
                                          <p:spTgt spid="37"/>
                                        </p:tgtEl>
                                        <p:attrNameLst>
                                          <p:attrName>ppt_w</p:attrName>
                                        </p:attrNameLst>
                                      </p:cBhvr>
                                      <p:tavLst>
                                        <p:tav tm="0">
                                          <p:val>
                                            <p:fltVal val="0"/>
                                          </p:val>
                                        </p:tav>
                                        <p:tav tm="100000">
                                          <p:val>
                                            <p:strVal val="#ppt_w"/>
                                          </p:val>
                                        </p:tav>
                                      </p:tavLst>
                                    </p:anim>
                                    <p:anim calcmode="lin" valueType="num">
                                      <p:cBhvr>
                                        <p:cTn id="45" dur="500" fill="hold"/>
                                        <p:tgtEl>
                                          <p:spTgt spid="37"/>
                                        </p:tgtEl>
                                        <p:attrNameLst>
                                          <p:attrName>ppt_h</p:attrName>
                                        </p:attrNameLst>
                                      </p:cBhvr>
                                      <p:tavLst>
                                        <p:tav tm="0">
                                          <p:val>
                                            <p:fltVal val="0"/>
                                          </p:val>
                                        </p:tav>
                                        <p:tav tm="100000">
                                          <p:val>
                                            <p:strVal val="#ppt_h"/>
                                          </p:val>
                                        </p:tav>
                                      </p:tavLst>
                                    </p:anim>
                                    <p:animEffect transition="in" filter="fade">
                                      <p:cBhvr>
                                        <p:cTn id="46" dur="500"/>
                                        <p:tgtEl>
                                          <p:spTgt spid="37"/>
                                        </p:tgtEl>
                                      </p:cBhvr>
                                    </p:animEffect>
                                  </p:childTnLst>
                                </p:cTn>
                              </p:par>
                            </p:childTnLst>
                          </p:cTn>
                        </p:par>
                        <p:par>
                          <p:cTn id="47" fill="hold">
                            <p:stCondLst>
                              <p:cond delay="4000"/>
                            </p:stCondLst>
                            <p:childTnLst>
                              <p:par>
                                <p:cTn id="48" presetID="12" presetClass="entr" presetSubtype="2" fill="hold" nodeType="afterEffect">
                                  <p:stCondLst>
                                    <p:cond delay="8"/>
                                  </p:stCondLst>
                                  <p:childTnLst>
                                    <p:set>
                                      <p:cBhvr>
                                        <p:cTn id="49" dur="1" fill="hold">
                                          <p:stCondLst>
                                            <p:cond delay="0"/>
                                          </p:stCondLst>
                                        </p:cTn>
                                        <p:tgtEl>
                                          <p:spTgt spid="22"/>
                                        </p:tgtEl>
                                        <p:attrNameLst>
                                          <p:attrName>style.visibility</p:attrName>
                                        </p:attrNameLst>
                                      </p:cBhvr>
                                      <p:to>
                                        <p:strVal val="visible"/>
                                      </p:to>
                                    </p:set>
                                    <p:anim calcmode="lin" valueType="num">
                                      <p:cBhvr additive="base">
                                        <p:cTn id="50" dur="500"/>
                                        <p:tgtEl>
                                          <p:spTgt spid="22"/>
                                        </p:tgtEl>
                                        <p:attrNameLst>
                                          <p:attrName>ppt_x</p:attrName>
                                        </p:attrNameLst>
                                      </p:cBhvr>
                                      <p:tavLst>
                                        <p:tav tm="0">
                                          <p:val>
                                            <p:strVal val="#ppt_x+#ppt_w*1.125000"/>
                                          </p:val>
                                        </p:tav>
                                        <p:tav tm="100000">
                                          <p:val>
                                            <p:strVal val="#ppt_x"/>
                                          </p:val>
                                        </p:tav>
                                      </p:tavLst>
                                    </p:anim>
                                    <p:animEffect transition="in" filter="wipe(left)">
                                      <p:cBhvr>
                                        <p:cTn id="5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39">
            <a:extLst>
              <a:ext uri="{FF2B5EF4-FFF2-40B4-BE49-F238E27FC236}">
                <a16:creationId xmlns:a16="http://schemas.microsoft.com/office/drawing/2014/main" id="{F438AD9A-B703-4467-B7F0-607D69ED3E89}"/>
              </a:ext>
            </a:extLst>
          </p:cNvPr>
          <p:cNvSpPr txBox="1"/>
          <p:nvPr/>
        </p:nvSpPr>
        <p:spPr>
          <a:xfrm>
            <a:off x="6235700" y="1529253"/>
            <a:ext cx="2214880" cy="398780"/>
          </a:xfrm>
          <a:prstGeom prst="rect">
            <a:avLst/>
          </a:prstGeom>
          <a:noFill/>
        </p:spPr>
        <p:txBody>
          <a:bodyPr wrap="none" rtlCol="0">
            <a:spAutoFit/>
          </a:bodyPr>
          <a:lstStyle/>
          <a:p>
            <a:pPr algn="l"/>
            <a:r>
              <a:rPr lang="zh-CN" altLang="en-US" sz="2000" noProof="0" dirty="0">
                <a:ln>
                  <a:noFill/>
                </a:ln>
                <a:solidFill>
                  <a:schemeClr val="tx1">
                    <a:lumMod val="65000"/>
                    <a:lumOff val="35000"/>
                  </a:schemeClr>
                </a:solidFill>
                <a:uLnTx/>
                <a:uFillTx/>
                <a:latin typeface="方正兰亭超细黑简体" panose="02000000000000000000" pitchFamily="2" charset="-122"/>
                <a:ea typeface="方正兰亭超细黑简体" panose="02000000000000000000" pitchFamily="2" charset="-122"/>
                <a:sym typeface="+mn-ea"/>
              </a:rPr>
              <a:t>在此添加您的文本</a:t>
            </a:r>
          </a:p>
        </p:txBody>
      </p:sp>
      <p:sp>
        <p:nvSpPr>
          <p:cNvPr id="41" name="文本框 40">
            <a:extLst>
              <a:ext uri="{FF2B5EF4-FFF2-40B4-BE49-F238E27FC236}">
                <a16:creationId xmlns:a16="http://schemas.microsoft.com/office/drawing/2014/main" id="{7220179A-669E-4EE1-A46A-9A9466E29CEA}"/>
              </a:ext>
            </a:extLst>
          </p:cNvPr>
          <p:cNvSpPr txBox="1"/>
          <p:nvPr/>
        </p:nvSpPr>
        <p:spPr>
          <a:xfrm>
            <a:off x="6235700" y="1922145"/>
            <a:ext cx="4277360" cy="70801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zh-CN" altLang="en-US" sz="700" dirty="0">
                <a:solidFill>
                  <a:schemeClr val="tx1">
                    <a:lumMod val="65000"/>
                    <a:lumOff val="35000"/>
                  </a:schemeClr>
                </a:solidFill>
                <a:ea typeface="微软雅黑" panose="020B0503020204020204" charset="-122"/>
                <a:cs typeface="+mn-lt"/>
                <a:sym typeface="Arial" panose="020B0604020202020204" pitchFamily="34" charset="0"/>
              </a:rPr>
              <a:t>单击此处编辑您要的内容，建议您在展示时采用微软雅黑字体，本模版所有图形线条及其相应素材均可自由编辑、改色、替换。用户可以在投影仪或者计算机上进行演示也可以将演示文稿打印出来制作成。</a:t>
            </a:r>
            <a:endParaRPr lang="en-US" altLang="zh-CN" sz="700" dirty="0">
              <a:solidFill>
                <a:schemeClr val="tx1">
                  <a:lumMod val="65000"/>
                  <a:lumOff val="35000"/>
                </a:schemeClr>
              </a:solidFill>
              <a:ea typeface="微软雅黑" panose="020B0503020204020204" charset="-122"/>
              <a:cs typeface="+mn-lt"/>
              <a:sym typeface="Arial" panose="020B0604020202020204" pitchFamily="34" charset="0"/>
            </a:endParaRPr>
          </a:p>
          <a:p>
            <a:pPr>
              <a:lnSpc>
                <a:spcPct val="200000"/>
              </a:lnSpc>
            </a:pPr>
            <a:r>
              <a:rPr lang="zh-CN" altLang="en-US" sz="700" dirty="0">
                <a:solidFill>
                  <a:schemeClr val="tx1">
                    <a:lumMod val="65000"/>
                    <a:lumOff val="35000"/>
                  </a:schemeClr>
                </a:solidFill>
                <a:ea typeface="微软雅黑" panose="020B0503020204020204" charset="-122"/>
                <a:cs typeface="+mn-lt"/>
                <a:sym typeface="Arial" panose="020B0604020202020204" pitchFamily="34" charset="0"/>
              </a:rPr>
              <a:t>编辑您要的内容，建议您在展示时采用微软雅黑字体</a:t>
            </a:r>
          </a:p>
        </p:txBody>
      </p:sp>
      <p:sp>
        <p:nvSpPr>
          <p:cNvPr id="43" name="文本框 42">
            <a:extLst>
              <a:ext uri="{FF2B5EF4-FFF2-40B4-BE49-F238E27FC236}">
                <a16:creationId xmlns:a16="http://schemas.microsoft.com/office/drawing/2014/main" id="{E034902E-BF8B-4C42-9EFC-A67D2E6EE8E1}"/>
              </a:ext>
            </a:extLst>
          </p:cNvPr>
          <p:cNvSpPr txBox="1"/>
          <p:nvPr/>
        </p:nvSpPr>
        <p:spPr>
          <a:xfrm>
            <a:off x="6235700" y="3053253"/>
            <a:ext cx="2214880" cy="398780"/>
          </a:xfrm>
          <a:prstGeom prst="rect">
            <a:avLst/>
          </a:prstGeom>
          <a:noFill/>
        </p:spPr>
        <p:txBody>
          <a:bodyPr wrap="none" rtlCol="0">
            <a:spAutoFit/>
          </a:bodyPr>
          <a:lstStyle/>
          <a:p>
            <a:pPr algn="l"/>
            <a:r>
              <a:rPr lang="zh-CN" altLang="en-US" sz="2000" noProof="0" dirty="0">
                <a:ln>
                  <a:noFill/>
                </a:ln>
                <a:solidFill>
                  <a:schemeClr val="tx1">
                    <a:lumMod val="65000"/>
                    <a:lumOff val="35000"/>
                  </a:schemeClr>
                </a:solidFill>
                <a:uLnTx/>
                <a:uFillTx/>
                <a:latin typeface="方正兰亭超细黑简体" panose="02000000000000000000" pitchFamily="2" charset="-122"/>
                <a:ea typeface="方正兰亭超细黑简体" panose="02000000000000000000" pitchFamily="2" charset="-122"/>
                <a:sym typeface="+mn-ea"/>
              </a:rPr>
              <a:t>在此添加您的文本</a:t>
            </a:r>
          </a:p>
        </p:txBody>
      </p:sp>
      <p:sp>
        <p:nvSpPr>
          <p:cNvPr id="44" name="文本框 43">
            <a:extLst>
              <a:ext uri="{FF2B5EF4-FFF2-40B4-BE49-F238E27FC236}">
                <a16:creationId xmlns:a16="http://schemas.microsoft.com/office/drawing/2014/main" id="{A22090D2-34D8-4317-A499-90869B0B879E}"/>
              </a:ext>
            </a:extLst>
          </p:cNvPr>
          <p:cNvSpPr txBox="1"/>
          <p:nvPr/>
        </p:nvSpPr>
        <p:spPr>
          <a:xfrm>
            <a:off x="6235700" y="3446145"/>
            <a:ext cx="4277360" cy="70801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zh-CN" altLang="en-US" sz="700" dirty="0">
                <a:solidFill>
                  <a:schemeClr val="tx1">
                    <a:lumMod val="65000"/>
                    <a:lumOff val="35000"/>
                  </a:schemeClr>
                </a:solidFill>
                <a:ea typeface="微软雅黑" panose="020B0503020204020204" charset="-122"/>
                <a:cs typeface="+mn-lt"/>
                <a:sym typeface="Arial" panose="020B0604020202020204" pitchFamily="34" charset="0"/>
              </a:rPr>
              <a:t>单击此处编辑您要的内容，建议您在展示时采用微软雅黑字体，本模版所有图形线条及其相应素材均可自由编辑、改色、替换。用户可以在投影仪或者计算机上进行演示也可以将演示文稿打印出来制作成。</a:t>
            </a:r>
            <a:endParaRPr lang="en-US" altLang="zh-CN" sz="700" dirty="0">
              <a:solidFill>
                <a:schemeClr val="tx1">
                  <a:lumMod val="65000"/>
                  <a:lumOff val="35000"/>
                </a:schemeClr>
              </a:solidFill>
              <a:ea typeface="微软雅黑" panose="020B0503020204020204" charset="-122"/>
              <a:cs typeface="+mn-lt"/>
              <a:sym typeface="Arial" panose="020B0604020202020204" pitchFamily="34" charset="0"/>
            </a:endParaRPr>
          </a:p>
          <a:p>
            <a:pPr>
              <a:lnSpc>
                <a:spcPct val="200000"/>
              </a:lnSpc>
            </a:pPr>
            <a:r>
              <a:rPr lang="zh-CN" altLang="en-US" sz="700" dirty="0">
                <a:solidFill>
                  <a:schemeClr val="tx1">
                    <a:lumMod val="65000"/>
                    <a:lumOff val="35000"/>
                  </a:schemeClr>
                </a:solidFill>
                <a:ea typeface="微软雅黑" panose="020B0503020204020204" charset="-122"/>
                <a:cs typeface="+mn-lt"/>
                <a:sym typeface="Arial" panose="020B0604020202020204" pitchFamily="34" charset="0"/>
              </a:rPr>
              <a:t>编辑您要的内容，建议您在展示时采用微软雅黑字体</a:t>
            </a:r>
          </a:p>
        </p:txBody>
      </p:sp>
      <p:sp>
        <p:nvSpPr>
          <p:cNvPr id="46" name="文本框 45">
            <a:extLst>
              <a:ext uri="{FF2B5EF4-FFF2-40B4-BE49-F238E27FC236}">
                <a16:creationId xmlns:a16="http://schemas.microsoft.com/office/drawing/2014/main" id="{46076665-0689-41DB-9335-728816681F89}"/>
              </a:ext>
            </a:extLst>
          </p:cNvPr>
          <p:cNvSpPr txBox="1"/>
          <p:nvPr/>
        </p:nvSpPr>
        <p:spPr>
          <a:xfrm>
            <a:off x="6235700" y="4577888"/>
            <a:ext cx="2214880" cy="398780"/>
          </a:xfrm>
          <a:prstGeom prst="rect">
            <a:avLst/>
          </a:prstGeom>
          <a:noFill/>
        </p:spPr>
        <p:txBody>
          <a:bodyPr wrap="none" rtlCol="0">
            <a:spAutoFit/>
          </a:bodyPr>
          <a:lstStyle/>
          <a:p>
            <a:pPr algn="l"/>
            <a:r>
              <a:rPr lang="zh-CN" altLang="en-US" sz="2000" noProof="0" dirty="0">
                <a:ln>
                  <a:noFill/>
                </a:ln>
                <a:solidFill>
                  <a:schemeClr val="tx1">
                    <a:lumMod val="65000"/>
                    <a:lumOff val="35000"/>
                  </a:schemeClr>
                </a:solidFill>
                <a:uLnTx/>
                <a:uFillTx/>
                <a:latin typeface="方正兰亭超细黑简体" panose="02000000000000000000" pitchFamily="2" charset="-122"/>
                <a:ea typeface="方正兰亭超细黑简体" panose="02000000000000000000" pitchFamily="2" charset="-122"/>
                <a:sym typeface="+mn-ea"/>
              </a:rPr>
              <a:t>在此添加您的文本</a:t>
            </a:r>
          </a:p>
        </p:txBody>
      </p:sp>
      <p:sp>
        <p:nvSpPr>
          <p:cNvPr id="47" name="文本框 46">
            <a:extLst>
              <a:ext uri="{FF2B5EF4-FFF2-40B4-BE49-F238E27FC236}">
                <a16:creationId xmlns:a16="http://schemas.microsoft.com/office/drawing/2014/main" id="{7F67C20D-88BB-4FB0-A14D-CDB48B2E4257}"/>
              </a:ext>
            </a:extLst>
          </p:cNvPr>
          <p:cNvSpPr txBox="1"/>
          <p:nvPr/>
        </p:nvSpPr>
        <p:spPr>
          <a:xfrm>
            <a:off x="6235700" y="4970780"/>
            <a:ext cx="4277360" cy="70801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zh-CN" altLang="en-US" sz="700" dirty="0">
                <a:solidFill>
                  <a:schemeClr val="tx1">
                    <a:lumMod val="65000"/>
                    <a:lumOff val="35000"/>
                  </a:schemeClr>
                </a:solidFill>
                <a:ea typeface="微软雅黑" panose="020B0503020204020204" charset="-122"/>
                <a:cs typeface="+mn-lt"/>
                <a:sym typeface="Arial" panose="020B0604020202020204" pitchFamily="34" charset="0"/>
              </a:rPr>
              <a:t>单击此处编辑您要的内容，建议您在展示时采用微软雅黑字体，本模版所有图形线条及其相应素材均可自由编辑、改色、替换。用户可以在投影仪或者计算机上进行演示也可以将演示文稿打印出来制作成。</a:t>
            </a:r>
            <a:endParaRPr lang="en-US" altLang="zh-CN" sz="700" dirty="0">
              <a:solidFill>
                <a:schemeClr val="tx1">
                  <a:lumMod val="65000"/>
                  <a:lumOff val="35000"/>
                </a:schemeClr>
              </a:solidFill>
              <a:ea typeface="微软雅黑" panose="020B0503020204020204" charset="-122"/>
              <a:cs typeface="+mn-lt"/>
              <a:sym typeface="Arial" panose="020B0604020202020204" pitchFamily="34" charset="0"/>
            </a:endParaRPr>
          </a:p>
          <a:p>
            <a:pPr>
              <a:lnSpc>
                <a:spcPct val="200000"/>
              </a:lnSpc>
            </a:pPr>
            <a:r>
              <a:rPr lang="zh-CN" altLang="en-US" sz="700" dirty="0">
                <a:solidFill>
                  <a:schemeClr val="tx1">
                    <a:lumMod val="65000"/>
                    <a:lumOff val="35000"/>
                  </a:schemeClr>
                </a:solidFill>
                <a:ea typeface="微软雅黑" panose="020B0503020204020204" charset="-122"/>
                <a:cs typeface="+mn-lt"/>
                <a:sym typeface="Arial" panose="020B0604020202020204" pitchFamily="34" charset="0"/>
              </a:rPr>
              <a:t>编辑您要的内容，建议您在展示时采用微软雅黑字体</a:t>
            </a:r>
          </a:p>
        </p:txBody>
      </p:sp>
      <p:pic>
        <p:nvPicPr>
          <p:cNvPr id="48" name="图片 47">
            <a:extLst>
              <a:ext uri="{FF2B5EF4-FFF2-40B4-BE49-F238E27FC236}">
                <a16:creationId xmlns:a16="http://schemas.microsoft.com/office/drawing/2014/main" id="{7CB212CD-F089-44BB-A20E-5888D71B5E2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479580" y="1724452"/>
            <a:ext cx="1588058" cy="4093029"/>
          </a:xfrm>
          <a:prstGeom prst="rect">
            <a:avLst/>
          </a:prstGeom>
        </p:spPr>
      </p:pic>
      <p:pic>
        <p:nvPicPr>
          <p:cNvPr id="3" name="图片 2">
            <a:extLst>
              <a:ext uri="{FF2B5EF4-FFF2-40B4-BE49-F238E27FC236}">
                <a16:creationId xmlns:a16="http://schemas.microsoft.com/office/drawing/2014/main" id="{EE68BD43-9722-44B5-B3AA-52FC60F6E48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0679" y="1980074"/>
            <a:ext cx="5135630" cy="3423753"/>
          </a:xfrm>
          <a:prstGeom prst="rect">
            <a:avLst/>
          </a:prstGeom>
        </p:spPr>
      </p:pic>
      <p:grpSp>
        <p:nvGrpSpPr>
          <p:cNvPr id="49" name="组合 48">
            <a:extLst>
              <a:ext uri="{FF2B5EF4-FFF2-40B4-BE49-F238E27FC236}">
                <a16:creationId xmlns:a16="http://schemas.microsoft.com/office/drawing/2014/main" id="{EF0C4B17-0E23-4AAC-8A18-4AAD61CADF18}"/>
              </a:ext>
            </a:extLst>
          </p:cNvPr>
          <p:cNvGrpSpPr/>
          <p:nvPr/>
        </p:nvGrpSpPr>
        <p:grpSpPr>
          <a:xfrm>
            <a:off x="5080337" y="394170"/>
            <a:ext cx="2031325" cy="567461"/>
            <a:chOff x="5080337" y="394170"/>
            <a:chExt cx="2031325" cy="567461"/>
          </a:xfrm>
        </p:grpSpPr>
        <p:sp>
          <p:nvSpPr>
            <p:cNvPr id="50" name="文本框 49">
              <a:extLst>
                <a:ext uri="{FF2B5EF4-FFF2-40B4-BE49-F238E27FC236}">
                  <a16:creationId xmlns:a16="http://schemas.microsoft.com/office/drawing/2014/main" id="{8FE619A5-37D6-4E1C-9F8A-613EC83BA0AD}"/>
                </a:ext>
              </a:extLst>
            </p:cNvPr>
            <p:cNvSpPr txBox="1"/>
            <p:nvPr/>
          </p:nvSpPr>
          <p:spPr>
            <a:xfrm>
              <a:off x="5080337" y="394170"/>
              <a:ext cx="2031325" cy="461665"/>
            </a:xfrm>
            <a:prstGeom prst="rect">
              <a:avLst/>
            </a:prstGeom>
            <a:noFill/>
          </p:spPr>
          <p:txBody>
            <a:bodyPr wrap="none" rtlCol="0">
              <a:spAutoFit/>
            </a:bodyPr>
            <a:lstStyle/>
            <a:p>
              <a:pPr algn="l"/>
              <a:r>
                <a:rPr lang="zh-CN" altLang="en-US" sz="2400" dirty="0">
                  <a:solidFill>
                    <a:schemeClr val="tx1">
                      <a:lumMod val="85000"/>
                      <a:lumOff val="15000"/>
                    </a:schemeClr>
                  </a:solidFill>
                  <a:latin typeface="方正兰亭超细黑简体" panose="02000000000000000000" pitchFamily="2" charset="-122"/>
                  <a:ea typeface="方正兰亭超细黑简体" panose="02000000000000000000" pitchFamily="2" charset="-122"/>
                  <a:sym typeface="+mn-ea"/>
                </a:rPr>
                <a:t>点击添加标题</a:t>
              </a:r>
              <a:endParaRPr lang="zh-CN" altLang="en-US" sz="2400" dirty="0">
                <a:solidFill>
                  <a:schemeClr val="tx1">
                    <a:lumMod val="85000"/>
                    <a:lumOff val="15000"/>
                  </a:schemeClr>
                </a:solidFill>
                <a:effectLst/>
                <a:latin typeface="方正兰亭超细黑简体" panose="02000000000000000000" pitchFamily="2" charset="-122"/>
                <a:ea typeface="方正兰亭超细黑简体" panose="02000000000000000000" pitchFamily="2" charset="-122"/>
                <a:sym typeface="+mn-ea"/>
              </a:endParaRPr>
            </a:p>
          </p:txBody>
        </p:sp>
        <p:sp>
          <p:nvSpPr>
            <p:cNvPr id="51" name="矩形 50">
              <a:extLst>
                <a:ext uri="{FF2B5EF4-FFF2-40B4-BE49-F238E27FC236}">
                  <a16:creationId xmlns:a16="http://schemas.microsoft.com/office/drawing/2014/main" id="{1685D53E-554E-4829-9447-3B01628DD99E}"/>
                </a:ext>
              </a:extLst>
            </p:cNvPr>
            <p:cNvSpPr/>
            <p:nvPr/>
          </p:nvSpPr>
          <p:spPr>
            <a:xfrm flipV="1">
              <a:off x="5581133" y="915912"/>
              <a:ext cx="1029731"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3389942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745"/>
        <p:cNvGrpSpPr/>
        <p:nvPr/>
      </p:nvGrpSpPr>
      <p:grpSpPr>
        <a:xfrm>
          <a:off x="0" y="0"/>
          <a:ext cx="0" cy="0"/>
          <a:chOff x="0" y="0"/>
          <a:chExt cx="0" cy="0"/>
        </a:xfrm>
      </p:grpSpPr>
      <p:sp>
        <p:nvSpPr>
          <p:cNvPr id="746" name="Shape 746"/>
          <p:cNvSpPr txBox="1"/>
          <p:nvPr/>
        </p:nvSpPr>
        <p:spPr>
          <a:xfrm>
            <a:off x="3098454" y="2012975"/>
            <a:ext cx="5807839" cy="1061829"/>
          </a:xfrm>
          <a:prstGeom prst="rect">
            <a:avLst/>
          </a:prstGeom>
          <a:noFill/>
          <a:ln>
            <a:noFill/>
          </a:ln>
        </p:spPr>
        <p:txBody>
          <a:bodyPr lIns="45713" tIns="22850" rIns="45713" bIns="22850" anchor="t" anchorCtr="0">
            <a:noAutofit/>
          </a:bodyPr>
          <a:lstStyle/>
          <a:p>
            <a:pPr algn="ctr">
              <a:buSzPct val="25000"/>
            </a:pPr>
            <a:r>
              <a:rPr lang="en-US" sz="3300" dirty="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Montserrat" panose="02000505000000020004"/>
                <a:sym typeface="Montserrat" panose="02000505000000020004"/>
              </a:rPr>
              <a:t>OUR LATEST PROJECTS</a:t>
            </a:r>
          </a:p>
          <a:p>
            <a:pPr algn="ctr">
              <a:buSzPct val="25000"/>
            </a:pPr>
            <a:r>
              <a:rPr lang="en-US" sz="3300" dirty="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Montserrat" panose="02000505000000020004"/>
                <a:sym typeface="Montserrat" panose="02000505000000020004"/>
              </a:rPr>
              <a:t>IN NUMBERS</a:t>
            </a:r>
          </a:p>
        </p:txBody>
      </p:sp>
      <p:sp>
        <p:nvSpPr>
          <p:cNvPr id="747" name="Shape 747"/>
          <p:cNvSpPr txBox="1"/>
          <p:nvPr/>
        </p:nvSpPr>
        <p:spPr>
          <a:xfrm>
            <a:off x="4681816" y="1782906"/>
            <a:ext cx="2828456" cy="230068"/>
          </a:xfrm>
          <a:prstGeom prst="rect">
            <a:avLst/>
          </a:prstGeom>
          <a:noFill/>
          <a:ln>
            <a:noFill/>
          </a:ln>
        </p:spPr>
        <p:txBody>
          <a:bodyPr lIns="45713" tIns="22850" rIns="45713" bIns="22850" anchor="t" anchorCtr="0">
            <a:noAutofit/>
          </a:bodyPr>
          <a:lstStyle/>
          <a:p>
            <a:pPr algn="ctr">
              <a:buClr>
                <a:schemeClr val="dk2"/>
              </a:buClr>
              <a:buSzPct val="25000"/>
            </a:pPr>
            <a:r>
              <a:rPr lang="en-US" sz="800" dirty="0">
                <a:solidFill>
                  <a:schemeClr val="dk2"/>
                </a:solidFill>
                <a:latin typeface="方正兰亭超细黑简体" panose="02000000000000000000" pitchFamily="2" charset="-122"/>
                <a:ea typeface="方正兰亭超细黑简体" panose="02000000000000000000" pitchFamily="2" charset="-122"/>
                <a:cs typeface="Montserrat" panose="02000505000000020004"/>
                <a:sym typeface="Montserrat" panose="02000505000000020004"/>
              </a:rPr>
              <a:t>Y   O   U      C   A   N      W   R   I   T   E      H   E   R   E</a:t>
            </a:r>
          </a:p>
          <a:p>
            <a:pPr algn="ctr"/>
            <a:endParaRPr sz="800" dirty="0">
              <a:solidFill>
                <a:schemeClr val="dk2"/>
              </a:solidFill>
              <a:latin typeface="方正兰亭超细黑简体" panose="02000000000000000000" pitchFamily="2" charset="-122"/>
              <a:ea typeface="方正兰亭超细黑简体" panose="02000000000000000000" pitchFamily="2" charset="-122"/>
              <a:cs typeface="Montserrat" panose="02000505000000020004"/>
              <a:sym typeface="Montserrat" panose="02000505000000020004"/>
            </a:endParaRPr>
          </a:p>
        </p:txBody>
      </p:sp>
      <p:sp>
        <p:nvSpPr>
          <p:cNvPr id="749" name="Shape 749"/>
          <p:cNvSpPr/>
          <p:nvPr/>
        </p:nvSpPr>
        <p:spPr>
          <a:xfrm>
            <a:off x="1125891" y="3376775"/>
            <a:ext cx="2344615" cy="2344615"/>
          </a:xfrm>
          <a:prstGeom prst="rect">
            <a:avLst/>
          </a:prstGeom>
          <a:solidFill>
            <a:srgbClr val="3B8F3E"/>
          </a:solidFill>
          <a:ln>
            <a:noFill/>
          </a:ln>
        </p:spPr>
        <p:txBody>
          <a:bodyPr lIns="45713" tIns="22850" rIns="45713" bIns="22850" anchor="ctr" anchorCtr="0">
            <a:noAutofit/>
          </a:bodyPr>
          <a:lstStyle/>
          <a:p>
            <a:pPr algn="ctr"/>
            <a:endParaRPr sz="1600">
              <a:solidFill>
                <a:schemeClr val="lt1"/>
              </a:solidFill>
              <a:latin typeface="方正兰亭超细黑简体" panose="02000000000000000000" pitchFamily="2" charset="-122"/>
              <a:ea typeface="方正兰亭超细黑简体" panose="02000000000000000000" pitchFamily="2" charset="-122"/>
              <a:cs typeface="Montserrat" panose="02000505000000020004"/>
              <a:sym typeface="Montserrat" panose="02000505000000020004"/>
            </a:endParaRPr>
          </a:p>
        </p:txBody>
      </p:sp>
      <p:sp>
        <p:nvSpPr>
          <p:cNvPr id="750" name="Shape 750"/>
          <p:cNvSpPr/>
          <p:nvPr/>
        </p:nvSpPr>
        <p:spPr>
          <a:xfrm>
            <a:off x="3657759" y="3376775"/>
            <a:ext cx="2344615" cy="2344615"/>
          </a:xfrm>
          <a:prstGeom prst="rect">
            <a:avLst/>
          </a:prstGeom>
          <a:solidFill>
            <a:srgbClr val="3B8F3E"/>
          </a:solidFill>
          <a:ln>
            <a:noFill/>
          </a:ln>
        </p:spPr>
        <p:txBody>
          <a:bodyPr lIns="45713" tIns="22850" rIns="45713" bIns="22850" anchor="ctr" anchorCtr="0">
            <a:noAutofit/>
          </a:bodyPr>
          <a:lstStyle/>
          <a:p>
            <a:pPr algn="ctr"/>
            <a:endParaRPr sz="1600">
              <a:solidFill>
                <a:schemeClr val="lt1"/>
              </a:solidFill>
              <a:latin typeface="方正兰亭超细黑简体" panose="02000000000000000000" pitchFamily="2" charset="-122"/>
              <a:ea typeface="方正兰亭超细黑简体" panose="02000000000000000000" pitchFamily="2" charset="-122"/>
              <a:cs typeface="Montserrat" panose="02000505000000020004"/>
              <a:sym typeface="Montserrat" panose="02000505000000020004"/>
            </a:endParaRPr>
          </a:p>
        </p:txBody>
      </p:sp>
      <p:sp>
        <p:nvSpPr>
          <p:cNvPr id="751" name="Shape 751"/>
          <p:cNvSpPr/>
          <p:nvPr/>
        </p:nvSpPr>
        <p:spPr>
          <a:xfrm>
            <a:off x="6189626" y="3376775"/>
            <a:ext cx="2344615" cy="2344615"/>
          </a:xfrm>
          <a:prstGeom prst="rect">
            <a:avLst/>
          </a:prstGeom>
          <a:solidFill>
            <a:srgbClr val="3B8F3E"/>
          </a:solidFill>
          <a:ln>
            <a:noFill/>
          </a:ln>
        </p:spPr>
        <p:txBody>
          <a:bodyPr lIns="45713" tIns="22850" rIns="45713" bIns="22850" anchor="ctr" anchorCtr="0">
            <a:noAutofit/>
          </a:bodyPr>
          <a:lstStyle/>
          <a:p>
            <a:pPr algn="ctr"/>
            <a:endParaRPr sz="1600">
              <a:solidFill>
                <a:schemeClr val="lt1"/>
              </a:solidFill>
              <a:latin typeface="方正兰亭超细黑简体" panose="02000000000000000000" pitchFamily="2" charset="-122"/>
              <a:ea typeface="方正兰亭超细黑简体" panose="02000000000000000000" pitchFamily="2" charset="-122"/>
              <a:cs typeface="Montserrat" panose="02000505000000020004"/>
              <a:sym typeface="Montserrat" panose="02000505000000020004"/>
            </a:endParaRPr>
          </a:p>
        </p:txBody>
      </p:sp>
      <p:sp>
        <p:nvSpPr>
          <p:cNvPr id="752" name="Shape 752"/>
          <p:cNvSpPr/>
          <p:nvPr/>
        </p:nvSpPr>
        <p:spPr>
          <a:xfrm>
            <a:off x="8721494" y="3376775"/>
            <a:ext cx="2344615" cy="2344615"/>
          </a:xfrm>
          <a:prstGeom prst="rect">
            <a:avLst/>
          </a:prstGeom>
          <a:solidFill>
            <a:srgbClr val="3B8F3E"/>
          </a:solidFill>
          <a:ln>
            <a:noFill/>
          </a:ln>
        </p:spPr>
        <p:txBody>
          <a:bodyPr lIns="45713" tIns="22850" rIns="45713" bIns="22850" anchor="ctr" anchorCtr="0">
            <a:noAutofit/>
          </a:bodyPr>
          <a:lstStyle/>
          <a:p>
            <a:pPr algn="ctr"/>
            <a:endParaRPr sz="1600">
              <a:solidFill>
                <a:schemeClr val="lt1"/>
              </a:solidFill>
              <a:latin typeface="方正兰亭超细黑简体" panose="02000000000000000000" pitchFamily="2" charset="-122"/>
              <a:ea typeface="方正兰亭超细黑简体" panose="02000000000000000000" pitchFamily="2" charset="-122"/>
              <a:cs typeface="Montserrat" panose="02000505000000020004"/>
              <a:sym typeface="Montserrat" panose="02000505000000020004"/>
            </a:endParaRPr>
          </a:p>
        </p:txBody>
      </p:sp>
      <p:sp>
        <p:nvSpPr>
          <p:cNvPr id="753" name="Shape 753"/>
          <p:cNvSpPr txBox="1"/>
          <p:nvPr/>
        </p:nvSpPr>
        <p:spPr>
          <a:xfrm>
            <a:off x="1896690" y="3839738"/>
            <a:ext cx="777617" cy="661720"/>
          </a:xfrm>
          <a:prstGeom prst="rect">
            <a:avLst/>
          </a:prstGeom>
          <a:noFill/>
          <a:ln>
            <a:noFill/>
          </a:ln>
        </p:spPr>
        <p:txBody>
          <a:bodyPr lIns="45713" tIns="22850" rIns="45713" bIns="22850" anchor="t" anchorCtr="0">
            <a:noAutofit/>
          </a:bodyPr>
          <a:lstStyle/>
          <a:p>
            <a:pPr algn="ctr">
              <a:buSzPct val="25000"/>
            </a:pPr>
            <a:r>
              <a:rPr lang="en-US" sz="3600">
                <a:solidFill>
                  <a:schemeClr val="bg1"/>
                </a:solidFill>
                <a:latin typeface="方正兰亭超细黑简体" panose="02000000000000000000" pitchFamily="2" charset="-122"/>
                <a:ea typeface="方正兰亭超细黑简体" panose="02000000000000000000" pitchFamily="2" charset="-122"/>
                <a:cs typeface="Montserrat" panose="02000505000000020004"/>
                <a:sym typeface="Montserrat" panose="02000505000000020004"/>
              </a:rPr>
              <a:t>97</a:t>
            </a:r>
          </a:p>
        </p:txBody>
      </p:sp>
      <p:sp>
        <p:nvSpPr>
          <p:cNvPr id="754" name="Shape 754"/>
          <p:cNvSpPr txBox="1"/>
          <p:nvPr/>
        </p:nvSpPr>
        <p:spPr>
          <a:xfrm>
            <a:off x="1219882" y="4763068"/>
            <a:ext cx="2136776" cy="507831"/>
          </a:xfrm>
          <a:prstGeom prst="rect">
            <a:avLst/>
          </a:prstGeom>
          <a:noFill/>
          <a:ln>
            <a:noFill/>
          </a:ln>
        </p:spPr>
        <p:txBody>
          <a:bodyPr lIns="45713" tIns="22850" rIns="45713" bIns="22850" anchor="t" anchorCtr="0">
            <a:noAutofit/>
          </a:bodyPr>
          <a:lstStyle/>
          <a:p>
            <a:pPr algn="ctr">
              <a:lnSpc>
                <a:spcPct val="150000"/>
              </a:lnSpc>
              <a:buSzPct val="25000"/>
            </a:pPr>
            <a:r>
              <a:rPr lang="en-US" sz="900">
                <a:solidFill>
                  <a:schemeClr val="bg1"/>
                </a:solidFill>
                <a:latin typeface="方正兰亭超细黑简体" panose="02000000000000000000" pitchFamily="2" charset="-122"/>
                <a:ea typeface="方正兰亭超细黑简体" panose="02000000000000000000" pitchFamily="2" charset="-122"/>
                <a:cs typeface="Montserrat" panose="02000505000000020004"/>
                <a:sym typeface="Montserrat" panose="02000505000000020004"/>
              </a:rPr>
              <a:t>A company is an association or collection of individuals,</a:t>
            </a:r>
          </a:p>
        </p:txBody>
      </p:sp>
      <p:sp>
        <p:nvSpPr>
          <p:cNvPr id="755" name="Shape 755"/>
          <p:cNvSpPr txBox="1"/>
          <p:nvPr/>
        </p:nvSpPr>
        <p:spPr>
          <a:xfrm>
            <a:off x="1863829" y="4501457"/>
            <a:ext cx="843340" cy="261610"/>
          </a:xfrm>
          <a:prstGeom prst="rect">
            <a:avLst/>
          </a:prstGeom>
          <a:noFill/>
          <a:ln>
            <a:noFill/>
          </a:ln>
        </p:spPr>
        <p:txBody>
          <a:bodyPr lIns="45713" tIns="22850" rIns="45713" bIns="22850" anchor="t" anchorCtr="0">
            <a:noAutofit/>
          </a:bodyPr>
          <a:lstStyle/>
          <a:p>
            <a:pPr algn="ctr">
              <a:buSzPct val="25000"/>
            </a:pPr>
            <a:r>
              <a:rPr lang="en-US" sz="1200">
                <a:solidFill>
                  <a:schemeClr val="bg1"/>
                </a:solidFill>
                <a:latin typeface="方正兰亭超细黑简体" panose="02000000000000000000" pitchFamily="2" charset="-122"/>
                <a:ea typeface="方正兰亭超细黑简体" panose="02000000000000000000" pitchFamily="2" charset="-122"/>
                <a:cs typeface="Montserrat" panose="02000505000000020004"/>
                <a:sym typeface="Montserrat" panose="02000505000000020004"/>
              </a:rPr>
              <a:t>CLIENTS</a:t>
            </a:r>
          </a:p>
        </p:txBody>
      </p:sp>
      <p:sp>
        <p:nvSpPr>
          <p:cNvPr id="756" name="Shape 756"/>
          <p:cNvSpPr txBox="1"/>
          <p:nvPr/>
        </p:nvSpPr>
        <p:spPr>
          <a:xfrm>
            <a:off x="4281985" y="3839738"/>
            <a:ext cx="1067760" cy="661720"/>
          </a:xfrm>
          <a:prstGeom prst="rect">
            <a:avLst/>
          </a:prstGeom>
          <a:noFill/>
          <a:ln>
            <a:noFill/>
          </a:ln>
        </p:spPr>
        <p:txBody>
          <a:bodyPr lIns="45713" tIns="22850" rIns="45713" bIns="22850" anchor="t" anchorCtr="0">
            <a:noAutofit/>
          </a:bodyPr>
          <a:lstStyle/>
          <a:p>
            <a:pPr algn="ctr">
              <a:buSzPct val="25000"/>
            </a:pPr>
            <a:r>
              <a:rPr lang="en-US" sz="3600">
                <a:solidFill>
                  <a:schemeClr val="bg1"/>
                </a:solidFill>
                <a:latin typeface="方正兰亭超细黑简体" panose="02000000000000000000" pitchFamily="2" charset="-122"/>
                <a:ea typeface="方正兰亭超细黑简体" panose="02000000000000000000" pitchFamily="2" charset="-122"/>
                <a:cs typeface="Montserrat" panose="02000505000000020004"/>
                <a:sym typeface="Montserrat" panose="02000505000000020004"/>
              </a:rPr>
              <a:t>104</a:t>
            </a:r>
          </a:p>
        </p:txBody>
      </p:sp>
      <p:sp>
        <p:nvSpPr>
          <p:cNvPr id="757" name="Shape 757"/>
          <p:cNvSpPr txBox="1"/>
          <p:nvPr/>
        </p:nvSpPr>
        <p:spPr>
          <a:xfrm>
            <a:off x="3750249" y="4763068"/>
            <a:ext cx="2136776" cy="507831"/>
          </a:xfrm>
          <a:prstGeom prst="rect">
            <a:avLst/>
          </a:prstGeom>
          <a:noFill/>
          <a:ln>
            <a:noFill/>
          </a:ln>
        </p:spPr>
        <p:txBody>
          <a:bodyPr lIns="45713" tIns="22850" rIns="45713" bIns="22850" anchor="t" anchorCtr="0">
            <a:noAutofit/>
          </a:bodyPr>
          <a:lstStyle/>
          <a:p>
            <a:pPr algn="ctr">
              <a:lnSpc>
                <a:spcPct val="150000"/>
              </a:lnSpc>
              <a:buSzPct val="25000"/>
            </a:pPr>
            <a:r>
              <a:rPr lang="en-US" sz="900">
                <a:solidFill>
                  <a:schemeClr val="bg1"/>
                </a:solidFill>
                <a:latin typeface="方正兰亭超细黑简体" panose="02000000000000000000" pitchFamily="2" charset="-122"/>
                <a:ea typeface="方正兰亭超细黑简体" panose="02000000000000000000" pitchFamily="2" charset="-122"/>
                <a:cs typeface="Montserrat" panose="02000505000000020004"/>
                <a:sym typeface="Montserrat" panose="02000505000000020004"/>
              </a:rPr>
              <a:t>A company is an association or collection of individuals,</a:t>
            </a:r>
          </a:p>
        </p:txBody>
      </p:sp>
      <p:sp>
        <p:nvSpPr>
          <p:cNvPr id="758" name="Shape 758"/>
          <p:cNvSpPr txBox="1"/>
          <p:nvPr/>
        </p:nvSpPr>
        <p:spPr>
          <a:xfrm>
            <a:off x="4297615" y="4501457"/>
            <a:ext cx="1036501" cy="261610"/>
          </a:xfrm>
          <a:prstGeom prst="rect">
            <a:avLst/>
          </a:prstGeom>
          <a:noFill/>
          <a:ln>
            <a:noFill/>
          </a:ln>
        </p:spPr>
        <p:txBody>
          <a:bodyPr lIns="45713" tIns="22850" rIns="45713" bIns="22850" anchor="t" anchorCtr="0">
            <a:noAutofit/>
          </a:bodyPr>
          <a:lstStyle/>
          <a:p>
            <a:pPr algn="ctr">
              <a:buSzPct val="25000"/>
            </a:pPr>
            <a:r>
              <a:rPr lang="en-US" sz="1200">
                <a:solidFill>
                  <a:schemeClr val="bg1"/>
                </a:solidFill>
                <a:latin typeface="方正兰亭超细黑简体" panose="02000000000000000000" pitchFamily="2" charset="-122"/>
                <a:ea typeface="方正兰亭超细黑简体" panose="02000000000000000000" pitchFamily="2" charset="-122"/>
                <a:cs typeface="Montserrat" panose="02000505000000020004"/>
                <a:sym typeface="Montserrat" panose="02000505000000020004"/>
              </a:rPr>
              <a:t>PROJECTS</a:t>
            </a:r>
          </a:p>
        </p:txBody>
      </p:sp>
      <p:sp>
        <p:nvSpPr>
          <p:cNvPr id="759" name="Shape 759"/>
          <p:cNvSpPr txBox="1"/>
          <p:nvPr/>
        </p:nvSpPr>
        <p:spPr>
          <a:xfrm>
            <a:off x="6957310" y="3839738"/>
            <a:ext cx="786433" cy="661720"/>
          </a:xfrm>
          <a:prstGeom prst="rect">
            <a:avLst/>
          </a:prstGeom>
          <a:noFill/>
          <a:ln>
            <a:noFill/>
          </a:ln>
        </p:spPr>
        <p:txBody>
          <a:bodyPr lIns="45713" tIns="22850" rIns="45713" bIns="22850" anchor="t" anchorCtr="0">
            <a:noAutofit/>
          </a:bodyPr>
          <a:lstStyle/>
          <a:p>
            <a:pPr algn="ctr">
              <a:buSzPct val="25000"/>
            </a:pPr>
            <a:r>
              <a:rPr lang="en-US" sz="3600">
                <a:solidFill>
                  <a:schemeClr val="bg1"/>
                </a:solidFill>
                <a:latin typeface="方正兰亭超细黑简体" panose="02000000000000000000" pitchFamily="2" charset="-122"/>
                <a:ea typeface="方正兰亭超细黑简体" panose="02000000000000000000" pitchFamily="2" charset="-122"/>
                <a:cs typeface="Montserrat" panose="02000505000000020004"/>
                <a:sym typeface="Montserrat" panose="02000505000000020004"/>
              </a:rPr>
              <a:t>58</a:t>
            </a:r>
          </a:p>
        </p:txBody>
      </p:sp>
      <p:sp>
        <p:nvSpPr>
          <p:cNvPr id="760" name="Shape 760"/>
          <p:cNvSpPr txBox="1"/>
          <p:nvPr/>
        </p:nvSpPr>
        <p:spPr>
          <a:xfrm>
            <a:off x="6284911" y="4763068"/>
            <a:ext cx="2136776" cy="507831"/>
          </a:xfrm>
          <a:prstGeom prst="rect">
            <a:avLst/>
          </a:prstGeom>
          <a:noFill/>
          <a:ln>
            <a:noFill/>
          </a:ln>
        </p:spPr>
        <p:txBody>
          <a:bodyPr lIns="45713" tIns="22850" rIns="45713" bIns="22850" anchor="t" anchorCtr="0">
            <a:noAutofit/>
          </a:bodyPr>
          <a:lstStyle/>
          <a:p>
            <a:pPr algn="ctr">
              <a:lnSpc>
                <a:spcPct val="150000"/>
              </a:lnSpc>
              <a:buSzPct val="25000"/>
            </a:pPr>
            <a:r>
              <a:rPr lang="en-US" sz="900">
                <a:solidFill>
                  <a:schemeClr val="bg1"/>
                </a:solidFill>
                <a:latin typeface="方正兰亭超细黑简体" panose="02000000000000000000" pitchFamily="2" charset="-122"/>
                <a:ea typeface="方正兰亭超细黑简体" panose="02000000000000000000" pitchFamily="2" charset="-122"/>
                <a:cs typeface="Montserrat" panose="02000505000000020004"/>
                <a:sym typeface="Montserrat" panose="02000505000000020004"/>
              </a:rPr>
              <a:t>A company is an association or collection of individuals,</a:t>
            </a:r>
          </a:p>
        </p:txBody>
      </p:sp>
      <p:sp>
        <p:nvSpPr>
          <p:cNvPr id="761" name="Shape 761"/>
          <p:cNvSpPr txBox="1"/>
          <p:nvPr/>
        </p:nvSpPr>
        <p:spPr>
          <a:xfrm>
            <a:off x="7061505" y="4501457"/>
            <a:ext cx="578043" cy="261610"/>
          </a:xfrm>
          <a:prstGeom prst="rect">
            <a:avLst/>
          </a:prstGeom>
          <a:noFill/>
          <a:ln>
            <a:noFill/>
          </a:ln>
        </p:spPr>
        <p:txBody>
          <a:bodyPr lIns="45713" tIns="22850" rIns="45713" bIns="22850" anchor="t" anchorCtr="0">
            <a:noAutofit/>
          </a:bodyPr>
          <a:lstStyle/>
          <a:p>
            <a:pPr algn="ctr">
              <a:buSzPct val="25000"/>
            </a:pPr>
            <a:r>
              <a:rPr lang="en-US" sz="1200">
                <a:solidFill>
                  <a:schemeClr val="bg1"/>
                </a:solidFill>
                <a:latin typeface="方正兰亭超细黑简体" panose="02000000000000000000" pitchFamily="2" charset="-122"/>
                <a:ea typeface="方正兰亭超细黑简体" panose="02000000000000000000" pitchFamily="2" charset="-122"/>
                <a:cs typeface="Montserrat" panose="02000505000000020004"/>
                <a:sym typeface="Montserrat" panose="02000505000000020004"/>
              </a:rPr>
              <a:t>APPS</a:t>
            </a:r>
          </a:p>
        </p:txBody>
      </p:sp>
      <p:sp>
        <p:nvSpPr>
          <p:cNvPr id="762" name="Shape 762"/>
          <p:cNvSpPr txBox="1"/>
          <p:nvPr/>
        </p:nvSpPr>
        <p:spPr>
          <a:xfrm>
            <a:off x="9369857" y="3863378"/>
            <a:ext cx="1022074" cy="661720"/>
          </a:xfrm>
          <a:prstGeom prst="rect">
            <a:avLst/>
          </a:prstGeom>
          <a:noFill/>
          <a:ln>
            <a:noFill/>
          </a:ln>
        </p:spPr>
        <p:txBody>
          <a:bodyPr lIns="45713" tIns="22850" rIns="45713" bIns="22850" anchor="t" anchorCtr="0">
            <a:noAutofit/>
          </a:bodyPr>
          <a:lstStyle/>
          <a:p>
            <a:pPr algn="ctr">
              <a:buSzPct val="25000"/>
            </a:pPr>
            <a:r>
              <a:rPr lang="en-US" sz="3600" dirty="0">
                <a:solidFill>
                  <a:schemeClr val="bg1"/>
                </a:solidFill>
                <a:latin typeface="方正兰亭超细黑简体" panose="02000000000000000000" pitchFamily="2" charset="-122"/>
                <a:ea typeface="方正兰亭超细黑简体" panose="02000000000000000000" pitchFamily="2" charset="-122"/>
                <a:cs typeface="Montserrat" panose="02000505000000020004"/>
                <a:sym typeface="Montserrat" panose="02000505000000020004"/>
              </a:rPr>
              <a:t>12</a:t>
            </a:r>
          </a:p>
        </p:txBody>
      </p:sp>
      <p:sp>
        <p:nvSpPr>
          <p:cNvPr id="763" name="Shape 763"/>
          <p:cNvSpPr txBox="1"/>
          <p:nvPr/>
        </p:nvSpPr>
        <p:spPr>
          <a:xfrm>
            <a:off x="8815277" y="4763068"/>
            <a:ext cx="2136776" cy="507831"/>
          </a:xfrm>
          <a:prstGeom prst="rect">
            <a:avLst/>
          </a:prstGeom>
          <a:noFill/>
          <a:ln>
            <a:noFill/>
          </a:ln>
        </p:spPr>
        <p:txBody>
          <a:bodyPr lIns="45713" tIns="22850" rIns="45713" bIns="22850" anchor="t" anchorCtr="0">
            <a:noAutofit/>
          </a:bodyPr>
          <a:lstStyle/>
          <a:p>
            <a:pPr algn="ctr">
              <a:lnSpc>
                <a:spcPct val="150000"/>
              </a:lnSpc>
              <a:buSzPct val="25000"/>
            </a:pPr>
            <a:r>
              <a:rPr lang="en-US" sz="900">
                <a:solidFill>
                  <a:schemeClr val="bg1"/>
                </a:solidFill>
                <a:latin typeface="方正兰亭超细黑简体" panose="02000000000000000000" pitchFamily="2" charset="-122"/>
                <a:ea typeface="方正兰亭超细黑简体" panose="02000000000000000000" pitchFamily="2" charset="-122"/>
                <a:cs typeface="Montserrat" panose="02000505000000020004"/>
                <a:sym typeface="Montserrat" panose="02000505000000020004"/>
              </a:rPr>
              <a:t>A company is an association or collection of individuals,</a:t>
            </a:r>
          </a:p>
        </p:txBody>
      </p:sp>
      <p:sp>
        <p:nvSpPr>
          <p:cNvPr id="764" name="Shape 764"/>
          <p:cNvSpPr txBox="1"/>
          <p:nvPr/>
        </p:nvSpPr>
        <p:spPr>
          <a:xfrm>
            <a:off x="9369857" y="4501457"/>
            <a:ext cx="1022075" cy="261610"/>
          </a:xfrm>
          <a:prstGeom prst="rect">
            <a:avLst/>
          </a:prstGeom>
          <a:noFill/>
          <a:ln>
            <a:noFill/>
          </a:ln>
        </p:spPr>
        <p:txBody>
          <a:bodyPr lIns="45713" tIns="22850" rIns="45713" bIns="22850" anchor="t" anchorCtr="0">
            <a:noAutofit/>
          </a:bodyPr>
          <a:lstStyle/>
          <a:p>
            <a:pPr algn="ctr">
              <a:buSzPct val="25000"/>
            </a:pPr>
            <a:r>
              <a:rPr lang="en-US" sz="1200">
                <a:solidFill>
                  <a:schemeClr val="bg1"/>
                </a:solidFill>
                <a:latin typeface="方正兰亭超细黑简体" panose="02000000000000000000" pitchFamily="2" charset="-122"/>
                <a:ea typeface="方正兰亭超细黑简体" panose="02000000000000000000" pitchFamily="2" charset="-122"/>
                <a:cs typeface="Montserrat" panose="02000505000000020004"/>
                <a:sym typeface="Montserrat" panose="02000505000000020004"/>
              </a:rPr>
              <a:t>WEBSITES</a:t>
            </a:r>
          </a:p>
        </p:txBody>
      </p:sp>
      <p:grpSp>
        <p:nvGrpSpPr>
          <p:cNvPr id="21" name="组合 20">
            <a:extLst>
              <a:ext uri="{FF2B5EF4-FFF2-40B4-BE49-F238E27FC236}">
                <a16:creationId xmlns:a16="http://schemas.microsoft.com/office/drawing/2014/main" id="{8BEDE2AF-2816-4828-ACE1-2A7BBD9367E6}"/>
              </a:ext>
            </a:extLst>
          </p:cNvPr>
          <p:cNvGrpSpPr/>
          <p:nvPr/>
        </p:nvGrpSpPr>
        <p:grpSpPr>
          <a:xfrm>
            <a:off x="5080337" y="394170"/>
            <a:ext cx="2031325" cy="567461"/>
            <a:chOff x="5080337" y="394170"/>
            <a:chExt cx="2031325" cy="567461"/>
          </a:xfrm>
        </p:grpSpPr>
        <p:sp>
          <p:nvSpPr>
            <p:cNvPr id="22" name="文本框 21">
              <a:extLst>
                <a:ext uri="{FF2B5EF4-FFF2-40B4-BE49-F238E27FC236}">
                  <a16:creationId xmlns:a16="http://schemas.microsoft.com/office/drawing/2014/main" id="{8B2D3A0E-E536-4137-A9DE-1C31B0D1D4FD}"/>
                </a:ext>
              </a:extLst>
            </p:cNvPr>
            <p:cNvSpPr txBox="1"/>
            <p:nvPr/>
          </p:nvSpPr>
          <p:spPr>
            <a:xfrm>
              <a:off x="5080337" y="394170"/>
              <a:ext cx="2031325" cy="461665"/>
            </a:xfrm>
            <a:prstGeom prst="rect">
              <a:avLst/>
            </a:prstGeom>
            <a:noFill/>
          </p:spPr>
          <p:txBody>
            <a:bodyPr wrap="none" rtlCol="0">
              <a:spAutoFit/>
            </a:bodyPr>
            <a:lstStyle/>
            <a:p>
              <a:pPr algn="l"/>
              <a:r>
                <a:rPr lang="zh-CN" altLang="en-US" sz="2400" dirty="0">
                  <a:solidFill>
                    <a:schemeClr val="tx1">
                      <a:lumMod val="85000"/>
                      <a:lumOff val="15000"/>
                    </a:schemeClr>
                  </a:solidFill>
                  <a:latin typeface="方正兰亭超细黑简体" panose="02000000000000000000" pitchFamily="2" charset="-122"/>
                  <a:ea typeface="方正兰亭超细黑简体" panose="02000000000000000000" pitchFamily="2" charset="-122"/>
                  <a:sym typeface="+mn-ea"/>
                </a:rPr>
                <a:t>点击添加标题</a:t>
              </a:r>
              <a:endParaRPr lang="zh-CN" altLang="en-US" sz="2400" dirty="0">
                <a:solidFill>
                  <a:schemeClr val="tx1">
                    <a:lumMod val="85000"/>
                    <a:lumOff val="15000"/>
                  </a:schemeClr>
                </a:solidFill>
                <a:effectLst/>
                <a:latin typeface="方正兰亭超细黑简体" panose="02000000000000000000" pitchFamily="2" charset="-122"/>
                <a:ea typeface="方正兰亭超细黑简体" panose="02000000000000000000" pitchFamily="2" charset="-122"/>
                <a:sym typeface="+mn-ea"/>
              </a:endParaRPr>
            </a:p>
          </p:txBody>
        </p:sp>
        <p:sp>
          <p:nvSpPr>
            <p:cNvPr id="23" name="矩形 22">
              <a:extLst>
                <a:ext uri="{FF2B5EF4-FFF2-40B4-BE49-F238E27FC236}">
                  <a16:creationId xmlns:a16="http://schemas.microsoft.com/office/drawing/2014/main" id="{6EC0ED5D-E002-4935-84B9-D6E79592F04A}"/>
                </a:ext>
              </a:extLst>
            </p:cNvPr>
            <p:cNvSpPr/>
            <p:nvPr/>
          </p:nvSpPr>
          <p:spPr>
            <a:xfrm flipV="1">
              <a:off x="5581133" y="915912"/>
              <a:ext cx="1029731"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400" advTm="1000">
        <p14:doors dir="vert"/>
      </p:transition>
    </mc:Choice>
    <mc:Fallback xmlns="">
      <p:transition spd="slow" advTm="1000">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1166</Words>
  <Application>Microsoft Office PowerPoint</Application>
  <PresentationFormat>宽屏</PresentationFormat>
  <Paragraphs>91</Paragraphs>
  <Slides>11</Slides>
  <Notes>2</Notes>
  <HiddenSlides>0</HiddenSlides>
  <MMClips>1</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11</vt:i4>
      </vt:variant>
    </vt:vector>
  </HeadingPairs>
  <TitlesOfParts>
    <vt:vector size="18" baseType="lpstr">
      <vt:lpstr>等线</vt:lpstr>
      <vt:lpstr>等线 Light</vt:lpstr>
      <vt:lpstr>方正兰亭超细黑简体</vt:lpstr>
      <vt:lpstr>思源黑体 CN Bold</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14</cp:revision>
  <dcterms:created xsi:type="dcterms:W3CDTF">2019-04-01T10:50:26Z</dcterms:created>
  <dcterms:modified xsi:type="dcterms:W3CDTF">2020-06-30T13:50:12Z</dcterms:modified>
</cp:coreProperties>
</file>