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2" r:id="rId2"/>
  </p:sldMasterIdLst>
  <p:notesMasterIdLst>
    <p:notesMasterId r:id="rId3"/>
  </p:notesMasterIdLst>
  <p:sldIdLst>
    <p:sldId id="298" r:id="rId4"/>
    <p:sldId id="299" r:id="rId5"/>
    <p:sldId id="259" r:id="rId6"/>
    <p:sldId id="260" r:id="rId7"/>
    <p:sldId id="267" r:id="rId8"/>
    <p:sldId id="270" r:id="rId9"/>
    <p:sldId id="300" r:id="rId10"/>
    <p:sldId id="271" r:id="rId11"/>
    <p:sldId id="272" r:id="rId12"/>
    <p:sldId id="273" r:id="rId13"/>
    <p:sldId id="274" r:id="rId14"/>
    <p:sldId id="277" r:id="rId15"/>
    <p:sldId id="301" r:id="rId16"/>
    <p:sldId id="278" r:id="rId17"/>
    <p:sldId id="279" r:id="rId18"/>
    <p:sldId id="281" r:id="rId19"/>
    <p:sldId id="284" r:id="rId20"/>
    <p:sldId id="288" r:id="rId21"/>
    <p:sldId id="302" r:id="rId22"/>
    <p:sldId id="289" r:id="rId23"/>
    <p:sldId id="291" r:id="rId24"/>
    <p:sldId id="293" r:id="rId25"/>
    <p:sldId id="303" r:id="rId26"/>
  </p:sldIdLst>
  <p:sldSz cx="12176125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11" autoAdjust="0"/>
    <p:restoredTop sz="94660"/>
  </p:normalViewPr>
  <p:slideViewPr>
    <p:cSldViewPr>
      <p:cViewPr varScale="1">
        <p:scale>
          <a:sx n="80" d="100"/>
          <a:sy n="80" d="100"/>
        </p:scale>
        <p:origin x="60" y="192"/>
      </p:cViewPr>
      <p:guideLst>
        <p:guide orient="horz" pos="2150"/>
        <p:guide pos="384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tags" Target="tags/tag6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notesMaster" Target="notesMasters/notesMaster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13839578628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gradFill>
              <a:gsLst>
                <a:gs pos="0">
                  <a:srgbClr val="F2DA9B"/>
                </a:gs>
                <a:gs pos="73000">
                  <a:srgbClr val="B78B4A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31-4331-AEC5-E509053FC12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gradFill>
              <a:gsLst>
                <a:gs pos="0">
                  <a:srgbClr val="F2DA9B"/>
                </a:gs>
                <a:gs pos="73000">
                  <a:srgbClr val="B78B4A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31-4331-AEC5-E509053FC12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</c:v>
                </c:pt>
              </c:strCache>
            </c:strRef>
          </c:tx>
          <c:spPr>
            <a:gradFill>
              <a:gsLst>
                <a:gs pos="0">
                  <a:srgbClr val="F2DA9B"/>
                </a:gs>
                <a:gs pos="73000">
                  <a:srgbClr val="B78B4A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31-4331-AEC5-E509053FC12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spPr>
              <a:gradFill>
                <a:gsLst>
                  <a:gs pos="0">
                    <a:srgbClr val="F2DA9B"/>
                  </a:gs>
                  <a:gs pos="73000">
                    <a:srgbClr val="B78B4A"/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F31-4331-AEC5-E509053FC128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F31-4331-AEC5-E509053FC128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</c:v>
                </c:pt>
              </c:strCache>
            </c:strRef>
          </c:tx>
          <c:spPr>
            <a:gradFill>
              <a:gsLst>
                <a:gs pos="0">
                  <a:srgbClr val="F2DA9B"/>
                </a:gs>
                <a:gs pos="73000">
                  <a:srgbClr val="B78B4A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F31-4331-AEC5-E509053FC128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6</c:v>
                </c:pt>
              </c:strCache>
            </c:strRef>
          </c:tx>
          <c:spPr>
            <a:gradFill>
              <a:gsLst>
                <a:gs pos="0">
                  <a:srgbClr val="F2DA9B"/>
                </a:gs>
                <a:gs pos="73000">
                  <a:srgbClr val="B78B4A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DF31-4331-AEC5-E509053FC1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500"/>
        <c:overlap val="-61"/>
        <c:axId val="2048818000"/>
        <c:axId val="2048818560"/>
      </c:barChart>
      <c:catAx>
        <c:axId val="2048818000"/>
        <c:scaling>
          <c:orientation/>
        </c:scaling>
        <c:delete val="0"/>
        <c:axPos val="b"/>
        <c:numFmt formatCode="General" sourceLinked="1"/>
        <c:majorTickMark val="out"/>
        <c:minorTickMark val="none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48818560"/>
        <c:crosses val="autoZero"/>
        <c:auto val="0"/>
        <c:lblAlgn val="ctr"/>
        <c:lblOffset/>
        <c:noMultiLvlLbl val="0"/>
      </c:catAx>
      <c:valAx>
        <c:axId val="2048818560"/>
        <c:scaling>
          <c:orientation/>
        </c:scaling>
        <c:delete val="1"/>
        <c:axPos val="l"/>
        <c:majorGridlines>
          <c:spPr>
            <a:ln w="9525" cap="flat" cmpd="sng" algn="ctr">
              <a:solidFill>
                <a:schemeClr val="bg1">
                  <a:alpha val="17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crossAx val="2048818000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/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ineChart>
        <c:grouping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ln w="19050" cap="rnd" cmpd="sng" algn="ctr">
              <a:solidFill>
                <a:srgbClr val="E4BE6D"/>
              </a:solidFill>
              <a:prstDash val="solid"/>
              <a:round/>
            </a:ln>
          </c:spPr>
          <c:marker>
            <c:spPr>
              <a:solidFill>
                <a:srgbClr val="E4BE6D"/>
              </a:solidFill>
              <a:ln w="19050" cap="flat" cmpd="sng" algn="ctr">
                <a:solidFill>
                  <a:srgbClr val="E4BE6D"/>
                </a:solidFill>
                <a:prstDash val="solid"/>
                <a:round/>
              </a:ln>
            </c:spPr>
          </c:marker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229-44A0-8788-64BBC99F24B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spPr>
            <a:ln w="12700" cap="rnd" cmpd="sng" algn="ctr">
              <a:solidFill>
                <a:srgbClr val="E4BE6D"/>
              </a:solidFill>
              <a:prstDash val="solid"/>
              <a:round/>
            </a:ln>
          </c:spPr>
          <c:marker>
            <c:spPr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solidFill>
                  <a:srgbClr val="E4BE6D"/>
                </a:solidFill>
                <a:prstDash val="solid"/>
                <a:round/>
              </a:ln>
            </c:spPr>
          </c:marker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229-44A0-8788-64BBC99F24B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2017</c:v>
                </c:pt>
              </c:strCache>
            </c:strRef>
          </c:tx>
          <c:spPr>
            <a:ln w="19050" cap="rnd" cmpd="sng" algn="ctr">
              <a:solidFill>
                <a:srgbClr val="E4BE6D"/>
              </a:solidFill>
              <a:prstDash val="solid"/>
              <a:round/>
            </a:ln>
          </c:spPr>
          <c:marker>
            <c:spPr>
              <a:solidFill>
                <a:srgbClr val="E4BE6D"/>
              </a:solidFill>
              <a:ln w="19050" cap="flat" cmpd="sng" algn="ctr">
                <a:solidFill>
                  <a:srgbClr val="E4BE6D"/>
                </a:solidFill>
                <a:prstDash val="solid"/>
                <a:round/>
              </a:ln>
            </c:spPr>
          </c:marker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229-44A0-8788-64BBC99F24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1735821040"/>
        <c:axId val="1735821600"/>
      </c:lineChart>
      <c:catAx>
        <c:axId val="1735821040"/>
        <c:scaling>
          <c:orientation/>
        </c:scaling>
        <c:delete val="0"/>
        <c:axPos val="b"/>
        <c:numFmt formatCode="General" sourceLinked="0"/>
        <c:majorTickMark val="out"/>
        <c:minorTickMark val="none"/>
        <c:spPr>
          <a:gradFill>
            <a:gsLst>
              <a:gs pos="0">
                <a:srgbClr val="F2DA9B"/>
              </a:gs>
              <a:gs pos="73000">
                <a:srgbClr val="B78B4A"/>
              </a:gs>
            </a:gsLst>
            <a:lin ang="5400000" scaled="0"/>
          </a:gradFill>
        </c:spPr>
        <c:txPr>
          <a:bodyPr rot="-60000000" spcFirstLastPara="0" vertOverflow="ellipsis" vert="horz" wrap="square" anchor="ctr" anchorCtr="1"/>
          <a:p>
            <a:pPr>
              <a:defRPr lang="zh-CN" sz="1800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35821600"/>
        <c:crosses val="autoZero"/>
        <c:auto val="0"/>
        <c:lblAlgn val="ctr"/>
        <c:lblOffset/>
        <c:noMultiLvlLbl val="0"/>
      </c:catAx>
      <c:valAx>
        <c:axId val="1735821600"/>
        <c:scaling>
          <c:orientation/>
        </c:scaling>
        <c:delete val="0"/>
        <c:axPos val="l"/>
        <c:numFmt formatCode="General" sourceLinked="1"/>
        <c:majorTickMark val="out"/>
        <c:minorTickMark val="none"/>
        <c:spPr>
          <a:gradFill>
            <a:gsLst>
              <a:gs pos="0">
                <a:srgbClr val="F2DA9B"/>
              </a:gs>
              <a:gs pos="73000">
                <a:srgbClr val="B78B4A"/>
              </a:gs>
            </a:gsLst>
            <a:lin ang="5400000" scaled="0"/>
          </a:gradFill>
        </c:spPr>
        <c:txPr>
          <a:bodyPr rot="-60000000" spcFirstLastPara="0" vertOverflow="ellipsis" vert="horz" wrap="square" anchor="ctr" anchorCtr="1"/>
          <a:p>
            <a:pPr>
              <a:defRPr lang="zh-CN" sz="1800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35821040"/>
        <c:crosses val="autoZero"/>
        <c:crossBetween val="between"/>
      </c:valAx>
    </c:plotArea>
    <c:plotVisOnly val="1"/>
    <c:dispBlanksAs val="gap"/>
    <c:showDLblsOverMax val="0"/>
  </c:chart>
  <c:txPr>
    <a:bodyPr/>
    <a:p>
      <a:pPr>
        <a:defRPr lang="zh-CN" sz="1800" smtId="4294967295"/>
      </a:pPr>
      <a:endParaRPr lang="zh-CN"/>
    </a:p>
  </c:txPr>
  <c:externalData r:id="rId1">
    <c:autoUpdate val="0"/>
  </c:externalData>
</c:chartSpace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E8C0A7-8EAC-4231-BBF5-3FF0A8B02DA0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5763" y="685800"/>
            <a:ext cx="60864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38C4F-A264-4C76-B31D-1D6FDC4A98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95724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7109" y="713673"/>
            <a:ext cx="4675558" cy="1428161"/>
          </a:xfrm>
        </p:spPr>
        <p:txBody>
          <a:bodyPr anchor="t" anchorCtr="0">
            <a:normAutofit/>
          </a:bodyPr>
          <a:lstStyle>
            <a:lvl1pPr>
              <a:defRPr sz="3595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35170" y="713673"/>
            <a:ext cx="5704445" cy="5403600"/>
          </a:xfrm>
        </p:spPr>
        <p:txBody>
          <a:bodyPr/>
          <a:lstStyle>
            <a:lvl1pPr marL="0" indent="0">
              <a:buNone/>
              <a:defRPr sz="3195"/>
            </a:lvl1pPr>
            <a:lvl2pPr marL="456565" indent="0">
              <a:buNone/>
              <a:defRPr sz="2795"/>
            </a:lvl2pPr>
            <a:lvl3pPr marL="913130" indent="0">
              <a:buNone/>
              <a:defRPr sz="2395"/>
            </a:lvl3pPr>
            <a:lvl4pPr marL="1369695" indent="0">
              <a:buNone/>
              <a:defRPr sz="1995"/>
            </a:lvl4pPr>
            <a:lvl5pPr marL="1826260" indent="0">
              <a:buNone/>
              <a:defRPr sz="1995"/>
            </a:lvl5pPr>
            <a:lvl6pPr marL="2282825" indent="0">
              <a:buNone/>
              <a:defRPr sz="1995"/>
            </a:lvl6pPr>
            <a:lvl7pPr marL="2739390" indent="0">
              <a:buNone/>
              <a:defRPr sz="1995"/>
            </a:lvl7pPr>
            <a:lvl8pPr marL="3195955" indent="0">
              <a:buNone/>
              <a:defRPr sz="1995"/>
            </a:lvl8pPr>
            <a:lvl9pPr marL="3653155" indent="0">
              <a:buNone/>
              <a:defRPr sz="199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7109" y="2313873"/>
            <a:ext cx="467555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565" indent="0">
              <a:buNone/>
              <a:defRPr sz="1400"/>
            </a:lvl2pPr>
            <a:lvl3pPr marL="913130" indent="0">
              <a:buNone/>
              <a:defRPr sz="1200"/>
            </a:lvl3pPr>
            <a:lvl4pPr marL="1369695" indent="0">
              <a:buNone/>
              <a:defRPr sz="1000"/>
            </a:lvl4pPr>
            <a:lvl5pPr marL="1826260" indent="0">
              <a:buNone/>
              <a:defRPr sz="1000"/>
            </a:lvl5pPr>
            <a:lvl6pPr marL="2282825" indent="0">
              <a:buNone/>
              <a:defRPr sz="1000"/>
            </a:lvl6pPr>
            <a:lvl7pPr marL="2739390" indent="0">
              <a:buNone/>
              <a:defRPr sz="1000"/>
            </a:lvl7pPr>
            <a:lvl8pPr marL="3195955" indent="0">
              <a:buNone/>
              <a:defRPr sz="1000"/>
            </a:lvl8pPr>
            <a:lvl9pPr marL="3653155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31298" y="365125"/>
            <a:ext cx="907718" cy="5811838"/>
          </a:xfrm>
        </p:spPr>
        <p:txBody>
          <a:bodyPr vert="eaVert">
            <a:normAutofit/>
          </a:bodyPr>
          <a:lstStyle>
            <a:lvl1pPr>
              <a:defRPr sz="4395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7108" y="365125"/>
            <a:ext cx="9434143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7109" y="551543"/>
            <a:ext cx="10501908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2016" y="1854199"/>
            <a:ext cx="9132094" cy="1655763"/>
          </a:xfrm>
        </p:spPr>
        <p:txBody>
          <a:bodyPr anchor="b">
            <a:normAutofit/>
          </a:bodyPr>
          <a:lstStyle>
            <a:lvl1pPr algn="ctr">
              <a:defRPr sz="7190" b="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2016" y="3602038"/>
            <a:ext cx="9132094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6565" indent="0" algn="ctr">
              <a:buNone/>
              <a:defRPr sz="1995"/>
            </a:lvl2pPr>
            <a:lvl3pPr marL="913130" indent="0" algn="ctr">
              <a:buNone/>
              <a:defRPr sz="1800"/>
            </a:lvl3pPr>
            <a:lvl4pPr marL="1369695" indent="0" algn="ctr">
              <a:buNone/>
              <a:defRPr sz="1600"/>
            </a:lvl4pPr>
            <a:lvl5pPr marL="1826260" indent="0" algn="ctr">
              <a:buNone/>
              <a:defRPr sz="1600"/>
            </a:lvl5pPr>
            <a:lvl6pPr marL="2282825" indent="0" algn="ctr">
              <a:buNone/>
              <a:defRPr sz="1600"/>
            </a:lvl6pPr>
            <a:lvl7pPr marL="2739390" indent="0" algn="ctr">
              <a:buNone/>
              <a:defRPr sz="1600"/>
            </a:lvl7pPr>
            <a:lvl8pPr marL="3195955" indent="0" algn="ctr">
              <a:buNone/>
              <a:defRPr sz="1600"/>
            </a:lvl8pPr>
            <a:lvl9pPr marL="365315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395"/>
            </a:lvl1pPr>
            <a:lvl2pPr>
              <a:defRPr sz="1995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7109" y="2187443"/>
            <a:ext cx="10501908" cy="2483115"/>
          </a:xfrm>
        </p:spPr>
        <p:txBody>
          <a:bodyPr>
            <a:normAutofit/>
          </a:bodyPr>
          <a:lstStyle>
            <a:lvl1pPr algn="ctr">
              <a:defRPr sz="5990" b="0"/>
            </a:lvl1pPr>
          </a:lstStyle>
          <a:p>
            <a:r>
              <a:rPr lang="zh-CN" altLang="en-US"/>
              <a:t>单击此处编辑标题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7109" y="1825625"/>
            <a:ext cx="5174853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64163" y="1825625"/>
            <a:ext cx="5174853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695" y="365125"/>
            <a:ext cx="10501908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695" y="1744961"/>
            <a:ext cx="5151071" cy="823912"/>
          </a:xfrm>
        </p:spPr>
        <p:txBody>
          <a:bodyPr anchor="b"/>
          <a:lstStyle>
            <a:lvl1pPr marL="0" indent="0">
              <a:buNone/>
              <a:defRPr sz="2395" b="1"/>
            </a:lvl1pPr>
            <a:lvl2pPr marL="456565" indent="0">
              <a:buNone/>
              <a:defRPr sz="1995" b="1"/>
            </a:lvl2pPr>
            <a:lvl3pPr marL="913130" indent="0">
              <a:buNone/>
              <a:defRPr sz="1800" b="1"/>
            </a:lvl3pPr>
            <a:lvl4pPr marL="1369695" indent="0">
              <a:buNone/>
              <a:defRPr sz="1600" b="1"/>
            </a:lvl4pPr>
            <a:lvl5pPr marL="1826260" indent="0">
              <a:buNone/>
              <a:defRPr sz="1600" b="1"/>
            </a:lvl5pPr>
            <a:lvl6pPr marL="2282825" indent="0">
              <a:buNone/>
              <a:defRPr sz="1600" b="1"/>
            </a:lvl6pPr>
            <a:lvl7pPr marL="2739390" indent="0">
              <a:buNone/>
              <a:defRPr sz="1600" b="1"/>
            </a:lvl7pPr>
            <a:lvl8pPr marL="3195955" indent="0">
              <a:buNone/>
              <a:defRPr sz="1600" b="1"/>
            </a:lvl8pPr>
            <a:lvl9pPr marL="365315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695" y="2615609"/>
            <a:ext cx="5151071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64163" y="1744961"/>
            <a:ext cx="5176439" cy="823912"/>
          </a:xfrm>
        </p:spPr>
        <p:txBody>
          <a:bodyPr anchor="b"/>
          <a:lstStyle>
            <a:lvl1pPr marL="0" indent="0">
              <a:buNone/>
              <a:defRPr sz="2395" b="1"/>
            </a:lvl1pPr>
            <a:lvl2pPr marL="456565" indent="0">
              <a:buNone/>
              <a:defRPr sz="1995" b="1"/>
            </a:lvl2pPr>
            <a:lvl3pPr marL="913130" indent="0">
              <a:buNone/>
              <a:defRPr sz="1800" b="1"/>
            </a:lvl3pPr>
            <a:lvl4pPr marL="1369695" indent="0">
              <a:buNone/>
              <a:defRPr sz="1600" b="1"/>
            </a:lvl4pPr>
            <a:lvl5pPr marL="1826260" indent="0">
              <a:buNone/>
              <a:defRPr sz="1600" b="1"/>
            </a:lvl5pPr>
            <a:lvl6pPr marL="2282825" indent="0">
              <a:buNone/>
              <a:defRPr sz="1600" b="1"/>
            </a:lvl6pPr>
            <a:lvl7pPr marL="2739390" indent="0">
              <a:buNone/>
              <a:defRPr sz="1600" b="1"/>
            </a:lvl7pPr>
            <a:lvl8pPr marL="3195955" indent="0">
              <a:buNone/>
              <a:defRPr sz="1600" b="1"/>
            </a:lvl8pPr>
            <a:lvl9pPr marL="365315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64163" y="2615609"/>
            <a:ext cx="5176439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4283" y="2159000"/>
            <a:ext cx="5707559" cy="1382450"/>
          </a:xfrm>
        </p:spPr>
        <p:txBody>
          <a:bodyPr anchor="b" anchorCtr="0">
            <a:normAutofit/>
          </a:bodyPr>
          <a:lstStyle>
            <a:lvl1pPr algn="ctr">
              <a:defRPr sz="7990" b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4283" y="3733201"/>
            <a:ext cx="5707559" cy="1185937"/>
          </a:xfrm>
        </p:spPr>
        <p:txBody>
          <a:bodyPr>
            <a:normAutofit/>
          </a:bodyPr>
          <a:lstStyle>
            <a:lvl1pPr marL="0" indent="0" algn="ctr">
              <a:buNone/>
              <a:defRPr sz="3195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编辑文本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image" Target="../media/image1.png" /><Relationship Id="rId5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slideLayout" Target="../slideLayouts/slideLayout13.xml" /><Relationship Id="rId11" Type="http://schemas.openxmlformats.org/officeDocument/2006/relationships/tags" Target="../tags/tag1.xml" /><Relationship Id="rId12" Type="http://schemas.openxmlformats.org/officeDocument/2006/relationships/tags" Target="../tags/tag2.xml" /><Relationship Id="rId13" Type="http://schemas.openxmlformats.org/officeDocument/2006/relationships/tags" Target="../tags/tag3.xml" /><Relationship Id="rId14" Type="http://schemas.openxmlformats.org/officeDocument/2006/relationships/image" Target="../media/image1.png" /><Relationship Id="rId15" Type="http://schemas.openxmlformats.org/officeDocument/2006/relationships/theme" Target="../theme/theme2.xml" /><Relationship Id="rId2" Type="http://schemas.openxmlformats.org/officeDocument/2006/relationships/slideLayout" Target="../slideLayouts/slideLayout5.xml" /><Relationship Id="rId3" Type="http://schemas.openxmlformats.org/officeDocument/2006/relationships/slideLayout" Target="../slideLayouts/slideLayout6.xml" /><Relationship Id="rId4" Type="http://schemas.openxmlformats.org/officeDocument/2006/relationships/slideLayout" Target="../slideLayouts/slideLayout7.xml" /><Relationship Id="rId5" Type="http://schemas.openxmlformats.org/officeDocument/2006/relationships/slideLayout" Target="../slideLayouts/slideLayout8.xml" /><Relationship Id="rId6" Type="http://schemas.openxmlformats.org/officeDocument/2006/relationships/slideLayout" Target="../slideLayouts/slideLayout9.xml" /><Relationship Id="rId7" Type="http://schemas.openxmlformats.org/officeDocument/2006/relationships/slideLayout" Target="../slideLayouts/slideLayout10.xml" /><Relationship Id="rId8" Type="http://schemas.openxmlformats.org/officeDocument/2006/relationships/slideLayout" Target="../slideLayouts/slideLayout11.xml" /><Relationship Id="rId9" Type="http://schemas.openxmlformats.org/officeDocument/2006/relationships/slideLayout" Target="../slideLayouts/slideLayout1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7109" y="365125"/>
            <a:ext cx="105019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7109" y="1825625"/>
            <a:ext cx="1050190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7109" y="6356350"/>
            <a:ext cx="273962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3341" y="6356350"/>
            <a:ext cx="4109442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99388" y="6356350"/>
            <a:ext cx="273962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565CE74E-AB26-4998-AD42-012C4C1AD076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</p:sldLayoutIdLst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/>
  <p:txStyles>
    <p:titleStyle>
      <a:lvl1pPr algn="l" defTabSz="913130" rtl="0" eaLnBrk="1" latinLnBrk="0" hangingPunct="1">
        <a:lnSpc>
          <a:spcPct val="90000"/>
        </a:lnSpc>
        <a:spcBef>
          <a:spcPct val="0"/>
        </a:spcBef>
        <a:buNone/>
        <a:defRPr sz="43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130" rtl="0" eaLnBrk="1" latinLnBrk="0" hangingPunct="1">
        <a:lnSpc>
          <a:spcPct val="90000"/>
        </a:lnSpc>
        <a:spcBef>
          <a:spcPct val="200000"/>
        </a:spcBef>
        <a:buFont typeface="Arial" panose="020b0604020202020204" pitchFamily="34" charset="0"/>
        <a:buChar char="•"/>
        <a:defRPr sz="2395" kern="1200">
          <a:solidFill>
            <a:schemeClr val="tx1"/>
          </a:solidFill>
          <a:latin typeface="+mn-lt"/>
          <a:ea typeface="+mn-ea"/>
          <a:cs typeface="+mn-cs"/>
        </a:defRPr>
      </a:lvl1pPr>
      <a:lvl2pPr marL="685165" indent="-228600" algn="l" defTabSz="91313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8600" algn="l" defTabSz="91313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295" indent="-228600" algn="l" defTabSz="91313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860" indent="-228600" algn="l" defTabSz="91313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1425" indent="-228600" algn="l" defTabSz="91313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990" indent="-228600" algn="l" defTabSz="91313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4555" indent="-228600" algn="l" defTabSz="91313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1120" indent="-228600" algn="l" defTabSz="91313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130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695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260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825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390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955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155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tags" Target="../tags/tag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chart" Target="../charts/char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3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Relationship Id="rId3" Type="http://schemas.openxmlformats.org/officeDocument/2006/relationships/image" Target="../media/image21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3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3.png" /><Relationship Id="rId6" Type="http://schemas.openxmlformats.org/officeDocument/2006/relationships/image" Target="../media/image5.png" /><Relationship Id="rId7" Type="http://schemas.openxmlformats.org/officeDocument/2006/relationships/image" Target="../media/image6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tags" Target="../tags/tag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3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jpeg" /><Relationship Id="rId6" Type="http://schemas.openxmlformats.org/officeDocument/2006/relationships/image" Target="../media/image16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3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Relationship Id="rId3" Type="http://schemas.openxmlformats.org/officeDocument/2006/relationships/image" Target="../media/image18.jpeg" /><Relationship Id="rId4" Type="http://schemas.openxmlformats.org/officeDocument/2006/relationships/image" Target="../media/image19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chart" Target="../charts/char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0110"/>
            <a:ext cx="12191365" cy="3432810"/>
          </a:xfrm>
          <a:prstGeom prst="rect">
            <a:avLst/>
          </a:prstGeom>
        </p:spPr>
      </p:pic>
      <p:pic>
        <p:nvPicPr>
          <p:cNvPr id="5" name="图片 4" descr="右边的花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4365" y="4465"/>
            <a:ext cx="5096216" cy="2768166"/>
          </a:xfrm>
          <a:prstGeom prst="rect">
            <a:avLst/>
          </a:prstGeom>
        </p:spPr>
      </p:pic>
      <p:pic>
        <p:nvPicPr>
          <p:cNvPr id="6" name="图片 5" descr="左花纹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" y="3420423"/>
            <a:ext cx="3107449" cy="3309750"/>
          </a:xfrm>
          <a:prstGeom prst="rect">
            <a:avLst/>
          </a:prstGeom>
        </p:spPr>
      </p:pic>
      <p:pic>
        <p:nvPicPr>
          <p:cNvPr id="7" name="图片 6" descr="右边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65688" y="1457356"/>
            <a:ext cx="1125657" cy="1366009"/>
          </a:xfrm>
          <a:prstGeom prst="rect">
            <a:avLst/>
          </a:prstGeom>
        </p:spPr>
      </p:pic>
      <p:pic>
        <p:nvPicPr>
          <p:cNvPr id="9" name="图片 8" descr="左边云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483" y="103892"/>
            <a:ext cx="1888568" cy="1192246"/>
          </a:xfrm>
          <a:prstGeom prst="rect">
            <a:avLst/>
          </a:prstGeom>
        </p:spPr>
      </p:pic>
      <p:pic>
        <p:nvPicPr>
          <p:cNvPr id="10" name="图片 9" descr="猪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2346" y="4342844"/>
            <a:ext cx="4833668" cy="2484691"/>
          </a:xfrm>
          <a:prstGeom prst="rect">
            <a:avLst/>
          </a:prstGeom>
        </p:spPr>
      </p:pic>
      <p:pic>
        <p:nvPicPr>
          <p:cNvPr id="20" name="图片 19" descr="69c0891e326f97aaaf8854d700b3c950"/>
          <p:cNvPicPr>
            <a:picLocks noChangeAspect="1"/>
          </p:cNvPicPr>
          <p:nvPr/>
        </p:nvPicPr>
        <p:blipFill>
          <a:blip r:embed="rId8"/>
          <a:srcRect t="25675" b="36007"/>
          <a:stretch>
            <a:fillRect/>
          </a:stretch>
        </p:blipFill>
        <p:spPr>
          <a:xfrm>
            <a:off x="2534285" y="995045"/>
            <a:ext cx="7427144" cy="2846381"/>
          </a:xfrm>
          <a:prstGeom prst="rect">
            <a:avLst/>
          </a:prstGeom>
        </p:spPr>
      </p:pic>
      <p:sp>
        <p:nvSpPr>
          <p:cNvPr id="2" name="文本框 13"/>
          <p:cNvSpPr txBox="1"/>
          <p:nvPr/>
        </p:nvSpPr>
        <p:spPr>
          <a:xfrm>
            <a:off x="2593672" y="3717712"/>
            <a:ext cx="69557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工作总结暨新年计划通用</a:t>
            </a:r>
          </a:p>
        </p:txBody>
      </p:sp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19100" y="382905"/>
            <a:ext cx="11370310" cy="6060440"/>
          </a:xfrm>
          <a:prstGeom prst="rect">
            <a:avLst/>
          </a:prstGeom>
          <a:noFill/>
          <a:ln>
            <a:gradFill>
              <a:gsLst>
                <a:gs pos="0">
                  <a:srgbClr val="F2DA9B"/>
                </a:gs>
                <a:gs pos="83000">
                  <a:srgbClr val="B78B4A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3"/>
          <p:cNvSpPr txBox="1"/>
          <p:nvPr/>
        </p:nvSpPr>
        <p:spPr>
          <a:xfrm>
            <a:off x="952725" y="586645"/>
            <a:ext cx="312578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● </a:t>
            </a:r>
            <a:r>
              <a:rPr lang="zh-CN" altLang="en-US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工作完成情况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3063726" y="2449803"/>
            <a:ext cx="7964931" cy="2952328"/>
          </a:xfrm>
          <a:prstGeom prst="roundRect">
            <a:avLst>
              <a:gd name="adj" fmla="val 11505"/>
            </a:avLst>
          </a:prstGeom>
          <a:noFill/>
          <a:ln>
            <a:gradFill>
              <a:gsLst>
                <a:gs pos="0">
                  <a:srgbClr val="F2DA9B"/>
                </a:gs>
                <a:gs pos="83000">
                  <a:srgbClr val="B78B4A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gradFill>
                  <a:gsLst>
                    <a:gs pos="0">
                      <a:srgbClr val="F2DA9B"/>
                    </a:gs>
                    <a:gs pos="75000">
                      <a:srgbClr val="B78B4A"/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5418637" y="1988906"/>
            <a:ext cx="4464496" cy="822305"/>
          </a:xfrm>
          <a:prstGeom prst="roundRect">
            <a:avLst>
              <a:gd name="adj" fmla="val 24517"/>
            </a:avLst>
          </a:prstGeom>
          <a:gradFill>
            <a:gsLst>
              <a:gs pos="74000">
                <a:srgbClr val="B78B4A"/>
              </a:gs>
              <a:gs pos="0">
                <a:srgbClr val="F2DA9B"/>
              </a:gs>
            </a:gsLst>
            <a:lin ang="5400000" scaled="0"/>
          </a:gradFill>
          <a:ln w="9525">
            <a:noFill/>
            <a:miter lim="800000"/>
          </a:ln>
        </p:spPr>
        <p:txBody>
          <a:bodyPr wrap="square" anchor="ctr" anchorCtr="1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b="1">
                <a:solidFill>
                  <a:schemeClr val="bg2">
                    <a:lumMod val="25000"/>
                  </a:schemeClr>
                </a:solidFill>
              </a:rPr>
              <a:t>工作完成</a:t>
            </a:r>
            <a:r>
              <a:rPr lang="en-US" altLang="zh-CN" sz="3200" b="1">
                <a:solidFill>
                  <a:schemeClr val="bg2">
                    <a:lumMod val="25000"/>
                  </a:schemeClr>
                </a:solidFill>
              </a:rPr>
              <a:t>8800</a:t>
            </a:r>
            <a:r>
              <a:rPr lang="zh-CN" altLang="en-US" sz="3200" b="1">
                <a:solidFill>
                  <a:schemeClr val="bg2">
                    <a:lumMod val="25000"/>
                  </a:schemeClr>
                </a:solidFill>
              </a:rPr>
              <a:t>万</a:t>
            </a:r>
          </a:p>
        </p:txBody>
      </p:sp>
      <p:sp>
        <p:nvSpPr>
          <p:cNvPr id="11" name="文本框 3"/>
          <p:cNvSpPr txBox="1"/>
          <p:nvPr/>
        </p:nvSpPr>
        <p:spPr>
          <a:xfrm>
            <a:off x="5076863" y="2947014"/>
            <a:ext cx="5385915" cy="537567"/>
          </a:xfrm>
          <a:prstGeom prst="roundRect">
            <a:avLst>
              <a:gd name="adj" fmla="val 24517"/>
            </a:avLst>
          </a:prstGeom>
          <a:noFill/>
          <a:ln w="9525">
            <a:noFill/>
            <a:miter lim="800000"/>
          </a:ln>
        </p:spPr>
        <p:txBody>
          <a:bodyPr wrap="square" anchor="ctr" anchorCtr="1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计划完成</a:t>
            </a:r>
            <a:r>
              <a:rPr lang="en-US" altLang="zh-CN" sz="24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8000</a:t>
            </a:r>
            <a:r>
              <a:rPr lang="zh-CN" altLang="en-US" sz="24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万，实际完成</a:t>
            </a:r>
            <a:r>
              <a:rPr lang="en-US" altLang="zh-CN" sz="24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8800</a:t>
            </a:r>
            <a:r>
              <a:rPr lang="zh-CN" altLang="en-US" sz="24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万</a:t>
            </a:r>
          </a:p>
        </p:txBody>
      </p:sp>
      <p:sp>
        <p:nvSpPr>
          <p:cNvPr id="12" name="文本框 4"/>
          <p:cNvSpPr txBox="1"/>
          <p:nvPr/>
        </p:nvSpPr>
        <p:spPr>
          <a:xfrm>
            <a:off x="5279161" y="3448299"/>
            <a:ext cx="5170850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请在此处输入您的内容，致力打造简洁实用的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模板让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从我的手中到您的讲台，为您的演讲加分添彩！文本描述建议与标题相关并符合整体语言风格，语言描述尽量简洁生动，尽量将每页幻灯片的字数控制在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字以内，据统计每页幻灯片最好控制在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pic>
        <p:nvPicPr>
          <p:cNvPr id="3" name="图片 2" descr="猪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340485" y="3289935"/>
            <a:ext cx="3938905" cy="202501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2" grpId="0" animBg="1"/>
      <p:bldP spid="10" grpId="0" animBg="1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419100" y="382905"/>
            <a:ext cx="11370310" cy="6060440"/>
          </a:xfrm>
          <a:prstGeom prst="rect">
            <a:avLst/>
          </a:prstGeom>
          <a:noFill/>
          <a:ln>
            <a:gradFill>
              <a:gsLst>
                <a:gs pos="0">
                  <a:srgbClr val="F2DA9B"/>
                </a:gs>
                <a:gs pos="83000">
                  <a:srgbClr val="B78B4A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3"/>
          <p:cNvSpPr txBox="1"/>
          <p:nvPr/>
        </p:nvSpPr>
        <p:spPr>
          <a:xfrm>
            <a:off x="952725" y="586645"/>
            <a:ext cx="312578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● </a:t>
            </a:r>
            <a:r>
              <a:rPr lang="zh-CN" altLang="en-US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工作完成情况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272137" y="1777591"/>
            <a:ext cx="4504395" cy="3536752"/>
            <a:chOff x="1272137" y="1777591"/>
            <a:chExt cx="4504395" cy="3536752"/>
          </a:xfrm>
        </p:grpSpPr>
        <p:grpSp>
          <p:nvGrpSpPr>
            <p:cNvPr id="13" name="组合 12"/>
            <p:cNvGrpSpPr/>
            <p:nvPr/>
          </p:nvGrpSpPr>
          <p:grpSpPr>
            <a:xfrm>
              <a:off x="4663284" y="2270093"/>
              <a:ext cx="940435" cy="2544223"/>
              <a:chOff x="1380407" y="2108199"/>
              <a:chExt cx="1429400" cy="3867054"/>
            </a:xfrm>
          </p:grpSpPr>
          <p:sp>
            <p:nvSpPr>
              <p:cNvPr id="37" name="文本框 127"/>
              <p:cNvSpPr txBox="1"/>
              <p:nvPr/>
            </p:nvSpPr>
            <p:spPr>
              <a:xfrm>
                <a:off x="1380407" y="5465022"/>
                <a:ext cx="1429400" cy="510231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600" b="1">
                    <a:gradFill>
                      <a:gsLst>
                        <a:gs pos="0">
                          <a:srgbClr val="F2DA9B"/>
                        </a:gs>
                        <a:gs pos="57000">
                          <a:srgbClr val="B78B4A"/>
                        </a:gs>
                      </a:gsLst>
                      <a:lin ang="162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8500</a:t>
                </a:r>
                <a:r>
                  <a:rPr lang="zh-CN" altLang="en-US" sz="1600" b="1">
                    <a:gradFill>
                      <a:gsLst>
                        <a:gs pos="0">
                          <a:srgbClr val="F2DA9B"/>
                        </a:gs>
                        <a:gs pos="57000">
                          <a:srgbClr val="B78B4A"/>
                        </a:gs>
                      </a:gsLst>
                      <a:lin ang="162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万</a:t>
                </a: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077628" y="2108199"/>
                <a:ext cx="152400" cy="1524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298099" y="2466212"/>
              <a:ext cx="1003190" cy="2303071"/>
              <a:chOff x="1271764" y="2108199"/>
              <a:chExt cx="1719002" cy="3946396"/>
            </a:xfrm>
          </p:grpSpPr>
          <p:sp>
            <p:nvSpPr>
              <p:cNvPr id="32" name="文本框 48"/>
              <p:cNvSpPr txBox="1"/>
              <p:nvPr/>
            </p:nvSpPr>
            <p:spPr>
              <a:xfrm>
                <a:off x="1271764" y="5474471"/>
                <a:ext cx="1719002" cy="580124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600" b="1">
                    <a:gradFill>
                      <a:gsLst>
                        <a:gs pos="0">
                          <a:srgbClr val="F2DA9B"/>
                        </a:gs>
                        <a:gs pos="57000">
                          <a:srgbClr val="B78B4A"/>
                        </a:gs>
                      </a:gsLst>
                      <a:lin ang="162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5000</a:t>
                </a:r>
                <a:r>
                  <a:rPr lang="zh-CN" altLang="en-US" sz="1600" b="1">
                    <a:gradFill>
                      <a:gsLst>
                        <a:gs pos="0">
                          <a:srgbClr val="F2DA9B"/>
                        </a:gs>
                        <a:gs pos="57000">
                          <a:srgbClr val="B78B4A"/>
                        </a:gs>
                      </a:gsLst>
                      <a:lin ang="162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万</a:t>
                </a: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2077628" y="2108199"/>
                <a:ext cx="152400" cy="1524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42"/>
            <p:cNvSpPr txBox="1"/>
            <p:nvPr/>
          </p:nvSpPr>
          <p:spPr>
            <a:xfrm>
              <a:off x="1272137" y="4814551"/>
              <a:ext cx="1108527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计划完成</a:t>
              </a:r>
            </a:p>
          </p:txBody>
        </p:sp>
        <p:sp>
          <p:nvSpPr>
            <p:cNvPr id="16" name="文本框 43"/>
            <p:cNvSpPr txBox="1"/>
            <p:nvPr/>
          </p:nvSpPr>
          <p:spPr>
            <a:xfrm>
              <a:off x="4668005" y="4945011"/>
              <a:ext cx="1108527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实际完成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614073" y="1777591"/>
              <a:ext cx="3705590" cy="3330692"/>
              <a:chOff x="4580109" y="1663291"/>
              <a:chExt cx="3705590" cy="3330692"/>
            </a:xfrm>
          </p:grpSpPr>
          <p:sp>
            <p:nvSpPr>
              <p:cNvPr id="18" name="Freeform 28"/>
              <p:cNvSpPr/>
              <p:nvPr/>
            </p:nvSpPr>
            <p:spPr bwMode="auto">
              <a:xfrm flipH="1">
                <a:off x="6391047" y="1896040"/>
                <a:ext cx="208654" cy="2591008"/>
              </a:xfrm>
              <a:custGeom>
                <a:gdLst>
                  <a:gd name="T0" fmla="*/ 230 w 230"/>
                  <a:gd name="T1" fmla="*/ 2744 h 2859"/>
                  <a:gd name="T2" fmla="*/ 115 w 230"/>
                  <a:gd name="T3" fmla="*/ 2859 h 2859"/>
                  <a:gd name="T4" fmla="*/ 115 w 230"/>
                  <a:gd name="T5" fmla="*/ 2859 h 2859"/>
                  <a:gd name="T6" fmla="*/ 0 w 230"/>
                  <a:gd name="T7" fmla="*/ 2744 h 2859"/>
                  <a:gd name="T8" fmla="*/ 0 w 230"/>
                  <a:gd name="T9" fmla="*/ 115 h 2859"/>
                  <a:gd name="T10" fmla="*/ 115 w 230"/>
                  <a:gd name="T11" fmla="*/ 0 h 2859"/>
                  <a:gd name="T12" fmla="*/ 115 w 230"/>
                  <a:gd name="T13" fmla="*/ 0 h 2859"/>
                  <a:gd name="T14" fmla="*/ 230 w 230"/>
                  <a:gd name="T15" fmla="*/ 115 h 2859"/>
                  <a:gd name="T16" fmla="*/ 230 w 230"/>
                  <a:gd name="T17" fmla="*/ 2744 h 28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" h="2859">
                    <a:moveTo>
                      <a:pt x="230" y="2744"/>
                    </a:moveTo>
                    <a:cubicBezTo>
                      <a:pt x="230" y="2807"/>
                      <a:pt x="179" y="2859"/>
                      <a:pt x="115" y="2859"/>
                    </a:cubicBezTo>
                    <a:cubicBezTo>
                      <a:pt x="115" y="2859"/>
                      <a:pt x="115" y="2859"/>
                      <a:pt x="115" y="2859"/>
                    </a:cubicBezTo>
                    <a:cubicBezTo>
                      <a:pt x="52" y="2859"/>
                      <a:pt x="0" y="2807"/>
                      <a:pt x="0" y="2744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51"/>
                      <a:pt x="52" y="0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79" y="0"/>
                      <a:pt x="230" y="51"/>
                      <a:pt x="230" y="115"/>
                    </a:cubicBezTo>
                    <a:lnTo>
                      <a:pt x="230" y="2744"/>
                    </a:lnTo>
                    <a:close/>
                  </a:path>
                </a:pathLst>
              </a:custGeom>
              <a:gradFill>
                <a:gsLst>
                  <a:gs pos="74000">
                    <a:srgbClr val="B78B4A"/>
                  </a:gs>
                  <a:gs pos="0">
                    <a:srgbClr val="F2DA9B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6286660" y="1663291"/>
                <a:ext cx="440394" cy="439784"/>
                <a:chOff x="3218808" y="1547121"/>
                <a:chExt cx="636527" cy="635646"/>
              </a:xfrm>
            </p:grpSpPr>
            <p:sp>
              <p:nvSpPr>
                <p:cNvPr id="26" name="Oval 29"/>
                <p:cNvSpPr>
                  <a:spLocks noChangeArrowheads="1"/>
                </p:cNvSpPr>
                <p:nvPr/>
              </p:nvSpPr>
              <p:spPr bwMode="auto">
                <a:xfrm flipH="1">
                  <a:off x="3218808" y="1547121"/>
                  <a:ext cx="636527" cy="635646"/>
                </a:xfrm>
                <a:prstGeom prst="ellipse">
                  <a:avLst/>
                </a:prstGeom>
                <a:gradFill>
                  <a:gsLst>
                    <a:gs pos="74000">
                      <a:srgbClr val="B78B4A"/>
                    </a:gs>
                    <a:gs pos="0">
                      <a:srgbClr val="F2DA9B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" name="Oval 30"/>
                <p:cNvSpPr>
                  <a:spLocks noChangeArrowheads="1"/>
                </p:cNvSpPr>
                <p:nvPr/>
              </p:nvSpPr>
              <p:spPr bwMode="auto">
                <a:xfrm flipH="1">
                  <a:off x="3351747" y="1679181"/>
                  <a:ext cx="370647" cy="370647"/>
                </a:xfrm>
                <a:prstGeom prst="ellipse">
                  <a:avLst/>
                </a:prstGeom>
                <a:gradFill>
                  <a:gsLst>
                    <a:gs pos="74000">
                      <a:srgbClr val="B78B4A"/>
                    </a:gs>
                    <a:gs pos="0">
                      <a:srgbClr val="F2DA9B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20" name="Freeform 31"/>
              <p:cNvSpPr/>
              <p:nvPr/>
            </p:nvSpPr>
            <p:spPr bwMode="auto">
              <a:xfrm flipH="1">
                <a:off x="5865928" y="4443483"/>
                <a:ext cx="1281859" cy="550500"/>
              </a:xfrm>
              <a:custGeom>
                <a:gdLst>
                  <a:gd name="T0" fmla="*/ 942 w 1884"/>
                  <a:gd name="T1" fmla="*/ 6 h 811"/>
                  <a:gd name="T2" fmla="*/ 1687 w 1884"/>
                  <a:gd name="T3" fmla="*/ 318 h 811"/>
                  <a:gd name="T4" fmla="*/ 1830 w 1884"/>
                  <a:gd name="T5" fmla="*/ 734 h 811"/>
                  <a:gd name="T6" fmla="*/ 1665 w 1884"/>
                  <a:gd name="T7" fmla="*/ 800 h 811"/>
                  <a:gd name="T8" fmla="*/ 160 w 1884"/>
                  <a:gd name="T9" fmla="*/ 797 h 811"/>
                  <a:gd name="T10" fmla="*/ 33 w 1884"/>
                  <a:gd name="T11" fmla="*/ 614 h 811"/>
                  <a:gd name="T12" fmla="*/ 296 w 1884"/>
                  <a:gd name="T13" fmla="*/ 220 h 811"/>
                  <a:gd name="T14" fmla="*/ 942 w 1884"/>
                  <a:gd name="T15" fmla="*/ 6 h 8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4" h="811">
                    <a:moveTo>
                      <a:pt x="942" y="6"/>
                    </a:moveTo>
                    <a:cubicBezTo>
                      <a:pt x="1085" y="11"/>
                      <a:pt x="1490" y="55"/>
                      <a:pt x="1687" y="318"/>
                    </a:cubicBezTo>
                    <a:cubicBezTo>
                      <a:pt x="1884" y="581"/>
                      <a:pt x="1841" y="691"/>
                      <a:pt x="1830" y="734"/>
                    </a:cubicBezTo>
                    <a:cubicBezTo>
                      <a:pt x="1819" y="778"/>
                      <a:pt x="1786" y="811"/>
                      <a:pt x="1665" y="800"/>
                    </a:cubicBezTo>
                    <a:cubicBezTo>
                      <a:pt x="1545" y="789"/>
                      <a:pt x="232" y="804"/>
                      <a:pt x="160" y="797"/>
                    </a:cubicBezTo>
                    <a:cubicBezTo>
                      <a:pt x="88" y="789"/>
                      <a:pt x="0" y="713"/>
                      <a:pt x="33" y="614"/>
                    </a:cubicBezTo>
                    <a:cubicBezTo>
                      <a:pt x="66" y="515"/>
                      <a:pt x="121" y="395"/>
                      <a:pt x="296" y="220"/>
                    </a:cubicBezTo>
                    <a:cubicBezTo>
                      <a:pt x="471" y="44"/>
                      <a:pt x="778" y="0"/>
                      <a:pt x="942" y="6"/>
                    </a:cubicBezTo>
                    <a:close/>
                  </a:path>
                </a:pathLst>
              </a:custGeom>
              <a:gradFill>
                <a:gsLst>
                  <a:gs pos="74000">
                    <a:srgbClr val="B78B4A"/>
                  </a:gs>
                  <a:gs pos="0">
                    <a:srgbClr val="F2DA9B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32"/>
              <p:cNvSpPr/>
              <p:nvPr/>
            </p:nvSpPr>
            <p:spPr bwMode="auto">
              <a:xfrm flipH="1">
                <a:off x="6620390" y="4487048"/>
                <a:ext cx="495054" cy="431687"/>
              </a:xfrm>
              <a:custGeom>
                <a:gdLst>
                  <a:gd name="T0" fmla="*/ 35 w 727"/>
                  <a:gd name="T1" fmla="*/ 538 h 635"/>
                  <a:gd name="T2" fmla="*/ 277 w 727"/>
                  <a:gd name="T3" fmla="*/ 181 h 635"/>
                  <a:gd name="T4" fmla="*/ 613 w 727"/>
                  <a:gd name="T5" fmla="*/ 0 h 635"/>
                  <a:gd name="T6" fmla="*/ 727 w 727"/>
                  <a:gd name="T7" fmla="*/ 9 h 635"/>
                  <a:gd name="T8" fmla="*/ 30 w 727"/>
                  <a:gd name="T9" fmla="*/ 618 h 635"/>
                  <a:gd name="T10" fmla="*/ 35 w 727"/>
                  <a:gd name="T11" fmla="*/ 538 h 6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7" h="635">
                    <a:moveTo>
                      <a:pt x="35" y="538"/>
                    </a:moveTo>
                    <a:cubicBezTo>
                      <a:pt x="83" y="402"/>
                      <a:pt x="190" y="261"/>
                      <a:pt x="277" y="181"/>
                    </a:cubicBezTo>
                    <a:cubicBezTo>
                      <a:pt x="445" y="27"/>
                      <a:pt x="613" y="0"/>
                      <a:pt x="613" y="0"/>
                    </a:cubicBezTo>
                    <a:cubicBezTo>
                      <a:pt x="613" y="0"/>
                      <a:pt x="692" y="13"/>
                      <a:pt x="727" y="9"/>
                    </a:cubicBezTo>
                    <a:cubicBezTo>
                      <a:pt x="727" y="9"/>
                      <a:pt x="215" y="128"/>
                      <a:pt x="30" y="618"/>
                    </a:cubicBezTo>
                    <a:cubicBezTo>
                      <a:pt x="30" y="618"/>
                      <a:pt x="0" y="635"/>
                      <a:pt x="35" y="538"/>
                    </a:cubicBezTo>
                    <a:close/>
                  </a:path>
                </a:pathLst>
              </a:custGeom>
              <a:solidFill>
                <a:srgbClr val="F2DA9B"/>
              </a:solidFill>
              <a:ln>
                <a:solidFill>
                  <a:srgbClr val="E4BE6D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33"/>
              <p:cNvSpPr/>
              <p:nvPr/>
            </p:nvSpPr>
            <p:spPr bwMode="auto">
              <a:xfrm flipH="1">
                <a:off x="5900252" y="4491008"/>
                <a:ext cx="518817" cy="418486"/>
              </a:xfrm>
              <a:custGeom>
                <a:gdLst>
                  <a:gd name="T0" fmla="*/ 726 w 763"/>
                  <a:gd name="T1" fmla="*/ 520 h 616"/>
                  <a:gd name="T2" fmla="*/ 481 w 763"/>
                  <a:gd name="T3" fmla="*/ 167 h 616"/>
                  <a:gd name="T4" fmla="*/ 114 w 763"/>
                  <a:gd name="T5" fmla="*/ 0 h 616"/>
                  <a:gd name="T6" fmla="*/ 0 w 763"/>
                  <a:gd name="T7" fmla="*/ 13 h 616"/>
                  <a:gd name="T8" fmla="*/ 732 w 763"/>
                  <a:gd name="T9" fmla="*/ 599 h 616"/>
                  <a:gd name="T10" fmla="*/ 726 w 763"/>
                  <a:gd name="T11" fmla="*/ 520 h 6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3" h="616">
                    <a:moveTo>
                      <a:pt x="726" y="520"/>
                    </a:moveTo>
                    <a:cubicBezTo>
                      <a:pt x="674" y="385"/>
                      <a:pt x="570" y="245"/>
                      <a:pt x="481" y="167"/>
                    </a:cubicBezTo>
                    <a:cubicBezTo>
                      <a:pt x="309" y="17"/>
                      <a:pt x="114" y="0"/>
                      <a:pt x="114" y="0"/>
                    </a:cubicBezTo>
                    <a:cubicBezTo>
                      <a:pt x="114" y="0"/>
                      <a:pt x="35" y="16"/>
                      <a:pt x="0" y="13"/>
                    </a:cubicBezTo>
                    <a:cubicBezTo>
                      <a:pt x="0" y="13"/>
                      <a:pt x="498" y="39"/>
                      <a:pt x="732" y="599"/>
                    </a:cubicBezTo>
                    <a:cubicBezTo>
                      <a:pt x="732" y="599"/>
                      <a:pt x="763" y="616"/>
                      <a:pt x="726" y="520"/>
                    </a:cubicBezTo>
                    <a:close/>
                  </a:path>
                </a:pathLst>
              </a:custGeom>
              <a:solidFill>
                <a:srgbClr val="F2DA9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40"/>
              <p:cNvSpPr/>
              <p:nvPr/>
            </p:nvSpPr>
            <p:spPr bwMode="auto">
              <a:xfrm flipH="1">
                <a:off x="4794926" y="2065783"/>
                <a:ext cx="3312052" cy="469252"/>
              </a:xfrm>
              <a:custGeom>
                <a:gdLst>
                  <a:gd name="T0" fmla="*/ 3643 w 3649"/>
                  <a:gd name="T1" fmla="*/ 397 h 518"/>
                  <a:gd name="T2" fmla="*/ 3508 w 3649"/>
                  <a:gd name="T3" fmla="*/ 513 h 518"/>
                  <a:gd name="T4" fmla="*/ 122 w 3649"/>
                  <a:gd name="T5" fmla="*/ 257 h 518"/>
                  <a:gd name="T6" fmla="*/ 6 w 3649"/>
                  <a:gd name="T7" fmla="*/ 122 h 518"/>
                  <a:gd name="T8" fmla="*/ 6 w 3649"/>
                  <a:gd name="T9" fmla="*/ 122 h 518"/>
                  <a:gd name="T10" fmla="*/ 141 w 3649"/>
                  <a:gd name="T11" fmla="*/ 6 h 518"/>
                  <a:gd name="T12" fmla="*/ 3527 w 3649"/>
                  <a:gd name="T13" fmla="*/ 262 h 518"/>
                  <a:gd name="T14" fmla="*/ 3643 w 3649"/>
                  <a:gd name="T15" fmla="*/ 397 h 5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48" h="518">
                    <a:moveTo>
                      <a:pt x="3643" y="397"/>
                    </a:moveTo>
                    <a:cubicBezTo>
                      <a:pt x="3638" y="466"/>
                      <a:pt x="3578" y="518"/>
                      <a:pt x="3508" y="513"/>
                    </a:cubicBezTo>
                    <a:cubicBezTo>
                      <a:pt x="122" y="257"/>
                      <a:pt x="122" y="257"/>
                      <a:pt x="122" y="257"/>
                    </a:cubicBezTo>
                    <a:cubicBezTo>
                      <a:pt x="52" y="252"/>
                      <a:pt x="0" y="191"/>
                      <a:pt x="6" y="122"/>
                    </a:cubicBezTo>
                    <a:cubicBezTo>
                      <a:pt x="6" y="122"/>
                      <a:pt x="6" y="122"/>
                      <a:pt x="6" y="122"/>
                    </a:cubicBezTo>
                    <a:cubicBezTo>
                      <a:pt x="11" y="52"/>
                      <a:pt x="71" y="0"/>
                      <a:pt x="141" y="6"/>
                    </a:cubicBezTo>
                    <a:cubicBezTo>
                      <a:pt x="3527" y="262"/>
                      <a:pt x="3527" y="262"/>
                      <a:pt x="3527" y="262"/>
                    </a:cubicBezTo>
                    <a:cubicBezTo>
                      <a:pt x="3597" y="267"/>
                      <a:pt x="3649" y="328"/>
                      <a:pt x="3643" y="397"/>
                    </a:cubicBezTo>
                    <a:close/>
                  </a:path>
                </a:pathLst>
              </a:custGeom>
              <a:gradFill>
                <a:gsLst>
                  <a:gs pos="74000">
                    <a:srgbClr val="B78B4A"/>
                  </a:gs>
                  <a:gs pos="0">
                    <a:srgbClr val="F2DA9B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Oval 41"/>
              <p:cNvSpPr>
                <a:spLocks noChangeArrowheads="1"/>
              </p:cNvSpPr>
              <p:nvPr/>
            </p:nvSpPr>
            <p:spPr bwMode="auto">
              <a:xfrm flipH="1">
                <a:off x="7914172" y="1981265"/>
                <a:ext cx="371527" cy="370647"/>
              </a:xfrm>
              <a:prstGeom prst="ellipse">
                <a:avLst/>
              </a:prstGeom>
              <a:gradFill>
                <a:gsLst>
                  <a:gs pos="74000">
                    <a:srgbClr val="B78B4A"/>
                  </a:gs>
                  <a:gs pos="0">
                    <a:srgbClr val="F2DA9B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Oval 42"/>
              <p:cNvSpPr>
                <a:spLocks noChangeArrowheads="1"/>
              </p:cNvSpPr>
              <p:nvPr/>
            </p:nvSpPr>
            <p:spPr bwMode="auto">
              <a:xfrm flipH="1">
                <a:off x="4580109" y="2259471"/>
                <a:ext cx="371527" cy="370647"/>
              </a:xfrm>
              <a:prstGeom prst="ellipse">
                <a:avLst/>
              </a:prstGeom>
              <a:gradFill>
                <a:gsLst>
                  <a:gs pos="74000">
                    <a:srgbClr val="B78B4A"/>
                  </a:gs>
                  <a:gs pos="0">
                    <a:srgbClr val="F2DA9B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8" name="文本框 116"/>
          <p:cNvSpPr txBox="1"/>
          <p:nvPr/>
        </p:nvSpPr>
        <p:spPr>
          <a:xfrm>
            <a:off x="7411627" y="1792100"/>
            <a:ext cx="1447440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计划额概况</a:t>
            </a:r>
          </a:p>
        </p:txBody>
      </p:sp>
      <p:sp>
        <p:nvSpPr>
          <p:cNvPr id="39" name="文本框 117"/>
          <p:cNvSpPr txBox="1"/>
          <p:nvPr/>
        </p:nvSpPr>
        <p:spPr>
          <a:xfrm>
            <a:off x="7411627" y="2159979"/>
            <a:ext cx="3763737" cy="3708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sp>
        <p:nvSpPr>
          <p:cNvPr id="40" name="文本框 118"/>
          <p:cNvSpPr txBox="1"/>
          <p:nvPr/>
        </p:nvSpPr>
        <p:spPr>
          <a:xfrm>
            <a:off x="7411627" y="3219869"/>
            <a:ext cx="1447440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销售额概况</a:t>
            </a:r>
          </a:p>
        </p:txBody>
      </p:sp>
      <p:sp>
        <p:nvSpPr>
          <p:cNvPr id="41" name="文本框 119"/>
          <p:cNvSpPr txBox="1"/>
          <p:nvPr/>
        </p:nvSpPr>
        <p:spPr>
          <a:xfrm>
            <a:off x="7411627" y="3587748"/>
            <a:ext cx="3763737" cy="3708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sp>
        <p:nvSpPr>
          <p:cNvPr id="42" name="文本框 120"/>
          <p:cNvSpPr txBox="1"/>
          <p:nvPr/>
        </p:nvSpPr>
        <p:spPr>
          <a:xfrm>
            <a:off x="7411627" y="4577132"/>
            <a:ext cx="1447440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利润额概况</a:t>
            </a:r>
          </a:p>
        </p:txBody>
      </p:sp>
      <p:sp>
        <p:nvSpPr>
          <p:cNvPr id="43" name="文本框 121"/>
          <p:cNvSpPr txBox="1"/>
          <p:nvPr/>
        </p:nvSpPr>
        <p:spPr>
          <a:xfrm>
            <a:off x="7411627" y="4945011"/>
            <a:ext cx="3763737" cy="3708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pic>
        <p:nvPicPr>
          <p:cNvPr id="3" name="图片 2" descr="da6e7918d74f8158436a76c18f21e947"/>
          <p:cNvPicPr>
            <a:picLocks noChangeAspect="1"/>
          </p:cNvPicPr>
          <p:nvPr/>
        </p:nvPicPr>
        <p:blipFill>
          <a:blip r:embed="rId2"/>
          <a:srcRect l="34961" r="35128" b="54805"/>
          <a:stretch>
            <a:fillRect/>
          </a:stretch>
        </p:blipFill>
        <p:spPr>
          <a:xfrm>
            <a:off x="4496435" y="2570480"/>
            <a:ext cx="1136015" cy="1717040"/>
          </a:xfrm>
          <a:prstGeom prst="rect">
            <a:avLst/>
          </a:prstGeom>
        </p:spPr>
      </p:pic>
      <p:pic>
        <p:nvPicPr>
          <p:cNvPr id="5" name="图片 4" descr="da6e7918d74f8158436a76c18f21e947"/>
          <p:cNvPicPr>
            <a:picLocks noChangeAspect="1"/>
          </p:cNvPicPr>
          <p:nvPr/>
        </p:nvPicPr>
        <p:blipFill>
          <a:blip r:embed="rId2"/>
          <a:srcRect l="34961" r="35128" b="54805"/>
          <a:stretch>
            <a:fillRect/>
          </a:stretch>
        </p:blipFill>
        <p:spPr>
          <a:xfrm>
            <a:off x="1231265" y="2744470"/>
            <a:ext cx="1136015" cy="17170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19100" y="382905"/>
            <a:ext cx="11370310" cy="6060440"/>
          </a:xfrm>
          <a:prstGeom prst="rect">
            <a:avLst/>
          </a:prstGeom>
          <a:noFill/>
          <a:ln>
            <a:gradFill>
              <a:gsLst>
                <a:gs pos="0">
                  <a:srgbClr val="F2DA9B"/>
                </a:gs>
                <a:gs pos="83000">
                  <a:srgbClr val="B78B4A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3"/>
          <p:cNvSpPr txBox="1"/>
          <p:nvPr/>
        </p:nvSpPr>
        <p:spPr>
          <a:xfrm>
            <a:off x="952725" y="586645"/>
            <a:ext cx="369517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● </a:t>
            </a:r>
            <a:r>
              <a:rPr lang="zh-CN" altLang="en-US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近年来数据对比</a:t>
            </a:r>
          </a:p>
        </p:txBody>
      </p:sp>
      <p:graphicFrame>
        <p:nvGraphicFramePr>
          <p:cNvPr id="5" name="图表 4"/>
          <p:cNvGraphicFramePr/>
          <p:nvPr/>
        </p:nvGraphicFramePr>
        <p:xfrm>
          <a:off x="1191518" y="1412776"/>
          <a:ext cx="9937104" cy="2736304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61" name="文本框 179"/>
          <p:cNvSpPr txBox="1"/>
          <p:nvPr/>
        </p:nvSpPr>
        <p:spPr>
          <a:xfrm>
            <a:off x="1407795" y="4853305"/>
            <a:ext cx="9321800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请在此处输入您的内容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,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致力打造简洁实用的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PPT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模板让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PPT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从我的手中到您的讲台，为您的演讲加分添彩！文本描述建议与标题相关并符合整体语言风格，语言描述尽量简洁生动</a:t>
            </a:r>
          </a:p>
        </p:txBody>
      </p:sp>
      <p:sp>
        <p:nvSpPr>
          <p:cNvPr id="62" name="文本框 180"/>
          <p:cNvSpPr txBox="1"/>
          <p:nvPr/>
        </p:nvSpPr>
        <p:spPr>
          <a:xfrm>
            <a:off x="1440160" y="4442006"/>
            <a:ext cx="122872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61" grpId="0"/>
      <p:bldP spid="62" grpId="0"/>
      <p:bldGraphic spid="5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33a80d0e905b2216f4b5561e2dc8a2b5"/>
          <p:cNvPicPr>
            <a:picLocks noChangeAspect="1"/>
          </p:cNvPicPr>
          <p:nvPr/>
        </p:nvPicPr>
        <p:blipFill>
          <a:blip r:embed="rId2"/>
          <a:srcRect t="57159" b="17481"/>
          <a:stretch>
            <a:fillRect/>
          </a:stretch>
        </p:blipFill>
        <p:spPr>
          <a:xfrm>
            <a:off x="1327785" y="1081405"/>
            <a:ext cx="9520555" cy="4239260"/>
          </a:xfrm>
          <a:prstGeom prst="rect">
            <a:avLst/>
          </a:prstGeom>
        </p:spPr>
      </p:pic>
      <p:sp>
        <p:nvSpPr>
          <p:cNvPr id="3" name="文本框 7"/>
          <p:cNvSpPr txBox="1"/>
          <p:nvPr/>
        </p:nvSpPr>
        <p:spPr>
          <a:xfrm>
            <a:off x="4332753" y="3107979"/>
            <a:ext cx="3840480" cy="82994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8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</a:p>
        </p:txBody>
      </p:sp>
      <p:sp>
        <p:nvSpPr>
          <p:cNvPr id="4" name="矩形 3"/>
          <p:cNvSpPr/>
          <p:nvPr/>
        </p:nvSpPr>
        <p:spPr>
          <a:xfrm>
            <a:off x="4627943" y="3884096"/>
            <a:ext cx="32689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000" i="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PROJECT RESULTS SHOW</a:t>
            </a:r>
          </a:p>
        </p:txBody>
      </p:sp>
      <p:sp>
        <p:nvSpPr>
          <p:cNvPr id="22" name="文本框 7"/>
          <p:cNvSpPr txBox="1"/>
          <p:nvPr/>
        </p:nvSpPr>
        <p:spPr>
          <a:xfrm>
            <a:off x="5358675" y="2405735"/>
            <a:ext cx="1808480" cy="5835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</p:txBody>
      </p:sp>
      <p:pic>
        <p:nvPicPr>
          <p:cNvPr id="5" name="图片 4" descr="右边的花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4365" y="4465"/>
            <a:ext cx="5096216" cy="2768166"/>
          </a:xfrm>
          <a:prstGeom prst="rect">
            <a:avLst/>
          </a:prstGeom>
        </p:spPr>
      </p:pic>
      <p:pic>
        <p:nvPicPr>
          <p:cNvPr id="8" name="图片 7" descr="右边云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5688" y="1457356"/>
            <a:ext cx="1125657" cy="1366009"/>
          </a:xfrm>
          <a:prstGeom prst="rect">
            <a:avLst/>
          </a:prstGeom>
        </p:spPr>
      </p:pic>
      <p:pic>
        <p:nvPicPr>
          <p:cNvPr id="9" name="图片 8" descr="左边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483" y="103892"/>
            <a:ext cx="1888568" cy="119224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0" y="4766310"/>
            <a:ext cx="12228195" cy="2086610"/>
            <a:chOff x="0" y="7506"/>
            <a:chExt cx="19257" cy="3286"/>
          </a:xfrm>
        </p:grpSpPr>
        <p:pic>
          <p:nvPicPr>
            <p:cNvPr id="2" name="图片 1" descr="浪花"/>
            <p:cNvPicPr>
              <a:picLocks noChangeAspect="1"/>
            </p:cNvPicPr>
            <p:nvPr/>
          </p:nvPicPr>
          <p:blipFill>
            <a:blip r:embed="rId6"/>
            <a:srcRect l="52905"/>
            <a:stretch>
              <a:fillRect/>
            </a:stretch>
          </p:blipFill>
          <p:spPr>
            <a:xfrm>
              <a:off x="9641" y="7506"/>
              <a:ext cx="9616" cy="3286"/>
            </a:xfrm>
            <a:prstGeom prst="rect">
              <a:avLst/>
            </a:prstGeom>
          </p:spPr>
        </p:pic>
        <p:pic>
          <p:nvPicPr>
            <p:cNvPr id="10" name="图片 9" descr="浪花"/>
            <p:cNvPicPr>
              <a:picLocks noChangeAspect="1"/>
            </p:cNvPicPr>
            <p:nvPr/>
          </p:nvPicPr>
          <p:blipFill>
            <a:blip r:embed="rId6"/>
            <a:srcRect l="52905"/>
            <a:stretch>
              <a:fillRect/>
            </a:stretch>
          </p:blipFill>
          <p:spPr>
            <a:xfrm flipH="1">
              <a:off x="0" y="7506"/>
              <a:ext cx="9640" cy="3286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419100" y="382905"/>
            <a:ext cx="11370310" cy="6060440"/>
          </a:xfrm>
          <a:prstGeom prst="rect">
            <a:avLst/>
          </a:prstGeom>
          <a:noFill/>
          <a:ln>
            <a:gradFill>
              <a:gsLst>
                <a:gs pos="0">
                  <a:srgbClr val="F2DA9B"/>
                </a:gs>
                <a:gs pos="83000">
                  <a:srgbClr val="B78B4A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3"/>
          <p:cNvSpPr txBox="1"/>
          <p:nvPr/>
        </p:nvSpPr>
        <p:spPr>
          <a:xfrm>
            <a:off x="952725" y="586645"/>
            <a:ext cx="369517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● </a:t>
            </a:r>
            <a:r>
              <a:rPr lang="zh-CN" altLang="en-US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工作执行过程</a:t>
            </a:r>
          </a:p>
        </p:txBody>
      </p:sp>
      <p:sp>
        <p:nvSpPr>
          <p:cNvPr id="24" name="文本框 50"/>
          <p:cNvSpPr txBox="1"/>
          <p:nvPr/>
        </p:nvSpPr>
        <p:spPr>
          <a:xfrm>
            <a:off x="3045448" y="1799025"/>
            <a:ext cx="1562895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5" name="文本框 51"/>
          <p:cNvSpPr txBox="1"/>
          <p:nvPr/>
        </p:nvSpPr>
        <p:spPr>
          <a:xfrm>
            <a:off x="1983606" y="2168357"/>
            <a:ext cx="2624737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088062" y="1369045"/>
            <a:ext cx="175082" cy="4849868"/>
            <a:chOff x="6088062" y="1369045"/>
            <a:chExt cx="175082" cy="4849868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6169812" y="1369045"/>
              <a:ext cx="0" cy="4849868"/>
            </a:xfrm>
            <a:prstGeom prst="line">
              <a:avLst/>
            </a:prstGeom>
            <a:ln w="19050">
              <a:gradFill>
                <a:gsLst>
                  <a:gs pos="0">
                    <a:srgbClr val="F2DA9B"/>
                  </a:gs>
                  <a:gs pos="83000">
                    <a:srgbClr val="B78B4A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6088062" y="2227407"/>
              <a:ext cx="175082" cy="751146"/>
              <a:chOff x="6088062" y="1484784"/>
              <a:chExt cx="175082" cy="751146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6088062" y="1484784"/>
                <a:ext cx="175082" cy="175082"/>
              </a:xfrm>
              <a:prstGeom prst="ellipse">
                <a:avLst/>
              </a:prstGeom>
              <a:gradFill>
                <a:gsLst>
                  <a:gs pos="74000">
                    <a:srgbClr val="B78B4A"/>
                  </a:gs>
                  <a:gs pos="0">
                    <a:srgbClr val="F2DA9B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6088062" y="2060848"/>
                <a:ext cx="175082" cy="175082"/>
              </a:xfrm>
              <a:prstGeom prst="ellipse">
                <a:avLst/>
              </a:prstGeom>
              <a:gradFill flip="none">
                <a:gsLst>
                  <a:gs pos="74000">
                    <a:srgbClr val="B78B4A"/>
                  </a:gs>
                  <a:gs pos="0">
                    <a:srgbClr val="F2DA9B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088062" y="4387647"/>
              <a:ext cx="175082" cy="751146"/>
              <a:chOff x="6088062" y="1484784"/>
              <a:chExt cx="175082" cy="751146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6088062" y="1484784"/>
                <a:ext cx="175082" cy="175082"/>
              </a:xfrm>
              <a:prstGeom prst="ellipse">
                <a:avLst/>
              </a:prstGeom>
              <a:gradFill>
                <a:gsLst>
                  <a:gs pos="74000">
                    <a:srgbClr val="B78B4A"/>
                  </a:gs>
                  <a:gs pos="0">
                    <a:srgbClr val="F2DA9B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6088062" y="2060848"/>
                <a:ext cx="175082" cy="175082"/>
              </a:xfrm>
              <a:prstGeom prst="ellipse">
                <a:avLst/>
              </a:prstGeom>
              <a:gradFill>
                <a:gsLst>
                  <a:gs pos="74000">
                    <a:srgbClr val="B78B4A"/>
                  </a:gs>
                  <a:gs pos="0">
                    <a:srgbClr val="F2DA9B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2" name="文本框 50"/>
          <p:cNvSpPr txBox="1"/>
          <p:nvPr/>
        </p:nvSpPr>
        <p:spPr>
          <a:xfrm>
            <a:off x="3045448" y="3658084"/>
            <a:ext cx="1562895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43" name="文本框 51"/>
          <p:cNvSpPr txBox="1"/>
          <p:nvPr/>
        </p:nvSpPr>
        <p:spPr>
          <a:xfrm>
            <a:off x="1983606" y="4027416"/>
            <a:ext cx="2624737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sp>
        <p:nvSpPr>
          <p:cNvPr id="44" name="文本框 50"/>
          <p:cNvSpPr txBox="1"/>
          <p:nvPr/>
        </p:nvSpPr>
        <p:spPr>
          <a:xfrm>
            <a:off x="7933404" y="3081522"/>
            <a:ext cx="1562895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45" name="文本框 51"/>
          <p:cNvSpPr txBox="1"/>
          <p:nvPr/>
        </p:nvSpPr>
        <p:spPr>
          <a:xfrm>
            <a:off x="7933404" y="3450854"/>
            <a:ext cx="2624737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sp>
        <p:nvSpPr>
          <p:cNvPr id="46" name="文本框 50"/>
          <p:cNvSpPr txBox="1"/>
          <p:nvPr/>
        </p:nvSpPr>
        <p:spPr>
          <a:xfrm>
            <a:off x="7933404" y="4611807"/>
            <a:ext cx="1562895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47" name="文本框 51"/>
          <p:cNvSpPr txBox="1"/>
          <p:nvPr/>
        </p:nvSpPr>
        <p:spPr>
          <a:xfrm>
            <a:off x="7933404" y="4981139"/>
            <a:ext cx="2624737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pic>
        <p:nvPicPr>
          <p:cNvPr id="9" name="图片 8" descr="左边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8965" y="2978785"/>
            <a:ext cx="974924" cy="615315"/>
          </a:xfrm>
          <a:prstGeom prst="rect">
            <a:avLst/>
          </a:prstGeom>
        </p:spPr>
      </p:pic>
      <p:pic>
        <p:nvPicPr>
          <p:cNvPr id="5" name="图片 4" descr="左边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8965" y="4488815"/>
            <a:ext cx="974924" cy="615315"/>
          </a:xfrm>
          <a:prstGeom prst="rect">
            <a:avLst/>
          </a:prstGeom>
        </p:spPr>
      </p:pic>
      <p:pic>
        <p:nvPicPr>
          <p:cNvPr id="7" name="图片 6" descr="左边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1676400"/>
            <a:ext cx="974924" cy="615315"/>
          </a:xfrm>
          <a:prstGeom prst="rect">
            <a:avLst/>
          </a:prstGeom>
        </p:spPr>
      </p:pic>
      <p:pic>
        <p:nvPicPr>
          <p:cNvPr id="8" name="图片 7" descr="左边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3594100"/>
            <a:ext cx="974924" cy="61531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24" grpId="0"/>
      <p:bldP spid="25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" name="文本框 3"/>
          <p:cNvSpPr txBox="1"/>
          <p:nvPr/>
        </p:nvSpPr>
        <p:spPr>
          <a:xfrm>
            <a:off x="952725" y="586645"/>
            <a:ext cx="369517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● </a:t>
            </a:r>
            <a:r>
              <a:rPr lang="zh-CN" altLang="en-US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获得成绩与经验</a:t>
            </a:r>
          </a:p>
        </p:txBody>
      </p:sp>
      <p:sp>
        <p:nvSpPr>
          <p:cNvPr id="22" name="文本框 32"/>
          <p:cNvSpPr txBox="1"/>
          <p:nvPr/>
        </p:nvSpPr>
        <p:spPr>
          <a:xfrm>
            <a:off x="3672115" y="3267969"/>
            <a:ext cx="1562895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3" name="文本框 33"/>
          <p:cNvSpPr txBox="1"/>
          <p:nvPr/>
        </p:nvSpPr>
        <p:spPr>
          <a:xfrm>
            <a:off x="1409701" y="3637301"/>
            <a:ext cx="3870610" cy="3708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sp>
        <p:nvSpPr>
          <p:cNvPr id="26" name="矩形 25"/>
          <p:cNvSpPr/>
          <p:nvPr/>
        </p:nvSpPr>
        <p:spPr>
          <a:xfrm>
            <a:off x="2566139" y="4674127"/>
            <a:ext cx="2651467" cy="217266"/>
          </a:xfrm>
          <a:prstGeom prst="rect">
            <a:avLst/>
          </a:prstGeom>
          <a:gradFill>
            <a:gsLst>
              <a:gs pos="74000">
                <a:srgbClr val="B78B4A"/>
              </a:gs>
              <a:gs pos="0">
                <a:srgbClr val="F2DA9B"/>
              </a:gs>
            </a:gsLst>
            <a:lin ang="5400000" scaled="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2DA9B"/>
                  </a:gs>
                  <a:gs pos="57000">
                    <a:srgbClr val="B78B4A"/>
                  </a:gs>
                </a:gsLst>
                <a:lin ang="16200000" scaled="0"/>
              </a:gra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93606" y="4981685"/>
            <a:ext cx="3024000" cy="217266"/>
          </a:xfrm>
          <a:prstGeom prst="rect">
            <a:avLst/>
          </a:prstGeom>
          <a:gradFill>
            <a:gsLst>
              <a:gs pos="74000">
                <a:srgbClr val="B78B4A"/>
              </a:gs>
              <a:gs pos="0">
                <a:srgbClr val="F2DA9B"/>
              </a:gs>
            </a:gsLst>
            <a:lin ang="5400000" scaled="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617606" y="5295207"/>
            <a:ext cx="3600000" cy="217266"/>
          </a:xfrm>
          <a:prstGeom prst="rect">
            <a:avLst/>
          </a:prstGeom>
          <a:gradFill>
            <a:gsLst>
              <a:gs pos="74000">
                <a:srgbClr val="B78B4A"/>
              </a:gs>
              <a:gs pos="0">
                <a:srgbClr val="F2DA9B"/>
              </a:gs>
            </a:gsLst>
            <a:lin ang="5400000" scaled="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193606" y="5602765"/>
            <a:ext cx="3024000" cy="217266"/>
          </a:xfrm>
          <a:prstGeom prst="rect">
            <a:avLst/>
          </a:prstGeom>
          <a:gradFill>
            <a:gsLst>
              <a:gs pos="74000">
                <a:srgbClr val="B78B4A"/>
              </a:gs>
              <a:gs pos="0">
                <a:srgbClr val="F2DA9B"/>
              </a:gs>
            </a:gsLst>
            <a:lin ang="5400000" scaled="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38"/>
          <p:cNvSpPr txBox="1"/>
          <p:nvPr/>
        </p:nvSpPr>
        <p:spPr>
          <a:xfrm>
            <a:off x="6221185" y="3267969"/>
            <a:ext cx="1562895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31" name="文本框 39"/>
          <p:cNvSpPr txBox="1"/>
          <p:nvPr/>
        </p:nvSpPr>
        <p:spPr>
          <a:xfrm>
            <a:off x="6221185" y="3637301"/>
            <a:ext cx="3989615" cy="3708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sp>
        <p:nvSpPr>
          <p:cNvPr id="33" name="矩形 32"/>
          <p:cNvSpPr/>
          <p:nvPr/>
        </p:nvSpPr>
        <p:spPr>
          <a:xfrm>
            <a:off x="6221184" y="4674127"/>
            <a:ext cx="3204000" cy="217266"/>
          </a:xfrm>
          <a:prstGeom prst="rect">
            <a:avLst/>
          </a:prstGeom>
          <a:gradFill>
            <a:gsLst>
              <a:gs pos="74000">
                <a:srgbClr val="B78B4A"/>
              </a:gs>
              <a:gs pos="0">
                <a:srgbClr val="F2DA9B"/>
              </a:gs>
            </a:gsLst>
            <a:lin ang="5400000" scaled="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221185" y="4981685"/>
            <a:ext cx="3816000" cy="217266"/>
          </a:xfrm>
          <a:prstGeom prst="rect">
            <a:avLst/>
          </a:prstGeom>
          <a:gradFill>
            <a:gsLst>
              <a:gs pos="74000">
                <a:srgbClr val="B78B4A"/>
              </a:gs>
              <a:gs pos="0">
                <a:srgbClr val="F2DA9B"/>
              </a:gs>
            </a:gsLst>
            <a:lin ang="5400000" scaled="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6221185" y="5295207"/>
            <a:ext cx="2952000" cy="217266"/>
          </a:xfrm>
          <a:prstGeom prst="rect">
            <a:avLst/>
          </a:prstGeom>
          <a:gradFill>
            <a:gsLst>
              <a:gs pos="74000">
                <a:srgbClr val="B78B4A"/>
              </a:gs>
              <a:gs pos="0">
                <a:srgbClr val="F2DA9B"/>
              </a:gs>
            </a:gsLst>
            <a:lin ang="5400000" scaled="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6221185" y="5602765"/>
            <a:ext cx="3204000" cy="217266"/>
          </a:xfrm>
          <a:prstGeom prst="rect">
            <a:avLst/>
          </a:prstGeom>
          <a:gradFill>
            <a:gsLst>
              <a:gs pos="74000">
                <a:srgbClr val="B78B4A"/>
              </a:gs>
              <a:gs pos="0">
                <a:srgbClr val="F2DA9B"/>
              </a:gs>
            </a:gsLst>
            <a:lin ang="5400000" scaled="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6430010" y="2672080"/>
            <a:ext cx="1267460" cy="461645"/>
            <a:chOff x="6429781" y="2978967"/>
            <a:chExt cx="1267404" cy="461665"/>
          </a:xfrm>
        </p:grpSpPr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6429781" y="2988631"/>
              <a:ext cx="335005" cy="359777"/>
            </a:xfrm>
            <a:custGeom>
              <a:gdLst>
                <a:gd name="T0" fmla="*/ 221 w 954"/>
                <a:gd name="T1" fmla="*/ 20 h 1024"/>
                <a:gd name="T2" fmla="*/ 728 w 954"/>
                <a:gd name="T3" fmla="*/ 0 h 1024"/>
                <a:gd name="T4" fmla="*/ 796 w 954"/>
                <a:gd name="T5" fmla="*/ 141 h 1024"/>
                <a:gd name="T6" fmla="*/ 724 w 954"/>
                <a:gd name="T7" fmla="*/ 198 h 1024"/>
                <a:gd name="T8" fmla="*/ 297 w 954"/>
                <a:gd name="T9" fmla="*/ 72 h 1024"/>
                <a:gd name="T10" fmla="*/ 241 w 954"/>
                <a:gd name="T11" fmla="*/ 297 h 1024"/>
                <a:gd name="T12" fmla="*/ 72 w 954"/>
                <a:gd name="T13" fmla="*/ 952 h 1024"/>
                <a:gd name="T14" fmla="*/ 724 w 954"/>
                <a:gd name="T15" fmla="*/ 661 h 1024"/>
                <a:gd name="T16" fmla="*/ 796 w 954"/>
                <a:gd name="T17" fmla="*/ 593 h 1024"/>
                <a:gd name="T18" fmla="*/ 728 w 954"/>
                <a:gd name="T19" fmla="*/ 1024 h 1024"/>
                <a:gd name="T20" fmla="*/ 0 w 954"/>
                <a:gd name="T21" fmla="*/ 956 h 1024"/>
                <a:gd name="T22" fmla="*/ 20 w 954"/>
                <a:gd name="T23" fmla="*/ 221 h 1024"/>
                <a:gd name="T24" fmla="*/ 241 w 954"/>
                <a:gd name="T25" fmla="*/ 249 h 1024"/>
                <a:gd name="T26" fmla="*/ 249 w 954"/>
                <a:gd name="T27" fmla="*/ 94 h 1024"/>
                <a:gd name="T28" fmla="*/ 158 w 954"/>
                <a:gd name="T29" fmla="*/ 608 h 1024"/>
                <a:gd name="T30" fmla="*/ 475 w 954"/>
                <a:gd name="T31" fmla="*/ 656 h 1024"/>
                <a:gd name="T32" fmla="*/ 158 w 954"/>
                <a:gd name="T33" fmla="*/ 608 h 1024"/>
                <a:gd name="T34" fmla="*/ 580 w 954"/>
                <a:gd name="T35" fmla="*/ 504 h 1024"/>
                <a:gd name="T36" fmla="*/ 158 w 954"/>
                <a:gd name="T37" fmla="*/ 552 h 1024"/>
                <a:gd name="T38" fmla="*/ 158 w 954"/>
                <a:gd name="T39" fmla="*/ 400 h 1024"/>
                <a:gd name="T40" fmla="*/ 562 w 954"/>
                <a:gd name="T41" fmla="*/ 448 h 1024"/>
                <a:gd name="T42" fmla="*/ 158 w 954"/>
                <a:gd name="T43" fmla="*/ 400 h 1024"/>
                <a:gd name="T44" fmla="*/ 757 w 954"/>
                <a:gd name="T45" fmla="*/ 566 h 1024"/>
                <a:gd name="T46" fmla="*/ 732 w 954"/>
                <a:gd name="T47" fmla="*/ 567 h 1024"/>
                <a:gd name="T48" fmla="*/ 501 w 954"/>
                <a:gd name="T49" fmla="*/ 840 h 1024"/>
                <a:gd name="T50" fmla="*/ 480 w 954"/>
                <a:gd name="T51" fmla="*/ 857 h 1024"/>
                <a:gd name="T52" fmla="*/ 453 w 954"/>
                <a:gd name="T53" fmla="*/ 839 h 1024"/>
                <a:gd name="T54" fmla="*/ 462 w 954"/>
                <a:gd name="T55" fmla="*/ 813 h 1024"/>
                <a:gd name="T56" fmla="*/ 642 w 954"/>
                <a:gd name="T57" fmla="*/ 500 h 1024"/>
                <a:gd name="T58" fmla="*/ 780 w 954"/>
                <a:gd name="T59" fmla="*/ 284 h 1024"/>
                <a:gd name="T60" fmla="*/ 638 w 954"/>
                <a:gd name="T61" fmla="*/ 443 h 1024"/>
                <a:gd name="T62" fmla="*/ 611 w 954"/>
                <a:gd name="T63" fmla="*/ 424 h 1024"/>
                <a:gd name="T64" fmla="*/ 809 w 954"/>
                <a:gd name="T65" fmla="*/ 192 h 1024"/>
                <a:gd name="T66" fmla="*/ 798 w 954"/>
                <a:gd name="T67" fmla="*/ 233 h 1024"/>
                <a:gd name="T68" fmla="*/ 826 w 954"/>
                <a:gd name="T69" fmla="*/ 223 h 1024"/>
                <a:gd name="T70" fmla="*/ 169 w 954"/>
                <a:gd name="T71" fmla="*/ 759 h 1024"/>
                <a:gd name="T72" fmla="*/ 199 w 954"/>
                <a:gd name="T73" fmla="*/ 748 h 1024"/>
                <a:gd name="T74" fmla="*/ 206 w 954"/>
                <a:gd name="T75" fmla="*/ 750 h 1024"/>
                <a:gd name="T76" fmla="*/ 218 w 954"/>
                <a:gd name="T77" fmla="*/ 745 h 1024"/>
                <a:gd name="T78" fmla="*/ 247 w 954"/>
                <a:gd name="T79" fmla="*/ 759 h 1024"/>
                <a:gd name="T80" fmla="*/ 205 w 954"/>
                <a:gd name="T81" fmla="*/ 781 h 1024"/>
                <a:gd name="T82" fmla="*/ 169 w 954"/>
                <a:gd name="T83" fmla="*/ 759 h 1024"/>
                <a:gd name="T84" fmla="*/ 178 w 954"/>
                <a:gd name="T85" fmla="*/ 873 h 1024"/>
                <a:gd name="T86" fmla="*/ 173 w 954"/>
                <a:gd name="T87" fmla="*/ 819 h 1024"/>
                <a:gd name="T88" fmla="*/ 225 w 954"/>
                <a:gd name="T89" fmla="*/ 805 h 1024"/>
                <a:gd name="T90" fmla="*/ 286 w 954"/>
                <a:gd name="T91" fmla="*/ 839 h 1024"/>
                <a:gd name="T92" fmla="*/ 418 w 954"/>
                <a:gd name="T93" fmla="*/ 849 h 1024"/>
                <a:gd name="T94" fmla="*/ 303 w 954"/>
                <a:gd name="T95" fmla="*/ 866 h 1024"/>
                <a:gd name="T96" fmla="*/ 214 w 954"/>
                <a:gd name="T97" fmla="*/ 835 h 1024"/>
                <a:gd name="T98" fmla="*/ 199 w 954"/>
                <a:gd name="T99" fmla="*/ 838 h 10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54" h="1024">
                  <a:moveTo>
                    <a:pt x="20" y="221"/>
                  </a:moveTo>
                  <a:cubicBezTo>
                    <a:pt x="221" y="20"/>
                    <a:pt x="221" y="20"/>
                    <a:pt x="221" y="20"/>
                  </a:cubicBezTo>
                  <a:cubicBezTo>
                    <a:pt x="234" y="7"/>
                    <a:pt x="251" y="0"/>
                    <a:pt x="269" y="0"/>
                  </a:cubicBezTo>
                  <a:cubicBezTo>
                    <a:pt x="728" y="0"/>
                    <a:pt x="728" y="0"/>
                    <a:pt x="728" y="0"/>
                  </a:cubicBezTo>
                  <a:cubicBezTo>
                    <a:pt x="766" y="0"/>
                    <a:pt x="796" y="31"/>
                    <a:pt x="796" y="68"/>
                  </a:cubicBezTo>
                  <a:cubicBezTo>
                    <a:pt x="796" y="141"/>
                    <a:pt x="796" y="141"/>
                    <a:pt x="796" y="141"/>
                  </a:cubicBezTo>
                  <a:cubicBezTo>
                    <a:pt x="778" y="142"/>
                    <a:pt x="760" y="151"/>
                    <a:pt x="748" y="167"/>
                  </a:cubicBezTo>
                  <a:cubicBezTo>
                    <a:pt x="724" y="198"/>
                    <a:pt x="724" y="198"/>
                    <a:pt x="724" y="198"/>
                  </a:cubicBezTo>
                  <a:cubicBezTo>
                    <a:pt x="724" y="72"/>
                    <a:pt x="724" y="72"/>
                    <a:pt x="724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297" y="241"/>
                    <a:pt x="297" y="241"/>
                    <a:pt x="297" y="241"/>
                  </a:cubicBezTo>
                  <a:cubicBezTo>
                    <a:pt x="297" y="272"/>
                    <a:pt x="272" y="297"/>
                    <a:pt x="241" y="297"/>
                  </a:cubicBezTo>
                  <a:cubicBezTo>
                    <a:pt x="72" y="297"/>
                    <a:pt x="72" y="297"/>
                    <a:pt x="72" y="297"/>
                  </a:cubicBezTo>
                  <a:cubicBezTo>
                    <a:pt x="72" y="952"/>
                    <a:pt x="72" y="952"/>
                    <a:pt x="72" y="952"/>
                  </a:cubicBezTo>
                  <a:cubicBezTo>
                    <a:pt x="724" y="952"/>
                    <a:pt x="724" y="952"/>
                    <a:pt x="724" y="952"/>
                  </a:cubicBezTo>
                  <a:cubicBezTo>
                    <a:pt x="724" y="661"/>
                    <a:pt x="724" y="661"/>
                    <a:pt x="724" y="661"/>
                  </a:cubicBezTo>
                  <a:cubicBezTo>
                    <a:pt x="754" y="619"/>
                    <a:pt x="754" y="619"/>
                    <a:pt x="754" y="619"/>
                  </a:cubicBezTo>
                  <a:cubicBezTo>
                    <a:pt x="771" y="616"/>
                    <a:pt x="786" y="608"/>
                    <a:pt x="796" y="593"/>
                  </a:cubicBezTo>
                  <a:cubicBezTo>
                    <a:pt x="796" y="956"/>
                    <a:pt x="796" y="956"/>
                    <a:pt x="796" y="956"/>
                  </a:cubicBezTo>
                  <a:cubicBezTo>
                    <a:pt x="796" y="993"/>
                    <a:pt x="766" y="1024"/>
                    <a:pt x="728" y="1024"/>
                  </a:cubicBezTo>
                  <a:cubicBezTo>
                    <a:pt x="68" y="1024"/>
                    <a:pt x="68" y="1024"/>
                    <a:pt x="68" y="1024"/>
                  </a:cubicBezTo>
                  <a:cubicBezTo>
                    <a:pt x="31" y="1024"/>
                    <a:pt x="0" y="993"/>
                    <a:pt x="0" y="956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51"/>
                    <a:pt x="7" y="234"/>
                    <a:pt x="20" y="221"/>
                  </a:cubicBezTo>
                  <a:close/>
                  <a:moveTo>
                    <a:pt x="94" y="249"/>
                  </a:moveTo>
                  <a:cubicBezTo>
                    <a:pt x="241" y="249"/>
                    <a:pt x="241" y="249"/>
                    <a:pt x="241" y="249"/>
                  </a:cubicBezTo>
                  <a:cubicBezTo>
                    <a:pt x="246" y="249"/>
                    <a:pt x="249" y="246"/>
                    <a:pt x="249" y="241"/>
                  </a:cubicBezTo>
                  <a:cubicBezTo>
                    <a:pt x="249" y="94"/>
                    <a:pt x="249" y="94"/>
                    <a:pt x="249" y="94"/>
                  </a:cubicBezTo>
                  <a:cubicBezTo>
                    <a:pt x="94" y="249"/>
                    <a:pt x="94" y="249"/>
                    <a:pt x="94" y="249"/>
                  </a:cubicBezTo>
                  <a:close/>
                  <a:moveTo>
                    <a:pt x="158" y="608"/>
                  </a:moveTo>
                  <a:cubicBezTo>
                    <a:pt x="507" y="608"/>
                    <a:pt x="507" y="608"/>
                    <a:pt x="507" y="608"/>
                  </a:cubicBezTo>
                  <a:cubicBezTo>
                    <a:pt x="496" y="625"/>
                    <a:pt x="485" y="640"/>
                    <a:pt x="475" y="656"/>
                  </a:cubicBezTo>
                  <a:cubicBezTo>
                    <a:pt x="158" y="656"/>
                    <a:pt x="158" y="656"/>
                    <a:pt x="158" y="656"/>
                  </a:cubicBezTo>
                  <a:cubicBezTo>
                    <a:pt x="158" y="608"/>
                    <a:pt x="158" y="608"/>
                    <a:pt x="158" y="608"/>
                  </a:cubicBezTo>
                  <a:close/>
                  <a:moveTo>
                    <a:pt x="158" y="504"/>
                  </a:moveTo>
                  <a:cubicBezTo>
                    <a:pt x="580" y="504"/>
                    <a:pt x="580" y="504"/>
                    <a:pt x="580" y="504"/>
                  </a:cubicBezTo>
                  <a:cubicBezTo>
                    <a:pt x="547" y="552"/>
                    <a:pt x="547" y="552"/>
                    <a:pt x="547" y="552"/>
                  </a:cubicBezTo>
                  <a:cubicBezTo>
                    <a:pt x="158" y="552"/>
                    <a:pt x="158" y="552"/>
                    <a:pt x="158" y="552"/>
                  </a:cubicBezTo>
                  <a:cubicBezTo>
                    <a:pt x="158" y="504"/>
                    <a:pt x="158" y="504"/>
                    <a:pt x="158" y="504"/>
                  </a:cubicBezTo>
                  <a:close/>
                  <a:moveTo>
                    <a:pt x="158" y="400"/>
                  </a:moveTo>
                  <a:cubicBezTo>
                    <a:pt x="570" y="400"/>
                    <a:pt x="570" y="400"/>
                    <a:pt x="570" y="400"/>
                  </a:cubicBezTo>
                  <a:cubicBezTo>
                    <a:pt x="561" y="415"/>
                    <a:pt x="559" y="432"/>
                    <a:pt x="562" y="448"/>
                  </a:cubicBezTo>
                  <a:cubicBezTo>
                    <a:pt x="158" y="448"/>
                    <a:pt x="158" y="448"/>
                    <a:pt x="158" y="448"/>
                  </a:cubicBezTo>
                  <a:cubicBezTo>
                    <a:pt x="158" y="400"/>
                    <a:pt x="158" y="400"/>
                    <a:pt x="158" y="400"/>
                  </a:cubicBezTo>
                  <a:close/>
                  <a:moveTo>
                    <a:pt x="931" y="296"/>
                  </a:moveTo>
                  <a:cubicBezTo>
                    <a:pt x="757" y="566"/>
                    <a:pt x="757" y="566"/>
                    <a:pt x="757" y="566"/>
                  </a:cubicBezTo>
                  <a:cubicBezTo>
                    <a:pt x="755" y="569"/>
                    <a:pt x="751" y="571"/>
                    <a:pt x="746" y="572"/>
                  </a:cubicBezTo>
                  <a:cubicBezTo>
                    <a:pt x="740" y="573"/>
                    <a:pt x="736" y="571"/>
                    <a:pt x="732" y="567"/>
                  </a:cubicBezTo>
                  <a:cubicBezTo>
                    <a:pt x="706" y="603"/>
                    <a:pt x="682" y="638"/>
                    <a:pt x="659" y="670"/>
                  </a:cubicBezTo>
                  <a:cubicBezTo>
                    <a:pt x="614" y="735"/>
                    <a:pt x="567" y="806"/>
                    <a:pt x="501" y="840"/>
                  </a:cubicBezTo>
                  <a:cubicBezTo>
                    <a:pt x="495" y="836"/>
                    <a:pt x="495" y="836"/>
                    <a:pt x="495" y="836"/>
                  </a:cubicBezTo>
                  <a:cubicBezTo>
                    <a:pt x="480" y="857"/>
                    <a:pt x="480" y="857"/>
                    <a:pt x="480" y="857"/>
                  </a:cubicBezTo>
                  <a:cubicBezTo>
                    <a:pt x="475" y="864"/>
                    <a:pt x="465" y="866"/>
                    <a:pt x="457" y="861"/>
                  </a:cubicBezTo>
                  <a:cubicBezTo>
                    <a:pt x="450" y="856"/>
                    <a:pt x="448" y="846"/>
                    <a:pt x="453" y="839"/>
                  </a:cubicBezTo>
                  <a:cubicBezTo>
                    <a:pt x="468" y="817"/>
                    <a:pt x="468" y="817"/>
                    <a:pt x="468" y="817"/>
                  </a:cubicBezTo>
                  <a:cubicBezTo>
                    <a:pt x="462" y="813"/>
                    <a:pt x="462" y="813"/>
                    <a:pt x="462" y="813"/>
                  </a:cubicBezTo>
                  <a:cubicBezTo>
                    <a:pt x="479" y="726"/>
                    <a:pt x="511" y="687"/>
                    <a:pt x="567" y="606"/>
                  </a:cubicBezTo>
                  <a:cubicBezTo>
                    <a:pt x="642" y="500"/>
                    <a:pt x="642" y="500"/>
                    <a:pt x="642" y="500"/>
                  </a:cubicBezTo>
                  <a:cubicBezTo>
                    <a:pt x="634" y="494"/>
                    <a:pt x="628" y="485"/>
                    <a:pt x="635" y="475"/>
                  </a:cubicBezTo>
                  <a:cubicBezTo>
                    <a:pt x="780" y="284"/>
                    <a:pt x="780" y="284"/>
                    <a:pt x="780" y="284"/>
                  </a:cubicBezTo>
                  <a:cubicBezTo>
                    <a:pt x="766" y="274"/>
                    <a:pt x="766" y="274"/>
                    <a:pt x="766" y="274"/>
                  </a:cubicBezTo>
                  <a:cubicBezTo>
                    <a:pt x="638" y="443"/>
                    <a:pt x="638" y="443"/>
                    <a:pt x="638" y="443"/>
                  </a:cubicBezTo>
                  <a:cubicBezTo>
                    <a:pt x="633" y="450"/>
                    <a:pt x="623" y="452"/>
                    <a:pt x="615" y="447"/>
                  </a:cubicBezTo>
                  <a:cubicBezTo>
                    <a:pt x="608" y="442"/>
                    <a:pt x="606" y="432"/>
                    <a:pt x="611" y="424"/>
                  </a:cubicBezTo>
                  <a:cubicBezTo>
                    <a:pt x="786" y="195"/>
                    <a:pt x="786" y="195"/>
                    <a:pt x="786" y="195"/>
                  </a:cubicBezTo>
                  <a:cubicBezTo>
                    <a:pt x="792" y="188"/>
                    <a:pt x="801" y="186"/>
                    <a:pt x="809" y="192"/>
                  </a:cubicBezTo>
                  <a:cubicBezTo>
                    <a:pt x="816" y="197"/>
                    <a:pt x="818" y="207"/>
                    <a:pt x="813" y="214"/>
                  </a:cubicBezTo>
                  <a:cubicBezTo>
                    <a:pt x="798" y="233"/>
                    <a:pt x="798" y="233"/>
                    <a:pt x="798" y="233"/>
                  </a:cubicBezTo>
                  <a:cubicBezTo>
                    <a:pt x="811" y="242"/>
                    <a:pt x="811" y="242"/>
                    <a:pt x="811" y="242"/>
                  </a:cubicBezTo>
                  <a:cubicBezTo>
                    <a:pt x="826" y="223"/>
                    <a:pt x="826" y="223"/>
                    <a:pt x="826" y="223"/>
                  </a:cubicBezTo>
                  <a:cubicBezTo>
                    <a:pt x="851" y="189"/>
                    <a:pt x="954" y="261"/>
                    <a:pt x="931" y="296"/>
                  </a:cubicBezTo>
                  <a:close/>
                  <a:moveTo>
                    <a:pt x="169" y="759"/>
                  </a:moveTo>
                  <a:cubicBezTo>
                    <a:pt x="166" y="751"/>
                    <a:pt x="170" y="742"/>
                    <a:pt x="178" y="739"/>
                  </a:cubicBezTo>
                  <a:cubicBezTo>
                    <a:pt x="187" y="735"/>
                    <a:pt x="196" y="739"/>
                    <a:pt x="199" y="748"/>
                  </a:cubicBezTo>
                  <a:cubicBezTo>
                    <a:pt x="199" y="748"/>
                    <a:pt x="200" y="748"/>
                    <a:pt x="200" y="748"/>
                  </a:cubicBezTo>
                  <a:cubicBezTo>
                    <a:pt x="202" y="749"/>
                    <a:pt x="204" y="750"/>
                    <a:pt x="206" y="750"/>
                  </a:cubicBezTo>
                  <a:cubicBezTo>
                    <a:pt x="209" y="750"/>
                    <a:pt x="211" y="749"/>
                    <a:pt x="214" y="748"/>
                  </a:cubicBezTo>
                  <a:cubicBezTo>
                    <a:pt x="216" y="748"/>
                    <a:pt x="217" y="746"/>
                    <a:pt x="218" y="745"/>
                  </a:cubicBezTo>
                  <a:cubicBezTo>
                    <a:pt x="222" y="737"/>
                    <a:pt x="232" y="734"/>
                    <a:pt x="239" y="738"/>
                  </a:cubicBezTo>
                  <a:cubicBezTo>
                    <a:pt x="247" y="742"/>
                    <a:pt x="251" y="751"/>
                    <a:pt x="247" y="759"/>
                  </a:cubicBezTo>
                  <a:cubicBezTo>
                    <a:pt x="242" y="768"/>
                    <a:pt x="234" y="774"/>
                    <a:pt x="225" y="778"/>
                  </a:cubicBezTo>
                  <a:cubicBezTo>
                    <a:pt x="219" y="781"/>
                    <a:pt x="212" y="782"/>
                    <a:pt x="205" y="781"/>
                  </a:cubicBezTo>
                  <a:cubicBezTo>
                    <a:pt x="199" y="781"/>
                    <a:pt x="192" y="780"/>
                    <a:pt x="186" y="777"/>
                  </a:cubicBezTo>
                  <a:cubicBezTo>
                    <a:pt x="179" y="773"/>
                    <a:pt x="173" y="767"/>
                    <a:pt x="169" y="759"/>
                  </a:cubicBezTo>
                  <a:close/>
                  <a:moveTo>
                    <a:pt x="194" y="857"/>
                  </a:moveTo>
                  <a:cubicBezTo>
                    <a:pt x="194" y="866"/>
                    <a:pt x="187" y="873"/>
                    <a:pt x="178" y="873"/>
                  </a:cubicBezTo>
                  <a:cubicBezTo>
                    <a:pt x="169" y="873"/>
                    <a:pt x="162" y="866"/>
                    <a:pt x="162" y="857"/>
                  </a:cubicBezTo>
                  <a:cubicBezTo>
                    <a:pt x="162" y="841"/>
                    <a:pt x="166" y="828"/>
                    <a:pt x="173" y="819"/>
                  </a:cubicBezTo>
                  <a:cubicBezTo>
                    <a:pt x="179" y="811"/>
                    <a:pt x="187" y="805"/>
                    <a:pt x="197" y="803"/>
                  </a:cubicBezTo>
                  <a:cubicBezTo>
                    <a:pt x="205" y="801"/>
                    <a:pt x="215" y="801"/>
                    <a:pt x="225" y="805"/>
                  </a:cubicBezTo>
                  <a:cubicBezTo>
                    <a:pt x="238" y="810"/>
                    <a:pt x="252" y="820"/>
                    <a:pt x="264" y="836"/>
                  </a:cubicBezTo>
                  <a:cubicBezTo>
                    <a:pt x="272" y="848"/>
                    <a:pt x="277" y="845"/>
                    <a:pt x="286" y="839"/>
                  </a:cubicBezTo>
                  <a:cubicBezTo>
                    <a:pt x="308" y="825"/>
                    <a:pt x="341" y="805"/>
                    <a:pt x="408" y="829"/>
                  </a:cubicBezTo>
                  <a:cubicBezTo>
                    <a:pt x="416" y="832"/>
                    <a:pt x="420" y="841"/>
                    <a:pt x="418" y="849"/>
                  </a:cubicBezTo>
                  <a:cubicBezTo>
                    <a:pt x="415" y="858"/>
                    <a:pt x="405" y="862"/>
                    <a:pt x="397" y="859"/>
                  </a:cubicBezTo>
                  <a:cubicBezTo>
                    <a:pt x="344" y="840"/>
                    <a:pt x="320" y="856"/>
                    <a:pt x="303" y="866"/>
                  </a:cubicBezTo>
                  <a:cubicBezTo>
                    <a:pt x="279" y="881"/>
                    <a:pt x="264" y="891"/>
                    <a:pt x="238" y="855"/>
                  </a:cubicBezTo>
                  <a:cubicBezTo>
                    <a:pt x="230" y="844"/>
                    <a:pt x="222" y="838"/>
                    <a:pt x="214" y="835"/>
                  </a:cubicBezTo>
                  <a:cubicBezTo>
                    <a:pt x="210" y="834"/>
                    <a:pt x="207" y="833"/>
                    <a:pt x="204" y="834"/>
                  </a:cubicBezTo>
                  <a:cubicBezTo>
                    <a:pt x="202" y="834"/>
                    <a:pt x="200" y="836"/>
                    <a:pt x="199" y="838"/>
                  </a:cubicBezTo>
                  <a:cubicBezTo>
                    <a:pt x="196" y="842"/>
                    <a:pt x="194" y="848"/>
                    <a:pt x="194" y="857"/>
                  </a:cubicBezTo>
                  <a:close/>
                </a:path>
              </a:pathLst>
            </a:custGeom>
            <a:gradFill>
              <a:gsLst>
                <a:gs pos="74000">
                  <a:srgbClr val="B78B4A"/>
                </a:gs>
                <a:gs pos="0">
                  <a:srgbClr val="F2DA9B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文本框 31"/>
            <p:cNvSpPr txBox="1"/>
            <p:nvPr/>
          </p:nvSpPr>
          <p:spPr>
            <a:xfrm>
              <a:off x="6764786" y="2978967"/>
              <a:ext cx="932399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96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1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经 验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504565" y="2559050"/>
            <a:ext cx="1426845" cy="574675"/>
            <a:chOff x="3504692" y="2865860"/>
            <a:chExt cx="1426563" cy="574772"/>
          </a:xfrm>
        </p:grpSpPr>
        <p:sp>
          <p:nvSpPr>
            <p:cNvPr id="61" name="Freeform 5"/>
            <p:cNvSpPr>
              <a:spLocks noEditPoints="1"/>
            </p:cNvSpPr>
            <p:nvPr/>
          </p:nvSpPr>
          <p:spPr bwMode="auto">
            <a:xfrm>
              <a:off x="3504692" y="2865860"/>
              <a:ext cx="476982" cy="542657"/>
            </a:xfrm>
            <a:custGeom>
              <a:gdLst>
                <a:gd name="T0" fmla="*/ 476 w 908"/>
                <a:gd name="T1" fmla="*/ 791 h 1032"/>
                <a:gd name="T2" fmla="*/ 485 w 908"/>
                <a:gd name="T3" fmla="*/ 829 h 1032"/>
                <a:gd name="T4" fmla="*/ 479 w 908"/>
                <a:gd name="T5" fmla="*/ 950 h 1032"/>
                <a:gd name="T6" fmla="*/ 399 w 908"/>
                <a:gd name="T7" fmla="*/ 906 h 1032"/>
                <a:gd name="T8" fmla="*/ 485 w 908"/>
                <a:gd name="T9" fmla="*/ 919 h 1032"/>
                <a:gd name="T10" fmla="*/ 293 w 908"/>
                <a:gd name="T11" fmla="*/ 174 h 1032"/>
                <a:gd name="T12" fmla="*/ 337 w 908"/>
                <a:gd name="T13" fmla="*/ 203 h 1032"/>
                <a:gd name="T14" fmla="*/ 289 w 908"/>
                <a:gd name="T15" fmla="*/ 205 h 1032"/>
                <a:gd name="T16" fmla="*/ 295 w 908"/>
                <a:gd name="T17" fmla="*/ 275 h 1032"/>
                <a:gd name="T18" fmla="*/ 282 w 908"/>
                <a:gd name="T19" fmla="*/ 239 h 1032"/>
                <a:gd name="T20" fmla="*/ 270 w 908"/>
                <a:gd name="T21" fmla="*/ 221 h 1032"/>
                <a:gd name="T22" fmla="*/ 334 w 908"/>
                <a:gd name="T23" fmla="*/ 302 h 1032"/>
                <a:gd name="T24" fmla="*/ 361 w 908"/>
                <a:gd name="T25" fmla="*/ 630 h 1032"/>
                <a:gd name="T26" fmla="*/ 304 w 908"/>
                <a:gd name="T27" fmla="*/ 414 h 1032"/>
                <a:gd name="T28" fmla="*/ 318 w 908"/>
                <a:gd name="T29" fmla="*/ 611 h 1032"/>
                <a:gd name="T30" fmla="*/ 112 w 908"/>
                <a:gd name="T31" fmla="*/ 320 h 1032"/>
                <a:gd name="T32" fmla="*/ 274 w 908"/>
                <a:gd name="T33" fmla="*/ 625 h 1032"/>
                <a:gd name="T34" fmla="*/ 308 w 908"/>
                <a:gd name="T35" fmla="*/ 876 h 1032"/>
                <a:gd name="T36" fmla="*/ 620 w 908"/>
                <a:gd name="T37" fmla="*/ 876 h 1032"/>
                <a:gd name="T38" fmla="*/ 530 w 908"/>
                <a:gd name="T39" fmla="*/ 609 h 1032"/>
                <a:gd name="T40" fmla="*/ 908 w 908"/>
                <a:gd name="T41" fmla="*/ 514 h 1032"/>
                <a:gd name="T42" fmla="*/ 637 w 908"/>
                <a:gd name="T43" fmla="*/ 572 h 1032"/>
                <a:gd name="T44" fmla="*/ 764 w 908"/>
                <a:gd name="T45" fmla="*/ 394 h 1032"/>
                <a:gd name="T46" fmla="*/ 717 w 908"/>
                <a:gd name="T47" fmla="*/ 380 h 1032"/>
                <a:gd name="T48" fmla="*/ 599 w 908"/>
                <a:gd name="T49" fmla="*/ 402 h 1032"/>
                <a:gd name="T50" fmla="*/ 592 w 908"/>
                <a:gd name="T51" fmla="*/ 535 h 1032"/>
                <a:gd name="T52" fmla="*/ 587 w 908"/>
                <a:gd name="T53" fmla="*/ 240 h 1032"/>
                <a:gd name="T54" fmla="*/ 562 w 908"/>
                <a:gd name="T55" fmla="*/ 194 h 1032"/>
                <a:gd name="T56" fmla="*/ 485 w 908"/>
                <a:gd name="T57" fmla="*/ 157 h 1032"/>
                <a:gd name="T58" fmla="*/ 433 w 908"/>
                <a:gd name="T59" fmla="*/ 154 h 1032"/>
                <a:gd name="T60" fmla="*/ 386 w 908"/>
                <a:gd name="T61" fmla="*/ 224 h 1032"/>
                <a:gd name="T62" fmla="*/ 810 w 908"/>
                <a:gd name="T63" fmla="*/ 447 h 1032"/>
                <a:gd name="T64" fmla="*/ 834 w 908"/>
                <a:gd name="T65" fmla="*/ 490 h 1032"/>
                <a:gd name="T66" fmla="*/ 858 w 908"/>
                <a:gd name="T67" fmla="*/ 534 h 1032"/>
                <a:gd name="T68" fmla="*/ 775 w 908"/>
                <a:gd name="T69" fmla="*/ 558 h 1032"/>
                <a:gd name="T70" fmla="*/ 796 w 908"/>
                <a:gd name="T71" fmla="*/ 544 h 1032"/>
                <a:gd name="T72" fmla="*/ 731 w 908"/>
                <a:gd name="T73" fmla="*/ 302 h 1032"/>
                <a:gd name="T74" fmla="*/ 796 w 908"/>
                <a:gd name="T75" fmla="*/ 262 h 1032"/>
                <a:gd name="T76" fmla="*/ 751 w 908"/>
                <a:gd name="T77" fmla="*/ 273 h 1032"/>
                <a:gd name="T78" fmla="*/ 767 w 908"/>
                <a:gd name="T79" fmla="*/ 367 h 1032"/>
                <a:gd name="T80" fmla="*/ 726 w 908"/>
                <a:gd name="T81" fmla="*/ 321 h 1032"/>
                <a:gd name="T82" fmla="*/ 779 w 908"/>
                <a:gd name="T83" fmla="*/ 321 h 1032"/>
                <a:gd name="T84" fmla="*/ 462 w 908"/>
                <a:gd name="T85" fmla="*/ 24 h 1032"/>
                <a:gd name="T86" fmla="*/ 483 w 908"/>
                <a:gd name="T87" fmla="*/ 60 h 1032"/>
                <a:gd name="T88" fmla="*/ 503 w 908"/>
                <a:gd name="T89" fmla="*/ 97 h 1032"/>
                <a:gd name="T90" fmla="*/ 425 w 908"/>
                <a:gd name="T91" fmla="*/ 98 h 1032"/>
                <a:gd name="T92" fmla="*/ 477 w 908"/>
                <a:gd name="T93" fmla="*/ 106 h 1032"/>
                <a:gd name="T94" fmla="*/ 100 w 908"/>
                <a:gd name="T95" fmla="*/ 366 h 1032"/>
                <a:gd name="T96" fmla="*/ 159 w 908"/>
                <a:gd name="T97" fmla="*/ 404 h 1032"/>
                <a:gd name="T98" fmla="*/ 95 w 908"/>
                <a:gd name="T99" fmla="*/ 406 h 1032"/>
                <a:gd name="T100" fmla="*/ 103 w 908"/>
                <a:gd name="T101" fmla="*/ 500 h 1032"/>
                <a:gd name="T102" fmla="*/ 85 w 908"/>
                <a:gd name="T103" fmla="*/ 452 h 1032"/>
                <a:gd name="T104" fmla="*/ 70 w 908"/>
                <a:gd name="T105" fmla="*/ 428 h 1032"/>
                <a:gd name="T106" fmla="*/ 356 w 908"/>
                <a:gd name="T107" fmla="*/ 876 h 1032"/>
                <a:gd name="T108" fmla="*/ 572 w 908"/>
                <a:gd name="T109" fmla="*/ 876 h 10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5" h="1032">
                  <a:moveTo>
                    <a:pt x="414" y="871"/>
                  </a:moveTo>
                  <a:cubicBezTo>
                    <a:pt x="389" y="850"/>
                    <a:pt x="399" y="801"/>
                    <a:pt x="449" y="798"/>
                  </a:cubicBezTo>
                  <a:cubicBezTo>
                    <a:pt x="458" y="797"/>
                    <a:pt x="451" y="784"/>
                    <a:pt x="461" y="784"/>
                  </a:cubicBezTo>
                  <a:cubicBezTo>
                    <a:pt x="469" y="784"/>
                    <a:pt x="476" y="783"/>
                    <a:pt x="476" y="791"/>
                  </a:cubicBezTo>
                  <a:cubicBezTo>
                    <a:pt x="476" y="802"/>
                    <a:pt x="492" y="793"/>
                    <a:pt x="512" y="810"/>
                  </a:cubicBezTo>
                  <a:cubicBezTo>
                    <a:pt x="523" y="820"/>
                    <a:pt x="532" y="843"/>
                    <a:pt x="519" y="843"/>
                  </a:cubicBezTo>
                  <a:cubicBezTo>
                    <a:pt x="495" y="843"/>
                    <a:pt x="495" y="843"/>
                    <a:pt x="495" y="843"/>
                  </a:cubicBezTo>
                  <a:cubicBezTo>
                    <a:pt x="487" y="843"/>
                    <a:pt x="490" y="835"/>
                    <a:pt x="485" y="829"/>
                  </a:cubicBezTo>
                  <a:cubicBezTo>
                    <a:pt x="479" y="822"/>
                    <a:pt x="451" y="822"/>
                    <a:pt x="444" y="827"/>
                  </a:cubicBezTo>
                  <a:cubicBezTo>
                    <a:pt x="438" y="831"/>
                    <a:pt x="437" y="841"/>
                    <a:pt x="443" y="846"/>
                  </a:cubicBezTo>
                  <a:cubicBezTo>
                    <a:pt x="460" y="859"/>
                    <a:pt x="528" y="854"/>
                    <a:pt x="528" y="904"/>
                  </a:cubicBezTo>
                  <a:cubicBezTo>
                    <a:pt x="528" y="933"/>
                    <a:pt x="508" y="947"/>
                    <a:pt x="479" y="950"/>
                  </a:cubicBezTo>
                  <a:cubicBezTo>
                    <a:pt x="468" y="951"/>
                    <a:pt x="479" y="968"/>
                    <a:pt x="467" y="968"/>
                  </a:cubicBezTo>
                  <a:cubicBezTo>
                    <a:pt x="454" y="968"/>
                    <a:pt x="452" y="969"/>
                    <a:pt x="452" y="956"/>
                  </a:cubicBezTo>
                  <a:cubicBezTo>
                    <a:pt x="453" y="945"/>
                    <a:pt x="435" y="955"/>
                    <a:pt x="414" y="936"/>
                  </a:cubicBezTo>
                  <a:cubicBezTo>
                    <a:pt x="405" y="928"/>
                    <a:pt x="401" y="918"/>
                    <a:pt x="399" y="906"/>
                  </a:cubicBezTo>
                  <a:cubicBezTo>
                    <a:pt x="399" y="902"/>
                    <a:pt x="402" y="899"/>
                    <a:pt x="406" y="899"/>
                  </a:cubicBezTo>
                  <a:cubicBezTo>
                    <a:pt x="432" y="899"/>
                    <a:pt x="432" y="899"/>
                    <a:pt x="432" y="899"/>
                  </a:cubicBezTo>
                  <a:cubicBezTo>
                    <a:pt x="440" y="899"/>
                    <a:pt x="436" y="910"/>
                    <a:pt x="442" y="917"/>
                  </a:cubicBezTo>
                  <a:cubicBezTo>
                    <a:pt x="449" y="925"/>
                    <a:pt x="478" y="924"/>
                    <a:pt x="485" y="919"/>
                  </a:cubicBezTo>
                  <a:cubicBezTo>
                    <a:pt x="492" y="914"/>
                    <a:pt x="492" y="904"/>
                    <a:pt x="486" y="899"/>
                  </a:cubicBezTo>
                  <a:cubicBezTo>
                    <a:pt x="472" y="887"/>
                    <a:pt x="435" y="889"/>
                    <a:pt x="414" y="871"/>
                  </a:cubicBezTo>
                  <a:close/>
                  <a:moveTo>
                    <a:pt x="270" y="221"/>
                  </a:moveTo>
                  <a:cubicBezTo>
                    <a:pt x="255" y="208"/>
                    <a:pt x="261" y="177"/>
                    <a:pt x="293" y="174"/>
                  </a:cubicBezTo>
                  <a:cubicBezTo>
                    <a:pt x="299" y="174"/>
                    <a:pt x="294" y="166"/>
                    <a:pt x="300" y="166"/>
                  </a:cubicBezTo>
                  <a:cubicBezTo>
                    <a:pt x="305" y="166"/>
                    <a:pt x="310" y="165"/>
                    <a:pt x="310" y="171"/>
                  </a:cubicBezTo>
                  <a:cubicBezTo>
                    <a:pt x="310" y="178"/>
                    <a:pt x="320" y="171"/>
                    <a:pt x="333" y="182"/>
                  </a:cubicBezTo>
                  <a:cubicBezTo>
                    <a:pt x="339" y="188"/>
                    <a:pt x="345" y="203"/>
                    <a:pt x="337" y="203"/>
                  </a:cubicBezTo>
                  <a:cubicBezTo>
                    <a:pt x="322" y="203"/>
                    <a:pt x="322" y="203"/>
                    <a:pt x="322" y="203"/>
                  </a:cubicBezTo>
                  <a:cubicBezTo>
                    <a:pt x="317" y="203"/>
                    <a:pt x="319" y="198"/>
                    <a:pt x="316" y="194"/>
                  </a:cubicBezTo>
                  <a:cubicBezTo>
                    <a:pt x="312" y="190"/>
                    <a:pt x="294" y="190"/>
                    <a:pt x="289" y="193"/>
                  </a:cubicBezTo>
                  <a:cubicBezTo>
                    <a:pt x="286" y="196"/>
                    <a:pt x="285" y="202"/>
                    <a:pt x="289" y="205"/>
                  </a:cubicBezTo>
                  <a:cubicBezTo>
                    <a:pt x="300" y="213"/>
                    <a:pt x="343" y="210"/>
                    <a:pt x="343" y="242"/>
                  </a:cubicBezTo>
                  <a:cubicBezTo>
                    <a:pt x="343" y="261"/>
                    <a:pt x="330" y="270"/>
                    <a:pt x="312" y="272"/>
                  </a:cubicBezTo>
                  <a:cubicBezTo>
                    <a:pt x="305" y="272"/>
                    <a:pt x="312" y="283"/>
                    <a:pt x="304" y="283"/>
                  </a:cubicBezTo>
                  <a:cubicBezTo>
                    <a:pt x="296" y="283"/>
                    <a:pt x="295" y="283"/>
                    <a:pt x="295" y="275"/>
                  </a:cubicBezTo>
                  <a:cubicBezTo>
                    <a:pt x="295" y="268"/>
                    <a:pt x="284" y="275"/>
                    <a:pt x="270" y="262"/>
                  </a:cubicBezTo>
                  <a:cubicBezTo>
                    <a:pt x="265" y="258"/>
                    <a:pt x="262" y="251"/>
                    <a:pt x="261" y="243"/>
                  </a:cubicBezTo>
                  <a:cubicBezTo>
                    <a:pt x="261" y="241"/>
                    <a:pt x="263" y="239"/>
                    <a:pt x="265" y="239"/>
                  </a:cubicBezTo>
                  <a:cubicBezTo>
                    <a:pt x="282" y="239"/>
                    <a:pt x="282" y="239"/>
                    <a:pt x="282" y="239"/>
                  </a:cubicBezTo>
                  <a:cubicBezTo>
                    <a:pt x="287" y="239"/>
                    <a:pt x="285" y="246"/>
                    <a:pt x="288" y="250"/>
                  </a:cubicBezTo>
                  <a:cubicBezTo>
                    <a:pt x="293" y="256"/>
                    <a:pt x="311" y="255"/>
                    <a:pt x="316" y="252"/>
                  </a:cubicBezTo>
                  <a:cubicBezTo>
                    <a:pt x="320" y="249"/>
                    <a:pt x="320" y="242"/>
                    <a:pt x="316" y="239"/>
                  </a:cubicBezTo>
                  <a:cubicBezTo>
                    <a:pt x="307" y="231"/>
                    <a:pt x="284" y="233"/>
                    <a:pt x="270" y="221"/>
                  </a:cubicBezTo>
                  <a:close/>
                  <a:moveTo>
                    <a:pt x="302" y="140"/>
                  </a:moveTo>
                  <a:cubicBezTo>
                    <a:pt x="256" y="140"/>
                    <a:pt x="218" y="178"/>
                    <a:pt x="218" y="224"/>
                  </a:cubicBezTo>
                  <a:cubicBezTo>
                    <a:pt x="218" y="271"/>
                    <a:pt x="256" y="308"/>
                    <a:pt x="302" y="308"/>
                  </a:cubicBezTo>
                  <a:cubicBezTo>
                    <a:pt x="313" y="308"/>
                    <a:pt x="324" y="306"/>
                    <a:pt x="334" y="302"/>
                  </a:cubicBezTo>
                  <a:cubicBezTo>
                    <a:pt x="348" y="321"/>
                    <a:pt x="365" y="336"/>
                    <a:pt x="384" y="350"/>
                  </a:cubicBezTo>
                  <a:cubicBezTo>
                    <a:pt x="395" y="357"/>
                    <a:pt x="408" y="364"/>
                    <a:pt x="420" y="371"/>
                  </a:cubicBezTo>
                  <a:cubicBezTo>
                    <a:pt x="404" y="645"/>
                    <a:pt x="404" y="645"/>
                    <a:pt x="404" y="645"/>
                  </a:cubicBezTo>
                  <a:cubicBezTo>
                    <a:pt x="389" y="640"/>
                    <a:pt x="375" y="635"/>
                    <a:pt x="361" y="630"/>
                  </a:cubicBezTo>
                  <a:cubicBezTo>
                    <a:pt x="352" y="611"/>
                    <a:pt x="345" y="586"/>
                    <a:pt x="339" y="561"/>
                  </a:cubicBezTo>
                  <a:cubicBezTo>
                    <a:pt x="334" y="541"/>
                    <a:pt x="331" y="520"/>
                    <a:pt x="330" y="501"/>
                  </a:cubicBezTo>
                  <a:cubicBezTo>
                    <a:pt x="345" y="493"/>
                    <a:pt x="355" y="476"/>
                    <a:pt x="354" y="458"/>
                  </a:cubicBezTo>
                  <a:cubicBezTo>
                    <a:pt x="352" y="432"/>
                    <a:pt x="330" y="412"/>
                    <a:pt x="304" y="414"/>
                  </a:cubicBezTo>
                  <a:cubicBezTo>
                    <a:pt x="278" y="415"/>
                    <a:pt x="259" y="437"/>
                    <a:pt x="260" y="463"/>
                  </a:cubicBezTo>
                  <a:cubicBezTo>
                    <a:pt x="261" y="484"/>
                    <a:pt x="277" y="501"/>
                    <a:pt x="296" y="506"/>
                  </a:cubicBezTo>
                  <a:cubicBezTo>
                    <a:pt x="298" y="526"/>
                    <a:pt x="301" y="547"/>
                    <a:pt x="306" y="568"/>
                  </a:cubicBezTo>
                  <a:cubicBezTo>
                    <a:pt x="309" y="583"/>
                    <a:pt x="313" y="598"/>
                    <a:pt x="318" y="611"/>
                  </a:cubicBezTo>
                  <a:cubicBezTo>
                    <a:pt x="308" y="607"/>
                    <a:pt x="299" y="602"/>
                    <a:pt x="289" y="597"/>
                  </a:cubicBezTo>
                  <a:cubicBezTo>
                    <a:pt x="248" y="575"/>
                    <a:pt x="213" y="549"/>
                    <a:pt x="185" y="517"/>
                  </a:cubicBezTo>
                  <a:cubicBezTo>
                    <a:pt x="209" y="497"/>
                    <a:pt x="224" y="466"/>
                    <a:pt x="224" y="432"/>
                  </a:cubicBezTo>
                  <a:cubicBezTo>
                    <a:pt x="224" y="370"/>
                    <a:pt x="174" y="320"/>
                    <a:pt x="112" y="320"/>
                  </a:cubicBezTo>
                  <a:cubicBezTo>
                    <a:pt x="50" y="320"/>
                    <a:pt x="0" y="370"/>
                    <a:pt x="0" y="432"/>
                  </a:cubicBezTo>
                  <a:cubicBezTo>
                    <a:pt x="0" y="494"/>
                    <a:pt x="50" y="544"/>
                    <a:pt x="112" y="544"/>
                  </a:cubicBezTo>
                  <a:cubicBezTo>
                    <a:pt x="128" y="544"/>
                    <a:pt x="144" y="541"/>
                    <a:pt x="157" y="535"/>
                  </a:cubicBezTo>
                  <a:cubicBezTo>
                    <a:pt x="189" y="571"/>
                    <a:pt x="228" y="600"/>
                    <a:pt x="274" y="625"/>
                  </a:cubicBezTo>
                  <a:cubicBezTo>
                    <a:pt x="312" y="646"/>
                    <a:pt x="355" y="663"/>
                    <a:pt x="402" y="678"/>
                  </a:cubicBezTo>
                  <a:cubicBezTo>
                    <a:pt x="399" y="734"/>
                    <a:pt x="399" y="734"/>
                    <a:pt x="399" y="734"/>
                  </a:cubicBezTo>
                  <a:cubicBezTo>
                    <a:pt x="382" y="742"/>
                    <a:pt x="366" y="753"/>
                    <a:pt x="353" y="766"/>
                  </a:cubicBezTo>
                  <a:cubicBezTo>
                    <a:pt x="325" y="794"/>
                    <a:pt x="308" y="833"/>
                    <a:pt x="308" y="876"/>
                  </a:cubicBezTo>
                  <a:cubicBezTo>
                    <a:pt x="308" y="919"/>
                    <a:pt x="325" y="958"/>
                    <a:pt x="353" y="986"/>
                  </a:cubicBezTo>
                  <a:cubicBezTo>
                    <a:pt x="382" y="1015"/>
                    <a:pt x="421" y="1032"/>
                    <a:pt x="464" y="1032"/>
                  </a:cubicBezTo>
                  <a:cubicBezTo>
                    <a:pt x="507" y="1032"/>
                    <a:pt x="546" y="1015"/>
                    <a:pt x="574" y="986"/>
                  </a:cubicBezTo>
                  <a:cubicBezTo>
                    <a:pt x="602" y="958"/>
                    <a:pt x="620" y="919"/>
                    <a:pt x="620" y="876"/>
                  </a:cubicBezTo>
                  <a:cubicBezTo>
                    <a:pt x="620" y="833"/>
                    <a:pt x="602" y="794"/>
                    <a:pt x="574" y="766"/>
                  </a:cubicBezTo>
                  <a:cubicBezTo>
                    <a:pt x="558" y="750"/>
                    <a:pt x="539" y="738"/>
                    <a:pt x="518" y="730"/>
                  </a:cubicBezTo>
                  <a:cubicBezTo>
                    <a:pt x="512" y="617"/>
                    <a:pt x="512" y="617"/>
                    <a:pt x="512" y="617"/>
                  </a:cubicBezTo>
                  <a:cubicBezTo>
                    <a:pt x="518" y="615"/>
                    <a:pt x="524" y="612"/>
                    <a:pt x="530" y="609"/>
                  </a:cubicBezTo>
                  <a:cubicBezTo>
                    <a:pt x="574" y="613"/>
                    <a:pt x="611" y="611"/>
                    <a:pt x="644" y="603"/>
                  </a:cubicBezTo>
                  <a:cubicBezTo>
                    <a:pt x="676" y="595"/>
                    <a:pt x="704" y="583"/>
                    <a:pt x="731" y="567"/>
                  </a:cubicBezTo>
                  <a:cubicBezTo>
                    <a:pt x="749" y="593"/>
                    <a:pt x="778" y="610"/>
                    <a:pt x="812" y="610"/>
                  </a:cubicBezTo>
                  <a:cubicBezTo>
                    <a:pt x="865" y="610"/>
                    <a:pt x="908" y="567"/>
                    <a:pt x="908" y="514"/>
                  </a:cubicBezTo>
                  <a:cubicBezTo>
                    <a:pt x="908" y="461"/>
                    <a:pt x="865" y="418"/>
                    <a:pt x="812" y="418"/>
                  </a:cubicBezTo>
                  <a:cubicBezTo>
                    <a:pt x="759" y="418"/>
                    <a:pt x="716" y="461"/>
                    <a:pt x="716" y="514"/>
                  </a:cubicBezTo>
                  <a:cubicBezTo>
                    <a:pt x="716" y="522"/>
                    <a:pt x="717" y="530"/>
                    <a:pt x="718" y="537"/>
                  </a:cubicBezTo>
                  <a:cubicBezTo>
                    <a:pt x="693" y="553"/>
                    <a:pt x="666" y="565"/>
                    <a:pt x="637" y="572"/>
                  </a:cubicBezTo>
                  <a:cubicBezTo>
                    <a:pt x="621" y="575"/>
                    <a:pt x="604" y="578"/>
                    <a:pt x="585" y="579"/>
                  </a:cubicBezTo>
                  <a:cubicBezTo>
                    <a:pt x="603" y="567"/>
                    <a:pt x="620" y="554"/>
                    <a:pt x="637" y="539"/>
                  </a:cubicBezTo>
                  <a:cubicBezTo>
                    <a:pt x="681" y="500"/>
                    <a:pt x="718" y="451"/>
                    <a:pt x="746" y="392"/>
                  </a:cubicBezTo>
                  <a:cubicBezTo>
                    <a:pt x="752" y="393"/>
                    <a:pt x="758" y="394"/>
                    <a:pt x="764" y="394"/>
                  </a:cubicBezTo>
                  <a:cubicBezTo>
                    <a:pt x="813" y="394"/>
                    <a:pt x="852" y="355"/>
                    <a:pt x="852" y="306"/>
                  </a:cubicBezTo>
                  <a:cubicBezTo>
                    <a:pt x="852" y="257"/>
                    <a:pt x="813" y="218"/>
                    <a:pt x="764" y="218"/>
                  </a:cubicBezTo>
                  <a:cubicBezTo>
                    <a:pt x="716" y="218"/>
                    <a:pt x="676" y="257"/>
                    <a:pt x="676" y="306"/>
                  </a:cubicBezTo>
                  <a:cubicBezTo>
                    <a:pt x="676" y="337"/>
                    <a:pt x="692" y="364"/>
                    <a:pt x="717" y="380"/>
                  </a:cubicBezTo>
                  <a:cubicBezTo>
                    <a:pt x="692" y="430"/>
                    <a:pt x="661" y="473"/>
                    <a:pt x="623" y="508"/>
                  </a:cubicBezTo>
                  <a:cubicBezTo>
                    <a:pt x="623" y="499"/>
                    <a:pt x="622" y="491"/>
                    <a:pt x="621" y="484"/>
                  </a:cubicBezTo>
                  <a:cubicBezTo>
                    <a:pt x="634" y="476"/>
                    <a:pt x="643" y="462"/>
                    <a:pt x="643" y="446"/>
                  </a:cubicBezTo>
                  <a:cubicBezTo>
                    <a:pt x="643" y="422"/>
                    <a:pt x="623" y="402"/>
                    <a:pt x="599" y="402"/>
                  </a:cubicBezTo>
                  <a:cubicBezTo>
                    <a:pt x="574" y="402"/>
                    <a:pt x="555" y="422"/>
                    <a:pt x="555" y="446"/>
                  </a:cubicBezTo>
                  <a:cubicBezTo>
                    <a:pt x="555" y="467"/>
                    <a:pt x="570" y="485"/>
                    <a:pt x="590" y="489"/>
                  </a:cubicBezTo>
                  <a:cubicBezTo>
                    <a:pt x="591" y="495"/>
                    <a:pt x="591" y="503"/>
                    <a:pt x="592" y="511"/>
                  </a:cubicBezTo>
                  <a:cubicBezTo>
                    <a:pt x="592" y="518"/>
                    <a:pt x="592" y="526"/>
                    <a:pt x="592" y="535"/>
                  </a:cubicBezTo>
                  <a:cubicBezTo>
                    <a:pt x="567" y="554"/>
                    <a:pt x="539" y="570"/>
                    <a:pt x="510" y="583"/>
                  </a:cubicBezTo>
                  <a:cubicBezTo>
                    <a:pt x="494" y="310"/>
                    <a:pt x="494" y="310"/>
                    <a:pt x="494" y="310"/>
                  </a:cubicBezTo>
                  <a:cubicBezTo>
                    <a:pt x="511" y="302"/>
                    <a:pt x="526" y="293"/>
                    <a:pt x="540" y="283"/>
                  </a:cubicBezTo>
                  <a:cubicBezTo>
                    <a:pt x="557" y="271"/>
                    <a:pt x="572" y="257"/>
                    <a:pt x="587" y="240"/>
                  </a:cubicBezTo>
                  <a:cubicBezTo>
                    <a:pt x="596" y="246"/>
                    <a:pt x="607" y="250"/>
                    <a:pt x="618" y="250"/>
                  </a:cubicBezTo>
                  <a:cubicBezTo>
                    <a:pt x="649" y="250"/>
                    <a:pt x="674" y="224"/>
                    <a:pt x="674" y="194"/>
                  </a:cubicBezTo>
                  <a:cubicBezTo>
                    <a:pt x="674" y="163"/>
                    <a:pt x="649" y="138"/>
                    <a:pt x="618" y="138"/>
                  </a:cubicBezTo>
                  <a:cubicBezTo>
                    <a:pt x="587" y="138"/>
                    <a:pt x="562" y="163"/>
                    <a:pt x="562" y="194"/>
                  </a:cubicBezTo>
                  <a:cubicBezTo>
                    <a:pt x="562" y="201"/>
                    <a:pt x="564" y="209"/>
                    <a:pt x="567" y="216"/>
                  </a:cubicBezTo>
                  <a:cubicBezTo>
                    <a:pt x="552" y="232"/>
                    <a:pt x="538" y="245"/>
                    <a:pt x="521" y="258"/>
                  </a:cubicBezTo>
                  <a:cubicBezTo>
                    <a:pt x="512" y="264"/>
                    <a:pt x="503" y="270"/>
                    <a:pt x="492" y="276"/>
                  </a:cubicBezTo>
                  <a:cubicBezTo>
                    <a:pt x="485" y="157"/>
                    <a:pt x="485" y="157"/>
                    <a:pt x="485" y="157"/>
                  </a:cubicBezTo>
                  <a:cubicBezTo>
                    <a:pt x="519" y="148"/>
                    <a:pt x="544" y="117"/>
                    <a:pt x="544" y="80"/>
                  </a:cubicBezTo>
                  <a:cubicBezTo>
                    <a:pt x="544" y="36"/>
                    <a:pt x="508" y="0"/>
                    <a:pt x="464" y="0"/>
                  </a:cubicBezTo>
                  <a:cubicBezTo>
                    <a:pt x="419" y="0"/>
                    <a:pt x="384" y="36"/>
                    <a:pt x="384" y="80"/>
                  </a:cubicBezTo>
                  <a:cubicBezTo>
                    <a:pt x="384" y="113"/>
                    <a:pt x="404" y="142"/>
                    <a:pt x="433" y="154"/>
                  </a:cubicBezTo>
                  <a:cubicBezTo>
                    <a:pt x="422" y="336"/>
                    <a:pt x="422" y="336"/>
                    <a:pt x="422" y="336"/>
                  </a:cubicBezTo>
                  <a:cubicBezTo>
                    <a:pt x="415" y="332"/>
                    <a:pt x="409" y="328"/>
                    <a:pt x="402" y="323"/>
                  </a:cubicBezTo>
                  <a:cubicBezTo>
                    <a:pt x="387" y="312"/>
                    <a:pt x="373" y="300"/>
                    <a:pt x="360" y="285"/>
                  </a:cubicBezTo>
                  <a:cubicBezTo>
                    <a:pt x="376" y="269"/>
                    <a:pt x="386" y="248"/>
                    <a:pt x="386" y="224"/>
                  </a:cubicBezTo>
                  <a:cubicBezTo>
                    <a:pt x="386" y="178"/>
                    <a:pt x="348" y="140"/>
                    <a:pt x="302" y="140"/>
                  </a:cubicBezTo>
                  <a:close/>
                  <a:moveTo>
                    <a:pt x="775" y="510"/>
                  </a:moveTo>
                  <a:cubicBezTo>
                    <a:pt x="758" y="495"/>
                    <a:pt x="765" y="460"/>
                    <a:pt x="801" y="457"/>
                  </a:cubicBezTo>
                  <a:cubicBezTo>
                    <a:pt x="808" y="457"/>
                    <a:pt x="802" y="447"/>
                    <a:pt x="810" y="447"/>
                  </a:cubicBezTo>
                  <a:cubicBezTo>
                    <a:pt x="815" y="447"/>
                    <a:pt x="821" y="446"/>
                    <a:pt x="821" y="452"/>
                  </a:cubicBezTo>
                  <a:cubicBezTo>
                    <a:pt x="821" y="461"/>
                    <a:pt x="832" y="453"/>
                    <a:pt x="847" y="466"/>
                  </a:cubicBezTo>
                  <a:cubicBezTo>
                    <a:pt x="855" y="473"/>
                    <a:pt x="861" y="490"/>
                    <a:pt x="852" y="490"/>
                  </a:cubicBezTo>
                  <a:cubicBezTo>
                    <a:pt x="834" y="490"/>
                    <a:pt x="834" y="490"/>
                    <a:pt x="834" y="490"/>
                  </a:cubicBezTo>
                  <a:cubicBezTo>
                    <a:pt x="829" y="490"/>
                    <a:pt x="831" y="484"/>
                    <a:pt x="827" y="480"/>
                  </a:cubicBezTo>
                  <a:cubicBezTo>
                    <a:pt x="823" y="475"/>
                    <a:pt x="802" y="474"/>
                    <a:pt x="797" y="478"/>
                  </a:cubicBezTo>
                  <a:cubicBezTo>
                    <a:pt x="793" y="481"/>
                    <a:pt x="792" y="489"/>
                    <a:pt x="797" y="492"/>
                  </a:cubicBezTo>
                  <a:cubicBezTo>
                    <a:pt x="809" y="501"/>
                    <a:pt x="859" y="498"/>
                    <a:pt x="858" y="534"/>
                  </a:cubicBezTo>
                  <a:cubicBezTo>
                    <a:pt x="858" y="556"/>
                    <a:pt x="844" y="566"/>
                    <a:pt x="823" y="568"/>
                  </a:cubicBezTo>
                  <a:cubicBezTo>
                    <a:pt x="815" y="569"/>
                    <a:pt x="823" y="581"/>
                    <a:pt x="814" y="581"/>
                  </a:cubicBezTo>
                  <a:cubicBezTo>
                    <a:pt x="804" y="581"/>
                    <a:pt x="803" y="581"/>
                    <a:pt x="804" y="572"/>
                  </a:cubicBezTo>
                  <a:cubicBezTo>
                    <a:pt x="804" y="564"/>
                    <a:pt x="791" y="572"/>
                    <a:pt x="775" y="558"/>
                  </a:cubicBezTo>
                  <a:cubicBezTo>
                    <a:pt x="769" y="552"/>
                    <a:pt x="766" y="545"/>
                    <a:pt x="765" y="536"/>
                  </a:cubicBezTo>
                  <a:cubicBezTo>
                    <a:pt x="765" y="533"/>
                    <a:pt x="767" y="531"/>
                    <a:pt x="769" y="531"/>
                  </a:cubicBezTo>
                  <a:cubicBezTo>
                    <a:pt x="788" y="531"/>
                    <a:pt x="788" y="531"/>
                    <a:pt x="788" y="531"/>
                  </a:cubicBezTo>
                  <a:cubicBezTo>
                    <a:pt x="795" y="531"/>
                    <a:pt x="792" y="538"/>
                    <a:pt x="796" y="544"/>
                  </a:cubicBezTo>
                  <a:cubicBezTo>
                    <a:pt x="801" y="550"/>
                    <a:pt x="822" y="549"/>
                    <a:pt x="827" y="545"/>
                  </a:cubicBezTo>
                  <a:cubicBezTo>
                    <a:pt x="832" y="542"/>
                    <a:pt x="832" y="534"/>
                    <a:pt x="828" y="530"/>
                  </a:cubicBezTo>
                  <a:cubicBezTo>
                    <a:pt x="817" y="522"/>
                    <a:pt x="791" y="524"/>
                    <a:pt x="775" y="510"/>
                  </a:cubicBezTo>
                  <a:close/>
                  <a:moveTo>
                    <a:pt x="731" y="302"/>
                  </a:moveTo>
                  <a:cubicBezTo>
                    <a:pt x="715" y="289"/>
                    <a:pt x="722" y="256"/>
                    <a:pt x="754" y="254"/>
                  </a:cubicBezTo>
                  <a:cubicBezTo>
                    <a:pt x="761" y="253"/>
                    <a:pt x="756" y="245"/>
                    <a:pt x="763" y="245"/>
                  </a:cubicBezTo>
                  <a:cubicBezTo>
                    <a:pt x="768" y="245"/>
                    <a:pt x="773" y="244"/>
                    <a:pt x="773" y="250"/>
                  </a:cubicBezTo>
                  <a:cubicBezTo>
                    <a:pt x="773" y="257"/>
                    <a:pt x="783" y="251"/>
                    <a:pt x="796" y="262"/>
                  </a:cubicBezTo>
                  <a:cubicBezTo>
                    <a:pt x="804" y="268"/>
                    <a:pt x="810" y="284"/>
                    <a:pt x="801" y="284"/>
                  </a:cubicBezTo>
                  <a:cubicBezTo>
                    <a:pt x="785" y="284"/>
                    <a:pt x="785" y="284"/>
                    <a:pt x="785" y="284"/>
                  </a:cubicBezTo>
                  <a:cubicBezTo>
                    <a:pt x="780" y="284"/>
                    <a:pt x="782" y="279"/>
                    <a:pt x="779" y="275"/>
                  </a:cubicBezTo>
                  <a:cubicBezTo>
                    <a:pt x="774" y="270"/>
                    <a:pt x="756" y="270"/>
                    <a:pt x="751" y="273"/>
                  </a:cubicBezTo>
                  <a:cubicBezTo>
                    <a:pt x="747" y="276"/>
                    <a:pt x="747" y="283"/>
                    <a:pt x="751" y="286"/>
                  </a:cubicBezTo>
                  <a:cubicBezTo>
                    <a:pt x="762" y="294"/>
                    <a:pt x="807" y="291"/>
                    <a:pt x="807" y="325"/>
                  </a:cubicBezTo>
                  <a:cubicBezTo>
                    <a:pt x="807" y="344"/>
                    <a:pt x="794" y="354"/>
                    <a:pt x="775" y="355"/>
                  </a:cubicBezTo>
                  <a:cubicBezTo>
                    <a:pt x="767" y="356"/>
                    <a:pt x="774" y="367"/>
                    <a:pt x="767" y="367"/>
                  </a:cubicBezTo>
                  <a:cubicBezTo>
                    <a:pt x="758" y="367"/>
                    <a:pt x="757" y="368"/>
                    <a:pt x="757" y="359"/>
                  </a:cubicBezTo>
                  <a:cubicBezTo>
                    <a:pt x="757" y="352"/>
                    <a:pt x="745" y="359"/>
                    <a:pt x="731" y="346"/>
                  </a:cubicBezTo>
                  <a:cubicBezTo>
                    <a:pt x="725" y="341"/>
                    <a:pt x="722" y="334"/>
                    <a:pt x="721" y="326"/>
                  </a:cubicBezTo>
                  <a:cubicBezTo>
                    <a:pt x="721" y="323"/>
                    <a:pt x="723" y="321"/>
                    <a:pt x="726" y="321"/>
                  </a:cubicBezTo>
                  <a:cubicBezTo>
                    <a:pt x="743" y="321"/>
                    <a:pt x="743" y="321"/>
                    <a:pt x="743" y="321"/>
                  </a:cubicBezTo>
                  <a:cubicBezTo>
                    <a:pt x="749" y="321"/>
                    <a:pt x="746" y="328"/>
                    <a:pt x="750" y="333"/>
                  </a:cubicBezTo>
                  <a:cubicBezTo>
                    <a:pt x="755" y="339"/>
                    <a:pt x="774" y="338"/>
                    <a:pt x="779" y="334"/>
                  </a:cubicBezTo>
                  <a:cubicBezTo>
                    <a:pt x="783" y="331"/>
                    <a:pt x="783" y="325"/>
                    <a:pt x="779" y="321"/>
                  </a:cubicBezTo>
                  <a:cubicBezTo>
                    <a:pt x="770" y="313"/>
                    <a:pt x="745" y="315"/>
                    <a:pt x="731" y="302"/>
                  </a:cubicBezTo>
                  <a:close/>
                  <a:moveTo>
                    <a:pt x="433" y="77"/>
                  </a:moveTo>
                  <a:cubicBezTo>
                    <a:pt x="419" y="64"/>
                    <a:pt x="425" y="35"/>
                    <a:pt x="455" y="33"/>
                  </a:cubicBezTo>
                  <a:cubicBezTo>
                    <a:pt x="460" y="32"/>
                    <a:pt x="456" y="24"/>
                    <a:pt x="462" y="24"/>
                  </a:cubicBezTo>
                  <a:cubicBezTo>
                    <a:pt x="467" y="24"/>
                    <a:pt x="471" y="23"/>
                    <a:pt x="471" y="29"/>
                  </a:cubicBezTo>
                  <a:cubicBezTo>
                    <a:pt x="471" y="35"/>
                    <a:pt x="481" y="30"/>
                    <a:pt x="493" y="40"/>
                  </a:cubicBezTo>
                  <a:cubicBezTo>
                    <a:pt x="499" y="46"/>
                    <a:pt x="505" y="60"/>
                    <a:pt x="497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78" y="60"/>
                    <a:pt x="480" y="55"/>
                    <a:pt x="477" y="52"/>
                  </a:cubicBezTo>
                  <a:cubicBezTo>
                    <a:pt x="473" y="47"/>
                    <a:pt x="456" y="47"/>
                    <a:pt x="451" y="50"/>
                  </a:cubicBezTo>
                  <a:cubicBezTo>
                    <a:pt x="448" y="53"/>
                    <a:pt x="448" y="59"/>
                    <a:pt x="451" y="62"/>
                  </a:cubicBezTo>
                  <a:cubicBezTo>
                    <a:pt x="461" y="70"/>
                    <a:pt x="503" y="66"/>
                    <a:pt x="503" y="97"/>
                  </a:cubicBezTo>
                  <a:cubicBezTo>
                    <a:pt x="503" y="111"/>
                    <a:pt x="495" y="120"/>
                    <a:pt x="482" y="123"/>
                  </a:cubicBezTo>
                  <a:cubicBezTo>
                    <a:pt x="446" y="123"/>
                    <a:pt x="446" y="123"/>
                    <a:pt x="446" y="123"/>
                  </a:cubicBezTo>
                  <a:cubicBezTo>
                    <a:pt x="442" y="122"/>
                    <a:pt x="438" y="120"/>
                    <a:pt x="433" y="116"/>
                  </a:cubicBezTo>
                  <a:cubicBezTo>
                    <a:pt x="428" y="112"/>
                    <a:pt x="425" y="106"/>
                    <a:pt x="425" y="98"/>
                  </a:cubicBezTo>
                  <a:cubicBezTo>
                    <a:pt x="424" y="96"/>
                    <a:pt x="426" y="94"/>
                    <a:pt x="428" y="94"/>
                  </a:cubicBezTo>
                  <a:cubicBezTo>
                    <a:pt x="444" y="94"/>
                    <a:pt x="444" y="94"/>
                    <a:pt x="444" y="94"/>
                  </a:cubicBezTo>
                  <a:cubicBezTo>
                    <a:pt x="449" y="94"/>
                    <a:pt x="447" y="100"/>
                    <a:pt x="450" y="105"/>
                  </a:cubicBezTo>
                  <a:cubicBezTo>
                    <a:pt x="455" y="110"/>
                    <a:pt x="472" y="109"/>
                    <a:pt x="477" y="106"/>
                  </a:cubicBezTo>
                  <a:cubicBezTo>
                    <a:pt x="481" y="103"/>
                    <a:pt x="481" y="97"/>
                    <a:pt x="477" y="94"/>
                  </a:cubicBezTo>
                  <a:cubicBezTo>
                    <a:pt x="468" y="87"/>
                    <a:pt x="446" y="88"/>
                    <a:pt x="433" y="77"/>
                  </a:cubicBezTo>
                  <a:close/>
                  <a:moveTo>
                    <a:pt x="70" y="428"/>
                  </a:moveTo>
                  <a:cubicBezTo>
                    <a:pt x="49" y="410"/>
                    <a:pt x="58" y="369"/>
                    <a:pt x="100" y="366"/>
                  </a:cubicBezTo>
                  <a:cubicBezTo>
                    <a:pt x="108" y="365"/>
                    <a:pt x="101" y="354"/>
                    <a:pt x="110" y="354"/>
                  </a:cubicBezTo>
                  <a:cubicBezTo>
                    <a:pt x="117" y="354"/>
                    <a:pt x="123" y="353"/>
                    <a:pt x="123" y="360"/>
                  </a:cubicBezTo>
                  <a:cubicBezTo>
                    <a:pt x="123" y="370"/>
                    <a:pt x="137" y="361"/>
                    <a:pt x="153" y="376"/>
                  </a:cubicBezTo>
                  <a:cubicBezTo>
                    <a:pt x="162" y="384"/>
                    <a:pt x="170" y="404"/>
                    <a:pt x="159" y="404"/>
                  </a:cubicBezTo>
                  <a:cubicBezTo>
                    <a:pt x="139" y="404"/>
                    <a:pt x="139" y="404"/>
                    <a:pt x="139" y="404"/>
                  </a:cubicBezTo>
                  <a:cubicBezTo>
                    <a:pt x="132" y="404"/>
                    <a:pt x="135" y="397"/>
                    <a:pt x="130" y="392"/>
                  </a:cubicBezTo>
                  <a:cubicBezTo>
                    <a:pt x="125" y="386"/>
                    <a:pt x="101" y="386"/>
                    <a:pt x="95" y="390"/>
                  </a:cubicBezTo>
                  <a:cubicBezTo>
                    <a:pt x="90" y="394"/>
                    <a:pt x="90" y="402"/>
                    <a:pt x="95" y="406"/>
                  </a:cubicBezTo>
                  <a:cubicBezTo>
                    <a:pt x="109" y="417"/>
                    <a:pt x="167" y="413"/>
                    <a:pt x="167" y="456"/>
                  </a:cubicBezTo>
                  <a:cubicBezTo>
                    <a:pt x="167" y="481"/>
                    <a:pt x="150" y="493"/>
                    <a:pt x="125" y="495"/>
                  </a:cubicBezTo>
                  <a:cubicBezTo>
                    <a:pt x="116" y="496"/>
                    <a:pt x="125" y="510"/>
                    <a:pt x="115" y="510"/>
                  </a:cubicBezTo>
                  <a:cubicBezTo>
                    <a:pt x="104" y="510"/>
                    <a:pt x="103" y="511"/>
                    <a:pt x="103" y="500"/>
                  </a:cubicBezTo>
                  <a:cubicBezTo>
                    <a:pt x="103" y="490"/>
                    <a:pt x="88" y="499"/>
                    <a:pt x="70" y="483"/>
                  </a:cubicBezTo>
                  <a:cubicBezTo>
                    <a:pt x="63" y="477"/>
                    <a:pt x="59" y="468"/>
                    <a:pt x="58" y="457"/>
                  </a:cubicBezTo>
                  <a:cubicBezTo>
                    <a:pt x="57" y="454"/>
                    <a:pt x="60" y="452"/>
                    <a:pt x="63" y="452"/>
                  </a:cubicBezTo>
                  <a:cubicBezTo>
                    <a:pt x="85" y="452"/>
                    <a:pt x="85" y="452"/>
                    <a:pt x="85" y="452"/>
                  </a:cubicBezTo>
                  <a:cubicBezTo>
                    <a:pt x="92" y="452"/>
                    <a:pt x="89" y="461"/>
                    <a:pt x="94" y="466"/>
                  </a:cubicBezTo>
                  <a:cubicBezTo>
                    <a:pt x="100" y="474"/>
                    <a:pt x="124" y="473"/>
                    <a:pt x="131" y="468"/>
                  </a:cubicBezTo>
                  <a:cubicBezTo>
                    <a:pt x="136" y="464"/>
                    <a:pt x="136" y="456"/>
                    <a:pt x="131" y="451"/>
                  </a:cubicBezTo>
                  <a:cubicBezTo>
                    <a:pt x="119" y="441"/>
                    <a:pt x="88" y="443"/>
                    <a:pt x="70" y="428"/>
                  </a:cubicBezTo>
                  <a:close/>
                  <a:moveTo>
                    <a:pt x="540" y="800"/>
                  </a:moveTo>
                  <a:cubicBezTo>
                    <a:pt x="520" y="780"/>
                    <a:pt x="493" y="768"/>
                    <a:pt x="464" y="768"/>
                  </a:cubicBezTo>
                  <a:cubicBezTo>
                    <a:pt x="434" y="768"/>
                    <a:pt x="407" y="780"/>
                    <a:pt x="387" y="800"/>
                  </a:cubicBezTo>
                  <a:cubicBezTo>
                    <a:pt x="368" y="819"/>
                    <a:pt x="356" y="846"/>
                    <a:pt x="356" y="876"/>
                  </a:cubicBezTo>
                  <a:cubicBezTo>
                    <a:pt x="356" y="906"/>
                    <a:pt x="368" y="933"/>
                    <a:pt x="387" y="952"/>
                  </a:cubicBezTo>
                  <a:cubicBezTo>
                    <a:pt x="407" y="972"/>
                    <a:pt x="434" y="984"/>
                    <a:pt x="464" y="984"/>
                  </a:cubicBezTo>
                  <a:cubicBezTo>
                    <a:pt x="493" y="984"/>
                    <a:pt x="520" y="972"/>
                    <a:pt x="540" y="952"/>
                  </a:cubicBezTo>
                  <a:cubicBezTo>
                    <a:pt x="560" y="933"/>
                    <a:pt x="572" y="906"/>
                    <a:pt x="572" y="876"/>
                  </a:cubicBezTo>
                  <a:cubicBezTo>
                    <a:pt x="572" y="846"/>
                    <a:pt x="560" y="819"/>
                    <a:pt x="540" y="800"/>
                  </a:cubicBezTo>
                  <a:close/>
                </a:path>
              </a:pathLst>
            </a:custGeom>
            <a:gradFill>
              <a:gsLst>
                <a:gs pos="74000">
                  <a:srgbClr val="B78B4A"/>
                </a:gs>
                <a:gs pos="0">
                  <a:srgbClr val="F2DA9B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文本框 30"/>
            <p:cNvSpPr txBox="1"/>
            <p:nvPr/>
          </p:nvSpPr>
          <p:spPr>
            <a:xfrm>
              <a:off x="3998856" y="2978967"/>
              <a:ext cx="932399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96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1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成 绩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419100" y="382905"/>
            <a:ext cx="11370310" cy="6060440"/>
          </a:xfrm>
          <a:prstGeom prst="rect">
            <a:avLst/>
          </a:prstGeom>
          <a:noFill/>
          <a:ln>
            <a:gradFill>
              <a:gsLst>
                <a:gs pos="0">
                  <a:srgbClr val="F2DA9B"/>
                </a:gs>
                <a:gs pos="83000">
                  <a:srgbClr val="B78B4A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69c0891e326f97aaaf8854d700b3c9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8835" y="217805"/>
            <a:ext cx="2454275" cy="245427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22" grpId="0"/>
      <p:bldP spid="23" grpId="0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3" grpId="0" animBg="1"/>
      <p:bldP spid="34" grpId="0" animBg="1"/>
      <p:bldP spid="48" grpId="0" animBg="1"/>
      <p:bldP spid="4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19100" y="382905"/>
            <a:ext cx="11370310" cy="6060440"/>
          </a:xfrm>
          <a:prstGeom prst="rect">
            <a:avLst/>
          </a:prstGeom>
          <a:noFill/>
          <a:ln>
            <a:gradFill>
              <a:gsLst>
                <a:gs pos="0">
                  <a:srgbClr val="F2DA9B"/>
                </a:gs>
                <a:gs pos="83000">
                  <a:srgbClr val="B78B4A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3"/>
          <p:cNvSpPr txBox="1"/>
          <p:nvPr/>
        </p:nvSpPr>
        <p:spPr>
          <a:xfrm>
            <a:off x="952725" y="586645"/>
            <a:ext cx="27590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● </a:t>
            </a:r>
            <a:r>
              <a:rPr lang="zh-CN" altLang="en-US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已完成项目 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046462" y="1605252"/>
            <a:ext cx="2520033" cy="2520696"/>
            <a:chOff x="1327143" y="1578644"/>
            <a:chExt cx="1527674" cy="1528076"/>
          </a:xfrm>
        </p:grpSpPr>
        <p:pic>
          <p:nvPicPr>
            <p:cNvPr id="23" name="图片 22" descr="C:\Users\Administrator\Desktop\a02dbb6b4d6aa8bc043054b081beb518.pnga02dbb6b4d6aa8bc043054b081beb5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7143" y="1578644"/>
              <a:ext cx="1527674" cy="1528076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/>
            <a:srcRect l="23601" t="10959" r="21196" b="4240"/>
            <a:stretch>
              <a:fillRect/>
            </a:stretch>
          </p:blipFill>
          <p:spPr>
            <a:xfrm>
              <a:off x="1561301" y="1802319"/>
              <a:ext cx="1070837" cy="1070837"/>
            </a:xfrm>
            <a:custGeom>
              <a:gdLst>
                <a:gd name="connsiteX0" fmla="*/ 1074057 w 2148114"/>
                <a:gd name="connsiteY0" fmla="*/ 0 h 2148114"/>
                <a:gd name="connsiteX1" fmla="*/ 2148114 w 2148114"/>
                <a:gd name="connsiteY1" fmla="*/ 1074057 h 2148114"/>
                <a:gd name="connsiteX2" fmla="*/ 1074057 w 2148114"/>
                <a:gd name="connsiteY2" fmla="*/ 2148114 h 2148114"/>
                <a:gd name="connsiteX3" fmla="*/ 0 w 2148114"/>
                <a:gd name="connsiteY3" fmla="*/ 1074057 h 2148114"/>
                <a:gd name="connsiteX4" fmla="*/ 1074057 w 2148114"/>
                <a:gd name="connsiteY4" fmla="*/ 0 h 214811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8114" h="2148114">
                  <a:moveTo>
                    <a:pt x="1074057" y="0"/>
                  </a:moveTo>
                  <a:cubicBezTo>
                    <a:pt x="1667242" y="0"/>
                    <a:pt x="2148114" y="480872"/>
                    <a:pt x="2148114" y="1074057"/>
                  </a:cubicBezTo>
                  <a:cubicBezTo>
                    <a:pt x="2148114" y="1667242"/>
                    <a:pt x="1667242" y="2148114"/>
                    <a:pt x="1074057" y="2148114"/>
                  </a:cubicBezTo>
                  <a:cubicBezTo>
                    <a:pt x="480872" y="2148114"/>
                    <a:pt x="0" y="1667242"/>
                    <a:pt x="0" y="1074057"/>
                  </a:cubicBezTo>
                  <a:cubicBezTo>
                    <a:pt x="0" y="480872"/>
                    <a:pt x="480872" y="0"/>
                    <a:pt x="1074057" y="0"/>
                  </a:cubicBezTo>
                  <a:close/>
                </a:path>
              </a:pathLst>
            </a:custGeom>
          </p:spPr>
        </p:pic>
      </p:grpSp>
      <p:grpSp>
        <p:nvGrpSpPr>
          <p:cNvPr id="25" name="组合 24"/>
          <p:cNvGrpSpPr/>
          <p:nvPr/>
        </p:nvGrpSpPr>
        <p:grpSpPr>
          <a:xfrm>
            <a:off x="3578652" y="1605252"/>
            <a:ext cx="2520033" cy="2520696"/>
            <a:chOff x="1327143" y="1578644"/>
            <a:chExt cx="1527674" cy="1528076"/>
          </a:xfrm>
        </p:grpSpPr>
        <p:pic>
          <p:nvPicPr>
            <p:cNvPr id="32" name="图片 31" descr="C:\Users\Administrator\Desktop\a02dbb6b4d6aa8bc043054b081beb518.pnga02dbb6b4d6aa8bc043054b081beb5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7143" y="1578644"/>
              <a:ext cx="1527674" cy="152807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/>
            <a:srcRect l="23601" t="10959" r="21196" b="4240"/>
            <a:stretch>
              <a:fillRect/>
            </a:stretch>
          </p:blipFill>
          <p:spPr>
            <a:xfrm>
              <a:off x="1561301" y="1802319"/>
              <a:ext cx="1070837" cy="1070837"/>
            </a:xfrm>
            <a:custGeom>
              <a:gdLst>
                <a:gd name="connsiteX0" fmla="*/ 1074057 w 2148114"/>
                <a:gd name="connsiteY0" fmla="*/ 0 h 2148114"/>
                <a:gd name="connsiteX1" fmla="*/ 2148114 w 2148114"/>
                <a:gd name="connsiteY1" fmla="*/ 1074057 h 2148114"/>
                <a:gd name="connsiteX2" fmla="*/ 1074057 w 2148114"/>
                <a:gd name="connsiteY2" fmla="*/ 2148114 h 2148114"/>
                <a:gd name="connsiteX3" fmla="*/ 0 w 2148114"/>
                <a:gd name="connsiteY3" fmla="*/ 1074057 h 2148114"/>
                <a:gd name="connsiteX4" fmla="*/ 1074057 w 2148114"/>
                <a:gd name="connsiteY4" fmla="*/ 0 h 214811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8114" h="2148114">
                  <a:moveTo>
                    <a:pt x="1074057" y="0"/>
                  </a:moveTo>
                  <a:cubicBezTo>
                    <a:pt x="1667242" y="0"/>
                    <a:pt x="2148114" y="480872"/>
                    <a:pt x="2148114" y="1074057"/>
                  </a:cubicBezTo>
                  <a:cubicBezTo>
                    <a:pt x="2148114" y="1667242"/>
                    <a:pt x="1667242" y="2148114"/>
                    <a:pt x="1074057" y="2148114"/>
                  </a:cubicBezTo>
                  <a:cubicBezTo>
                    <a:pt x="480872" y="2148114"/>
                    <a:pt x="0" y="1667242"/>
                    <a:pt x="0" y="1074057"/>
                  </a:cubicBezTo>
                  <a:cubicBezTo>
                    <a:pt x="0" y="480872"/>
                    <a:pt x="480872" y="0"/>
                    <a:pt x="1074057" y="0"/>
                  </a:cubicBezTo>
                  <a:close/>
                </a:path>
              </a:pathLst>
            </a:custGeom>
          </p:spPr>
        </p:pic>
      </p:grpSp>
      <p:grpSp>
        <p:nvGrpSpPr>
          <p:cNvPr id="34" name="组合 33"/>
          <p:cNvGrpSpPr/>
          <p:nvPr/>
        </p:nvGrpSpPr>
        <p:grpSpPr>
          <a:xfrm>
            <a:off x="6098932" y="1605252"/>
            <a:ext cx="2520033" cy="2520696"/>
            <a:chOff x="1327143" y="1578644"/>
            <a:chExt cx="1527674" cy="1528076"/>
          </a:xfrm>
        </p:grpSpPr>
        <p:pic>
          <p:nvPicPr>
            <p:cNvPr id="35" name="图片 34" descr="C:\Users\Administrator\Desktop\a02dbb6b4d6aa8bc043054b081beb518.pnga02dbb6b4d6aa8bc043054b081beb5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7143" y="1578644"/>
              <a:ext cx="1527674" cy="1528076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/>
            <a:srcRect l="23601" t="10959" r="21196" b="4240"/>
            <a:stretch>
              <a:fillRect/>
            </a:stretch>
          </p:blipFill>
          <p:spPr>
            <a:xfrm>
              <a:off x="1561301" y="1802319"/>
              <a:ext cx="1070837" cy="1070837"/>
            </a:xfrm>
            <a:custGeom>
              <a:gdLst>
                <a:gd name="connsiteX0" fmla="*/ 1074057 w 2148114"/>
                <a:gd name="connsiteY0" fmla="*/ 0 h 2148114"/>
                <a:gd name="connsiteX1" fmla="*/ 2148114 w 2148114"/>
                <a:gd name="connsiteY1" fmla="*/ 1074057 h 2148114"/>
                <a:gd name="connsiteX2" fmla="*/ 1074057 w 2148114"/>
                <a:gd name="connsiteY2" fmla="*/ 2148114 h 2148114"/>
                <a:gd name="connsiteX3" fmla="*/ 0 w 2148114"/>
                <a:gd name="connsiteY3" fmla="*/ 1074057 h 2148114"/>
                <a:gd name="connsiteX4" fmla="*/ 1074057 w 2148114"/>
                <a:gd name="connsiteY4" fmla="*/ 0 h 214811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8114" h="2148114">
                  <a:moveTo>
                    <a:pt x="1074057" y="0"/>
                  </a:moveTo>
                  <a:cubicBezTo>
                    <a:pt x="1667242" y="0"/>
                    <a:pt x="2148114" y="480872"/>
                    <a:pt x="2148114" y="1074057"/>
                  </a:cubicBezTo>
                  <a:cubicBezTo>
                    <a:pt x="2148114" y="1667242"/>
                    <a:pt x="1667242" y="2148114"/>
                    <a:pt x="1074057" y="2148114"/>
                  </a:cubicBezTo>
                  <a:cubicBezTo>
                    <a:pt x="480872" y="2148114"/>
                    <a:pt x="0" y="1667242"/>
                    <a:pt x="0" y="1074057"/>
                  </a:cubicBezTo>
                  <a:cubicBezTo>
                    <a:pt x="0" y="480872"/>
                    <a:pt x="480872" y="0"/>
                    <a:pt x="1074057" y="0"/>
                  </a:cubicBezTo>
                  <a:close/>
                </a:path>
              </a:pathLst>
            </a:custGeom>
          </p:spPr>
        </p:pic>
      </p:grpSp>
      <p:grpSp>
        <p:nvGrpSpPr>
          <p:cNvPr id="37" name="组合 36"/>
          <p:cNvGrpSpPr/>
          <p:nvPr/>
        </p:nvGrpSpPr>
        <p:grpSpPr>
          <a:xfrm>
            <a:off x="8619212" y="1605252"/>
            <a:ext cx="2520033" cy="2520696"/>
            <a:chOff x="1327143" y="1578644"/>
            <a:chExt cx="1527674" cy="1528076"/>
          </a:xfrm>
        </p:grpSpPr>
        <p:pic>
          <p:nvPicPr>
            <p:cNvPr id="38" name="图片 37" descr="C:\Users\Administrator\Desktop\a02dbb6b4d6aa8bc043054b081beb518.pnga02dbb6b4d6aa8bc043054b081beb5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7143" y="1578644"/>
              <a:ext cx="1527674" cy="1528076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/>
            <a:srcRect l="23601" t="10959" r="21196" b="4240"/>
            <a:stretch>
              <a:fillRect/>
            </a:stretch>
          </p:blipFill>
          <p:spPr>
            <a:xfrm>
              <a:off x="1561301" y="1802319"/>
              <a:ext cx="1070837" cy="1070837"/>
            </a:xfrm>
            <a:custGeom>
              <a:gdLst>
                <a:gd name="connsiteX0" fmla="*/ 1074057 w 2148114"/>
                <a:gd name="connsiteY0" fmla="*/ 0 h 2148114"/>
                <a:gd name="connsiteX1" fmla="*/ 2148114 w 2148114"/>
                <a:gd name="connsiteY1" fmla="*/ 1074057 h 2148114"/>
                <a:gd name="connsiteX2" fmla="*/ 1074057 w 2148114"/>
                <a:gd name="connsiteY2" fmla="*/ 2148114 h 2148114"/>
                <a:gd name="connsiteX3" fmla="*/ 0 w 2148114"/>
                <a:gd name="connsiteY3" fmla="*/ 1074057 h 2148114"/>
                <a:gd name="connsiteX4" fmla="*/ 1074057 w 2148114"/>
                <a:gd name="connsiteY4" fmla="*/ 0 h 214811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8114" h="2148114">
                  <a:moveTo>
                    <a:pt x="1074057" y="0"/>
                  </a:moveTo>
                  <a:cubicBezTo>
                    <a:pt x="1667242" y="0"/>
                    <a:pt x="2148114" y="480872"/>
                    <a:pt x="2148114" y="1074057"/>
                  </a:cubicBezTo>
                  <a:cubicBezTo>
                    <a:pt x="2148114" y="1667242"/>
                    <a:pt x="1667242" y="2148114"/>
                    <a:pt x="1074057" y="2148114"/>
                  </a:cubicBezTo>
                  <a:cubicBezTo>
                    <a:pt x="480872" y="2148114"/>
                    <a:pt x="0" y="1667242"/>
                    <a:pt x="0" y="1074057"/>
                  </a:cubicBezTo>
                  <a:cubicBezTo>
                    <a:pt x="0" y="480872"/>
                    <a:pt x="480872" y="0"/>
                    <a:pt x="1074057" y="0"/>
                  </a:cubicBezTo>
                  <a:close/>
                </a:path>
              </a:pathLst>
            </a:custGeom>
          </p:spPr>
        </p:pic>
      </p:grpSp>
      <p:sp>
        <p:nvSpPr>
          <p:cNvPr id="40" name="文本框 79"/>
          <p:cNvSpPr txBox="1"/>
          <p:nvPr/>
        </p:nvSpPr>
        <p:spPr>
          <a:xfrm>
            <a:off x="1394560" y="4221088"/>
            <a:ext cx="1562895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41" name="文本框 80"/>
          <p:cNvSpPr txBox="1"/>
          <p:nvPr/>
        </p:nvSpPr>
        <p:spPr>
          <a:xfrm>
            <a:off x="1289862" y="4700660"/>
            <a:ext cx="2133904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sp>
        <p:nvSpPr>
          <p:cNvPr id="42" name="文本框 81"/>
          <p:cNvSpPr txBox="1"/>
          <p:nvPr/>
        </p:nvSpPr>
        <p:spPr>
          <a:xfrm>
            <a:off x="4066450" y="4221088"/>
            <a:ext cx="1562895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43" name="文本框 82"/>
          <p:cNvSpPr txBox="1"/>
          <p:nvPr/>
        </p:nvSpPr>
        <p:spPr>
          <a:xfrm>
            <a:off x="4026166" y="4700660"/>
            <a:ext cx="2133904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sp>
        <p:nvSpPr>
          <p:cNvPr id="44" name="文本框 83"/>
          <p:cNvSpPr txBox="1"/>
          <p:nvPr/>
        </p:nvSpPr>
        <p:spPr>
          <a:xfrm>
            <a:off x="6687934" y="4221088"/>
            <a:ext cx="1562895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45" name="文本框 84"/>
          <p:cNvSpPr txBox="1"/>
          <p:nvPr/>
        </p:nvSpPr>
        <p:spPr>
          <a:xfrm>
            <a:off x="6618454" y="4700660"/>
            <a:ext cx="2133904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sp>
        <p:nvSpPr>
          <p:cNvPr id="46" name="文本框 85"/>
          <p:cNvSpPr txBox="1"/>
          <p:nvPr/>
        </p:nvSpPr>
        <p:spPr>
          <a:xfrm>
            <a:off x="9208214" y="4221088"/>
            <a:ext cx="1562895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47" name="文本框 86"/>
          <p:cNvSpPr txBox="1"/>
          <p:nvPr/>
        </p:nvSpPr>
        <p:spPr>
          <a:xfrm>
            <a:off x="9138734" y="4700660"/>
            <a:ext cx="2133904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419100" y="382905"/>
            <a:ext cx="11370310" cy="6060440"/>
          </a:xfrm>
          <a:prstGeom prst="rect">
            <a:avLst/>
          </a:prstGeom>
          <a:noFill/>
          <a:ln>
            <a:gradFill>
              <a:gsLst>
                <a:gs pos="0">
                  <a:srgbClr val="F2DA9B"/>
                </a:gs>
                <a:gs pos="83000">
                  <a:srgbClr val="B78B4A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3"/>
          <p:cNvSpPr txBox="1"/>
          <p:nvPr/>
        </p:nvSpPr>
        <p:spPr>
          <a:xfrm>
            <a:off x="952725" y="586645"/>
            <a:ext cx="33351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● </a:t>
            </a:r>
            <a:r>
              <a:rPr lang="zh-CN" altLang="en-US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认识上的不足</a:t>
            </a:r>
          </a:p>
        </p:txBody>
      </p: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2568129" y="1446306"/>
            <a:ext cx="7433324" cy="2563269"/>
            <a:chOff x="1069529" y="1459006"/>
            <a:chExt cx="7079357" cy="2441209"/>
          </a:xfrm>
        </p:grpSpPr>
        <p:pic>
          <p:nvPicPr>
            <p:cNvPr id="19" name="图片 18" descr="C:\Users\Administrator\Desktop\a02dbb6b4d6aa8bc043054b081beb518.pnga02dbb6b4d6aa8bc043054b081beb5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9529" y="1530761"/>
              <a:ext cx="2368671" cy="2369454"/>
            </a:xfrm>
            <a:prstGeom prst="rect">
              <a:avLst/>
            </a:prstGeom>
          </p:spPr>
        </p:pic>
        <p:pic>
          <p:nvPicPr>
            <p:cNvPr id="20" name="图片 19" descr="C:\Users\Administrator\Desktop\a02dbb6b4d6aa8bc043054b081beb518.pnga02dbb6b4d6aa8bc043054b081beb5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02403" y="1530761"/>
              <a:ext cx="2368671" cy="2369454"/>
            </a:xfrm>
            <a:prstGeom prst="rect">
              <a:avLst/>
            </a:prstGeom>
          </p:spPr>
        </p:pic>
        <p:pic>
          <p:nvPicPr>
            <p:cNvPr id="21" name="图片 20" descr="C:\Users\Administrator\Desktop\a02dbb6b4d6aa8bc043054b081beb518.pnga02dbb6b4d6aa8bc043054b081beb5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68047" y="1459006"/>
              <a:ext cx="2368671" cy="2369454"/>
            </a:xfrm>
            <a:prstGeom prst="rect">
              <a:avLst/>
            </a:prstGeom>
          </p:spPr>
        </p:pic>
        <p:pic>
          <p:nvPicPr>
            <p:cNvPr id="22" name="图片 21" descr="C:\Users\Administrator\Desktop\a02dbb6b4d6aa8bc043054b081beb518.pnga02dbb6b4d6aa8bc043054b081beb5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80215" y="1530761"/>
              <a:ext cx="2368671" cy="2369454"/>
            </a:xfrm>
            <a:prstGeom prst="rect">
              <a:avLst/>
            </a:prstGeom>
          </p:spPr>
        </p:pic>
      </p:grpSp>
      <p:sp>
        <p:nvSpPr>
          <p:cNvPr id="23" name="文本框 58"/>
          <p:cNvSpPr txBox="1"/>
          <p:nvPr/>
        </p:nvSpPr>
        <p:spPr>
          <a:xfrm>
            <a:off x="3561175" y="2005112"/>
            <a:ext cx="53393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6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A</a:t>
            </a:r>
          </a:p>
        </p:txBody>
      </p:sp>
      <p:sp>
        <p:nvSpPr>
          <p:cNvPr id="24" name="文本框 59"/>
          <p:cNvSpPr txBox="1"/>
          <p:nvPr/>
        </p:nvSpPr>
        <p:spPr>
          <a:xfrm>
            <a:off x="5214287" y="2005112"/>
            <a:ext cx="53393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6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B</a:t>
            </a:r>
          </a:p>
        </p:txBody>
      </p:sp>
      <p:sp>
        <p:nvSpPr>
          <p:cNvPr id="25" name="文本框 60"/>
          <p:cNvSpPr txBox="1"/>
          <p:nvPr/>
        </p:nvSpPr>
        <p:spPr>
          <a:xfrm>
            <a:off x="6832503" y="2005112"/>
            <a:ext cx="53393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6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C</a:t>
            </a:r>
          </a:p>
        </p:txBody>
      </p:sp>
      <p:sp>
        <p:nvSpPr>
          <p:cNvPr id="26" name="文本框 61"/>
          <p:cNvSpPr txBox="1"/>
          <p:nvPr/>
        </p:nvSpPr>
        <p:spPr>
          <a:xfrm>
            <a:off x="8440046" y="2005112"/>
            <a:ext cx="53393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6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D</a:t>
            </a:r>
          </a:p>
        </p:txBody>
      </p:sp>
      <p:sp>
        <p:nvSpPr>
          <p:cNvPr id="27" name="文本框 62"/>
          <p:cNvSpPr txBox="1"/>
          <p:nvPr/>
        </p:nvSpPr>
        <p:spPr>
          <a:xfrm>
            <a:off x="3351758" y="2532222"/>
            <a:ext cx="95276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市场分析不透</a:t>
            </a:r>
          </a:p>
        </p:txBody>
      </p:sp>
      <p:sp>
        <p:nvSpPr>
          <p:cNvPr id="28" name="文本框 63"/>
          <p:cNvSpPr txBox="1"/>
          <p:nvPr/>
        </p:nvSpPr>
        <p:spPr>
          <a:xfrm>
            <a:off x="4961255" y="2532222"/>
            <a:ext cx="95276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对手认识不够</a:t>
            </a:r>
          </a:p>
        </p:txBody>
      </p:sp>
      <p:sp>
        <p:nvSpPr>
          <p:cNvPr id="29" name="文本框 64"/>
          <p:cNvSpPr txBox="1"/>
          <p:nvPr/>
        </p:nvSpPr>
        <p:spPr>
          <a:xfrm>
            <a:off x="6646706" y="2532222"/>
            <a:ext cx="95276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行动速度迟缓</a:t>
            </a:r>
          </a:p>
        </p:txBody>
      </p:sp>
      <p:sp>
        <p:nvSpPr>
          <p:cNvPr id="30" name="文本框 65"/>
          <p:cNvSpPr txBox="1"/>
          <p:nvPr/>
        </p:nvSpPr>
        <p:spPr>
          <a:xfrm>
            <a:off x="8302384" y="2532222"/>
            <a:ext cx="95276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团队协作不力</a:t>
            </a:r>
          </a:p>
        </p:txBody>
      </p:sp>
      <p:sp>
        <p:nvSpPr>
          <p:cNvPr id="31" name="文本框 70"/>
          <p:cNvSpPr txBox="1"/>
          <p:nvPr/>
        </p:nvSpPr>
        <p:spPr>
          <a:xfrm>
            <a:off x="1663610" y="4268378"/>
            <a:ext cx="1562895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b="1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32" name="文本框 71"/>
          <p:cNvSpPr txBox="1"/>
          <p:nvPr/>
        </p:nvSpPr>
        <p:spPr>
          <a:xfrm>
            <a:off x="1663611" y="4637710"/>
            <a:ext cx="2103209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271645" y="4268470"/>
            <a:ext cx="2103120" cy="1019175"/>
            <a:chOff x="6388" y="6722"/>
            <a:chExt cx="3312" cy="1605"/>
          </a:xfrm>
        </p:grpSpPr>
        <p:sp>
          <p:nvSpPr>
            <p:cNvPr id="33" name="文本框 72"/>
            <p:cNvSpPr txBox="1"/>
            <p:nvPr/>
          </p:nvSpPr>
          <p:spPr>
            <a:xfrm>
              <a:off x="6388" y="6722"/>
              <a:ext cx="2461" cy="58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gradFill>
                    <a:gsLst>
                      <a:gs pos="0">
                        <a:srgbClr val="F2DA9B"/>
                      </a:gs>
                      <a:gs pos="0">
                        <a:srgbClr val="F2DA9B"/>
                      </a:gs>
                      <a:gs pos="0">
                        <a:srgbClr val="F2DA9B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</a:p>
          </p:txBody>
        </p:sp>
        <p:sp>
          <p:nvSpPr>
            <p:cNvPr id="34" name="文本框 73"/>
            <p:cNvSpPr txBox="1"/>
            <p:nvPr/>
          </p:nvSpPr>
          <p:spPr>
            <a:xfrm>
              <a:off x="6388" y="7303"/>
              <a:ext cx="3312" cy="102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>
                  <a:gradFill>
                    <a:gsLst>
                      <a:gs pos="0">
                        <a:srgbClr val="F2DA9B"/>
                      </a:gs>
                      <a:gs pos="0">
                        <a:srgbClr val="F2DA9B"/>
                      </a:gs>
                      <a:gs pos="0">
                        <a:srgbClr val="F2DA9B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语言简洁生动，将每页字数控制在</a:t>
              </a:r>
              <a:r>
                <a:rPr lang="en-US" altLang="zh-CN" sz="1400">
                  <a:gradFill>
                    <a:gsLst>
                      <a:gs pos="0">
                        <a:srgbClr val="F2DA9B"/>
                      </a:gs>
                      <a:gs pos="0">
                        <a:srgbClr val="F2DA9B"/>
                      </a:gs>
                      <a:gs pos="0">
                        <a:srgbClr val="F2DA9B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200</a:t>
              </a:r>
              <a:r>
                <a:rPr lang="zh-CN" altLang="en-US" sz="1400">
                  <a:gradFill>
                    <a:gsLst>
                      <a:gs pos="0">
                        <a:srgbClr val="F2DA9B"/>
                      </a:gs>
                      <a:gs pos="0">
                        <a:srgbClr val="F2DA9B"/>
                      </a:gs>
                      <a:gs pos="0">
                        <a:srgbClr val="F2DA9B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字以内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62090" y="4268470"/>
            <a:ext cx="2103120" cy="1019175"/>
            <a:chOff x="10108" y="6722"/>
            <a:chExt cx="3312" cy="1605"/>
          </a:xfrm>
        </p:grpSpPr>
        <p:sp>
          <p:nvSpPr>
            <p:cNvPr id="35" name="文本框 74"/>
            <p:cNvSpPr txBox="1"/>
            <p:nvPr/>
          </p:nvSpPr>
          <p:spPr>
            <a:xfrm>
              <a:off x="10108" y="6722"/>
              <a:ext cx="2461" cy="58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gradFill>
                    <a:gsLst>
                      <a:gs pos="0">
                        <a:srgbClr val="F2DA9B"/>
                      </a:gs>
                      <a:gs pos="0">
                        <a:srgbClr val="F2DA9B"/>
                      </a:gs>
                      <a:gs pos="0">
                        <a:srgbClr val="F2DA9B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</a:p>
          </p:txBody>
        </p:sp>
        <p:sp>
          <p:nvSpPr>
            <p:cNvPr id="36" name="文本框 75"/>
            <p:cNvSpPr txBox="1"/>
            <p:nvPr/>
          </p:nvSpPr>
          <p:spPr>
            <a:xfrm>
              <a:off x="10108" y="7303"/>
              <a:ext cx="3312" cy="102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>
                  <a:gradFill>
                    <a:gsLst>
                      <a:gs pos="0">
                        <a:srgbClr val="F2DA9B"/>
                      </a:gs>
                      <a:gs pos="0">
                        <a:srgbClr val="F2DA9B"/>
                      </a:gs>
                      <a:gs pos="0">
                        <a:srgbClr val="F2DA9B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语言简洁生动，将每页字数控制在</a:t>
              </a:r>
              <a:r>
                <a:rPr lang="en-US" altLang="zh-CN" sz="1400">
                  <a:gradFill>
                    <a:gsLst>
                      <a:gs pos="0">
                        <a:srgbClr val="F2DA9B"/>
                      </a:gs>
                      <a:gs pos="0">
                        <a:srgbClr val="F2DA9B"/>
                      </a:gs>
                      <a:gs pos="0">
                        <a:srgbClr val="F2DA9B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200</a:t>
              </a:r>
              <a:r>
                <a:rPr lang="zh-CN" altLang="en-US" sz="1400">
                  <a:gradFill>
                    <a:gsLst>
                      <a:gs pos="0">
                        <a:srgbClr val="F2DA9B"/>
                      </a:gs>
                      <a:gs pos="0">
                        <a:srgbClr val="F2DA9B"/>
                      </a:gs>
                      <a:gs pos="0">
                        <a:srgbClr val="F2DA9B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字以内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996680" y="4268470"/>
            <a:ext cx="2103120" cy="1019175"/>
            <a:chOff x="13829" y="6722"/>
            <a:chExt cx="3312" cy="1605"/>
          </a:xfrm>
        </p:grpSpPr>
        <p:sp>
          <p:nvSpPr>
            <p:cNvPr id="37" name="文本框 76"/>
            <p:cNvSpPr txBox="1"/>
            <p:nvPr/>
          </p:nvSpPr>
          <p:spPr>
            <a:xfrm>
              <a:off x="13829" y="6722"/>
              <a:ext cx="2461" cy="58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</a:p>
          </p:txBody>
        </p:sp>
        <p:sp>
          <p:nvSpPr>
            <p:cNvPr id="38" name="文本框 77"/>
            <p:cNvSpPr txBox="1"/>
            <p:nvPr/>
          </p:nvSpPr>
          <p:spPr>
            <a:xfrm>
              <a:off x="13829" y="7303"/>
              <a:ext cx="3312" cy="102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>
                  <a:gradFill>
                    <a:gsLst>
                      <a:gs pos="0">
                        <a:srgbClr val="F2DA9B"/>
                      </a:gs>
                      <a:gs pos="0">
                        <a:srgbClr val="F2DA9B"/>
                      </a:gs>
                      <a:gs pos="0">
                        <a:srgbClr val="F2DA9B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语言简洁生动，将每页字数控制在</a:t>
              </a:r>
              <a:r>
                <a:rPr lang="en-US" altLang="zh-CN" sz="1400">
                  <a:gradFill>
                    <a:gsLst>
                      <a:gs pos="0">
                        <a:srgbClr val="F2DA9B"/>
                      </a:gs>
                      <a:gs pos="0">
                        <a:srgbClr val="F2DA9B"/>
                      </a:gs>
                      <a:gs pos="0">
                        <a:srgbClr val="F2DA9B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200</a:t>
              </a:r>
              <a:r>
                <a:rPr lang="zh-CN" altLang="en-US" sz="1400">
                  <a:gradFill>
                    <a:gsLst>
                      <a:gs pos="0">
                        <a:srgbClr val="F2DA9B"/>
                      </a:gs>
                      <a:gs pos="0">
                        <a:srgbClr val="F2DA9B"/>
                      </a:gs>
                      <a:gs pos="0">
                        <a:srgbClr val="F2DA9B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字以内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1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19100" y="382905"/>
            <a:ext cx="11370310" cy="6060440"/>
          </a:xfrm>
          <a:prstGeom prst="rect">
            <a:avLst/>
          </a:prstGeom>
          <a:noFill/>
          <a:ln>
            <a:gradFill>
              <a:gsLst>
                <a:gs pos="0">
                  <a:srgbClr val="F2DA9B"/>
                </a:gs>
                <a:gs pos="83000">
                  <a:srgbClr val="B78B4A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3"/>
          <p:cNvSpPr txBox="1"/>
          <p:nvPr/>
        </p:nvSpPr>
        <p:spPr>
          <a:xfrm>
            <a:off x="952725" y="586645"/>
            <a:ext cx="387848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b="1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● </a:t>
            </a:r>
            <a:r>
              <a:rPr lang="zh-CN" altLang="en-US" sz="3200" b="1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改善不足的对策</a:t>
            </a:r>
          </a:p>
        </p:txBody>
      </p:sp>
      <p:sp>
        <p:nvSpPr>
          <p:cNvPr id="67" name="文本框 53"/>
          <p:cNvSpPr txBox="1"/>
          <p:nvPr/>
        </p:nvSpPr>
        <p:spPr>
          <a:xfrm>
            <a:off x="2140752" y="2593915"/>
            <a:ext cx="1562895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/>
            <a:r>
              <a:rPr lang="zh-CN" altLang="en-US" b="1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68" name="文本框 54"/>
          <p:cNvSpPr txBox="1"/>
          <p:nvPr/>
        </p:nvSpPr>
        <p:spPr>
          <a:xfrm>
            <a:off x="1263526" y="2963247"/>
            <a:ext cx="2440121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3813890" y="1531646"/>
            <a:ext cx="4353168" cy="4381884"/>
            <a:chOff x="3813890" y="1531646"/>
            <a:chExt cx="4353168" cy="4381884"/>
          </a:xfrm>
        </p:grpSpPr>
        <p:pic>
          <p:nvPicPr>
            <p:cNvPr id="70" name="Picture 4" descr="C:\Users\Administrator\Desktop\图片1.png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3813890" y="1531646"/>
              <a:ext cx="4353168" cy="4381884"/>
            </a:xfrm>
            <a:prstGeom prst="rect">
              <a:avLst/>
            </a:prstGeom>
            <a:noFill/>
          </p:spPr>
        </p:pic>
        <p:sp>
          <p:nvSpPr>
            <p:cNvPr id="71" name="Freeform 5"/>
            <p:cNvSpPr>
              <a:spLocks noEditPoints="1"/>
            </p:cNvSpPr>
            <p:nvPr/>
          </p:nvSpPr>
          <p:spPr bwMode="auto">
            <a:xfrm>
              <a:off x="5354596" y="2996922"/>
              <a:ext cx="1271756" cy="959733"/>
            </a:xfrm>
            <a:custGeom>
              <a:gdLst>
                <a:gd name="T0" fmla="*/ 220 w 863"/>
                <a:gd name="T1" fmla="*/ 194 h 652"/>
                <a:gd name="T2" fmla="*/ 735 w 863"/>
                <a:gd name="T3" fmla="*/ 186 h 652"/>
                <a:gd name="T4" fmla="*/ 769 w 863"/>
                <a:gd name="T5" fmla="*/ 106 h 652"/>
                <a:gd name="T6" fmla="*/ 766 w 863"/>
                <a:gd name="T7" fmla="*/ 141 h 652"/>
                <a:gd name="T8" fmla="*/ 13 w 863"/>
                <a:gd name="T9" fmla="*/ 325 h 652"/>
                <a:gd name="T10" fmla="*/ 34 w 863"/>
                <a:gd name="T11" fmla="*/ 431 h 652"/>
                <a:gd name="T12" fmla="*/ 863 w 863"/>
                <a:gd name="T13" fmla="*/ 429 h 652"/>
                <a:gd name="T14" fmla="*/ 863 w 863"/>
                <a:gd name="T15" fmla="*/ 308 h 652"/>
                <a:gd name="T16" fmla="*/ 835 w 863"/>
                <a:gd name="T17" fmla="*/ 236 h 652"/>
                <a:gd name="T18" fmla="*/ 683 w 863"/>
                <a:gd name="T19" fmla="*/ 140 h 652"/>
                <a:gd name="T20" fmla="*/ 558 w 863"/>
                <a:gd name="T21" fmla="*/ 20 h 652"/>
                <a:gd name="T22" fmla="*/ 223 w 863"/>
                <a:gd name="T23" fmla="*/ 123 h 652"/>
                <a:gd name="T24" fmla="*/ 169 w 863"/>
                <a:gd name="T25" fmla="*/ 239 h 652"/>
                <a:gd name="T26" fmla="*/ 203 w 863"/>
                <a:gd name="T27" fmla="*/ 390 h 652"/>
                <a:gd name="T28" fmla="*/ 168 w 863"/>
                <a:gd name="T29" fmla="*/ 528 h 652"/>
                <a:gd name="T30" fmla="*/ 259 w 863"/>
                <a:gd name="T31" fmla="*/ 528 h 652"/>
                <a:gd name="T32" fmla="*/ 326 w 863"/>
                <a:gd name="T33" fmla="*/ 432 h 652"/>
                <a:gd name="T34" fmla="*/ 428 w 863"/>
                <a:gd name="T35" fmla="*/ 528 h 652"/>
                <a:gd name="T36" fmla="*/ 458 w 863"/>
                <a:gd name="T37" fmla="*/ 602 h 652"/>
                <a:gd name="T38" fmla="*/ 515 w 863"/>
                <a:gd name="T39" fmla="*/ 550 h 652"/>
                <a:gd name="T40" fmla="*/ 553 w 863"/>
                <a:gd name="T41" fmla="*/ 313 h 652"/>
                <a:gd name="T42" fmla="*/ 710 w 863"/>
                <a:gd name="T43" fmla="*/ 487 h 652"/>
                <a:gd name="T44" fmla="*/ 112 w 863"/>
                <a:gd name="T45" fmla="*/ 395 h 652"/>
                <a:gd name="T46" fmla="*/ 251 w 863"/>
                <a:gd name="T47" fmla="*/ 602 h 652"/>
                <a:gd name="T48" fmla="*/ 671 w 863"/>
                <a:gd name="T49" fmla="*/ 528 h 652"/>
                <a:gd name="T50" fmla="*/ 827 w 863"/>
                <a:gd name="T51" fmla="*/ 361 h 652"/>
                <a:gd name="T52" fmla="*/ 736 w 863"/>
                <a:gd name="T53" fmla="*/ 361 h 652"/>
                <a:gd name="T54" fmla="*/ 801 w 863"/>
                <a:gd name="T55" fmla="*/ 280 h 652"/>
                <a:gd name="T56" fmla="*/ 801 w 863"/>
                <a:gd name="T57" fmla="*/ 251 h 652"/>
                <a:gd name="T58" fmla="*/ 688 w 863"/>
                <a:gd name="T59" fmla="*/ 212 h 652"/>
                <a:gd name="T60" fmla="*/ 691 w 863"/>
                <a:gd name="T61" fmla="*/ 293 h 652"/>
                <a:gd name="T62" fmla="*/ 644 w 863"/>
                <a:gd name="T63" fmla="*/ 168 h 652"/>
                <a:gd name="T64" fmla="*/ 653 w 863"/>
                <a:gd name="T65" fmla="*/ 96 h 652"/>
                <a:gd name="T66" fmla="*/ 538 w 863"/>
                <a:gd name="T67" fmla="*/ 52 h 652"/>
                <a:gd name="T68" fmla="*/ 421 w 863"/>
                <a:gd name="T69" fmla="*/ 155 h 652"/>
                <a:gd name="T70" fmla="*/ 410 w 863"/>
                <a:gd name="T71" fmla="*/ 167 h 652"/>
                <a:gd name="T72" fmla="*/ 331 w 863"/>
                <a:gd name="T73" fmla="*/ 114 h 652"/>
                <a:gd name="T74" fmla="*/ 291 w 863"/>
                <a:gd name="T75" fmla="*/ 178 h 652"/>
                <a:gd name="T76" fmla="*/ 233 w 863"/>
                <a:gd name="T77" fmla="*/ 137 h 652"/>
                <a:gd name="T78" fmla="*/ 256 w 863"/>
                <a:gd name="T79" fmla="*/ 332 h 652"/>
                <a:gd name="T80" fmla="*/ 241 w 863"/>
                <a:gd name="T81" fmla="*/ 314 h 652"/>
                <a:gd name="T82" fmla="*/ 128 w 863"/>
                <a:gd name="T83" fmla="*/ 356 h 652"/>
                <a:gd name="T84" fmla="*/ 140 w 863"/>
                <a:gd name="T85" fmla="*/ 308 h 652"/>
                <a:gd name="T86" fmla="*/ 213 w 863"/>
                <a:gd name="T87" fmla="*/ 432 h 652"/>
                <a:gd name="T88" fmla="*/ 200 w 863"/>
                <a:gd name="T89" fmla="*/ 528 h 652"/>
                <a:gd name="T90" fmla="*/ 212 w 863"/>
                <a:gd name="T91" fmla="*/ 459 h 652"/>
                <a:gd name="T92" fmla="*/ 306 w 863"/>
                <a:gd name="T93" fmla="*/ 483 h 652"/>
                <a:gd name="T94" fmla="*/ 322 w 863"/>
                <a:gd name="T95" fmla="*/ 391 h 652"/>
                <a:gd name="T96" fmla="*/ 243 w 863"/>
                <a:gd name="T97" fmla="*/ 361 h 652"/>
                <a:gd name="T98" fmla="*/ 392 w 863"/>
                <a:gd name="T99" fmla="*/ 235 h 652"/>
                <a:gd name="T100" fmla="*/ 409 w 863"/>
                <a:gd name="T101" fmla="*/ 148 h 652"/>
                <a:gd name="T102" fmla="*/ 323 w 863"/>
                <a:gd name="T103" fmla="*/ 227 h 652"/>
                <a:gd name="T104" fmla="*/ 513 w 863"/>
                <a:gd name="T105" fmla="*/ 162 h 652"/>
                <a:gd name="T106" fmla="*/ 528 w 863"/>
                <a:gd name="T107" fmla="*/ 245 h 652"/>
                <a:gd name="T108" fmla="*/ 539 w 863"/>
                <a:gd name="T109" fmla="*/ 128 h 652"/>
                <a:gd name="T110" fmla="*/ 553 w 863"/>
                <a:gd name="T111" fmla="*/ 280 h 652"/>
                <a:gd name="T112" fmla="*/ 576 w 863"/>
                <a:gd name="T113" fmla="*/ 327 h 652"/>
                <a:gd name="T114" fmla="*/ 722 w 863"/>
                <a:gd name="T115" fmla="*/ 333 h 652"/>
                <a:gd name="T116" fmla="*/ 654 w 863"/>
                <a:gd name="T117" fmla="*/ 395 h 652"/>
                <a:gd name="T118" fmla="*/ 716 w 863"/>
                <a:gd name="T119" fmla="*/ 450 h 652"/>
                <a:gd name="T120" fmla="*/ 829 w 863"/>
                <a:gd name="T121" fmla="*/ 528 h 6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63" h="652">
                  <a:moveTo>
                    <a:pt x="169" y="239"/>
                  </a:moveTo>
                  <a:cubicBezTo>
                    <a:pt x="213" y="234"/>
                    <a:pt x="235" y="216"/>
                    <a:pt x="237" y="186"/>
                  </a:cubicBezTo>
                  <a:cubicBezTo>
                    <a:pt x="235" y="184"/>
                    <a:pt x="233" y="182"/>
                    <a:pt x="232" y="179"/>
                  </a:cubicBezTo>
                  <a:cubicBezTo>
                    <a:pt x="197" y="184"/>
                    <a:pt x="178" y="198"/>
                    <a:pt x="175" y="221"/>
                  </a:cubicBezTo>
                  <a:cubicBezTo>
                    <a:pt x="172" y="186"/>
                    <a:pt x="155" y="162"/>
                    <a:pt x="125" y="148"/>
                  </a:cubicBezTo>
                  <a:cubicBezTo>
                    <a:pt x="119" y="187"/>
                    <a:pt x="125" y="214"/>
                    <a:pt x="146" y="229"/>
                  </a:cubicBezTo>
                  <a:cubicBezTo>
                    <a:pt x="127" y="217"/>
                    <a:pt x="104" y="217"/>
                    <a:pt x="79" y="233"/>
                  </a:cubicBezTo>
                  <a:cubicBezTo>
                    <a:pt x="96" y="250"/>
                    <a:pt x="115" y="256"/>
                    <a:pt x="137" y="252"/>
                  </a:cubicBezTo>
                  <a:cubicBezTo>
                    <a:pt x="146" y="245"/>
                    <a:pt x="157" y="241"/>
                    <a:pt x="169" y="239"/>
                  </a:cubicBezTo>
                  <a:cubicBezTo>
                    <a:pt x="169" y="239"/>
                    <a:pt x="169" y="239"/>
                    <a:pt x="169" y="239"/>
                  </a:cubicBezTo>
                  <a:close/>
                  <a:moveTo>
                    <a:pt x="220" y="194"/>
                  </a:moveTo>
                  <a:cubicBezTo>
                    <a:pt x="220" y="194"/>
                    <a:pt x="220" y="194"/>
                    <a:pt x="220" y="194"/>
                  </a:cubicBezTo>
                  <a:cubicBezTo>
                    <a:pt x="216" y="208"/>
                    <a:pt x="206" y="216"/>
                    <a:pt x="191" y="220"/>
                  </a:cubicBezTo>
                  <a:cubicBezTo>
                    <a:pt x="192" y="208"/>
                    <a:pt x="202" y="199"/>
                    <a:pt x="220" y="194"/>
                  </a:cubicBezTo>
                  <a:close/>
                  <a:moveTo>
                    <a:pt x="94" y="236"/>
                  </a:moveTo>
                  <a:cubicBezTo>
                    <a:pt x="94" y="236"/>
                    <a:pt x="94" y="236"/>
                    <a:pt x="94" y="236"/>
                  </a:cubicBezTo>
                  <a:cubicBezTo>
                    <a:pt x="113" y="231"/>
                    <a:pt x="131" y="233"/>
                    <a:pt x="149" y="240"/>
                  </a:cubicBezTo>
                  <a:cubicBezTo>
                    <a:pt x="129" y="247"/>
                    <a:pt x="111" y="245"/>
                    <a:pt x="94" y="236"/>
                  </a:cubicBezTo>
                  <a:close/>
                  <a:moveTo>
                    <a:pt x="136" y="172"/>
                  </a:moveTo>
                  <a:cubicBezTo>
                    <a:pt x="136" y="172"/>
                    <a:pt x="136" y="172"/>
                    <a:pt x="136" y="172"/>
                  </a:cubicBezTo>
                  <a:cubicBezTo>
                    <a:pt x="153" y="184"/>
                    <a:pt x="161" y="202"/>
                    <a:pt x="160" y="227"/>
                  </a:cubicBezTo>
                  <a:cubicBezTo>
                    <a:pt x="145" y="212"/>
                    <a:pt x="138" y="194"/>
                    <a:pt x="136" y="172"/>
                  </a:cubicBezTo>
                  <a:close/>
                  <a:moveTo>
                    <a:pt x="735" y="186"/>
                  </a:moveTo>
                  <a:cubicBezTo>
                    <a:pt x="735" y="186"/>
                    <a:pt x="735" y="186"/>
                    <a:pt x="735" y="186"/>
                  </a:cubicBezTo>
                  <a:cubicBezTo>
                    <a:pt x="742" y="187"/>
                    <a:pt x="751" y="187"/>
                    <a:pt x="760" y="187"/>
                  </a:cubicBezTo>
                  <a:cubicBezTo>
                    <a:pt x="760" y="187"/>
                    <a:pt x="760" y="187"/>
                    <a:pt x="760" y="187"/>
                  </a:cubicBezTo>
                  <a:cubicBezTo>
                    <a:pt x="763" y="187"/>
                    <a:pt x="764" y="187"/>
                    <a:pt x="766" y="187"/>
                  </a:cubicBezTo>
                  <a:cubicBezTo>
                    <a:pt x="770" y="187"/>
                    <a:pt x="774" y="188"/>
                    <a:pt x="779" y="190"/>
                  </a:cubicBezTo>
                  <a:cubicBezTo>
                    <a:pt x="784" y="190"/>
                    <a:pt x="789" y="192"/>
                    <a:pt x="794" y="194"/>
                  </a:cubicBezTo>
                  <a:cubicBezTo>
                    <a:pt x="816" y="194"/>
                    <a:pt x="834" y="185"/>
                    <a:pt x="847" y="165"/>
                  </a:cubicBezTo>
                  <a:cubicBezTo>
                    <a:pt x="843" y="164"/>
                    <a:pt x="838" y="163"/>
                    <a:pt x="835" y="162"/>
                  </a:cubicBezTo>
                  <a:cubicBezTo>
                    <a:pt x="813" y="156"/>
                    <a:pt x="794" y="160"/>
                    <a:pt x="781" y="174"/>
                  </a:cubicBezTo>
                  <a:cubicBezTo>
                    <a:pt x="795" y="159"/>
                    <a:pt x="800" y="140"/>
                    <a:pt x="794" y="113"/>
                  </a:cubicBezTo>
                  <a:cubicBezTo>
                    <a:pt x="792" y="106"/>
                    <a:pt x="790" y="98"/>
                    <a:pt x="787" y="90"/>
                  </a:cubicBezTo>
                  <a:cubicBezTo>
                    <a:pt x="780" y="95"/>
                    <a:pt x="774" y="100"/>
                    <a:pt x="770" y="106"/>
                  </a:cubicBezTo>
                  <a:cubicBezTo>
                    <a:pt x="770" y="106"/>
                    <a:pt x="770" y="106"/>
                    <a:pt x="769" y="106"/>
                  </a:cubicBezTo>
                  <a:cubicBezTo>
                    <a:pt x="762" y="115"/>
                    <a:pt x="756" y="125"/>
                    <a:pt x="754" y="137"/>
                  </a:cubicBezTo>
                  <a:cubicBezTo>
                    <a:pt x="751" y="148"/>
                    <a:pt x="751" y="158"/>
                    <a:pt x="751" y="171"/>
                  </a:cubicBezTo>
                  <a:cubicBezTo>
                    <a:pt x="746" y="152"/>
                    <a:pt x="729" y="141"/>
                    <a:pt x="703" y="140"/>
                  </a:cubicBezTo>
                  <a:cubicBezTo>
                    <a:pt x="698" y="140"/>
                    <a:pt x="694" y="139"/>
                    <a:pt x="688" y="140"/>
                  </a:cubicBezTo>
                  <a:cubicBezTo>
                    <a:pt x="687" y="142"/>
                    <a:pt x="685" y="144"/>
                    <a:pt x="684" y="147"/>
                  </a:cubicBezTo>
                  <a:cubicBezTo>
                    <a:pt x="690" y="170"/>
                    <a:pt x="706" y="183"/>
                    <a:pt x="735" y="186"/>
                  </a:cubicBezTo>
                  <a:close/>
                  <a:moveTo>
                    <a:pt x="785" y="182"/>
                  </a:moveTo>
                  <a:cubicBezTo>
                    <a:pt x="785" y="182"/>
                    <a:pt x="785" y="182"/>
                    <a:pt x="785" y="182"/>
                  </a:cubicBezTo>
                  <a:cubicBezTo>
                    <a:pt x="800" y="174"/>
                    <a:pt x="816" y="171"/>
                    <a:pt x="833" y="171"/>
                  </a:cubicBezTo>
                  <a:cubicBezTo>
                    <a:pt x="818" y="183"/>
                    <a:pt x="801" y="188"/>
                    <a:pt x="780" y="185"/>
                  </a:cubicBezTo>
                  <a:cubicBezTo>
                    <a:pt x="782" y="183"/>
                    <a:pt x="783" y="183"/>
                    <a:pt x="785" y="182"/>
                  </a:cubicBezTo>
                  <a:close/>
                  <a:moveTo>
                    <a:pt x="766" y="141"/>
                  </a:moveTo>
                  <a:cubicBezTo>
                    <a:pt x="766" y="141"/>
                    <a:pt x="766" y="141"/>
                    <a:pt x="766" y="141"/>
                  </a:cubicBezTo>
                  <a:cubicBezTo>
                    <a:pt x="769" y="132"/>
                    <a:pt x="774" y="123"/>
                    <a:pt x="781" y="115"/>
                  </a:cubicBezTo>
                  <a:cubicBezTo>
                    <a:pt x="782" y="135"/>
                    <a:pt x="779" y="152"/>
                    <a:pt x="770" y="168"/>
                  </a:cubicBezTo>
                  <a:cubicBezTo>
                    <a:pt x="770" y="170"/>
                    <a:pt x="767" y="171"/>
                    <a:pt x="766" y="174"/>
                  </a:cubicBezTo>
                  <a:cubicBezTo>
                    <a:pt x="763" y="162"/>
                    <a:pt x="763" y="151"/>
                    <a:pt x="766" y="141"/>
                  </a:cubicBezTo>
                  <a:close/>
                  <a:moveTo>
                    <a:pt x="736" y="172"/>
                  </a:moveTo>
                  <a:cubicBezTo>
                    <a:pt x="736" y="172"/>
                    <a:pt x="736" y="172"/>
                    <a:pt x="736" y="172"/>
                  </a:cubicBezTo>
                  <a:cubicBezTo>
                    <a:pt x="719" y="171"/>
                    <a:pt x="708" y="164"/>
                    <a:pt x="702" y="152"/>
                  </a:cubicBezTo>
                  <a:cubicBezTo>
                    <a:pt x="720" y="153"/>
                    <a:pt x="732" y="160"/>
                    <a:pt x="736" y="172"/>
                  </a:cubicBezTo>
                  <a:close/>
                  <a:moveTo>
                    <a:pt x="102" y="322"/>
                  </a:moveTo>
                  <a:cubicBezTo>
                    <a:pt x="102" y="322"/>
                    <a:pt x="102" y="322"/>
                    <a:pt x="102" y="322"/>
                  </a:cubicBezTo>
                  <a:cubicBezTo>
                    <a:pt x="69" y="293"/>
                    <a:pt x="39" y="295"/>
                    <a:pt x="13" y="325"/>
                  </a:cubicBezTo>
                  <a:cubicBezTo>
                    <a:pt x="46" y="354"/>
                    <a:pt x="75" y="353"/>
                    <a:pt x="102" y="322"/>
                  </a:cubicBezTo>
                  <a:close/>
                  <a:moveTo>
                    <a:pt x="34" y="323"/>
                  </a:moveTo>
                  <a:cubicBezTo>
                    <a:pt x="34" y="323"/>
                    <a:pt x="34" y="323"/>
                    <a:pt x="34" y="323"/>
                  </a:cubicBezTo>
                  <a:cubicBezTo>
                    <a:pt x="48" y="312"/>
                    <a:pt x="65" y="311"/>
                    <a:pt x="83" y="320"/>
                  </a:cubicBezTo>
                  <a:cubicBezTo>
                    <a:pt x="64" y="333"/>
                    <a:pt x="47" y="334"/>
                    <a:pt x="34" y="323"/>
                  </a:cubicBezTo>
                  <a:close/>
                  <a:moveTo>
                    <a:pt x="122" y="444"/>
                  </a:moveTo>
                  <a:cubicBezTo>
                    <a:pt x="122" y="444"/>
                    <a:pt x="122" y="444"/>
                    <a:pt x="122" y="444"/>
                  </a:cubicBezTo>
                  <a:cubicBezTo>
                    <a:pt x="85" y="404"/>
                    <a:pt x="47" y="398"/>
                    <a:pt x="6" y="425"/>
                  </a:cubicBezTo>
                  <a:cubicBezTo>
                    <a:pt x="37" y="466"/>
                    <a:pt x="75" y="472"/>
                    <a:pt x="122" y="444"/>
                  </a:cubicBezTo>
                  <a:close/>
                  <a:moveTo>
                    <a:pt x="97" y="438"/>
                  </a:moveTo>
                  <a:cubicBezTo>
                    <a:pt x="97" y="438"/>
                    <a:pt x="97" y="438"/>
                    <a:pt x="97" y="438"/>
                  </a:cubicBezTo>
                  <a:cubicBezTo>
                    <a:pt x="73" y="451"/>
                    <a:pt x="52" y="449"/>
                    <a:pt x="34" y="431"/>
                  </a:cubicBezTo>
                  <a:cubicBezTo>
                    <a:pt x="54" y="421"/>
                    <a:pt x="75" y="424"/>
                    <a:pt x="97" y="438"/>
                  </a:cubicBezTo>
                  <a:close/>
                  <a:moveTo>
                    <a:pt x="776" y="592"/>
                  </a:moveTo>
                  <a:cubicBezTo>
                    <a:pt x="778" y="573"/>
                    <a:pt x="776" y="541"/>
                    <a:pt x="771" y="528"/>
                  </a:cubicBezTo>
                  <a:cubicBezTo>
                    <a:pt x="763" y="508"/>
                    <a:pt x="746" y="495"/>
                    <a:pt x="722" y="488"/>
                  </a:cubicBezTo>
                  <a:cubicBezTo>
                    <a:pt x="722" y="488"/>
                    <a:pt x="722" y="488"/>
                    <a:pt x="722" y="488"/>
                  </a:cubicBezTo>
                  <a:cubicBezTo>
                    <a:pt x="736" y="486"/>
                    <a:pt x="749" y="481"/>
                    <a:pt x="761" y="473"/>
                  </a:cubicBezTo>
                  <a:cubicBezTo>
                    <a:pt x="763" y="494"/>
                    <a:pt x="773" y="512"/>
                    <a:pt x="790" y="528"/>
                  </a:cubicBezTo>
                  <a:cubicBezTo>
                    <a:pt x="805" y="541"/>
                    <a:pt x="827" y="553"/>
                    <a:pt x="856" y="561"/>
                  </a:cubicBezTo>
                  <a:cubicBezTo>
                    <a:pt x="854" y="549"/>
                    <a:pt x="853" y="538"/>
                    <a:pt x="850" y="528"/>
                  </a:cubicBezTo>
                  <a:cubicBezTo>
                    <a:pt x="842" y="506"/>
                    <a:pt x="829" y="487"/>
                    <a:pt x="811" y="471"/>
                  </a:cubicBezTo>
                  <a:cubicBezTo>
                    <a:pt x="831" y="474"/>
                    <a:pt x="848" y="466"/>
                    <a:pt x="863" y="446"/>
                  </a:cubicBezTo>
                  <a:cubicBezTo>
                    <a:pt x="863" y="429"/>
                    <a:pt x="863" y="429"/>
                    <a:pt x="863" y="429"/>
                  </a:cubicBezTo>
                  <a:cubicBezTo>
                    <a:pt x="831" y="423"/>
                    <a:pt x="803" y="432"/>
                    <a:pt x="779" y="455"/>
                  </a:cubicBezTo>
                  <a:cubicBezTo>
                    <a:pt x="779" y="455"/>
                    <a:pt x="779" y="455"/>
                    <a:pt x="779" y="455"/>
                  </a:cubicBezTo>
                  <a:cubicBezTo>
                    <a:pt x="779" y="457"/>
                    <a:pt x="779" y="457"/>
                    <a:pt x="779" y="457"/>
                  </a:cubicBezTo>
                  <a:cubicBezTo>
                    <a:pt x="778" y="457"/>
                    <a:pt x="778" y="457"/>
                    <a:pt x="778" y="457"/>
                  </a:cubicBezTo>
                  <a:cubicBezTo>
                    <a:pt x="779" y="456"/>
                    <a:pt x="779" y="456"/>
                    <a:pt x="779" y="455"/>
                  </a:cubicBezTo>
                  <a:cubicBezTo>
                    <a:pt x="786" y="446"/>
                    <a:pt x="791" y="435"/>
                    <a:pt x="793" y="422"/>
                  </a:cubicBezTo>
                  <a:cubicBezTo>
                    <a:pt x="814" y="427"/>
                    <a:pt x="836" y="425"/>
                    <a:pt x="863" y="414"/>
                  </a:cubicBezTo>
                  <a:cubicBezTo>
                    <a:pt x="863" y="395"/>
                    <a:pt x="863" y="395"/>
                    <a:pt x="863" y="395"/>
                  </a:cubicBezTo>
                  <a:cubicBezTo>
                    <a:pt x="851" y="389"/>
                    <a:pt x="837" y="385"/>
                    <a:pt x="822" y="383"/>
                  </a:cubicBezTo>
                  <a:cubicBezTo>
                    <a:pt x="831" y="379"/>
                    <a:pt x="839" y="372"/>
                    <a:pt x="847" y="361"/>
                  </a:cubicBezTo>
                  <a:cubicBezTo>
                    <a:pt x="853" y="351"/>
                    <a:pt x="859" y="337"/>
                    <a:pt x="863" y="321"/>
                  </a:cubicBezTo>
                  <a:cubicBezTo>
                    <a:pt x="863" y="308"/>
                    <a:pt x="863" y="308"/>
                    <a:pt x="863" y="308"/>
                  </a:cubicBezTo>
                  <a:cubicBezTo>
                    <a:pt x="821" y="312"/>
                    <a:pt x="797" y="331"/>
                    <a:pt x="789" y="361"/>
                  </a:cubicBezTo>
                  <a:cubicBezTo>
                    <a:pt x="788" y="367"/>
                    <a:pt x="788" y="374"/>
                    <a:pt x="788" y="380"/>
                  </a:cubicBezTo>
                  <a:cubicBezTo>
                    <a:pt x="785" y="374"/>
                    <a:pt x="781" y="367"/>
                    <a:pt x="776" y="361"/>
                  </a:cubicBezTo>
                  <a:cubicBezTo>
                    <a:pt x="776" y="361"/>
                    <a:pt x="775" y="360"/>
                    <a:pt x="775" y="360"/>
                  </a:cubicBezTo>
                  <a:cubicBezTo>
                    <a:pt x="769" y="352"/>
                    <a:pt x="761" y="346"/>
                    <a:pt x="753" y="342"/>
                  </a:cubicBezTo>
                  <a:cubicBezTo>
                    <a:pt x="763" y="343"/>
                    <a:pt x="773" y="342"/>
                    <a:pt x="784" y="340"/>
                  </a:cubicBezTo>
                  <a:cubicBezTo>
                    <a:pt x="785" y="339"/>
                    <a:pt x="785" y="339"/>
                    <a:pt x="786" y="339"/>
                  </a:cubicBezTo>
                  <a:cubicBezTo>
                    <a:pt x="789" y="338"/>
                    <a:pt x="792" y="337"/>
                    <a:pt x="794" y="336"/>
                  </a:cubicBezTo>
                  <a:cubicBezTo>
                    <a:pt x="811" y="329"/>
                    <a:pt x="823" y="317"/>
                    <a:pt x="832" y="301"/>
                  </a:cubicBezTo>
                  <a:cubicBezTo>
                    <a:pt x="841" y="283"/>
                    <a:pt x="842" y="265"/>
                    <a:pt x="838" y="246"/>
                  </a:cubicBezTo>
                  <a:cubicBezTo>
                    <a:pt x="838" y="245"/>
                    <a:pt x="838" y="243"/>
                    <a:pt x="837" y="242"/>
                  </a:cubicBezTo>
                  <a:cubicBezTo>
                    <a:pt x="836" y="239"/>
                    <a:pt x="835" y="238"/>
                    <a:pt x="835" y="236"/>
                  </a:cubicBezTo>
                  <a:cubicBezTo>
                    <a:pt x="834" y="235"/>
                    <a:pt x="834" y="234"/>
                    <a:pt x="834" y="234"/>
                  </a:cubicBezTo>
                  <a:cubicBezTo>
                    <a:pt x="826" y="217"/>
                    <a:pt x="815" y="205"/>
                    <a:pt x="799" y="197"/>
                  </a:cubicBezTo>
                  <a:cubicBezTo>
                    <a:pt x="797" y="196"/>
                    <a:pt x="796" y="195"/>
                    <a:pt x="794" y="194"/>
                  </a:cubicBezTo>
                  <a:cubicBezTo>
                    <a:pt x="784" y="194"/>
                    <a:pt x="773" y="192"/>
                    <a:pt x="760" y="187"/>
                  </a:cubicBezTo>
                  <a:cubicBezTo>
                    <a:pt x="756" y="187"/>
                    <a:pt x="752" y="188"/>
                    <a:pt x="748" y="190"/>
                  </a:cubicBezTo>
                  <a:cubicBezTo>
                    <a:pt x="745" y="190"/>
                    <a:pt x="742" y="190"/>
                    <a:pt x="740" y="191"/>
                  </a:cubicBezTo>
                  <a:cubicBezTo>
                    <a:pt x="737" y="192"/>
                    <a:pt x="735" y="192"/>
                    <a:pt x="733" y="193"/>
                  </a:cubicBezTo>
                  <a:cubicBezTo>
                    <a:pt x="732" y="193"/>
                    <a:pt x="732" y="194"/>
                    <a:pt x="732" y="194"/>
                  </a:cubicBezTo>
                  <a:cubicBezTo>
                    <a:pt x="719" y="199"/>
                    <a:pt x="709" y="208"/>
                    <a:pt x="701" y="218"/>
                  </a:cubicBezTo>
                  <a:cubicBezTo>
                    <a:pt x="702" y="191"/>
                    <a:pt x="685" y="179"/>
                    <a:pt x="651" y="180"/>
                  </a:cubicBezTo>
                  <a:cubicBezTo>
                    <a:pt x="665" y="173"/>
                    <a:pt x="676" y="162"/>
                    <a:pt x="684" y="147"/>
                  </a:cubicBezTo>
                  <a:cubicBezTo>
                    <a:pt x="683" y="144"/>
                    <a:pt x="683" y="142"/>
                    <a:pt x="683" y="140"/>
                  </a:cubicBezTo>
                  <a:cubicBezTo>
                    <a:pt x="684" y="140"/>
                    <a:pt x="686" y="140"/>
                    <a:pt x="688" y="140"/>
                  </a:cubicBezTo>
                  <a:cubicBezTo>
                    <a:pt x="694" y="124"/>
                    <a:pt x="695" y="108"/>
                    <a:pt x="691" y="92"/>
                  </a:cubicBezTo>
                  <a:cubicBezTo>
                    <a:pt x="690" y="91"/>
                    <a:pt x="690" y="89"/>
                    <a:pt x="689" y="88"/>
                  </a:cubicBezTo>
                  <a:cubicBezTo>
                    <a:pt x="688" y="86"/>
                    <a:pt x="688" y="84"/>
                    <a:pt x="687" y="82"/>
                  </a:cubicBezTo>
                  <a:cubicBezTo>
                    <a:pt x="686" y="81"/>
                    <a:pt x="686" y="81"/>
                    <a:pt x="686" y="80"/>
                  </a:cubicBezTo>
                  <a:cubicBezTo>
                    <a:pt x="679" y="64"/>
                    <a:pt x="667" y="51"/>
                    <a:pt x="651" y="43"/>
                  </a:cubicBezTo>
                  <a:cubicBezTo>
                    <a:pt x="635" y="34"/>
                    <a:pt x="618" y="32"/>
                    <a:pt x="601" y="35"/>
                  </a:cubicBezTo>
                  <a:cubicBezTo>
                    <a:pt x="598" y="36"/>
                    <a:pt x="595" y="37"/>
                    <a:pt x="592" y="37"/>
                  </a:cubicBezTo>
                  <a:cubicBezTo>
                    <a:pt x="590" y="38"/>
                    <a:pt x="588" y="39"/>
                    <a:pt x="585" y="40"/>
                  </a:cubicBezTo>
                  <a:cubicBezTo>
                    <a:pt x="585" y="40"/>
                    <a:pt x="585" y="40"/>
                    <a:pt x="584" y="40"/>
                  </a:cubicBezTo>
                  <a:cubicBezTo>
                    <a:pt x="572" y="46"/>
                    <a:pt x="562" y="53"/>
                    <a:pt x="554" y="65"/>
                  </a:cubicBezTo>
                  <a:cubicBezTo>
                    <a:pt x="558" y="50"/>
                    <a:pt x="559" y="36"/>
                    <a:pt x="558" y="20"/>
                  </a:cubicBezTo>
                  <a:cubicBezTo>
                    <a:pt x="532" y="21"/>
                    <a:pt x="509" y="34"/>
                    <a:pt x="490" y="57"/>
                  </a:cubicBezTo>
                  <a:cubicBezTo>
                    <a:pt x="485" y="33"/>
                    <a:pt x="470" y="14"/>
                    <a:pt x="445" y="0"/>
                  </a:cubicBezTo>
                  <a:cubicBezTo>
                    <a:pt x="424" y="19"/>
                    <a:pt x="413" y="39"/>
                    <a:pt x="413" y="64"/>
                  </a:cubicBezTo>
                  <a:cubicBezTo>
                    <a:pt x="390" y="44"/>
                    <a:pt x="365" y="36"/>
                    <a:pt x="338" y="39"/>
                  </a:cubicBezTo>
                  <a:cubicBezTo>
                    <a:pt x="340" y="55"/>
                    <a:pt x="344" y="69"/>
                    <a:pt x="350" y="82"/>
                  </a:cubicBezTo>
                  <a:cubicBezTo>
                    <a:pt x="341" y="73"/>
                    <a:pt x="330" y="67"/>
                    <a:pt x="316" y="65"/>
                  </a:cubicBezTo>
                  <a:cubicBezTo>
                    <a:pt x="316" y="64"/>
                    <a:pt x="316" y="64"/>
                    <a:pt x="315" y="64"/>
                  </a:cubicBezTo>
                  <a:cubicBezTo>
                    <a:pt x="313" y="63"/>
                    <a:pt x="310" y="62"/>
                    <a:pt x="308" y="62"/>
                  </a:cubicBezTo>
                  <a:cubicBezTo>
                    <a:pt x="305" y="62"/>
                    <a:pt x="302" y="62"/>
                    <a:pt x="300" y="62"/>
                  </a:cubicBezTo>
                  <a:cubicBezTo>
                    <a:pt x="281" y="62"/>
                    <a:pt x="266" y="67"/>
                    <a:pt x="251" y="78"/>
                  </a:cubicBezTo>
                  <a:cubicBezTo>
                    <a:pt x="237" y="88"/>
                    <a:pt x="227" y="103"/>
                    <a:pt x="223" y="121"/>
                  </a:cubicBezTo>
                  <a:cubicBezTo>
                    <a:pt x="223" y="121"/>
                    <a:pt x="223" y="122"/>
                    <a:pt x="223" y="123"/>
                  </a:cubicBezTo>
                  <a:cubicBezTo>
                    <a:pt x="222" y="125"/>
                    <a:pt x="222" y="127"/>
                    <a:pt x="221" y="129"/>
                  </a:cubicBezTo>
                  <a:cubicBezTo>
                    <a:pt x="221" y="131"/>
                    <a:pt x="221" y="132"/>
                    <a:pt x="221" y="133"/>
                  </a:cubicBezTo>
                  <a:cubicBezTo>
                    <a:pt x="219" y="149"/>
                    <a:pt x="223" y="165"/>
                    <a:pt x="232" y="179"/>
                  </a:cubicBezTo>
                  <a:cubicBezTo>
                    <a:pt x="233" y="179"/>
                    <a:pt x="235" y="179"/>
                    <a:pt x="237" y="179"/>
                  </a:cubicBezTo>
                  <a:cubicBezTo>
                    <a:pt x="237" y="182"/>
                    <a:pt x="237" y="183"/>
                    <a:pt x="237" y="186"/>
                  </a:cubicBezTo>
                  <a:cubicBezTo>
                    <a:pt x="247" y="200"/>
                    <a:pt x="260" y="208"/>
                    <a:pt x="275" y="213"/>
                  </a:cubicBezTo>
                  <a:cubicBezTo>
                    <a:pt x="241" y="217"/>
                    <a:pt x="227" y="233"/>
                    <a:pt x="232" y="259"/>
                  </a:cubicBezTo>
                  <a:cubicBezTo>
                    <a:pt x="223" y="250"/>
                    <a:pt x="212" y="244"/>
                    <a:pt x="198" y="242"/>
                  </a:cubicBezTo>
                  <a:cubicBezTo>
                    <a:pt x="197" y="241"/>
                    <a:pt x="197" y="241"/>
                    <a:pt x="196" y="240"/>
                  </a:cubicBezTo>
                  <a:cubicBezTo>
                    <a:pt x="194" y="240"/>
                    <a:pt x="191" y="239"/>
                    <a:pt x="190" y="239"/>
                  </a:cubicBezTo>
                  <a:cubicBezTo>
                    <a:pt x="187" y="239"/>
                    <a:pt x="183" y="239"/>
                    <a:pt x="181" y="239"/>
                  </a:cubicBezTo>
                  <a:cubicBezTo>
                    <a:pt x="176" y="239"/>
                    <a:pt x="172" y="239"/>
                    <a:pt x="169" y="239"/>
                  </a:cubicBezTo>
                  <a:cubicBezTo>
                    <a:pt x="157" y="246"/>
                    <a:pt x="147" y="250"/>
                    <a:pt x="137" y="252"/>
                  </a:cubicBezTo>
                  <a:cubicBezTo>
                    <a:pt x="135" y="254"/>
                    <a:pt x="134" y="254"/>
                    <a:pt x="133" y="255"/>
                  </a:cubicBezTo>
                  <a:cubicBezTo>
                    <a:pt x="118" y="266"/>
                    <a:pt x="109" y="280"/>
                    <a:pt x="104" y="298"/>
                  </a:cubicBezTo>
                  <a:cubicBezTo>
                    <a:pt x="104" y="298"/>
                    <a:pt x="104" y="299"/>
                    <a:pt x="104" y="300"/>
                  </a:cubicBezTo>
                  <a:cubicBezTo>
                    <a:pt x="103" y="302"/>
                    <a:pt x="103" y="304"/>
                    <a:pt x="103" y="307"/>
                  </a:cubicBezTo>
                  <a:cubicBezTo>
                    <a:pt x="103" y="307"/>
                    <a:pt x="103" y="309"/>
                    <a:pt x="103" y="311"/>
                  </a:cubicBezTo>
                  <a:cubicBezTo>
                    <a:pt x="100" y="329"/>
                    <a:pt x="106" y="346"/>
                    <a:pt x="117" y="361"/>
                  </a:cubicBezTo>
                  <a:cubicBezTo>
                    <a:pt x="118" y="363"/>
                    <a:pt x="118" y="364"/>
                    <a:pt x="119" y="364"/>
                  </a:cubicBezTo>
                  <a:cubicBezTo>
                    <a:pt x="130" y="378"/>
                    <a:pt x="144" y="387"/>
                    <a:pt x="161" y="391"/>
                  </a:cubicBezTo>
                  <a:cubicBezTo>
                    <a:pt x="164" y="391"/>
                    <a:pt x="167" y="393"/>
                    <a:pt x="170" y="393"/>
                  </a:cubicBezTo>
                  <a:cubicBezTo>
                    <a:pt x="171" y="394"/>
                    <a:pt x="172" y="394"/>
                    <a:pt x="172" y="394"/>
                  </a:cubicBezTo>
                  <a:cubicBezTo>
                    <a:pt x="183" y="394"/>
                    <a:pt x="194" y="394"/>
                    <a:pt x="203" y="390"/>
                  </a:cubicBezTo>
                  <a:cubicBezTo>
                    <a:pt x="196" y="396"/>
                    <a:pt x="190" y="404"/>
                    <a:pt x="185" y="413"/>
                  </a:cubicBezTo>
                  <a:cubicBezTo>
                    <a:pt x="180" y="419"/>
                    <a:pt x="178" y="427"/>
                    <a:pt x="175" y="435"/>
                  </a:cubicBezTo>
                  <a:cubicBezTo>
                    <a:pt x="167" y="391"/>
                    <a:pt x="138" y="373"/>
                    <a:pt x="86" y="376"/>
                  </a:cubicBezTo>
                  <a:cubicBezTo>
                    <a:pt x="100" y="416"/>
                    <a:pt x="119" y="438"/>
                    <a:pt x="143" y="443"/>
                  </a:cubicBezTo>
                  <a:cubicBezTo>
                    <a:pt x="119" y="450"/>
                    <a:pt x="102" y="460"/>
                    <a:pt x="91" y="475"/>
                  </a:cubicBezTo>
                  <a:cubicBezTo>
                    <a:pt x="125" y="487"/>
                    <a:pt x="155" y="487"/>
                    <a:pt x="178" y="475"/>
                  </a:cubicBezTo>
                  <a:cubicBezTo>
                    <a:pt x="182" y="488"/>
                    <a:pt x="188" y="498"/>
                    <a:pt x="197" y="507"/>
                  </a:cubicBezTo>
                  <a:cubicBezTo>
                    <a:pt x="198" y="507"/>
                    <a:pt x="198" y="507"/>
                    <a:pt x="198" y="507"/>
                  </a:cubicBezTo>
                  <a:cubicBezTo>
                    <a:pt x="198" y="508"/>
                    <a:pt x="198" y="508"/>
                    <a:pt x="198" y="508"/>
                  </a:cubicBezTo>
                  <a:cubicBezTo>
                    <a:pt x="197" y="507"/>
                    <a:pt x="197" y="507"/>
                    <a:pt x="197" y="507"/>
                  </a:cubicBezTo>
                  <a:cubicBezTo>
                    <a:pt x="167" y="485"/>
                    <a:pt x="135" y="483"/>
                    <a:pt x="100" y="500"/>
                  </a:cubicBezTo>
                  <a:cubicBezTo>
                    <a:pt x="122" y="526"/>
                    <a:pt x="145" y="535"/>
                    <a:pt x="168" y="528"/>
                  </a:cubicBezTo>
                  <a:cubicBezTo>
                    <a:pt x="166" y="531"/>
                    <a:pt x="163" y="534"/>
                    <a:pt x="160" y="537"/>
                  </a:cubicBezTo>
                  <a:cubicBezTo>
                    <a:pt x="62" y="516"/>
                    <a:pt x="9" y="540"/>
                    <a:pt x="0" y="609"/>
                  </a:cubicBezTo>
                  <a:cubicBezTo>
                    <a:pt x="63" y="630"/>
                    <a:pt x="112" y="614"/>
                    <a:pt x="148" y="560"/>
                  </a:cubicBezTo>
                  <a:cubicBezTo>
                    <a:pt x="143" y="573"/>
                    <a:pt x="140" y="587"/>
                    <a:pt x="140" y="602"/>
                  </a:cubicBezTo>
                  <a:cubicBezTo>
                    <a:pt x="139" y="609"/>
                    <a:pt x="139" y="616"/>
                    <a:pt x="140" y="624"/>
                  </a:cubicBezTo>
                  <a:cubicBezTo>
                    <a:pt x="153" y="617"/>
                    <a:pt x="166" y="609"/>
                    <a:pt x="176" y="602"/>
                  </a:cubicBezTo>
                  <a:cubicBezTo>
                    <a:pt x="179" y="599"/>
                    <a:pt x="181" y="598"/>
                    <a:pt x="183" y="596"/>
                  </a:cubicBezTo>
                  <a:cubicBezTo>
                    <a:pt x="207" y="575"/>
                    <a:pt x="219" y="553"/>
                    <a:pt x="219" y="528"/>
                  </a:cubicBezTo>
                  <a:cubicBezTo>
                    <a:pt x="219" y="526"/>
                    <a:pt x="219" y="523"/>
                    <a:pt x="218" y="521"/>
                  </a:cubicBezTo>
                  <a:cubicBezTo>
                    <a:pt x="226" y="525"/>
                    <a:pt x="234" y="527"/>
                    <a:pt x="243" y="528"/>
                  </a:cubicBezTo>
                  <a:cubicBezTo>
                    <a:pt x="248" y="528"/>
                    <a:pt x="253" y="528"/>
                    <a:pt x="259" y="528"/>
                  </a:cubicBezTo>
                  <a:cubicBezTo>
                    <a:pt x="259" y="528"/>
                    <a:pt x="259" y="528"/>
                    <a:pt x="259" y="528"/>
                  </a:cubicBezTo>
                  <a:cubicBezTo>
                    <a:pt x="228" y="544"/>
                    <a:pt x="214" y="568"/>
                    <a:pt x="216" y="602"/>
                  </a:cubicBezTo>
                  <a:cubicBezTo>
                    <a:pt x="217" y="617"/>
                    <a:pt x="221" y="633"/>
                    <a:pt x="228" y="652"/>
                  </a:cubicBezTo>
                  <a:cubicBezTo>
                    <a:pt x="251" y="637"/>
                    <a:pt x="266" y="621"/>
                    <a:pt x="272" y="602"/>
                  </a:cubicBezTo>
                  <a:cubicBezTo>
                    <a:pt x="275" y="590"/>
                    <a:pt x="275" y="578"/>
                    <a:pt x="273" y="565"/>
                  </a:cubicBezTo>
                  <a:cubicBezTo>
                    <a:pt x="286" y="580"/>
                    <a:pt x="309" y="587"/>
                    <a:pt x="341" y="583"/>
                  </a:cubicBezTo>
                  <a:cubicBezTo>
                    <a:pt x="337" y="552"/>
                    <a:pt x="317" y="534"/>
                    <a:pt x="283" y="528"/>
                  </a:cubicBezTo>
                  <a:cubicBezTo>
                    <a:pt x="278" y="527"/>
                    <a:pt x="273" y="527"/>
                    <a:pt x="269" y="526"/>
                  </a:cubicBezTo>
                  <a:cubicBezTo>
                    <a:pt x="269" y="526"/>
                    <a:pt x="270" y="526"/>
                    <a:pt x="271" y="526"/>
                  </a:cubicBezTo>
                  <a:cubicBezTo>
                    <a:pt x="272" y="525"/>
                    <a:pt x="272" y="525"/>
                    <a:pt x="274" y="525"/>
                  </a:cubicBezTo>
                  <a:cubicBezTo>
                    <a:pt x="293" y="519"/>
                    <a:pt x="308" y="507"/>
                    <a:pt x="319" y="490"/>
                  </a:cubicBezTo>
                  <a:cubicBezTo>
                    <a:pt x="328" y="474"/>
                    <a:pt x="331" y="457"/>
                    <a:pt x="328" y="440"/>
                  </a:cubicBezTo>
                  <a:cubicBezTo>
                    <a:pt x="328" y="437"/>
                    <a:pt x="327" y="435"/>
                    <a:pt x="326" y="432"/>
                  </a:cubicBezTo>
                  <a:cubicBezTo>
                    <a:pt x="326" y="429"/>
                    <a:pt x="325" y="428"/>
                    <a:pt x="325" y="425"/>
                  </a:cubicBezTo>
                  <a:cubicBezTo>
                    <a:pt x="324" y="425"/>
                    <a:pt x="324" y="425"/>
                    <a:pt x="324" y="425"/>
                  </a:cubicBezTo>
                  <a:cubicBezTo>
                    <a:pt x="324" y="424"/>
                    <a:pt x="323" y="424"/>
                    <a:pt x="323" y="423"/>
                  </a:cubicBezTo>
                  <a:cubicBezTo>
                    <a:pt x="323" y="422"/>
                    <a:pt x="322" y="420"/>
                    <a:pt x="322" y="419"/>
                  </a:cubicBezTo>
                  <a:cubicBezTo>
                    <a:pt x="352" y="454"/>
                    <a:pt x="388" y="458"/>
                    <a:pt x="432" y="432"/>
                  </a:cubicBezTo>
                  <a:cubicBezTo>
                    <a:pt x="406" y="407"/>
                    <a:pt x="378" y="396"/>
                    <a:pt x="350" y="400"/>
                  </a:cubicBezTo>
                  <a:cubicBezTo>
                    <a:pt x="367" y="392"/>
                    <a:pt x="380" y="379"/>
                    <a:pt x="388" y="361"/>
                  </a:cubicBezTo>
                  <a:cubicBezTo>
                    <a:pt x="391" y="351"/>
                    <a:pt x="394" y="340"/>
                    <a:pt x="395" y="326"/>
                  </a:cubicBezTo>
                  <a:cubicBezTo>
                    <a:pt x="415" y="329"/>
                    <a:pt x="429" y="341"/>
                    <a:pt x="436" y="361"/>
                  </a:cubicBezTo>
                  <a:cubicBezTo>
                    <a:pt x="437" y="366"/>
                    <a:pt x="438" y="370"/>
                    <a:pt x="440" y="375"/>
                  </a:cubicBezTo>
                  <a:cubicBezTo>
                    <a:pt x="451" y="427"/>
                    <a:pt x="449" y="477"/>
                    <a:pt x="434" y="525"/>
                  </a:cubicBezTo>
                  <a:cubicBezTo>
                    <a:pt x="432" y="526"/>
                    <a:pt x="429" y="527"/>
                    <a:pt x="428" y="528"/>
                  </a:cubicBezTo>
                  <a:cubicBezTo>
                    <a:pt x="391" y="547"/>
                    <a:pt x="368" y="571"/>
                    <a:pt x="358" y="602"/>
                  </a:cubicBezTo>
                  <a:cubicBezTo>
                    <a:pt x="354" y="616"/>
                    <a:pt x="352" y="632"/>
                    <a:pt x="354" y="649"/>
                  </a:cubicBezTo>
                  <a:cubicBezTo>
                    <a:pt x="354" y="649"/>
                    <a:pt x="354" y="649"/>
                    <a:pt x="354" y="649"/>
                  </a:cubicBezTo>
                  <a:cubicBezTo>
                    <a:pt x="360" y="631"/>
                    <a:pt x="368" y="615"/>
                    <a:pt x="377" y="602"/>
                  </a:cubicBezTo>
                  <a:cubicBezTo>
                    <a:pt x="391" y="580"/>
                    <a:pt x="410" y="564"/>
                    <a:pt x="431" y="553"/>
                  </a:cubicBezTo>
                  <a:cubicBezTo>
                    <a:pt x="416" y="569"/>
                    <a:pt x="405" y="585"/>
                    <a:pt x="398" y="602"/>
                  </a:cubicBezTo>
                  <a:cubicBezTo>
                    <a:pt x="392" y="614"/>
                    <a:pt x="390" y="627"/>
                    <a:pt x="390" y="640"/>
                  </a:cubicBezTo>
                  <a:cubicBezTo>
                    <a:pt x="396" y="625"/>
                    <a:pt x="404" y="613"/>
                    <a:pt x="413" y="602"/>
                  </a:cubicBezTo>
                  <a:cubicBezTo>
                    <a:pt x="429" y="581"/>
                    <a:pt x="450" y="565"/>
                    <a:pt x="474" y="554"/>
                  </a:cubicBezTo>
                  <a:cubicBezTo>
                    <a:pt x="458" y="568"/>
                    <a:pt x="447" y="584"/>
                    <a:pt x="439" y="602"/>
                  </a:cubicBezTo>
                  <a:cubicBezTo>
                    <a:pt x="435" y="611"/>
                    <a:pt x="432" y="621"/>
                    <a:pt x="429" y="632"/>
                  </a:cubicBezTo>
                  <a:cubicBezTo>
                    <a:pt x="438" y="620"/>
                    <a:pt x="447" y="609"/>
                    <a:pt x="458" y="602"/>
                  </a:cubicBezTo>
                  <a:cubicBezTo>
                    <a:pt x="465" y="596"/>
                    <a:pt x="473" y="590"/>
                    <a:pt x="482" y="587"/>
                  </a:cubicBezTo>
                  <a:cubicBezTo>
                    <a:pt x="479" y="591"/>
                    <a:pt x="475" y="596"/>
                    <a:pt x="474" y="602"/>
                  </a:cubicBezTo>
                  <a:cubicBezTo>
                    <a:pt x="471" y="609"/>
                    <a:pt x="470" y="618"/>
                    <a:pt x="472" y="626"/>
                  </a:cubicBezTo>
                  <a:cubicBezTo>
                    <a:pt x="478" y="615"/>
                    <a:pt x="486" y="609"/>
                    <a:pt x="499" y="606"/>
                  </a:cubicBezTo>
                  <a:cubicBezTo>
                    <a:pt x="510" y="609"/>
                    <a:pt x="520" y="614"/>
                    <a:pt x="529" y="622"/>
                  </a:cubicBezTo>
                  <a:cubicBezTo>
                    <a:pt x="530" y="615"/>
                    <a:pt x="528" y="608"/>
                    <a:pt x="525" y="602"/>
                  </a:cubicBezTo>
                  <a:cubicBezTo>
                    <a:pt x="522" y="595"/>
                    <a:pt x="518" y="590"/>
                    <a:pt x="512" y="584"/>
                  </a:cubicBezTo>
                  <a:cubicBezTo>
                    <a:pt x="526" y="587"/>
                    <a:pt x="539" y="593"/>
                    <a:pt x="551" y="602"/>
                  </a:cubicBezTo>
                  <a:cubicBezTo>
                    <a:pt x="559" y="607"/>
                    <a:pt x="566" y="613"/>
                    <a:pt x="574" y="621"/>
                  </a:cubicBezTo>
                  <a:cubicBezTo>
                    <a:pt x="574" y="621"/>
                    <a:pt x="575" y="621"/>
                    <a:pt x="576" y="621"/>
                  </a:cubicBezTo>
                  <a:cubicBezTo>
                    <a:pt x="573" y="614"/>
                    <a:pt x="569" y="608"/>
                    <a:pt x="566" y="602"/>
                  </a:cubicBezTo>
                  <a:cubicBezTo>
                    <a:pt x="554" y="581"/>
                    <a:pt x="537" y="564"/>
                    <a:pt x="515" y="550"/>
                  </a:cubicBezTo>
                  <a:cubicBezTo>
                    <a:pt x="547" y="559"/>
                    <a:pt x="574" y="575"/>
                    <a:pt x="596" y="602"/>
                  </a:cubicBezTo>
                  <a:cubicBezTo>
                    <a:pt x="601" y="608"/>
                    <a:pt x="607" y="615"/>
                    <a:pt x="611" y="622"/>
                  </a:cubicBezTo>
                  <a:cubicBezTo>
                    <a:pt x="610" y="615"/>
                    <a:pt x="608" y="608"/>
                    <a:pt x="606" y="602"/>
                  </a:cubicBezTo>
                  <a:cubicBezTo>
                    <a:pt x="598" y="580"/>
                    <a:pt x="582" y="560"/>
                    <a:pt x="557" y="543"/>
                  </a:cubicBezTo>
                  <a:cubicBezTo>
                    <a:pt x="588" y="552"/>
                    <a:pt x="614" y="571"/>
                    <a:pt x="634" y="602"/>
                  </a:cubicBezTo>
                  <a:cubicBezTo>
                    <a:pt x="638" y="609"/>
                    <a:pt x="643" y="617"/>
                    <a:pt x="648" y="624"/>
                  </a:cubicBezTo>
                  <a:cubicBezTo>
                    <a:pt x="647" y="617"/>
                    <a:pt x="646" y="609"/>
                    <a:pt x="644" y="602"/>
                  </a:cubicBezTo>
                  <a:cubicBezTo>
                    <a:pt x="638" y="569"/>
                    <a:pt x="617" y="545"/>
                    <a:pt x="584" y="528"/>
                  </a:cubicBezTo>
                  <a:cubicBezTo>
                    <a:pt x="573" y="523"/>
                    <a:pt x="562" y="519"/>
                    <a:pt x="550" y="515"/>
                  </a:cubicBezTo>
                  <a:cubicBezTo>
                    <a:pt x="526" y="471"/>
                    <a:pt x="516" y="422"/>
                    <a:pt x="517" y="367"/>
                  </a:cubicBezTo>
                  <a:cubicBezTo>
                    <a:pt x="517" y="366"/>
                    <a:pt x="517" y="364"/>
                    <a:pt x="517" y="361"/>
                  </a:cubicBezTo>
                  <a:cubicBezTo>
                    <a:pt x="519" y="335"/>
                    <a:pt x="532" y="319"/>
                    <a:pt x="553" y="313"/>
                  </a:cubicBezTo>
                  <a:cubicBezTo>
                    <a:pt x="558" y="334"/>
                    <a:pt x="568" y="350"/>
                    <a:pt x="581" y="361"/>
                  </a:cubicBezTo>
                  <a:cubicBezTo>
                    <a:pt x="588" y="369"/>
                    <a:pt x="599" y="374"/>
                    <a:pt x="610" y="378"/>
                  </a:cubicBezTo>
                  <a:cubicBezTo>
                    <a:pt x="582" y="379"/>
                    <a:pt x="557" y="394"/>
                    <a:pt x="535" y="423"/>
                  </a:cubicBezTo>
                  <a:cubicBezTo>
                    <a:pt x="582" y="441"/>
                    <a:pt x="617" y="431"/>
                    <a:pt x="641" y="391"/>
                  </a:cubicBezTo>
                  <a:cubicBezTo>
                    <a:pt x="641" y="392"/>
                    <a:pt x="641" y="394"/>
                    <a:pt x="640" y="395"/>
                  </a:cubicBezTo>
                  <a:cubicBezTo>
                    <a:pt x="640" y="396"/>
                    <a:pt x="640" y="397"/>
                    <a:pt x="640" y="398"/>
                  </a:cubicBezTo>
                  <a:cubicBezTo>
                    <a:pt x="640" y="398"/>
                    <a:pt x="640" y="398"/>
                    <a:pt x="640" y="398"/>
                  </a:cubicBezTo>
                  <a:cubicBezTo>
                    <a:pt x="639" y="400"/>
                    <a:pt x="638" y="402"/>
                    <a:pt x="638" y="404"/>
                  </a:cubicBezTo>
                  <a:cubicBezTo>
                    <a:pt x="638" y="407"/>
                    <a:pt x="638" y="410"/>
                    <a:pt x="638" y="413"/>
                  </a:cubicBezTo>
                  <a:cubicBezTo>
                    <a:pt x="638" y="431"/>
                    <a:pt x="645" y="447"/>
                    <a:pt x="657" y="460"/>
                  </a:cubicBezTo>
                  <a:cubicBezTo>
                    <a:pt x="670" y="475"/>
                    <a:pt x="687" y="485"/>
                    <a:pt x="707" y="487"/>
                  </a:cubicBezTo>
                  <a:cubicBezTo>
                    <a:pt x="708" y="487"/>
                    <a:pt x="709" y="487"/>
                    <a:pt x="710" y="487"/>
                  </a:cubicBezTo>
                  <a:cubicBezTo>
                    <a:pt x="710" y="487"/>
                    <a:pt x="712" y="487"/>
                    <a:pt x="713" y="488"/>
                  </a:cubicBezTo>
                  <a:cubicBezTo>
                    <a:pt x="682" y="494"/>
                    <a:pt x="663" y="508"/>
                    <a:pt x="655" y="528"/>
                  </a:cubicBezTo>
                  <a:cubicBezTo>
                    <a:pt x="652" y="536"/>
                    <a:pt x="650" y="546"/>
                    <a:pt x="650" y="556"/>
                  </a:cubicBezTo>
                  <a:cubicBezTo>
                    <a:pt x="682" y="553"/>
                    <a:pt x="702" y="544"/>
                    <a:pt x="713" y="528"/>
                  </a:cubicBezTo>
                  <a:cubicBezTo>
                    <a:pt x="713" y="528"/>
                    <a:pt x="714" y="527"/>
                    <a:pt x="714" y="526"/>
                  </a:cubicBezTo>
                  <a:cubicBezTo>
                    <a:pt x="714" y="527"/>
                    <a:pt x="714" y="528"/>
                    <a:pt x="714" y="528"/>
                  </a:cubicBezTo>
                  <a:cubicBezTo>
                    <a:pt x="714" y="561"/>
                    <a:pt x="732" y="585"/>
                    <a:pt x="768" y="602"/>
                  </a:cubicBezTo>
                  <a:cubicBezTo>
                    <a:pt x="769" y="602"/>
                    <a:pt x="769" y="602"/>
                    <a:pt x="770" y="602"/>
                  </a:cubicBezTo>
                  <a:cubicBezTo>
                    <a:pt x="777" y="606"/>
                    <a:pt x="777" y="606"/>
                    <a:pt x="777" y="606"/>
                  </a:cubicBezTo>
                  <a:lnTo>
                    <a:pt x="776" y="592"/>
                  </a:lnTo>
                  <a:close/>
                  <a:moveTo>
                    <a:pt x="112" y="395"/>
                  </a:moveTo>
                  <a:cubicBezTo>
                    <a:pt x="112" y="395"/>
                    <a:pt x="112" y="395"/>
                    <a:pt x="112" y="395"/>
                  </a:cubicBezTo>
                  <a:cubicBezTo>
                    <a:pt x="132" y="394"/>
                    <a:pt x="149" y="407"/>
                    <a:pt x="163" y="432"/>
                  </a:cubicBezTo>
                  <a:cubicBezTo>
                    <a:pt x="132" y="425"/>
                    <a:pt x="115" y="413"/>
                    <a:pt x="112" y="395"/>
                  </a:cubicBezTo>
                  <a:close/>
                  <a:moveTo>
                    <a:pt x="119" y="469"/>
                  </a:moveTo>
                  <a:cubicBezTo>
                    <a:pt x="119" y="469"/>
                    <a:pt x="119" y="469"/>
                    <a:pt x="119" y="469"/>
                  </a:cubicBezTo>
                  <a:cubicBezTo>
                    <a:pt x="133" y="457"/>
                    <a:pt x="150" y="455"/>
                    <a:pt x="169" y="464"/>
                  </a:cubicBezTo>
                  <a:cubicBezTo>
                    <a:pt x="156" y="471"/>
                    <a:pt x="139" y="473"/>
                    <a:pt x="119" y="469"/>
                  </a:cubicBezTo>
                  <a:close/>
                  <a:moveTo>
                    <a:pt x="22" y="596"/>
                  </a:moveTo>
                  <a:cubicBezTo>
                    <a:pt x="22" y="596"/>
                    <a:pt x="22" y="596"/>
                    <a:pt x="22" y="596"/>
                  </a:cubicBezTo>
                  <a:cubicBezTo>
                    <a:pt x="36" y="565"/>
                    <a:pt x="73" y="550"/>
                    <a:pt x="133" y="550"/>
                  </a:cubicBezTo>
                  <a:cubicBezTo>
                    <a:pt x="104" y="587"/>
                    <a:pt x="68" y="603"/>
                    <a:pt x="22" y="596"/>
                  </a:cubicBezTo>
                  <a:close/>
                  <a:moveTo>
                    <a:pt x="251" y="602"/>
                  </a:moveTo>
                  <a:cubicBezTo>
                    <a:pt x="251" y="602"/>
                    <a:pt x="251" y="602"/>
                    <a:pt x="251" y="602"/>
                  </a:cubicBezTo>
                  <a:cubicBezTo>
                    <a:pt x="247" y="609"/>
                    <a:pt x="242" y="617"/>
                    <a:pt x="236" y="623"/>
                  </a:cubicBezTo>
                  <a:cubicBezTo>
                    <a:pt x="234" y="615"/>
                    <a:pt x="234" y="608"/>
                    <a:pt x="234" y="602"/>
                  </a:cubicBezTo>
                  <a:cubicBezTo>
                    <a:pt x="235" y="582"/>
                    <a:pt x="243" y="565"/>
                    <a:pt x="256" y="551"/>
                  </a:cubicBezTo>
                  <a:cubicBezTo>
                    <a:pt x="259" y="571"/>
                    <a:pt x="257" y="587"/>
                    <a:pt x="251" y="602"/>
                  </a:cubicBezTo>
                  <a:close/>
                  <a:moveTo>
                    <a:pt x="324" y="571"/>
                  </a:moveTo>
                  <a:cubicBezTo>
                    <a:pt x="324" y="571"/>
                    <a:pt x="324" y="571"/>
                    <a:pt x="324" y="571"/>
                  </a:cubicBezTo>
                  <a:cubicBezTo>
                    <a:pt x="304" y="569"/>
                    <a:pt x="288" y="559"/>
                    <a:pt x="277" y="539"/>
                  </a:cubicBezTo>
                  <a:cubicBezTo>
                    <a:pt x="297" y="540"/>
                    <a:pt x="313" y="550"/>
                    <a:pt x="324" y="571"/>
                  </a:cubicBezTo>
                  <a:close/>
                  <a:moveTo>
                    <a:pt x="690" y="528"/>
                  </a:moveTo>
                  <a:cubicBezTo>
                    <a:pt x="690" y="528"/>
                    <a:pt x="690" y="528"/>
                    <a:pt x="690" y="528"/>
                  </a:cubicBezTo>
                  <a:cubicBezTo>
                    <a:pt x="683" y="534"/>
                    <a:pt x="675" y="538"/>
                    <a:pt x="665" y="540"/>
                  </a:cubicBezTo>
                  <a:cubicBezTo>
                    <a:pt x="667" y="536"/>
                    <a:pt x="669" y="531"/>
                    <a:pt x="671" y="528"/>
                  </a:cubicBezTo>
                  <a:cubicBezTo>
                    <a:pt x="679" y="513"/>
                    <a:pt x="691" y="505"/>
                    <a:pt x="707" y="501"/>
                  </a:cubicBezTo>
                  <a:cubicBezTo>
                    <a:pt x="702" y="512"/>
                    <a:pt x="697" y="522"/>
                    <a:pt x="690" y="528"/>
                  </a:cubicBezTo>
                  <a:close/>
                  <a:moveTo>
                    <a:pt x="747" y="528"/>
                  </a:moveTo>
                  <a:cubicBezTo>
                    <a:pt x="747" y="528"/>
                    <a:pt x="747" y="528"/>
                    <a:pt x="747" y="528"/>
                  </a:cubicBezTo>
                  <a:cubicBezTo>
                    <a:pt x="757" y="541"/>
                    <a:pt x="762" y="557"/>
                    <a:pt x="762" y="577"/>
                  </a:cubicBezTo>
                  <a:cubicBezTo>
                    <a:pt x="745" y="566"/>
                    <a:pt x="735" y="550"/>
                    <a:pt x="731" y="528"/>
                  </a:cubicBezTo>
                  <a:cubicBezTo>
                    <a:pt x="729" y="522"/>
                    <a:pt x="729" y="516"/>
                    <a:pt x="729" y="510"/>
                  </a:cubicBezTo>
                  <a:cubicBezTo>
                    <a:pt x="736" y="515"/>
                    <a:pt x="743" y="521"/>
                    <a:pt x="747" y="528"/>
                  </a:cubicBezTo>
                  <a:close/>
                  <a:moveTo>
                    <a:pt x="806" y="361"/>
                  </a:moveTo>
                  <a:cubicBezTo>
                    <a:pt x="806" y="361"/>
                    <a:pt x="806" y="361"/>
                    <a:pt x="806" y="361"/>
                  </a:cubicBezTo>
                  <a:cubicBezTo>
                    <a:pt x="815" y="344"/>
                    <a:pt x="827" y="333"/>
                    <a:pt x="844" y="331"/>
                  </a:cubicBezTo>
                  <a:cubicBezTo>
                    <a:pt x="843" y="342"/>
                    <a:pt x="838" y="353"/>
                    <a:pt x="827" y="361"/>
                  </a:cubicBezTo>
                  <a:cubicBezTo>
                    <a:pt x="820" y="367"/>
                    <a:pt x="811" y="371"/>
                    <a:pt x="801" y="376"/>
                  </a:cubicBezTo>
                  <a:cubicBezTo>
                    <a:pt x="802" y="371"/>
                    <a:pt x="804" y="366"/>
                    <a:pt x="806" y="361"/>
                  </a:cubicBezTo>
                  <a:close/>
                  <a:moveTo>
                    <a:pt x="850" y="405"/>
                  </a:moveTo>
                  <a:cubicBezTo>
                    <a:pt x="850" y="405"/>
                    <a:pt x="850" y="405"/>
                    <a:pt x="850" y="405"/>
                  </a:cubicBezTo>
                  <a:cubicBezTo>
                    <a:pt x="830" y="412"/>
                    <a:pt x="813" y="413"/>
                    <a:pt x="800" y="409"/>
                  </a:cubicBezTo>
                  <a:cubicBezTo>
                    <a:pt x="816" y="397"/>
                    <a:pt x="834" y="395"/>
                    <a:pt x="850" y="405"/>
                  </a:cubicBezTo>
                  <a:close/>
                  <a:moveTo>
                    <a:pt x="758" y="361"/>
                  </a:moveTo>
                  <a:cubicBezTo>
                    <a:pt x="758" y="361"/>
                    <a:pt x="758" y="361"/>
                    <a:pt x="758" y="361"/>
                  </a:cubicBezTo>
                  <a:cubicBezTo>
                    <a:pt x="760" y="364"/>
                    <a:pt x="763" y="366"/>
                    <a:pt x="766" y="369"/>
                  </a:cubicBezTo>
                  <a:cubicBezTo>
                    <a:pt x="775" y="380"/>
                    <a:pt x="780" y="392"/>
                    <a:pt x="781" y="406"/>
                  </a:cubicBezTo>
                  <a:cubicBezTo>
                    <a:pt x="769" y="401"/>
                    <a:pt x="758" y="394"/>
                    <a:pt x="750" y="384"/>
                  </a:cubicBezTo>
                  <a:cubicBezTo>
                    <a:pt x="744" y="376"/>
                    <a:pt x="739" y="370"/>
                    <a:pt x="736" y="361"/>
                  </a:cubicBezTo>
                  <a:cubicBezTo>
                    <a:pt x="735" y="357"/>
                    <a:pt x="733" y="353"/>
                    <a:pt x="732" y="348"/>
                  </a:cubicBezTo>
                  <a:cubicBezTo>
                    <a:pt x="742" y="351"/>
                    <a:pt x="751" y="355"/>
                    <a:pt x="758" y="361"/>
                  </a:cubicBezTo>
                  <a:close/>
                  <a:moveTo>
                    <a:pt x="734" y="322"/>
                  </a:moveTo>
                  <a:cubicBezTo>
                    <a:pt x="734" y="322"/>
                    <a:pt x="734" y="322"/>
                    <a:pt x="734" y="322"/>
                  </a:cubicBezTo>
                  <a:cubicBezTo>
                    <a:pt x="721" y="315"/>
                    <a:pt x="712" y="306"/>
                    <a:pt x="706" y="293"/>
                  </a:cubicBezTo>
                  <a:cubicBezTo>
                    <a:pt x="721" y="292"/>
                    <a:pt x="735" y="295"/>
                    <a:pt x="748" y="302"/>
                  </a:cubicBezTo>
                  <a:cubicBezTo>
                    <a:pt x="760" y="308"/>
                    <a:pt x="770" y="317"/>
                    <a:pt x="777" y="327"/>
                  </a:cubicBezTo>
                  <a:cubicBezTo>
                    <a:pt x="762" y="331"/>
                    <a:pt x="747" y="329"/>
                    <a:pt x="734" y="322"/>
                  </a:cubicBezTo>
                  <a:close/>
                  <a:moveTo>
                    <a:pt x="820" y="295"/>
                  </a:moveTo>
                  <a:cubicBezTo>
                    <a:pt x="820" y="295"/>
                    <a:pt x="820" y="295"/>
                    <a:pt x="820" y="295"/>
                  </a:cubicBezTo>
                  <a:cubicBezTo>
                    <a:pt x="814" y="307"/>
                    <a:pt x="804" y="316"/>
                    <a:pt x="792" y="322"/>
                  </a:cubicBezTo>
                  <a:cubicBezTo>
                    <a:pt x="791" y="307"/>
                    <a:pt x="794" y="294"/>
                    <a:pt x="801" y="280"/>
                  </a:cubicBezTo>
                  <a:cubicBezTo>
                    <a:pt x="807" y="269"/>
                    <a:pt x="816" y="259"/>
                    <a:pt x="826" y="252"/>
                  </a:cubicBezTo>
                  <a:cubicBezTo>
                    <a:pt x="826" y="252"/>
                    <a:pt x="826" y="252"/>
                    <a:pt x="826" y="253"/>
                  </a:cubicBezTo>
                  <a:cubicBezTo>
                    <a:pt x="829" y="267"/>
                    <a:pt x="827" y="281"/>
                    <a:pt x="820" y="295"/>
                  </a:cubicBezTo>
                  <a:close/>
                  <a:moveTo>
                    <a:pt x="793" y="208"/>
                  </a:moveTo>
                  <a:cubicBezTo>
                    <a:pt x="793" y="208"/>
                    <a:pt x="793" y="208"/>
                    <a:pt x="793" y="208"/>
                  </a:cubicBezTo>
                  <a:cubicBezTo>
                    <a:pt x="806" y="215"/>
                    <a:pt x="816" y="224"/>
                    <a:pt x="821" y="237"/>
                  </a:cubicBezTo>
                  <a:cubicBezTo>
                    <a:pt x="808" y="238"/>
                    <a:pt x="796" y="235"/>
                    <a:pt x="785" y="228"/>
                  </a:cubicBezTo>
                  <a:cubicBezTo>
                    <a:pt x="772" y="221"/>
                    <a:pt x="762" y="213"/>
                    <a:pt x="755" y="202"/>
                  </a:cubicBezTo>
                  <a:cubicBezTo>
                    <a:pt x="768" y="200"/>
                    <a:pt x="781" y="202"/>
                    <a:pt x="793" y="208"/>
                  </a:cubicBezTo>
                  <a:close/>
                  <a:moveTo>
                    <a:pt x="750" y="225"/>
                  </a:moveTo>
                  <a:cubicBezTo>
                    <a:pt x="750" y="225"/>
                    <a:pt x="750" y="225"/>
                    <a:pt x="750" y="225"/>
                  </a:cubicBezTo>
                  <a:cubicBezTo>
                    <a:pt x="765" y="236"/>
                    <a:pt x="782" y="244"/>
                    <a:pt x="801" y="251"/>
                  </a:cubicBezTo>
                  <a:cubicBezTo>
                    <a:pt x="789" y="269"/>
                    <a:pt x="782" y="286"/>
                    <a:pt x="777" y="302"/>
                  </a:cubicBezTo>
                  <a:cubicBezTo>
                    <a:pt x="763" y="291"/>
                    <a:pt x="746" y="282"/>
                    <a:pt x="726" y="277"/>
                  </a:cubicBezTo>
                  <a:cubicBezTo>
                    <a:pt x="737" y="260"/>
                    <a:pt x="744" y="242"/>
                    <a:pt x="750" y="225"/>
                  </a:cubicBezTo>
                  <a:close/>
                  <a:moveTo>
                    <a:pt x="707" y="236"/>
                  </a:moveTo>
                  <a:cubicBezTo>
                    <a:pt x="707" y="236"/>
                    <a:pt x="707" y="236"/>
                    <a:pt x="707" y="236"/>
                  </a:cubicBezTo>
                  <a:cubicBezTo>
                    <a:pt x="713" y="224"/>
                    <a:pt x="722" y="214"/>
                    <a:pt x="733" y="208"/>
                  </a:cubicBezTo>
                  <a:cubicBezTo>
                    <a:pt x="734" y="208"/>
                    <a:pt x="735" y="208"/>
                    <a:pt x="735" y="208"/>
                  </a:cubicBezTo>
                  <a:cubicBezTo>
                    <a:pt x="736" y="220"/>
                    <a:pt x="732" y="233"/>
                    <a:pt x="726" y="245"/>
                  </a:cubicBezTo>
                  <a:cubicBezTo>
                    <a:pt x="720" y="258"/>
                    <a:pt x="712" y="267"/>
                    <a:pt x="702" y="273"/>
                  </a:cubicBezTo>
                  <a:cubicBezTo>
                    <a:pt x="701" y="273"/>
                    <a:pt x="701" y="274"/>
                    <a:pt x="701" y="274"/>
                  </a:cubicBezTo>
                  <a:cubicBezTo>
                    <a:pt x="698" y="261"/>
                    <a:pt x="701" y="248"/>
                    <a:pt x="707" y="236"/>
                  </a:cubicBezTo>
                  <a:close/>
                  <a:moveTo>
                    <a:pt x="688" y="212"/>
                  </a:moveTo>
                  <a:cubicBezTo>
                    <a:pt x="688" y="212"/>
                    <a:pt x="688" y="212"/>
                    <a:pt x="688" y="212"/>
                  </a:cubicBezTo>
                  <a:cubicBezTo>
                    <a:pt x="672" y="209"/>
                    <a:pt x="660" y="202"/>
                    <a:pt x="652" y="192"/>
                  </a:cubicBezTo>
                  <a:cubicBezTo>
                    <a:pt x="669" y="192"/>
                    <a:pt x="682" y="199"/>
                    <a:pt x="688" y="212"/>
                  </a:cubicBezTo>
                  <a:close/>
                  <a:moveTo>
                    <a:pt x="689" y="223"/>
                  </a:moveTo>
                  <a:cubicBezTo>
                    <a:pt x="689" y="223"/>
                    <a:pt x="689" y="223"/>
                    <a:pt x="689" y="223"/>
                  </a:cubicBezTo>
                  <a:cubicBezTo>
                    <a:pt x="692" y="222"/>
                    <a:pt x="695" y="221"/>
                    <a:pt x="699" y="221"/>
                  </a:cubicBezTo>
                  <a:cubicBezTo>
                    <a:pt x="697" y="224"/>
                    <a:pt x="695" y="227"/>
                    <a:pt x="695" y="229"/>
                  </a:cubicBezTo>
                  <a:cubicBezTo>
                    <a:pt x="685" y="245"/>
                    <a:pt x="683" y="262"/>
                    <a:pt x="687" y="280"/>
                  </a:cubicBezTo>
                  <a:cubicBezTo>
                    <a:pt x="687" y="281"/>
                    <a:pt x="687" y="281"/>
                    <a:pt x="687" y="281"/>
                  </a:cubicBezTo>
                  <a:cubicBezTo>
                    <a:pt x="687" y="282"/>
                    <a:pt x="687" y="282"/>
                    <a:pt x="687" y="283"/>
                  </a:cubicBezTo>
                  <a:cubicBezTo>
                    <a:pt x="688" y="284"/>
                    <a:pt x="688" y="286"/>
                    <a:pt x="689" y="288"/>
                  </a:cubicBezTo>
                  <a:cubicBezTo>
                    <a:pt x="689" y="290"/>
                    <a:pt x="690" y="292"/>
                    <a:pt x="691" y="293"/>
                  </a:cubicBezTo>
                  <a:cubicBezTo>
                    <a:pt x="665" y="270"/>
                    <a:pt x="638" y="260"/>
                    <a:pt x="606" y="261"/>
                  </a:cubicBezTo>
                  <a:cubicBezTo>
                    <a:pt x="621" y="251"/>
                    <a:pt x="634" y="232"/>
                    <a:pt x="644" y="205"/>
                  </a:cubicBezTo>
                  <a:cubicBezTo>
                    <a:pt x="658" y="217"/>
                    <a:pt x="673" y="223"/>
                    <a:pt x="689" y="223"/>
                  </a:cubicBezTo>
                  <a:close/>
                  <a:moveTo>
                    <a:pt x="587" y="168"/>
                  </a:moveTo>
                  <a:cubicBezTo>
                    <a:pt x="587" y="168"/>
                    <a:pt x="587" y="168"/>
                    <a:pt x="587" y="168"/>
                  </a:cubicBezTo>
                  <a:cubicBezTo>
                    <a:pt x="574" y="162"/>
                    <a:pt x="565" y="152"/>
                    <a:pt x="558" y="140"/>
                  </a:cubicBezTo>
                  <a:cubicBezTo>
                    <a:pt x="573" y="138"/>
                    <a:pt x="587" y="141"/>
                    <a:pt x="601" y="149"/>
                  </a:cubicBezTo>
                  <a:cubicBezTo>
                    <a:pt x="613" y="155"/>
                    <a:pt x="622" y="163"/>
                    <a:pt x="629" y="174"/>
                  </a:cubicBezTo>
                  <a:cubicBezTo>
                    <a:pt x="615" y="177"/>
                    <a:pt x="600" y="175"/>
                    <a:pt x="587" y="168"/>
                  </a:cubicBezTo>
                  <a:close/>
                  <a:moveTo>
                    <a:pt x="672" y="140"/>
                  </a:moveTo>
                  <a:cubicBezTo>
                    <a:pt x="672" y="140"/>
                    <a:pt x="672" y="140"/>
                    <a:pt x="672" y="140"/>
                  </a:cubicBezTo>
                  <a:cubicBezTo>
                    <a:pt x="666" y="153"/>
                    <a:pt x="657" y="163"/>
                    <a:pt x="644" y="168"/>
                  </a:cubicBezTo>
                  <a:cubicBezTo>
                    <a:pt x="644" y="155"/>
                    <a:pt x="646" y="140"/>
                    <a:pt x="653" y="127"/>
                  </a:cubicBezTo>
                  <a:cubicBezTo>
                    <a:pt x="660" y="115"/>
                    <a:pt x="668" y="106"/>
                    <a:pt x="679" y="99"/>
                  </a:cubicBezTo>
                  <a:cubicBezTo>
                    <a:pt x="682" y="113"/>
                    <a:pt x="679" y="127"/>
                    <a:pt x="672" y="140"/>
                  </a:cubicBezTo>
                  <a:close/>
                  <a:moveTo>
                    <a:pt x="645" y="55"/>
                  </a:moveTo>
                  <a:cubicBezTo>
                    <a:pt x="645" y="55"/>
                    <a:pt x="645" y="55"/>
                    <a:pt x="645" y="55"/>
                  </a:cubicBezTo>
                  <a:cubicBezTo>
                    <a:pt x="658" y="61"/>
                    <a:pt x="668" y="71"/>
                    <a:pt x="674" y="84"/>
                  </a:cubicBezTo>
                  <a:cubicBezTo>
                    <a:pt x="660" y="84"/>
                    <a:pt x="648" y="81"/>
                    <a:pt x="637" y="74"/>
                  </a:cubicBezTo>
                  <a:cubicBezTo>
                    <a:pt x="624" y="68"/>
                    <a:pt x="614" y="59"/>
                    <a:pt x="607" y="48"/>
                  </a:cubicBezTo>
                  <a:cubicBezTo>
                    <a:pt x="620" y="46"/>
                    <a:pt x="633" y="49"/>
                    <a:pt x="645" y="55"/>
                  </a:cubicBezTo>
                  <a:close/>
                  <a:moveTo>
                    <a:pt x="602" y="71"/>
                  </a:moveTo>
                  <a:cubicBezTo>
                    <a:pt x="602" y="71"/>
                    <a:pt x="602" y="71"/>
                    <a:pt x="602" y="71"/>
                  </a:cubicBezTo>
                  <a:cubicBezTo>
                    <a:pt x="617" y="81"/>
                    <a:pt x="635" y="90"/>
                    <a:pt x="653" y="96"/>
                  </a:cubicBezTo>
                  <a:cubicBezTo>
                    <a:pt x="642" y="115"/>
                    <a:pt x="634" y="132"/>
                    <a:pt x="629" y="148"/>
                  </a:cubicBezTo>
                  <a:cubicBezTo>
                    <a:pt x="615" y="137"/>
                    <a:pt x="598" y="128"/>
                    <a:pt x="579" y="122"/>
                  </a:cubicBezTo>
                  <a:cubicBezTo>
                    <a:pt x="589" y="106"/>
                    <a:pt x="597" y="89"/>
                    <a:pt x="602" y="71"/>
                  </a:cubicBezTo>
                  <a:close/>
                  <a:moveTo>
                    <a:pt x="559" y="82"/>
                  </a:moveTo>
                  <a:cubicBezTo>
                    <a:pt x="559" y="82"/>
                    <a:pt x="559" y="82"/>
                    <a:pt x="559" y="82"/>
                  </a:cubicBezTo>
                  <a:cubicBezTo>
                    <a:pt x="566" y="69"/>
                    <a:pt x="574" y="61"/>
                    <a:pt x="586" y="55"/>
                  </a:cubicBezTo>
                  <a:cubicBezTo>
                    <a:pt x="587" y="54"/>
                    <a:pt x="587" y="54"/>
                    <a:pt x="588" y="54"/>
                  </a:cubicBezTo>
                  <a:cubicBezTo>
                    <a:pt x="588" y="67"/>
                    <a:pt x="585" y="80"/>
                    <a:pt x="579" y="92"/>
                  </a:cubicBezTo>
                  <a:cubicBezTo>
                    <a:pt x="573" y="103"/>
                    <a:pt x="564" y="113"/>
                    <a:pt x="554" y="120"/>
                  </a:cubicBezTo>
                  <a:cubicBezTo>
                    <a:pt x="554" y="121"/>
                    <a:pt x="553" y="121"/>
                    <a:pt x="553" y="121"/>
                  </a:cubicBezTo>
                  <a:cubicBezTo>
                    <a:pt x="551" y="107"/>
                    <a:pt x="553" y="95"/>
                    <a:pt x="559" y="82"/>
                  </a:cubicBezTo>
                  <a:close/>
                  <a:moveTo>
                    <a:pt x="538" y="52"/>
                  </a:moveTo>
                  <a:cubicBezTo>
                    <a:pt x="538" y="52"/>
                    <a:pt x="538" y="52"/>
                    <a:pt x="538" y="52"/>
                  </a:cubicBezTo>
                  <a:cubicBezTo>
                    <a:pt x="528" y="77"/>
                    <a:pt x="514" y="92"/>
                    <a:pt x="493" y="98"/>
                  </a:cubicBezTo>
                  <a:cubicBezTo>
                    <a:pt x="501" y="78"/>
                    <a:pt x="516" y="62"/>
                    <a:pt x="538" y="52"/>
                  </a:cubicBezTo>
                  <a:close/>
                  <a:moveTo>
                    <a:pt x="449" y="42"/>
                  </a:moveTo>
                  <a:cubicBezTo>
                    <a:pt x="449" y="42"/>
                    <a:pt x="449" y="42"/>
                    <a:pt x="449" y="42"/>
                  </a:cubicBezTo>
                  <a:cubicBezTo>
                    <a:pt x="464" y="62"/>
                    <a:pt x="466" y="85"/>
                    <a:pt x="455" y="109"/>
                  </a:cubicBezTo>
                  <a:cubicBezTo>
                    <a:pt x="440" y="87"/>
                    <a:pt x="438" y="65"/>
                    <a:pt x="449" y="42"/>
                  </a:cubicBezTo>
                  <a:close/>
                  <a:moveTo>
                    <a:pt x="457" y="139"/>
                  </a:moveTo>
                  <a:cubicBezTo>
                    <a:pt x="457" y="139"/>
                    <a:pt x="457" y="139"/>
                    <a:pt x="457" y="139"/>
                  </a:cubicBezTo>
                  <a:cubicBezTo>
                    <a:pt x="471" y="137"/>
                    <a:pt x="484" y="140"/>
                    <a:pt x="495" y="147"/>
                  </a:cubicBezTo>
                  <a:cubicBezTo>
                    <a:pt x="485" y="155"/>
                    <a:pt x="472" y="159"/>
                    <a:pt x="458" y="160"/>
                  </a:cubicBezTo>
                  <a:cubicBezTo>
                    <a:pt x="444" y="162"/>
                    <a:pt x="432" y="159"/>
                    <a:pt x="421" y="155"/>
                  </a:cubicBezTo>
                  <a:cubicBezTo>
                    <a:pt x="431" y="145"/>
                    <a:pt x="443" y="140"/>
                    <a:pt x="457" y="139"/>
                  </a:cubicBezTo>
                  <a:close/>
                  <a:moveTo>
                    <a:pt x="434" y="174"/>
                  </a:moveTo>
                  <a:cubicBezTo>
                    <a:pt x="434" y="174"/>
                    <a:pt x="434" y="174"/>
                    <a:pt x="434" y="174"/>
                  </a:cubicBezTo>
                  <a:cubicBezTo>
                    <a:pt x="453" y="176"/>
                    <a:pt x="473" y="174"/>
                    <a:pt x="491" y="171"/>
                  </a:cubicBezTo>
                  <a:cubicBezTo>
                    <a:pt x="489" y="189"/>
                    <a:pt x="490" y="208"/>
                    <a:pt x="494" y="227"/>
                  </a:cubicBezTo>
                  <a:cubicBezTo>
                    <a:pt x="473" y="224"/>
                    <a:pt x="454" y="227"/>
                    <a:pt x="437" y="231"/>
                  </a:cubicBezTo>
                  <a:cubicBezTo>
                    <a:pt x="438" y="214"/>
                    <a:pt x="437" y="196"/>
                    <a:pt x="434" y="174"/>
                  </a:cubicBezTo>
                  <a:close/>
                  <a:moveTo>
                    <a:pt x="415" y="244"/>
                  </a:moveTo>
                  <a:cubicBezTo>
                    <a:pt x="415" y="244"/>
                    <a:pt x="415" y="244"/>
                    <a:pt x="415" y="244"/>
                  </a:cubicBezTo>
                  <a:cubicBezTo>
                    <a:pt x="406" y="234"/>
                    <a:pt x="400" y="222"/>
                    <a:pt x="399" y="208"/>
                  </a:cubicBezTo>
                  <a:cubicBezTo>
                    <a:pt x="398" y="192"/>
                    <a:pt x="401" y="179"/>
                    <a:pt x="410" y="167"/>
                  </a:cubicBezTo>
                  <a:cubicBezTo>
                    <a:pt x="410" y="167"/>
                    <a:pt x="410" y="167"/>
                    <a:pt x="410" y="167"/>
                  </a:cubicBezTo>
                  <a:cubicBezTo>
                    <a:pt x="417" y="177"/>
                    <a:pt x="422" y="189"/>
                    <a:pt x="422" y="202"/>
                  </a:cubicBezTo>
                  <a:cubicBezTo>
                    <a:pt x="424" y="217"/>
                    <a:pt x="422" y="231"/>
                    <a:pt x="415" y="244"/>
                  </a:cubicBezTo>
                  <a:close/>
                  <a:moveTo>
                    <a:pt x="417" y="104"/>
                  </a:moveTo>
                  <a:cubicBezTo>
                    <a:pt x="417" y="104"/>
                    <a:pt x="417" y="104"/>
                    <a:pt x="417" y="104"/>
                  </a:cubicBezTo>
                  <a:cubicBezTo>
                    <a:pt x="394" y="103"/>
                    <a:pt x="377" y="90"/>
                    <a:pt x="365" y="67"/>
                  </a:cubicBezTo>
                  <a:cubicBezTo>
                    <a:pt x="388" y="74"/>
                    <a:pt x="405" y="87"/>
                    <a:pt x="417" y="104"/>
                  </a:cubicBezTo>
                  <a:close/>
                  <a:moveTo>
                    <a:pt x="317" y="78"/>
                  </a:moveTo>
                  <a:cubicBezTo>
                    <a:pt x="317" y="78"/>
                    <a:pt x="317" y="78"/>
                    <a:pt x="317" y="78"/>
                  </a:cubicBezTo>
                  <a:cubicBezTo>
                    <a:pt x="330" y="82"/>
                    <a:pt x="340" y="90"/>
                    <a:pt x="348" y="100"/>
                  </a:cubicBezTo>
                  <a:cubicBezTo>
                    <a:pt x="357" y="112"/>
                    <a:pt x="361" y="124"/>
                    <a:pt x="361" y="137"/>
                  </a:cubicBezTo>
                  <a:cubicBezTo>
                    <a:pt x="361" y="137"/>
                    <a:pt x="360" y="137"/>
                    <a:pt x="360" y="137"/>
                  </a:cubicBezTo>
                  <a:cubicBezTo>
                    <a:pt x="349" y="132"/>
                    <a:pt x="338" y="124"/>
                    <a:pt x="331" y="114"/>
                  </a:cubicBezTo>
                  <a:cubicBezTo>
                    <a:pt x="322" y="103"/>
                    <a:pt x="317" y="91"/>
                    <a:pt x="316" y="78"/>
                  </a:cubicBezTo>
                  <a:cubicBezTo>
                    <a:pt x="316" y="78"/>
                    <a:pt x="316" y="78"/>
                    <a:pt x="317" y="78"/>
                  </a:cubicBezTo>
                  <a:close/>
                  <a:moveTo>
                    <a:pt x="360" y="157"/>
                  </a:moveTo>
                  <a:cubicBezTo>
                    <a:pt x="360" y="157"/>
                    <a:pt x="360" y="157"/>
                    <a:pt x="360" y="157"/>
                  </a:cubicBezTo>
                  <a:cubicBezTo>
                    <a:pt x="356" y="171"/>
                    <a:pt x="348" y="181"/>
                    <a:pt x="337" y="190"/>
                  </a:cubicBezTo>
                  <a:cubicBezTo>
                    <a:pt x="324" y="199"/>
                    <a:pt x="310" y="204"/>
                    <a:pt x="296" y="203"/>
                  </a:cubicBezTo>
                  <a:cubicBezTo>
                    <a:pt x="300" y="191"/>
                    <a:pt x="308" y="182"/>
                    <a:pt x="319" y="174"/>
                  </a:cubicBezTo>
                  <a:cubicBezTo>
                    <a:pt x="331" y="164"/>
                    <a:pt x="344" y="158"/>
                    <a:pt x="360" y="157"/>
                  </a:cubicBezTo>
                  <a:close/>
                  <a:moveTo>
                    <a:pt x="304" y="97"/>
                  </a:moveTo>
                  <a:cubicBezTo>
                    <a:pt x="304" y="97"/>
                    <a:pt x="304" y="97"/>
                    <a:pt x="304" y="97"/>
                  </a:cubicBezTo>
                  <a:cubicBezTo>
                    <a:pt x="312" y="114"/>
                    <a:pt x="323" y="129"/>
                    <a:pt x="337" y="144"/>
                  </a:cubicBezTo>
                  <a:cubicBezTo>
                    <a:pt x="319" y="152"/>
                    <a:pt x="303" y="164"/>
                    <a:pt x="291" y="178"/>
                  </a:cubicBezTo>
                  <a:cubicBezTo>
                    <a:pt x="283" y="163"/>
                    <a:pt x="272" y="148"/>
                    <a:pt x="259" y="132"/>
                  </a:cubicBezTo>
                  <a:cubicBezTo>
                    <a:pt x="275" y="122"/>
                    <a:pt x="291" y="110"/>
                    <a:pt x="304" y="97"/>
                  </a:cubicBezTo>
                  <a:close/>
                  <a:moveTo>
                    <a:pt x="259" y="89"/>
                  </a:moveTo>
                  <a:cubicBezTo>
                    <a:pt x="259" y="89"/>
                    <a:pt x="259" y="89"/>
                    <a:pt x="259" y="89"/>
                  </a:cubicBezTo>
                  <a:cubicBezTo>
                    <a:pt x="269" y="80"/>
                    <a:pt x="281" y="76"/>
                    <a:pt x="295" y="76"/>
                  </a:cubicBezTo>
                  <a:cubicBezTo>
                    <a:pt x="290" y="87"/>
                    <a:pt x="281" y="98"/>
                    <a:pt x="271" y="106"/>
                  </a:cubicBezTo>
                  <a:cubicBezTo>
                    <a:pt x="260" y="115"/>
                    <a:pt x="248" y="120"/>
                    <a:pt x="236" y="121"/>
                  </a:cubicBezTo>
                  <a:cubicBezTo>
                    <a:pt x="240" y="109"/>
                    <a:pt x="247" y="98"/>
                    <a:pt x="259" y="89"/>
                  </a:cubicBezTo>
                  <a:close/>
                  <a:moveTo>
                    <a:pt x="247" y="178"/>
                  </a:moveTo>
                  <a:cubicBezTo>
                    <a:pt x="247" y="178"/>
                    <a:pt x="247" y="178"/>
                    <a:pt x="247" y="178"/>
                  </a:cubicBezTo>
                  <a:cubicBezTo>
                    <a:pt x="238" y="166"/>
                    <a:pt x="233" y="152"/>
                    <a:pt x="234" y="138"/>
                  </a:cubicBezTo>
                  <a:cubicBezTo>
                    <a:pt x="233" y="137"/>
                    <a:pt x="233" y="137"/>
                    <a:pt x="233" y="137"/>
                  </a:cubicBezTo>
                  <a:cubicBezTo>
                    <a:pt x="245" y="142"/>
                    <a:pt x="255" y="151"/>
                    <a:pt x="263" y="162"/>
                  </a:cubicBezTo>
                  <a:cubicBezTo>
                    <a:pt x="273" y="174"/>
                    <a:pt x="278" y="186"/>
                    <a:pt x="280" y="201"/>
                  </a:cubicBezTo>
                  <a:cubicBezTo>
                    <a:pt x="266" y="197"/>
                    <a:pt x="255" y="190"/>
                    <a:pt x="247" y="178"/>
                  </a:cubicBezTo>
                  <a:close/>
                  <a:moveTo>
                    <a:pt x="276" y="225"/>
                  </a:moveTo>
                  <a:cubicBezTo>
                    <a:pt x="276" y="225"/>
                    <a:pt x="276" y="225"/>
                    <a:pt x="276" y="225"/>
                  </a:cubicBezTo>
                  <a:cubicBezTo>
                    <a:pt x="269" y="237"/>
                    <a:pt x="259" y="246"/>
                    <a:pt x="244" y="251"/>
                  </a:cubicBezTo>
                  <a:cubicBezTo>
                    <a:pt x="248" y="236"/>
                    <a:pt x="259" y="227"/>
                    <a:pt x="276" y="225"/>
                  </a:cubicBezTo>
                  <a:close/>
                  <a:moveTo>
                    <a:pt x="244" y="261"/>
                  </a:moveTo>
                  <a:cubicBezTo>
                    <a:pt x="244" y="261"/>
                    <a:pt x="244" y="261"/>
                    <a:pt x="244" y="261"/>
                  </a:cubicBezTo>
                  <a:cubicBezTo>
                    <a:pt x="260" y="259"/>
                    <a:pt x="274" y="251"/>
                    <a:pt x="286" y="236"/>
                  </a:cubicBezTo>
                  <a:cubicBezTo>
                    <a:pt x="300" y="261"/>
                    <a:pt x="316" y="277"/>
                    <a:pt x="334" y="285"/>
                  </a:cubicBezTo>
                  <a:cubicBezTo>
                    <a:pt x="303" y="289"/>
                    <a:pt x="277" y="304"/>
                    <a:pt x="256" y="332"/>
                  </a:cubicBezTo>
                  <a:cubicBezTo>
                    <a:pt x="256" y="329"/>
                    <a:pt x="256" y="329"/>
                    <a:pt x="257" y="326"/>
                  </a:cubicBezTo>
                  <a:cubicBezTo>
                    <a:pt x="257" y="325"/>
                    <a:pt x="257" y="322"/>
                    <a:pt x="257" y="320"/>
                  </a:cubicBezTo>
                  <a:cubicBezTo>
                    <a:pt x="257" y="320"/>
                    <a:pt x="257" y="320"/>
                    <a:pt x="258" y="319"/>
                  </a:cubicBezTo>
                  <a:cubicBezTo>
                    <a:pt x="257" y="319"/>
                    <a:pt x="257" y="318"/>
                    <a:pt x="257" y="318"/>
                  </a:cubicBezTo>
                  <a:cubicBezTo>
                    <a:pt x="258" y="300"/>
                    <a:pt x="252" y="284"/>
                    <a:pt x="241" y="269"/>
                  </a:cubicBezTo>
                  <a:cubicBezTo>
                    <a:pt x="239" y="266"/>
                    <a:pt x="237" y="264"/>
                    <a:pt x="235" y="261"/>
                  </a:cubicBezTo>
                  <a:cubicBezTo>
                    <a:pt x="238" y="261"/>
                    <a:pt x="241" y="261"/>
                    <a:pt x="244" y="261"/>
                  </a:cubicBezTo>
                  <a:close/>
                  <a:moveTo>
                    <a:pt x="198" y="255"/>
                  </a:moveTo>
                  <a:cubicBezTo>
                    <a:pt x="198" y="255"/>
                    <a:pt x="198" y="255"/>
                    <a:pt x="198" y="255"/>
                  </a:cubicBezTo>
                  <a:cubicBezTo>
                    <a:pt x="211" y="259"/>
                    <a:pt x="221" y="267"/>
                    <a:pt x="230" y="277"/>
                  </a:cubicBezTo>
                  <a:cubicBezTo>
                    <a:pt x="239" y="289"/>
                    <a:pt x="243" y="301"/>
                    <a:pt x="244" y="314"/>
                  </a:cubicBezTo>
                  <a:cubicBezTo>
                    <a:pt x="243" y="314"/>
                    <a:pt x="242" y="314"/>
                    <a:pt x="241" y="314"/>
                  </a:cubicBezTo>
                  <a:cubicBezTo>
                    <a:pt x="230" y="309"/>
                    <a:pt x="220" y="301"/>
                    <a:pt x="213" y="291"/>
                  </a:cubicBezTo>
                  <a:cubicBezTo>
                    <a:pt x="204" y="280"/>
                    <a:pt x="199" y="268"/>
                    <a:pt x="197" y="255"/>
                  </a:cubicBezTo>
                  <a:cubicBezTo>
                    <a:pt x="197" y="255"/>
                    <a:pt x="198" y="255"/>
                    <a:pt x="198" y="255"/>
                  </a:cubicBezTo>
                  <a:close/>
                  <a:moveTo>
                    <a:pt x="140" y="266"/>
                  </a:moveTo>
                  <a:cubicBezTo>
                    <a:pt x="140" y="266"/>
                    <a:pt x="140" y="266"/>
                    <a:pt x="140" y="266"/>
                  </a:cubicBezTo>
                  <a:cubicBezTo>
                    <a:pt x="151" y="258"/>
                    <a:pt x="163" y="253"/>
                    <a:pt x="176" y="253"/>
                  </a:cubicBezTo>
                  <a:cubicBezTo>
                    <a:pt x="172" y="265"/>
                    <a:pt x="163" y="275"/>
                    <a:pt x="153" y="284"/>
                  </a:cubicBezTo>
                  <a:cubicBezTo>
                    <a:pt x="141" y="292"/>
                    <a:pt x="130" y="297"/>
                    <a:pt x="118" y="299"/>
                  </a:cubicBezTo>
                  <a:cubicBezTo>
                    <a:pt x="121" y="286"/>
                    <a:pt x="128" y="274"/>
                    <a:pt x="140" y="266"/>
                  </a:cubicBezTo>
                  <a:close/>
                  <a:moveTo>
                    <a:pt x="134" y="361"/>
                  </a:moveTo>
                  <a:cubicBezTo>
                    <a:pt x="134" y="361"/>
                    <a:pt x="134" y="361"/>
                    <a:pt x="134" y="361"/>
                  </a:cubicBezTo>
                  <a:cubicBezTo>
                    <a:pt x="132" y="360"/>
                    <a:pt x="130" y="357"/>
                    <a:pt x="128" y="356"/>
                  </a:cubicBezTo>
                  <a:cubicBezTo>
                    <a:pt x="119" y="343"/>
                    <a:pt x="115" y="329"/>
                    <a:pt x="115" y="315"/>
                  </a:cubicBezTo>
                  <a:cubicBezTo>
                    <a:pt x="115" y="314"/>
                    <a:pt x="115" y="314"/>
                    <a:pt x="115" y="314"/>
                  </a:cubicBezTo>
                  <a:cubicBezTo>
                    <a:pt x="127" y="319"/>
                    <a:pt x="137" y="327"/>
                    <a:pt x="145" y="339"/>
                  </a:cubicBezTo>
                  <a:cubicBezTo>
                    <a:pt x="151" y="345"/>
                    <a:pt x="156" y="354"/>
                    <a:pt x="158" y="361"/>
                  </a:cubicBezTo>
                  <a:cubicBezTo>
                    <a:pt x="159" y="366"/>
                    <a:pt x="160" y="372"/>
                    <a:pt x="161" y="378"/>
                  </a:cubicBezTo>
                  <a:cubicBezTo>
                    <a:pt x="150" y="375"/>
                    <a:pt x="141" y="370"/>
                    <a:pt x="134" y="361"/>
                  </a:cubicBezTo>
                  <a:close/>
                  <a:moveTo>
                    <a:pt x="140" y="308"/>
                  </a:moveTo>
                  <a:cubicBezTo>
                    <a:pt x="140" y="308"/>
                    <a:pt x="140" y="308"/>
                    <a:pt x="140" y="308"/>
                  </a:cubicBezTo>
                  <a:cubicBezTo>
                    <a:pt x="157" y="299"/>
                    <a:pt x="172" y="288"/>
                    <a:pt x="186" y="274"/>
                  </a:cubicBezTo>
                  <a:cubicBezTo>
                    <a:pt x="194" y="291"/>
                    <a:pt x="204" y="307"/>
                    <a:pt x="218" y="321"/>
                  </a:cubicBezTo>
                  <a:cubicBezTo>
                    <a:pt x="200" y="329"/>
                    <a:pt x="185" y="341"/>
                    <a:pt x="172" y="355"/>
                  </a:cubicBezTo>
                  <a:cubicBezTo>
                    <a:pt x="165" y="340"/>
                    <a:pt x="153" y="325"/>
                    <a:pt x="140" y="308"/>
                  </a:cubicBezTo>
                  <a:close/>
                  <a:moveTo>
                    <a:pt x="177" y="380"/>
                  </a:moveTo>
                  <a:cubicBezTo>
                    <a:pt x="177" y="380"/>
                    <a:pt x="177" y="380"/>
                    <a:pt x="177" y="380"/>
                  </a:cubicBezTo>
                  <a:cubicBezTo>
                    <a:pt x="180" y="373"/>
                    <a:pt x="184" y="367"/>
                    <a:pt x="189" y="361"/>
                  </a:cubicBezTo>
                  <a:cubicBezTo>
                    <a:pt x="192" y="357"/>
                    <a:pt x="196" y="354"/>
                    <a:pt x="200" y="350"/>
                  </a:cubicBezTo>
                  <a:cubicBezTo>
                    <a:pt x="213" y="341"/>
                    <a:pt x="225" y="336"/>
                    <a:pt x="241" y="334"/>
                  </a:cubicBezTo>
                  <a:cubicBezTo>
                    <a:pt x="238" y="345"/>
                    <a:pt x="232" y="354"/>
                    <a:pt x="224" y="361"/>
                  </a:cubicBezTo>
                  <a:cubicBezTo>
                    <a:pt x="222" y="364"/>
                    <a:pt x="220" y="365"/>
                    <a:pt x="218" y="367"/>
                  </a:cubicBezTo>
                  <a:cubicBezTo>
                    <a:pt x="206" y="376"/>
                    <a:pt x="191" y="381"/>
                    <a:pt x="177" y="380"/>
                  </a:cubicBezTo>
                  <a:close/>
                  <a:moveTo>
                    <a:pt x="195" y="419"/>
                  </a:moveTo>
                  <a:cubicBezTo>
                    <a:pt x="195" y="419"/>
                    <a:pt x="195" y="419"/>
                    <a:pt x="195" y="419"/>
                  </a:cubicBezTo>
                  <a:cubicBezTo>
                    <a:pt x="203" y="407"/>
                    <a:pt x="213" y="398"/>
                    <a:pt x="225" y="394"/>
                  </a:cubicBezTo>
                  <a:cubicBezTo>
                    <a:pt x="225" y="407"/>
                    <a:pt x="221" y="419"/>
                    <a:pt x="213" y="432"/>
                  </a:cubicBezTo>
                  <a:cubicBezTo>
                    <a:pt x="206" y="443"/>
                    <a:pt x="198" y="452"/>
                    <a:pt x="187" y="458"/>
                  </a:cubicBezTo>
                  <a:cubicBezTo>
                    <a:pt x="185" y="444"/>
                    <a:pt x="188" y="432"/>
                    <a:pt x="195" y="419"/>
                  </a:cubicBezTo>
                  <a:close/>
                  <a:moveTo>
                    <a:pt x="125" y="506"/>
                  </a:moveTo>
                  <a:cubicBezTo>
                    <a:pt x="125" y="506"/>
                    <a:pt x="125" y="506"/>
                    <a:pt x="125" y="506"/>
                  </a:cubicBezTo>
                  <a:cubicBezTo>
                    <a:pt x="141" y="497"/>
                    <a:pt x="158" y="499"/>
                    <a:pt x="177" y="511"/>
                  </a:cubicBezTo>
                  <a:cubicBezTo>
                    <a:pt x="159" y="519"/>
                    <a:pt x="141" y="517"/>
                    <a:pt x="125" y="506"/>
                  </a:cubicBezTo>
                  <a:close/>
                  <a:moveTo>
                    <a:pt x="205" y="528"/>
                  </a:moveTo>
                  <a:cubicBezTo>
                    <a:pt x="205" y="528"/>
                    <a:pt x="205" y="528"/>
                    <a:pt x="205" y="528"/>
                  </a:cubicBezTo>
                  <a:cubicBezTo>
                    <a:pt x="199" y="543"/>
                    <a:pt x="192" y="556"/>
                    <a:pt x="183" y="567"/>
                  </a:cubicBezTo>
                  <a:cubicBezTo>
                    <a:pt x="177" y="575"/>
                    <a:pt x="169" y="581"/>
                    <a:pt x="160" y="587"/>
                  </a:cubicBezTo>
                  <a:cubicBezTo>
                    <a:pt x="161" y="568"/>
                    <a:pt x="169" y="551"/>
                    <a:pt x="183" y="539"/>
                  </a:cubicBezTo>
                  <a:cubicBezTo>
                    <a:pt x="188" y="534"/>
                    <a:pt x="194" y="531"/>
                    <a:pt x="200" y="528"/>
                  </a:cubicBezTo>
                  <a:cubicBezTo>
                    <a:pt x="202" y="527"/>
                    <a:pt x="204" y="526"/>
                    <a:pt x="206" y="525"/>
                  </a:cubicBezTo>
                  <a:cubicBezTo>
                    <a:pt x="205" y="526"/>
                    <a:pt x="205" y="527"/>
                    <a:pt x="205" y="528"/>
                  </a:cubicBezTo>
                  <a:close/>
                  <a:moveTo>
                    <a:pt x="218" y="506"/>
                  </a:moveTo>
                  <a:cubicBezTo>
                    <a:pt x="218" y="506"/>
                    <a:pt x="218" y="506"/>
                    <a:pt x="218" y="506"/>
                  </a:cubicBezTo>
                  <a:cubicBezTo>
                    <a:pt x="205" y="498"/>
                    <a:pt x="196" y="488"/>
                    <a:pt x="191" y="474"/>
                  </a:cubicBezTo>
                  <a:cubicBezTo>
                    <a:pt x="191" y="474"/>
                    <a:pt x="191" y="474"/>
                    <a:pt x="191" y="473"/>
                  </a:cubicBezTo>
                  <a:cubicBezTo>
                    <a:pt x="203" y="474"/>
                    <a:pt x="216" y="477"/>
                    <a:pt x="228" y="485"/>
                  </a:cubicBezTo>
                  <a:cubicBezTo>
                    <a:pt x="241" y="492"/>
                    <a:pt x="250" y="502"/>
                    <a:pt x="257" y="515"/>
                  </a:cubicBezTo>
                  <a:cubicBezTo>
                    <a:pt x="244" y="516"/>
                    <a:pt x="231" y="513"/>
                    <a:pt x="218" y="506"/>
                  </a:cubicBezTo>
                  <a:close/>
                  <a:moveTo>
                    <a:pt x="259" y="490"/>
                  </a:moveTo>
                  <a:cubicBezTo>
                    <a:pt x="259" y="490"/>
                    <a:pt x="259" y="490"/>
                    <a:pt x="259" y="490"/>
                  </a:cubicBezTo>
                  <a:cubicBezTo>
                    <a:pt x="247" y="478"/>
                    <a:pt x="231" y="469"/>
                    <a:pt x="212" y="459"/>
                  </a:cubicBezTo>
                  <a:cubicBezTo>
                    <a:pt x="224" y="444"/>
                    <a:pt x="233" y="428"/>
                    <a:pt x="241" y="410"/>
                  </a:cubicBezTo>
                  <a:cubicBezTo>
                    <a:pt x="255" y="423"/>
                    <a:pt x="270" y="432"/>
                    <a:pt x="288" y="441"/>
                  </a:cubicBezTo>
                  <a:cubicBezTo>
                    <a:pt x="275" y="456"/>
                    <a:pt x="266" y="472"/>
                    <a:pt x="259" y="490"/>
                  </a:cubicBezTo>
                  <a:close/>
                  <a:moveTo>
                    <a:pt x="244" y="388"/>
                  </a:moveTo>
                  <a:cubicBezTo>
                    <a:pt x="244" y="388"/>
                    <a:pt x="244" y="388"/>
                    <a:pt x="244" y="388"/>
                  </a:cubicBezTo>
                  <a:cubicBezTo>
                    <a:pt x="244" y="388"/>
                    <a:pt x="245" y="388"/>
                    <a:pt x="246" y="388"/>
                  </a:cubicBezTo>
                  <a:cubicBezTo>
                    <a:pt x="259" y="386"/>
                    <a:pt x="271" y="389"/>
                    <a:pt x="283" y="397"/>
                  </a:cubicBezTo>
                  <a:cubicBezTo>
                    <a:pt x="296" y="404"/>
                    <a:pt x="304" y="413"/>
                    <a:pt x="310" y="425"/>
                  </a:cubicBezTo>
                  <a:cubicBezTo>
                    <a:pt x="309" y="425"/>
                    <a:pt x="308" y="425"/>
                    <a:pt x="307" y="425"/>
                  </a:cubicBezTo>
                  <a:cubicBezTo>
                    <a:pt x="295" y="425"/>
                    <a:pt x="283" y="422"/>
                    <a:pt x="272" y="416"/>
                  </a:cubicBezTo>
                  <a:cubicBezTo>
                    <a:pt x="260" y="408"/>
                    <a:pt x="251" y="399"/>
                    <a:pt x="244" y="388"/>
                  </a:cubicBezTo>
                  <a:close/>
                  <a:moveTo>
                    <a:pt x="306" y="483"/>
                  </a:moveTo>
                  <a:cubicBezTo>
                    <a:pt x="306" y="483"/>
                    <a:pt x="306" y="483"/>
                    <a:pt x="306" y="483"/>
                  </a:cubicBezTo>
                  <a:cubicBezTo>
                    <a:pt x="297" y="497"/>
                    <a:pt x="286" y="506"/>
                    <a:pt x="272" y="511"/>
                  </a:cubicBezTo>
                  <a:cubicBezTo>
                    <a:pt x="273" y="499"/>
                    <a:pt x="276" y="487"/>
                    <a:pt x="284" y="475"/>
                  </a:cubicBezTo>
                  <a:cubicBezTo>
                    <a:pt x="291" y="462"/>
                    <a:pt x="301" y="451"/>
                    <a:pt x="314" y="445"/>
                  </a:cubicBezTo>
                  <a:cubicBezTo>
                    <a:pt x="316" y="458"/>
                    <a:pt x="313" y="471"/>
                    <a:pt x="306" y="483"/>
                  </a:cubicBezTo>
                  <a:close/>
                  <a:moveTo>
                    <a:pt x="405" y="427"/>
                  </a:moveTo>
                  <a:cubicBezTo>
                    <a:pt x="405" y="427"/>
                    <a:pt x="405" y="427"/>
                    <a:pt x="405" y="427"/>
                  </a:cubicBezTo>
                  <a:cubicBezTo>
                    <a:pt x="384" y="432"/>
                    <a:pt x="363" y="430"/>
                    <a:pt x="344" y="420"/>
                  </a:cubicBezTo>
                  <a:cubicBezTo>
                    <a:pt x="363" y="413"/>
                    <a:pt x="383" y="416"/>
                    <a:pt x="405" y="427"/>
                  </a:cubicBezTo>
                  <a:close/>
                  <a:moveTo>
                    <a:pt x="365" y="361"/>
                  </a:moveTo>
                  <a:cubicBezTo>
                    <a:pt x="365" y="361"/>
                    <a:pt x="365" y="361"/>
                    <a:pt x="365" y="361"/>
                  </a:cubicBezTo>
                  <a:cubicBezTo>
                    <a:pt x="354" y="376"/>
                    <a:pt x="341" y="386"/>
                    <a:pt x="322" y="391"/>
                  </a:cubicBezTo>
                  <a:cubicBezTo>
                    <a:pt x="328" y="379"/>
                    <a:pt x="334" y="369"/>
                    <a:pt x="341" y="361"/>
                  </a:cubicBezTo>
                  <a:cubicBezTo>
                    <a:pt x="350" y="351"/>
                    <a:pt x="362" y="345"/>
                    <a:pt x="375" y="345"/>
                  </a:cubicBezTo>
                  <a:cubicBezTo>
                    <a:pt x="372" y="351"/>
                    <a:pt x="369" y="357"/>
                    <a:pt x="365" y="361"/>
                  </a:cubicBezTo>
                  <a:close/>
                  <a:moveTo>
                    <a:pt x="316" y="361"/>
                  </a:moveTo>
                  <a:cubicBezTo>
                    <a:pt x="316" y="361"/>
                    <a:pt x="316" y="361"/>
                    <a:pt x="316" y="361"/>
                  </a:cubicBezTo>
                  <a:cubicBezTo>
                    <a:pt x="311" y="373"/>
                    <a:pt x="310" y="386"/>
                    <a:pt x="312" y="403"/>
                  </a:cubicBezTo>
                  <a:cubicBezTo>
                    <a:pt x="307" y="395"/>
                    <a:pt x="299" y="389"/>
                    <a:pt x="291" y="384"/>
                  </a:cubicBezTo>
                  <a:cubicBezTo>
                    <a:pt x="274" y="375"/>
                    <a:pt x="258" y="372"/>
                    <a:pt x="240" y="375"/>
                  </a:cubicBezTo>
                  <a:cubicBezTo>
                    <a:pt x="240" y="375"/>
                    <a:pt x="239" y="375"/>
                    <a:pt x="238" y="375"/>
                  </a:cubicBezTo>
                  <a:cubicBezTo>
                    <a:pt x="236" y="375"/>
                    <a:pt x="234" y="376"/>
                    <a:pt x="232" y="376"/>
                  </a:cubicBezTo>
                  <a:cubicBezTo>
                    <a:pt x="230" y="376"/>
                    <a:pt x="228" y="377"/>
                    <a:pt x="227" y="378"/>
                  </a:cubicBezTo>
                  <a:cubicBezTo>
                    <a:pt x="233" y="373"/>
                    <a:pt x="239" y="367"/>
                    <a:pt x="243" y="361"/>
                  </a:cubicBezTo>
                  <a:cubicBezTo>
                    <a:pt x="247" y="355"/>
                    <a:pt x="251" y="348"/>
                    <a:pt x="253" y="341"/>
                  </a:cubicBezTo>
                  <a:cubicBezTo>
                    <a:pt x="254" y="339"/>
                    <a:pt x="255" y="337"/>
                    <a:pt x="255" y="335"/>
                  </a:cubicBezTo>
                  <a:cubicBezTo>
                    <a:pt x="257" y="338"/>
                    <a:pt x="257" y="338"/>
                    <a:pt x="257" y="338"/>
                  </a:cubicBezTo>
                  <a:cubicBezTo>
                    <a:pt x="303" y="307"/>
                    <a:pt x="348" y="302"/>
                    <a:pt x="391" y="323"/>
                  </a:cubicBezTo>
                  <a:cubicBezTo>
                    <a:pt x="352" y="326"/>
                    <a:pt x="327" y="339"/>
                    <a:pt x="316" y="361"/>
                  </a:cubicBezTo>
                  <a:close/>
                  <a:moveTo>
                    <a:pt x="390" y="295"/>
                  </a:moveTo>
                  <a:cubicBezTo>
                    <a:pt x="390" y="295"/>
                    <a:pt x="390" y="295"/>
                    <a:pt x="390" y="295"/>
                  </a:cubicBezTo>
                  <a:cubicBezTo>
                    <a:pt x="356" y="280"/>
                    <a:pt x="331" y="261"/>
                    <a:pt x="315" y="239"/>
                  </a:cubicBezTo>
                  <a:cubicBezTo>
                    <a:pt x="332" y="252"/>
                    <a:pt x="354" y="254"/>
                    <a:pt x="380" y="245"/>
                  </a:cubicBezTo>
                  <a:cubicBezTo>
                    <a:pt x="385" y="244"/>
                    <a:pt x="390" y="242"/>
                    <a:pt x="394" y="240"/>
                  </a:cubicBezTo>
                  <a:cubicBezTo>
                    <a:pt x="395" y="239"/>
                    <a:pt x="395" y="239"/>
                    <a:pt x="395" y="239"/>
                  </a:cubicBezTo>
                  <a:cubicBezTo>
                    <a:pt x="394" y="238"/>
                    <a:pt x="394" y="236"/>
                    <a:pt x="392" y="235"/>
                  </a:cubicBezTo>
                  <a:cubicBezTo>
                    <a:pt x="390" y="232"/>
                    <a:pt x="387" y="229"/>
                    <a:pt x="384" y="227"/>
                  </a:cubicBezTo>
                  <a:cubicBezTo>
                    <a:pt x="365" y="213"/>
                    <a:pt x="345" y="208"/>
                    <a:pt x="324" y="212"/>
                  </a:cubicBezTo>
                  <a:cubicBezTo>
                    <a:pt x="331" y="210"/>
                    <a:pt x="338" y="205"/>
                    <a:pt x="346" y="201"/>
                  </a:cubicBezTo>
                  <a:cubicBezTo>
                    <a:pt x="360" y="190"/>
                    <a:pt x="369" y="174"/>
                    <a:pt x="373" y="158"/>
                  </a:cubicBezTo>
                  <a:cubicBezTo>
                    <a:pt x="375" y="156"/>
                    <a:pt x="375" y="152"/>
                    <a:pt x="375" y="149"/>
                  </a:cubicBezTo>
                  <a:cubicBezTo>
                    <a:pt x="375" y="147"/>
                    <a:pt x="375" y="145"/>
                    <a:pt x="376" y="143"/>
                  </a:cubicBezTo>
                  <a:cubicBezTo>
                    <a:pt x="376" y="143"/>
                    <a:pt x="376" y="143"/>
                    <a:pt x="376" y="142"/>
                  </a:cubicBezTo>
                  <a:cubicBezTo>
                    <a:pt x="376" y="142"/>
                    <a:pt x="376" y="141"/>
                    <a:pt x="376" y="140"/>
                  </a:cubicBezTo>
                  <a:cubicBezTo>
                    <a:pt x="376" y="128"/>
                    <a:pt x="373" y="116"/>
                    <a:pt x="368" y="106"/>
                  </a:cubicBezTo>
                  <a:cubicBezTo>
                    <a:pt x="385" y="122"/>
                    <a:pt x="407" y="131"/>
                    <a:pt x="435" y="131"/>
                  </a:cubicBezTo>
                  <a:cubicBezTo>
                    <a:pt x="425" y="133"/>
                    <a:pt x="417" y="140"/>
                    <a:pt x="410" y="147"/>
                  </a:cubicBezTo>
                  <a:cubicBezTo>
                    <a:pt x="410" y="147"/>
                    <a:pt x="410" y="148"/>
                    <a:pt x="409" y="148"/>
                  </a:cubicBezTo>
                  <a:cubicBezTo>
                    <a:pt x="406" y="149"/>
                    <a:pt x="406" y="151"/>
                    <a:pt x="404" y="152"/>
                  </a:cubicBezTo>
                  <a:cubicBezTo>
                    <a:pt x="403" y="154"/>
                    <a:pt x="403" y="156"/>
                    <a:pt x="402" y="156"/>
                  </a:cubicBezTo>
                  <a:cubicBezTo>
                    <a:pt x="390" y="171"/>
                    <a:pt x="384" y="190"/>
                    <a:pt x="386" y="209"/>
                  </a:cubicBezTo>
                  <a:cubicBezTo>
                    <a:pt x="387" y="219"/>
                    <a:pt x="389" y="227"/>
                    <a:pt x="392" y="235"/>
                  </a:cubicBezTo>
                  <a:cubicBezTo>
                    <a:pt x="394" y="236"/>
                    <a:pt x="395" y="238"/>
                    <a:pt x="397" y="239"/>
                  </a:cubicBezTo>
                  <a:cubicBezTo>
                    <a:pt x="396" y="239"/>
                    <a:pt x="395" y="239"/>
                    <a:pt x="395" y="239"/>
                  </a:cubicBezTo>
                  <a:cubicBezTo>
                    <a:pt x="398" y="245"/>
                    <a:pt x="403" y="251"/>
                    <a:pt x="407" y="256"/>
                  </a:cubicBezTo>
                  <a:cubicBezTo>
                    <a:pt x="410" y="258"/>
                    <a:pt x="411" y="261"/>
                    <a:pt x="414" y="262"/>
                  </a:cubicBezTo>
                  <a:cubicBezTo>
                    <a:pt x="414" y="262"/>
                    <a:pt x="415" y="263"/>
                    <a:pt x="416" y="264"/>
                  </a:cubicBezTo>
                  <a:cubicBezTo>
                    <a:pt x="428" y="273"/>
                    <a:pt x="441" y="278"/>
                    <a:pt x="456" y="280"/>
                  </a:cubicBezTo>
                  <a:cubicBezTo>
                    <a:pt x="445" y="304"/>
                    <a:pt x="424" y="308"/>
                    <a:pt x="390" y="295"/>
                  </a:cubicBezTo>
                  <a:close/>
                  <a:moveTo>
                    <a:pt x="323" y="227"/>
                  </a:moveTo>
                  <a:cubicBezTo>
                    <a:pt x="323" y="227"/>
                    <a:pt x="323" y="227"/>
                    <a:pt x="323" y="227"/>
                  </a:cubicBezTo>
                  <a:cubicBezTo>
                    <a:pt x="341" y="221"/>
                    <a:pt x="360" y="224"/>
                    <a:pt x="377" y="235"/>
                  </a:cubicBezTo>
                  <a:cubicBezTo>
                    <a:pt x="357" y="239"/>
                    <a:pt x="338" y="236"/>
                    <a:pt x="323" y="227"/>
                  </a:cubicBezTo>
                  <a:close/>
                  <a:moveTo>
                    <a:pt x="469" y="266"/>
                  </a:moveTo>
                  <a:cubicBezTo>
                    <a:pt x="469" y="266"/>
                    <a:pt x="469" y="266"/>
                    <a:pt x="469" y="266"/>
                  </a:cubicBezTo>
                  <a:cubicBezTo>
                    <a:pt x="453" y="267"/>
                    <a:pt x="439" y="264"/>
                    <a:pt x="426" y="255"/>
                  </a:cubicBezTo>
                  <a:cubicBezTo>
                    <a:pt x="437" y="248"/>
                    <a:pt x="449" y="244"/>
                    <a:pt x="463" y="242"/>
                  </a:cubicBezTo>
                  <a:cubicBezTo>
                    <a:pt x="479" y="242"/>
                    <a:pt x="492" y="244"/>
                    <a:pt x="505" y="251"/>
                  </a:cubicBezTo>
                  <a:cubicBezTo>
                    <a:pt x="494" y="259"/>
                    <a:pt x="482" y="265"/>
                    <a:pt x="469" y="266"/>
                  </a:cubicBezTo>
                  <a:close/>
                  <a:moveTo>
                    <a:pt x="511" y="160"/>
                  </a:moveTo>
                  <a:cubicBezTo>
                    <a:pt x="511" y="160"/>
                    <a:pt x="511" y="160"/>
                    <a:pt x="511" y="160"/>
                  </a:cubicBezTo>
                  <a:cubicBezTo>
                    <a:pt x="512" y="160"/>
                    <a:pt x="512" y="161"/>
                    <a:pt x="513" y="162"/>
                  </a:cubicBezTo>
                  <a:cubicBezTo>
                    <a:pt x="520" y="171"/>
                    <a:pt x="526" y="183"/>
                    <a:pt x="527" y="197"/>
                  </a:cubicBezTo>
                  <a:cubicBezTo>
                    <a:pt x="528" y="211"/>
                    <a:pt x="525" y="224"/>
                    <a:pt x="518" y="236"/>
                  </a:cubicBezTo>
                  <a:cubicBezTo>
                    <a:pt x="517" y="235"/>
                    <a:pt x="517" y="234"/>
                    <a:pt x="516" y="234"/>
                  </a:cubicBezTo>
                  <a:cubicBezTo>
                    <a:pt x="510" y="224"/>
                    <a:pt x="506" y="212"/>
                    <a:pt x="505" y="199"/>
                  </a:cubicBezTo>
                  <a:cubicBezTo>
                    <a:pt x="504" y="185"/>
                    <a:pt x="505" y="171"/>
                    <a:pt x="511" y="160"/>
                  </a:cubicBezTo>
                  <a:close/>
                  <a:moveTo>
                    <a:pt x="486" y="277"/>
                  </a:moveTo>
                  <a:cubicBezTo>
                    <a:pt x="486" y="277"/>
                    <a:pt x="486" y="277"/>
                    <a:pt x="486" y="277"/>
                  </a:cubicBezTo>
                  <a:cubicBezTo>
                    <a:pt x="497" y="273"/>
                    <a:pt x="509" y="267"/>
                    <a:pt x="517" y="258"/>
                  </a:cubicBezTo>
                  <a:cubicBezTo>
                    <a:pt x="519" y="257"/>
                    <a:pt x="521" y="255"/>
                    <a:pt x="523" y="253"/>
                  </a:cubicBezTo>
                  <a:cubicBezTo>
                    <a:pt x="524" y="251"/>
                    <a:pt x="526" y="249"/>
                    <a:pt x="527" y="248"/>
                  </a:cubicBezTo>
                  <a:cubicBezTo>
                    <a:pt x="527" y="247"/>
                    <a:pt x="528" y="247"/>
                    <a:pt x="528" y="247"/>
                  </a:cubicBezTo>
                  <a:cubicBezTo>
                    <a:pt x="528" y="246"/>
                    <a:pt x="528" y="246"/>
                    <a:pt x="528" y="245"/>
                  </a:cubicBezTo>
                  <a:cubicBezTo>
                    <a:pt x="532" y="239"/>
                    <a:pt x="535" y="234"/>
                    <a:pt x="538" y="227"/>
                  </a:cubicBezTo>
                  <a:cubicBezTo>
                    <a:pt x="536" y="227"/>
                    <a:pt x="535" y="227"/>
                    <a:pt x="535" y="227"/>
                  </a:cubicBezTo>
                  <a:cubicBezTo>
                    <a:pt x="536" y="225"/>
                    <a:pt x="538" y="224"/>
                    <a:pt x="539" y="221"/>
                  </a:cubicBezTo>
                  <a:cubicBezTo>
                    <a:pt x="541" y="213"/>
                    <a:pt x="542" y="205"/>
                    <a:pt x="541" y="196"/>
                  </a:cubicBezTo>
                  <a:cubicBezTo>
                    <a:pt x="539" y="177"/>
                    <a:pt x="532" y="162"/>
                    <a:pt x="520" y="149"/>
                  </a:cubicBezTo>
                  <a:cubicBezTo>
                    <a:pt x="519" y="149"/>
                    <a:pt x="519" y="148"/>
                    <a:pt x="519" y="148"/>
                  </a:cubicBezTo>
                  <a:cubicBezTo>
                    <a:pt x="516" y="146"/>
                    <a:pt x="516" y="144"/>
                    <a:pt x="513" y="143"/>
                  </a:cubicBezTo>
                  <a:cubicBezTo>
                    <a:pt x="511" y="141"/>
                    <a:pt x="509" y="140"/>
                    <a:pt x="506" y="138"/>
                  </a:cubicBezTo>
                  <a:cubicBezTo>
                    <a:pt x="497" y="132"/>
                    <a:pt x="487" y="128"/>
                    <a:pt x="477" y="126"/>
                  </a:cubicBezTo>
                  <a:cubicBezTo>
                    <a:pt x="505" y="121"/>
                    <a:pt x="526" y="110"/>
                    <a:pt x="540" y="90"/>
                  </a:cubicBezTo>
                  <a:cubicBezTo>
                    <a:pt x="537" y="102"/>
                    <a:pt x="536" y="114"/>
                    <a:pt x="539" y="126"/>
                  </a:cubicBezTo>
                  <a:cubicBezTo>
                    <a:pt x="539" y="127"/>
                    <a:pt x="539" y="127"/>
                    <a:pt x="539" y="128"/>
                  </a:cubicBezTo>
                  <a:cubicBezTo>
                    <a:pt x="539" y="129"/>
                    <a:pt x="539" y="129"/>
                    <a:pt x="539" y="129"/>
                  </a:cubicBezTo>
                  <a:cubicBezTo>
                    <a:pt x="540" y="131"/>
                    <a:pt x="541" y="133"/>
                    <a:pt x="541" y="134"/>
                  </a:cubicBezTo>
                  <a:cubicBezTo>
                    <a:pt x="542" y="137"/>
                    <a:pt x="543" y="140"/>
                    <a:pt x="544" y="143"/>
                  </a:cubicBezTo>
                  <a:cubicBezTo>
                    <a:pt x="551" y="159"/>
                    <a:pt x="563" y="171"/>
                    <a:pt x="579" y="180"/>
                  </a:cubicBezTo>
                  <a:cubicBezTo>
                    <a:pt x="587" y="184"/>
                    <a:pt x="595" y="186"/>
                    <a:pt x="603" y="188"/>
                  </a:cubicBezTo>
                  <a:cubicBezTo>
                    <a:pt x="581" y="187"/>
                    <a:pt x="563" y="196"/>
                    <a:pt x="547" y="212"/>
                  </a:cubicBezTo>
                  <a:cubicBezTo>
                    <a:pt x="544" y="215"/>
                    <a:pt x="542" y="218"/>
                    <a:pt x="539" y="221"/>
                  </a:cubicBezTo>
                  <a:cubicBezTo>
                    <a:pt x="539" y="224"/>
                    <a:pt x="538" y="225"/>
                    <a:pt x="538" y="227"/>
                  </a:cubicBezTo>
                  <a:cubicBezTo>
                    <a:pt x="538" y="227"/>
                    <a:pt x="538" y="227"/>
                    <a:pt x="538" y="227"/>
                  </a:cubicBezTo>
                  <a:cubicBezTo>
                    <a:pt x="543" y="229"/>
                    <a:pt x="547" y="230"/>
                    <a:pt x="553" y="231"/>
                  </a:cubicBezTo>
                  <a:cubicBezTo>
                    <a:pt x="580" y="235"/>
                    <a:pt x="601" y="228"/>
                    <a:pt x="616" y="212"/>
                  </a:cubicBezTo>
                  <a:cubicBezTo>
                    <a:pt x="604" y="237"/>
                    <a:pt x="583" y="260"/>
                    <a:pt x="553" y="280"/>
                  </a:cubicBezTo>
                  <a:cubicBezTo>
                    <a:pt x="521" y="300"/>
                    <a:pt x="500" y="299"/>
                    <a:pt x="486" y="277"/>
                  </a:cubicBezTo>
                  <a:close/>
                  <a:moveTo>
                    <a:pt x="607" y="201"/>
                  </a:moveTo>
                  <a:cubicBezTo>
                    <a:pt x="607" y="201"/>
                    <a:pt x="607" y="201"/>
                    <a:pt x="607" y="201"/>
                  </a:cubicBezTo>
                  <a:cubicBezTo>
                    <a:pt x="593" y="213"/>
                    <a:pt x="575" y="220"/>
                    <a:pt x="554" y="220"/>
                  </a:cubicBezTo>
                  <a:cubicBezTo>
                    <a:pt x="569" y="205"/>
                    <a:pt x="588" y="199"/>
                    <a:pt x="607" y="201"/>
                  </a:cubicBezTo>
                  <a:close/>
                  <a:moveTo>
                    <a:pt x="560" y="413"/>
                  </a:moveTo>
                  <a:cubicBezTo>
                    <a:pt x="560" y="413"/>
                    <a:pt x="560" y="413"/>
                    <a:pt x="560" y="413"/>
                  </a:cubicBezTo>
                  <a:cubicBezTo>
                    <a:pt x="580" y="398"/>
                    <a:pt x="600" y="393"/>
                    <a:pt x="619" y="396"/>
                  </a:cubicBezTo>
                  <a:cubicBezTo>
                    <a:pt x="602" y="409"/>
                    <a:pt x="582" y="415"/>
                    <a:pt x="560" y="413"/>
                  </a:cubicBezTo>
                  <a:close/>
                  <a:moveTo>
                    <a:pt x="622" y="361"/>
                  </a:moveTo>
                  <a:cubicBezTo>
                    <a:pt x="622" y="361"/>
                    <a:pt x="622" y="361"/>
                    <a:pt x="622" y="361"/>
                  </a:cubicBezTo>
                  <a:cubicBezTo>
                    <a:pt x="603" y="357"/>
                    <a:pt x="588" y="345"/>
                    <a:pt x="576" y="327"/>
                  </a:cubicBezTo>
                  <a:cubicBezTo>
                    <a:pt x="597" y="323"/>
                    <a:pt x="616" y="335"/>
                    <a:pt x="635" y="361"/>
                  </a:cubicBezTo>
                  <a:cubicBezTo>
                    <a:pt x="635" y="363"/>
                    <a:pt x="636" y="364"/>
                    <a:pt x="636" y="364"/>
                  </a:cubicBezTo>
                  <a:cubicBezTo>
                    <a:pt x="631" y="364"/>
                    <a:pt x="627" y="363"/>
                    <a:pt x="622" y="361"/>
                  </a:cubicBezTo>
                  <a:close/>
                  <a:moveTo>
                    <a:pt x="647" y="361"/>
                  </a:moveTo>
                  <a:cubicBezTo>
                    <a:pt x="647" y="361"/>
                    <a:pt x="647" y="361"/>
                    <a:pt x="647" y="361"/>
                  </a:cubicBezTo>
                  <a:cubicBezTo>
                    <a:pt x="641" y="321"/>
                    <a:pt x="610" y="304"/>
                    <a:pt x="557" y="308"/>
                  </a:cubicBezTo>
                  <a:cubicBezTo>
                    <a:pt x="595" y="280"/>
                    <a:pt x="640" y="277"/>
                    <a:pt x="691" y="300"/>
                  </a:cubicBezTo>
                  <a:cubicBezTo>
                    <a:pt x="691" y="296"/>
                    <a:pt x="691" y="296"/>
                    <a:pt x="691" y="296"/>
                  </a:cubicBezTo>
                  <a:cubicBezTo>
                    <a:pt x="693" y="298"/>
                    <a:pt x="694" y="300"/>
                    <a:pt x="695" y="302"/>
                  </a:cubicBezTo>
                  <a:cubicBezTo>
                    <a:pt x="702" y="315"/>
                    <a:pt x="713" y="326"/>
                    <a:pt x="727" y="333"/>
                  </a:cubicBezTo>
                  <a:cubicBezTo>
                    <a:pt x="727" y="334"/>
                    <a:pt x="727" y="334"/>
                    <a:pt x="727" y="334"/>
                  </a:cubicBezTo>
                  <a:cubicBezTo>
                    <a:pt x="726" y="333"/>
                    <a:pt x="724" y="333"/>
                    <a:pt x="722" y="333"/>
                  </a:cubicBezTo>
                  <a:cubicBezTo>
                    <a:pt x="720" y="333"/>
                    <a:pt x="717" y="333"/>
                    <a:pt x="716" y="333"/>
                  </a:cubicBezTo>
                  <a:cubicBezTo>
                    <a:pt x="715" y="333"/>
                    <a:pt x="714" y="333"/>
                    <a:pt x="713" y="333"/>
                  </a:cubicBezTo>
                  <a:cubicBezTo>
                    <a:pt x="696" y="333"/>
                    <a:pt x="679" y="339"/>
                    <a:pt x="666" y="351"/>
                  </a:cubicBezTo>
                  <a:cubicBezTo>
                    <a:pt x="662" y="355"/>
                    <a:pt x="659" y="358"/>
                    <a:pt x="656" y="361"/>
                  </a:cubicBezTo>
                  <a:cubicBezTo>
                    <a:pt x="653" y="365"/>
                    <a:pt x="650" y="369"/>
                    <a:pt x="648" y="373"/>
                  </a:cubicBezTo>
                  <a:cubicBezTo>
                    <a:pt x="648" y="369"/>
                    <a:pt x="648" y="365"/>
                    <a:pt x="647" y="361"/>
                  </a:cubicBezTo>
                  <a:close/>
                  <a:moveTo>
                    <a:pt x="712" y="347"/>
                  </a:moveTo>
                  <a:cubicBezTo>
                    <a:pt x="712" y="347"/>
                    <a:pt x="712" y="347"/>
                    <a:pt x="712" y="347"/>
                  </a:cubicBezTo>
                  <a:cubicBezTo>
                    <a:pt x="710" y="352"/>
                    <a:pt x="707" y="357"/>
                    <a:pt x="705" y="361"/>
                  </a:cubicBezTo>
                  <a:cubicBezTo>
                    <a:pt x="701" y="367"/>
                    <a:pt x="695" y="373"/>
                    <a:pt x="690" y="379"/>
                  </a:cubicBezTo>
                  <a:cubicBezTo>
                    <a:pt x="679" y="387"/>
                    <a:pt x="668" y="393"/>
                    <a:pt x="657" y="395"/>
                  </a:cubicBezTo>
                  <a:cubicBezTo>
                    <a:pt x="656" y="395"/>
                    <a:pt x="655" y="395"/>
                    <a:pt x="654" y="395"/>
                  </a:cubicBezTo>
                  <a:cubicBezTo>
                    <a:pt x="657" y="382"/>
                    <a:pt x="664" y="371"/>
                    <a:pt x="676" y="362"/>
                  </a:cubicBezTo>
                  <a:cubicBezTo>
                    <a:pt x="676" y="361"/>
                    <a:pt x="676" y="361"/>
                    <a:pt x="676" y="361"/>
                  </a:cubicBezTo>
                  <a:cubicBezTo>
                    <a:pt x="686" y="353"/>
                    <a:pt x="697" y="348"/>
                    <a:pt x="710" y="347"/>
                  </a:cubicBezTo>
                  <a:lnTo>
                    <a:pt x="712" y="347"/>
                  </a:lnTo>
                  <a:close/>
                  <a:moveTo>
                    <a:pt x="668" y="451"/>
                  </a:moveTo>
                  <a:cubicBezTo>
                    <a:pt x="668" y="451"/>
                    <a:pt x="668" y="451"/>
                    <a:pt x="668" y="451"/>
                  </a:cubicBezTo>
                  <a:cubicBezTo>
                    <a:pt x="659" y="441"/>
                    <a:pt x="654" y="429"/>
                    <a:pt x="653" y="416"/>
                  </a:cubicBezTo>
                  <a:cubicBezTo>
                    <a:pt x="667" y="419"/>
                    <a:pt x="679" y="428"/>
                    <a:pt x="689" y="439"/>
                  </a:cubicBezTo>
                  <a:cubicBezTo>
                    <a:pt x="697" y="450"/>
                    <a:pt x="703" y="461"/>
                    <a:pt x="706" y="473"/>
                  </a:cubicBezTo>
                  <a:cubicBezTo>
                    <a:pt x="691" y="470"/>
                    <a:pt x="679" y="463"/>
                    <a:pt x="668" y="451"/>
                  </a:cubicBezTo>
                  <a:close/>
                  <a:moveTo>
                    <a:pt x="716" y="450"/>
                  </a:moveTo>
                  <a:cubicBezTo>
                    <a:pt x="716" y="450"/>
                    <a:pt x="716" y="450"/>
                    <a:pt x="716" y="450"/>
                  </a:cubicBezTo>
                  <a:cubicBezTo>
                    <a:pt x="706" y="433"/>
                    <a:pt x="694" y="419"/>
                    <a:pt x="678" y="407"/>
                  </a:cubicBezTo>
                  <a:cubicBezTo>
                    <a:pt x="695" y="395"/>
                    <a:pt x="708" y="382"/>
                    <a:pt x="719" y="368"/>
                  </a:cubicBezTo>
                  <a:cubicBezTo>
                    <a:pt x="729" y="383"/>
                    <a:pt x="742" y="398"/>
                    <a:pt x="757" y="411"/>
                  </a:cubicBezTo>
                  <a:cubicBezTo>
                    <a:pt x="740" y="424"/>
                    <a:pt x="726" y="436"/>
                    <a:pt x="716" y="450"/>
                  </a:cubicBezTo>
                  <a:close/>
                  <a:moveTo>
                    <a:pt x="758" y="459"/>
                  </a:moveTo>
                  <a:cubicBezTo>
                    <a:pt x="758" y="459"/>
                    <a:pt x="758" y="459"/>
                    <a:pt x="758" y="459"/>
                  </a:cubicBezTo>
                  <a:cubicBezTo>
                    <a:pt x="747" y="469"/>
                    <a:pt x="735" y="473"/>
                    <a:pt x="722" y="474"/>
                  </a:cubicBezTo>
                  <a:cubicBezTo>
                    <a:pt x="726" y="460"/>
                    <a:pt x="733" y="448"/>
                    <a:pt x="745" y="439"/>
                  </a:cubicBezTo>
                  <a:cubicBezTo>
                    <a:pt x="755" y="430"/>
                    <a:pt x="766" y="424"/>
                    <a:pt x="779" y="422"/>
                  </a:cubicBezTo>
                  <a:cubicBezTo>
                    <a:pt x="779" y="422"/>
                    <a:pt x="779" y="422"/>
                    <a:pt x="779" y="423"/>
                  </a:cubicBezTo>
                  <a:cubicBezTo>
                    <a:pt x="777" y="437"/>
                    <a:pt x="770" y="449"/>
                    <a:pt x="758" y="459"/>
                  </a:cubicBezTo>
                  <a:close/>
                  <a:moveTo>
                    <a:pt x="829" y="528"/>
                  </a:moveTo>
                  <a:cubicBezTo>
                    <a:pt x="829" y="528"/>
                    <a:pt x="829" y="528"/>
                    <a:pt x="829" y="528"/>
                  </a:cubicBezTo>
                  <a:cubicBezTo>
                    <a:pt x="829" y="528"/>
                    <a:pt x="829" y="528"/>
                    <a:pt x="829" y="528"/>
                  </a:cubicBezTo>
                  <a:cubicBezTo>
                    <a:pt x="829" y="528"/>
                    <a:pt x="828" y="528"/>
                    <a:pt x="828" y="528"/>
                  </a:cubicBezTo>
                  <a:cubicBezTo>
                    <a:pt x="805" y="518"/>
                    <a:pt x="788" y="500"/>
                    <a:pt x="774" y="475"/>
                  </a:cubicBezTo>
                  <a:cubicBezTo>
                    <a:pt x="805" y="483"/>
                    <a:pt x="823" y="501"/>
                    <a:pt x="829" y="528"/>
                  </a:cubicBezTo>
                  <a:close/>
                  <a:moveTo>
                    <a:pt x="800" y="456"/>
                  </a:moveTo>
                  <a:cubicBezTo>
                    <a:pt x="800" y="456"/>
                    <a:pt x="800" y="456"/>
                    <a:pt x="800" y="456"/>
                  </a:cubicBezTo>
                  <a:cubicBezTo>
                    <a:pt x="816" y="441"/>
                    <a:pt x="833" y="436"/>
                    <a:pt x="850" y="443"/>
                  </a:cubicBezTo>
                  <a:cubicBezTo>
                    <a:pt x="836" y="457"/>
                    <a:pt x="820" y="461"/>
                    <a:pt x="800" y="456"/>
                  </a:cubicBezTo>
                  <a:close/>
                </a:path>
              </a:pathLst>
            </a:custGeom>
            <a:gradFill>
              <a:gsLst>
                <a:gs pos="74000">
                  <a:srgbClr val="B78B4A"/>
                </a:gs>
                <a:gs pos="0">
                  <a:srgbClr val="F2DA9B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7281686" y="3993512"/>
              <a:ext cx="264897" cy="427019"/>
              <a:chOff x="7387432" y="3933825"/>
              <a:chExt cx="290513" cy="468312"/>
            </a:xfrm>
          </p:grpSpPr>
          <p:sp>
            <p:nvSpPr>
              <p:cNvPr id="100" name="Freeform 8"/>
              <p:cNvSpPr>
                <a:spLocks noEditPoints="1"/>
              </p:cNvSpPr>
              <p:nvPr/>
            </p:nvSpPr>
            <p:spPr bwMode="auto">
              <a:xfrm>
                <a:off x="7474744" y="3933825"/>
                <a:ext cx="174625" cy="433387"/>
              </a:xfrm>
              <a:custGeom>
                <a:cxnLst>
                  <a:cxn ang="0">
                    <a:pos x="650" y="80"/>
                  </a:cxn>
                  <a:cxn ang="0">
                    <a:pos x="630" y="184"/>
                  </a:cxn>
                  <a:cxn ang="0">
                    <a:pos x="608" y="287"/>
                  </a:cxn>
                  <a:cxn ang="0">
                    <a:pos x="584" y="390"/>
                  </a:cxn>
                  <a:cxn ang="0">
                    <a:pos x="559" y="493"/>
                  </a:cxn>
                  <a:cxn ang="0">
                    <a:pos x="531" y="597"/>
                  </a:cxn>
                  <a:cxn ang="0">
                    <a:pos x="503" y="699"/>
                  </a:cxn>
                  <a:cxn ang="0">
                    <a:pos x="472" y="800"/>
                  </a:cxn>
                  <a:cxn ang="0">
                    <a:pos x="303" y="802"/>
                  </a:cxn>
                  <a:cxn ang="0">
                    <a:pos x="333" y="704"/>
                  </a:cxn>
                  <a:cxn ang="0">
                    <a:pos x="362" y="605"/>
                  </a:cxn>
                  <a:cxn ang="0">
                    <a:pos x="389" y="506"/>
                  </a:cxn>
                  <a:cxn ang="0">
                    <a:pos x="415" y="406"/>
                  </a:cxn>
                  <a:cxn ang="0">
                    <a:pos x="438" y="306"/>
                  </a:cxn>
                  <a:cxn ang="0">
                    <a:pos x="461" y="204"/>
                  </a:cxn>
                  <a:cxn ang="0">
                    <a:pos x="482" y="102"/>
                  </a:cxn>
                  <a:cxn ang="0">
                    <a:pos x="501" y="0"/>
                  </a:cxn>
                  <a:cxn ang="0">
                    <a:pos x="457" y="850"/>
                  </a:cxn>
                  <a:cxn ang="0">
                    <a:pos x="423" y="951"/>
                  </a:cxn>
                  <a:cxn ang="0">
                    <a:pos x="389" y="1052"/>
                  </a:cxn>
                  <a:cxn ang="0">
                    <a:pos x="353" y="1152"/>
                  </a:cxn>
                  <a:cxn ang="0">
                    <a:pos x="314" y="1250"/>
                  </a:cxn>
                  <a:cxn ang="0">
                    <a:pos x="275" y="1349"/>
                  </a:cxn>
                  <a:cxn ang="0">
                    <a:pos x="233" y="1447"/>
                  </a:cxn>
                  <a:cxn ang="0">
                    <a:pos x="191" y="1544"/>
                  </a:cxn>
                  <a:cxn ang="0">
                    <a:pos x="146" y="1640"/>
                  </a:cxn>
                  <a:cxn ang="0">
                    <a:pos x="22" y="1525"/>
                  </a:cxn>
                  <a:cxn ang="0">
                    <a:pos x="65" y="1430"/>
                  </a:cxn>
                  <a:cxn ang="0">
                    <a:pos x="106" y="1336"/>
                  </a:cxn>
                  <a:cxn ang="0">
                    <a:pos x="145" y="1241"/>
                  </a:cxn>
                  <a:cxn ang="0">
                    <a:pos x="184" y="1144"/>
                  </a:cxn>
                  <a:cxn ang="0">
                    <a:pos x="220" y="1046"/>
                  </a:cxn>
                  <a:cxn ang="0">
                    <a:pos x="254" y="949"/>
                  </a:cxn>
                  <a:cxn ang="0">
                    <a:pos x="287" y="851"/>
                  </a:cxn>
                  <a:cxn ang="0">
                    <a:pos x="457" y="850"/>
                  </a:cxn>
                </a:cxnLst>
                <a:rect l="0" t="0" r="r" b="b"/>
                <a:pathLst>
                  <a:path w="660" h="1640">
                    <a:moveTo>
                      <a:pt x="660" y="27"/>
                    </a:moveTo>
                    <a:lnTo>
                      <a:pt x="650" y="80"/>
                    </a:lnTo>
                    <a:lnTo>
                      <a:pt x="640" y="131"/>
                    </a:lnTo>
                    <a:lnTo>
                      <a:pt x="630" y="184"/>
                    </a:lnTo>
                    <a:lnTo>
                      <a:pt x="619" y="236"/>
                    </a:lnTo>
                    <a:lnTo>
                      <a:pt x="608" y="287"/>
                    </a:lnTo>
                    <a:lnTo>
                      <a:pt x="596" y="339"/>
                    </a:lnTo>
                    <a:lnTo>
                      <a:pt x="584" y="390"/>
                    </a:lnTo>
                    <a:lnTo>
                      <a:pt x="572" y="442"/>
                    </a:lnTo>
                    <a:lnTo>
                      <a:pt x="559" y="493"/>
                    </a:lnTo>
                    <a:lnTo>
                      <a:pt x="546" y="545"/>
                    </a:lnTo>
                    <a:lnTo>
                      <a:pt x="531" y="597"/>
                    </a:lnTo>
                    <a:lnTo>
                      <a:pt x="517" y="647"/>
                    </a:lnTo>
                    <a:lnTo>
                      <a:pt x="503" y="699"/>
                    </a:lnTo>
                    <a:lnTo>
                      <a:pt x="488" y="749"/>
                    </a:lnTo>
                    <a:lnTo>
                      <a:pt x="472" y="800"/>
                    </a:lnTo>
                    <a:lnTo>
                      <a:pt x="457" y="850"/>
                    </a:lnTo>
                    <a:lnTo>
                      <a:pt x="303" y="802"/>
                    </a:lnTo>
                    <a:lnTo>
                      <a:pt x="319" y="752"/>
                    </a:lnTo>
                    <a:lnTo>
                      <a:pt x="333" y="704"/>
                    </a:lnTo>
                    <a:lnTo>
                      <a:pt x="348" y="655"/>
                    </a:lnTo>
                    <a:lnTo>
                      <a:pt x="362" y="605"/>
                    </a:lnTo>
                    <a:lnTo>
                      <a:pt x="376" y="556"/>
                    </a:lnTo>
                    <a:lnTo>
                      <a:pt x="389" y="506"/>
                    </a:lnTo>
                    <a:lnTo>
                      <a:pt x="402" y="456"/>
                    </a:lnTo>
                    <a:lnTo>
                      <a:pt x="415" y="406"/>
                    </a:lnTo>
                    <a:lnTo>
                      <a:pt x="427" y="355"/>
                    </a:lnTo>
                    <a:lnTo>
                      <a:pt x="438" y="306"/>
                    </a:lnTo>
                    <a:lnTo>
                      <a:pt x="450" y="254"/>
                    </a:lnTo>
                    <a:lnTo>
                      <a:pt x="461" y="204"/>
                    </a:lnTo>
                    <a:lnTo>
                      <a:pt x="471" y="153"/>
                    </a:lnTo>
                    <a:lnTo>
                      <a:pt x="482" y="102"/>
                    </a:lnTo>
                    <a:lnTo>
                      <a:pt x="491" y="51"/>
                    </a:lnTo>
                    <a:lnTo>
                      <a:pt x="501" y="0"/>
                    </a:lnTo>
                    <a:lnTo>
                      <a:pt x="660" y="27"/>
                    </a:lnTo>
                    <a:close/>
                    <a:moveTo>
                      <a:pt x="457" y="850"/>
                    </a:moveTo>
                    <a:lnTo>
                      <a:pt x="440" y="900"/>
                    </a:lnTo>
                    <a:lnTo>
                      <a:pt x="423" y="951"/>
                    </a:lnTo>
                    <a:lnTo>
                      <a:pt x="406" y="1001"/>
                    </a:lnTo>
                    <a:lnTo>
                      <a:pt x="389" y="1052"/>
                    </a:lnTo>
                    <a:lnTo>
                      <a:pt x="370" y="1102"/>
                    </a:lnTo>
                    <a:lnTo>
                      <a:pt x="353" y="1152"/>
                    </a:lnTo>
                    <a:lnTo>
                      <a:pt x="334" y="1201"/>
                    </a:lnTo>
                    <a:lnTo>
                      <a:pt x="314" y="1250"/>
                    </a:lnTo>
                    <a:lnTo>
                      <a:pt x="294" y="1300"/>
                    </a:lnTo>
                    <a:lnTo>
                      <a:pt x="275" y="1349"/>
                    </a:lnTo>
                    <a:lnTo>
                      <a:pt x="254" y="1399"/>
                    </a:lnTo>
                    <a:lnTo>
                      <a:pt x="233" y="1447"/>
                    </a:lnTo>
                    <a:lnTo>
                      <a:pt x="212" y="1495"/>
                    </a:lnTo>
                    <a:lnTo>
                      <a:pt x="191" y="1544"/>
                    </a:lnTo>
                    <a:lnTo>
                      <a:pt x="169" y="1592"/>
                    </a:lnTo>
                    <a:lnTo>
                      <a:pt x="146" y="1640"/>
                    </a:lnTo>
                    <a:lnTo>
                      <a:pt x="0" y="1572"/>
                    </a:lnTo>
                    <a:lnTo>
                      <a:pt x="22" y="1525"/>
                    </a:lnTo>
                    <a:lnTo>
                      <a:pt x="44" y="1478"/>
                    </a:lnTo>
                    <a:lnTo>
                      <a:pt x="65" y="1430"/>
                    </a:lnTo>
                    <a:lnTo>
                      <a:pt x="86" y="1383"/>
                    </a:lnTo>
                    <a:lnTo>
                      <a:pt x="106" y="1336"/>
                    </a:lnTo>
                    <a:lnTo>
                      <a:pt x="125" y="1288"/>
                    </a:lnTo>
                    <a:lnTo>
                      <a:pt x="145" y="1241"/>
                    </a:lnTo>
                    <a:lnTo>
                      <a:pt x="165" y="1192"/>
                    </a:lnTo>
                    <a:lnTo>
                      <a:pt x="184" y="1144"/>
                    </a:lnTo>
                    <a:lnTo>
                      <a:pt x="201" y="1096"/>
                    </a:lnTo>
                    <a:lnTo>
                      <a:pt x="220" y="1046"/>
                    </a:lnTo>
                    <a:lnTo>
                      <a:pt x="237" y="998"/>
                    </a:lnTo>
                    <a:lnTo>
                      <a:pt x="254" y="949"/>
                    </a:lnTo>
                    <a:lnTo>
                      <a:pt x="271" y="900"/>
                    </a:lnTo>
                    <a:lnTo>
                      <a:pt x="287" y="851"/>
                    </a:lnTo>
                    <a:lnTo>
                      <a:pt x="303" y="802"/>
                    </a:lnTo>
                    <a:lnTo>
                      <a:pt x="457" y="850"/>
                    </a:lnTo>
                    <a:close/>
                  </a:path>
                </a:pathLst>
              </a:custGeom>
              <a:solidFill>
                <a:srgbClr val="4D494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11"/>
              <p:cNvSpPr>
                <a:spLocks noEditPoints="1"/>
              </p:cNvSpPr>
              <p:nvPr/>
            </p:nvSpPr>
            <p:spPr bwMode="auto">
              <a:xfrm>
                <a:off x="7387432" y="4181475"/>
                <a:ext cx="290513" cy="220662"/>
              </a:xfrm>
              <a:custGeom>
                <a:cxnLst>
                  <a:cxn ang="0">
                    <a:pos x="1095" y="504"/>
                  </a:cxn>
                  <a:cxn ang="0">
                    <a:pos x="401" y="799"/>
                  </a:cxn>
                  <a:cxn ang="0">
                    <a:pos x="337" y="651"/>
                  </a:cxn>
                  <a:cxn ang="0">
                    <a:pos x="1031" y="356"/>
                  </a:cxn>
                  <a:cxn ang="0">
                    <a:pos x="1095" y="504"/>
                  </a:cxn>
                  <a:cxn ang="0">
                    <a:pos x="401" y="799"/>
                  </a:cxn>
                  <a:cxn ang="0">
                    <a:pos x="326" y="831"/>
                  </a:cxn>
                  <a:cxn ang="0">
                    <a:pos x="295" y="757"/>
                  </a:cxn>
                  <a:cxn ang="0">
                    <a:pos x="369" y="726"/>
                  </a:cxn>
                  <a:cxn ang="0">
                    <a:pos x="401" y="799"/>
                  </a:cxn>
                  <a:cxn ang="0">
                    <a:pos x="295" y="757"/>
                  </a:cxn>
                  <a:cxn ang="0">
                    <a:pos x="0" y="63"/>
                  </a:cxn>
                  <a:cxn ang="0">
                    <a:pos x="149" y="0"/>
                  </a:cxn>
                  <a:cxn ang="0">
                    <a:pos x="443" y="694"/>
                  </a:cxn>
                  <a:cxn ang="0">
                    <a:pos x="295" y="757"/>
                  </a:cxn>
                </a:cxnLst>
                <a:rect l="0" t="0" r="r" b="b"/>
                <a:pathLst>
                  <a:path w="1095" h="831">
                    <a:moveTo>
                      <a:pt x="1095" y="504"/>
                    </a:moveTo>
                    <a:lnTo>
                      <a:pt x="401" y="799"/>
                    </a:lnTo>
                    <a:lnTo>
                      <a:pt x="337" y="651"/>
                    </a:lnTo>
                    <a:lnTo>
                      <a:pt x="1031" y="356"/>
                    </a:lnTo>
                    <a:lnTo>
                      <a:pt x="1095" y="504"/>
                    </a:lnTo>
                    <a:close/>
                    <a:moveTo>
                      <a:pt x="401" y="799"/>
                    </a:moveTo>
                    <a:lnTo>
                      <a:pt x="326" y="831"/>
                    </a:lnTo>
                    <a:lnTo>
                      <a:pt x="295" y="757"/>
                    </a:lnTo>
                    <a:lnTo>
                      <a:pt x="369" y="726"/>
                    </a:lnTo>
                    <a:lnTo>
                      <a:pt x="401" y="799"/>
                    </a:lnTo>
                    <a:close/>
                    <a:moveTo>
                      <a:pt x="295" y="757"/>
                    </a:moveTo>
                    <a:lnTo>
                      <a:pt x="0" y="63"/>
                    </a:lnTo>
                    <a:lnTo>
                      <a:pt x="149" y="0"/>
                    </a:lnTo>
                    <a:lnTo>
                      <a:pt x="443" y="694"/>
                    </a:lnTo>
                    <a:lnTo>
                      <a:pt x="295" y="757"/>
                    </a:lnTo>
                    <a:close/>
                  </a:path>
                </a:pathLst>
              </a:custGeom>
              <a:solidFill>
                <a:srgbClr val="4D494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5776262" y="5116790"/>
              <a:ext cx="447285" cy="283715"/>
              <a:chOff x="5736432" y="5165725"/>
              <a:chExt cx="490538" cy="311150"/>
            </a:xfrm>
          </p:grpSpPr>
          <p:sp>
            <p:nvSpPr>
              <p:cNvPr id="98" name="Freeform 7"/>
              <p:cNvSpPr>
                <a:spLocks noEditPoints="1"/>
              </p:cNvSpPr>
              <p:nvPr/>
            </p:nvSpPr>
            <p:spPr bwMode="auto">
              <a:xfrm>
                <a:off x="5765007" y="5284788"/>
                <a:ext cx="461963" cy="61912"/>
              </a:xfrm>
              <a:custGeom>
                <a:cxnLst>
                  <a:cxn ang="0">
                    <a:pos x="1693" y="168"/>
                  </a:cxn>
                  <a:cxn ang="0">
                    <a:pos x="1583" y="182"/>
                  </a:cxn>
                  <a:cxn ang="0">
                    <a:pos x="1473" y="195"/>
                  </a:cxn>
                  <a:cxn ang="0">
                    <a:pos x="1365" y="206"/>
                  </a:cxn>
                  <a:cxn ang="0">
                    <a:pos x="1255" y="215"/>
                  </a:cxn>
                  <a:cxn ang="0">
                    <a:pos x="1145" y="222"/>
                  </a:cxn>
                  <a:cxn ang="0">
                    <a:pos x="1036" y="227"/>
                  </a:cxn>
                  <a:cxn ang="0">
                    <a:pos x="927" y="230"/>
                  </a:cxn>
                  <a:cxn ang="0">
                    <a:pos x="871" y="70"/>
                  </a:cxn>
                  <a:cxn ang="0">
                    <a:pos x="976" y="68"/>
                  </a:cxn>
                  <a:cxn ang="0">
                    <a:pos x="1081" y="64"/>
                  </a:cxn>
                  <a:cxn ang="0">
                    <a:pos x="1188" y="58"/>
                  </a:cxn>
                  <a:cxn ang="0">
                    <a:pos x="1294" y="50"/>
                  </a:cxn>
                  <a:cxn ang="0">
                    <a:pos x="1401" y="40"/>
                  </a:cxn>
                  <a:cxn ang="0">
                    <a:pos x="1508" y="28"/>
                  </a:cxn>
                  <a:cxn ang="0">
                    <a:pos x="1616" y="15"/>
                  </a:cxn>
                  <a:cxn ang="0">
                    <a:pos x="1723" y="0"/>
                  </a:cxn>
                  <a:cxn ang="0">
                    <a:pos x="873" y="231"/>
                  </a:cxn>
                  <a:cxn ang="0">
                    <a:pos x="762" y="232"/>
                  </a:cxn>
                  <a:cxn ang="0">
                    <a:pos x="651" y="231"/>
                  </a:cxn>
                  <a:cxn ang="0">
                    <a:pos x="542" y="228"/>
                  </a:cxn>
                  <a:cxn ang="0">
                    <a:pos x="432" y="223"/>
                  </a:cxn>
                  <a:cxn ang="0">
                    <a:pos x="323" y="216"/>
                  </a:cxn>
                  <a:cxn ang="0">
                    <a:pos x="215" y="207"/>
                  </a:cxn>
                  <a:cxn ang="0">
                    <a:pos x="107" y="197"/>
                  </a:cxn>
                  <a:cxn ang="0">
                    <a:pos x="0" y="184"/>
                  </a:cxn>
                  <a:cxn ang="0">
                    <a:pos x="72" y="31"/>
                  </a:cxn>
                  <a:cxn ang="0">
                    <a:pos x="177" y="42"/>
                  </a:cxn>
                  <a:cxn ang="0">
                    <a:pos x="284" y="51"/>
                  </a:cxn>
                  <a:cxn ang="0">
                    <a:pos x="390" y="59"/>
                  </a:cxn>
                  <a:cxn ang="0">
                    <a:pos x="497" y="65"/>
                  </a:cxn>
                  <a:cxn ang="0">
                    <a:pos x="603" y="69"/>
                  </a:cxn>
                  <a:cxn ang="0">
                    <a:pos x="711" y="71"/>
                  </a:cxn>
                  <a:cxn ang="0">
                    <a:pos x="817" y="71"/>
                  </a:cxn>
                  <a:cxn ang="0">
                    <a:pos x="873" y="231"/>
                  </a:cxn>
                </a:cxnLst>
                <a:rect l="0" t="0" r="r" b="b"/>
                <a:pathLst>
                  <a:path w="1746" h="231">
                    <a:moveTo>
                      <a:pt x="1746" y="159"/>
                    </a:moveTo>
                    <a:lnTo>
                      <a:pt x="1693" y="168"/>
                    </a:lnTo>
                    <a:lnTo>
                      <a:pt x="1638" y="174"/>
                    </a:lnTo>
                    <a:lnTo>
                      <a:pt x="1583" y="182"/>
                    </a:lnTo>
                    <a:lnTo>
                      <a:pt x="1528" y="189"/>
                    </a:lnTo>
                    <a:lnTo>
                      <a:pt x="1473" y="195"/>
                    </a:lnTo>
                    <a:lnTo>
                      <a:pt x="1418" y="201"/>
                    </a:lnTo>
                    <a:lnTo>
                      <a:pt x="1365" y="206"/>
                    </a:lnTo>
                    <a:lnTo>
                      <a:pt x="1310" y="211"/>
                    </a:lnTo>
                    <a:lnTo>
                      <a:pt x="1255" y="215"/>
                    </a:lnTo>
                    <a:lnTo>
                      <a:pt x="1200" y="218"/>
                    </a:lnTo>
                    <a:lnTo>
                      <a:pt x="1145" y="222"/>
                    </a:lnTo>
                    <a:lnTo>
                      <a:pt x="1091" y="225"/>
                    </a:lnTo>
                    <a:lnTo>
                      <a:pt x="1036" y="227"/>
                    </a:lnTo>
                    <a:lnTo>
                      <a:pt x="982" y="229"/>
                    </a:lnTo>
                    <a:lnTo>
                      <a:pt x="927" y="230"/>
                    </a:lnTo>
                    <a:lnTo>
                      <a:pt x="873" y="231"/>
                    </a:lnTo>
                    <a:lnTo>
                      <a:pt x="871" y="70"/>
                    </a:lnTo>
                    <a:lnTo>
                      <a:pt x="923" y="70"/>
                    </a:lnTo>
                    <a:lnTo>
                      <a:pt x="976" y="68"/>
                    </a:lnTo>
                    <a:lnTo>
                      <a:pt x="1029" y="67"/>
                    </a:lnTo>
                    <a:lnTo>
                      <a:pt x="1081" y="64"/>
                    </a:lnTo>
                    <a:lnTo>
                      <a:pt x="1135" y="61"/>
                    </a:lnTo>
                    <a:lnTo>
                      <a:pt x="1188" y="58"/>
                    </a:lnTo>
                    <a:lnTo>
                      <a:pt x="1242" y="54"/>
                    </a:lnTo>
                    <a:lnTo>
                      <a:pt x="1294" y="50"/>
                    </a:lnTo>
                    <a:lnTo>
                      <a:pt x="1348" y="45"/>
                    </a:lnTo>
                    <a:lnTo>
                      <a:pt x="1401" y="40"/>
                    </a:lnTo>
                    <a:lnTo>
                      <a:pt x="1455" y="35"/>
                    </a:lnTo>
                    <a:lnTo>
                      <a:pt x="1508" y="28"/>
                    </a:lnTo>
                    <a:lnTo>
                      <a:pt x="1562" y="22"/>
                    </a:lnTo>
                    <a:lnTo>
                      <a:pt x="1616" y="15"/>
                    </a:lnTo>
                    <a:lnTo>
                      <a:pt x="1670" y="8"/>
                    </a:lnTo>
                    <a:lnTo>
                      <a:pt x="1723" y="0"/>
                    </a:lnTo>
                    <a:lnTo>
                      <a:pt x="1746" y="159"/>
                    </a:lnTo>
                    <a:close/>
                    <a:moveTo>
                      <a:pt x="873" y="231"/>
                    </a:moveTo>
                    <a:lnTo>
                      <a:pt x="817" y="232"/>
                    </a:lnTo>
                    <a:lnTo>
                      <a:pt x="762" y="232"/>
                    </a:lnTo>
                    <a:lnTo>
                      <a:pt x="707" y="231"/>
                    </a:lnTo>
                    <a:lnTo>
                      <a:pt x="651" y="231"/>
                    </a:lnTo>
                    <a:lnTo>
                      <a:pt x="596" y="229"/>
                    </a:lnTo>
                    <a:lnTo>
                      <a:pt x="542" y="228"/>
                    </a:lnTo>
                    <a:lnTo>
                      <a:pt x="487" y="226"/>
                    </a:lnTo>
                    <a:lnTo>
                      <a:pt x="432" y="223"/>
                    </a:lnTo>
                    <a:lnTo>
                      <a:pt x="378" y="219"/>
                    </a:lnTo>
                    <a:lnTo>
                      <a:pt x="323" y="216"/>
                    </a:lnTo>
                    <a:lnTo>
                      <a:pt x="270" y="212"/>
                    </a:lnTo>
                    <a:lnTo>
                      <a:pt x="215" y="207"/>
                    </a:lnTo>
                    <a:lnTo>
                      <a:pt x="161" y="203"/>
                    </a:lnTo>
                    <a:lnTo>
                      <a:pt x="107" y="197"/>
                    </a:lnTo>
                    <a:lnTo>
                      <a:pt x="53" y="191"/>
                    </a:lnTo>
                    <a:lnTo>
                      <a:pt x="0" y="184"/>
                    </a:lnTo>
                    <a:lnTo>
                      <a:pt x="19" y="24"/>
                    </a:lnTo>
                    <a:lnTo>
                      <a:pt x="72" y="31"/>
                    </a:lnTo>
                    <a:lnTo>
                      <a:pt x="125" y="36"/>
                    </a:lnTo>
                    <a:lnTo>
                      <a:pt x="177" y="42"/>
                    </a:lnTo>
                    <a:lnTo>
                      <a:pt x="231" y="47"/>
                    </a:lnTo>
                    <a:lnTo>
                      <a:pt x="284" y="51"/>
                    </a:lnTo>
                    <a:lnTo>
                      <a:pt x="336" y="56"/>
                    </a:lnTo>
                    <a:lnTo>
                      <a:pt x="390" y="59"/>
                    </a:lnTo>
                    <a:lnTo>
                      <a:pt x="443" y="62"/>
                    </a:lnTo>
                    <a:lnTo>
                      <a:pt x="497" y="65"/>
                    </a:lnTo>
                    <a:lnTo>
                      <a:pt x="550" y="67"/>
                    </a:lnTo>
                    <a:lnTo>
                      <a:pt x="603" y="69"/>
                    </a:lnTo>
                    <a:lnTo>
                      <a:pt x="657" y="70"/>
                    </a:lnTo>
                    <a:lnTo>
                      <a:pt x="711" y="71"/>
                    </a:lnTo>
                    <a:lnTo>
                      <a:pt x="763" y="71"/>
                    </a:lnTo>
                    <a:lnTo>
                      <a:pt x="817" y="71"/>
                    </a:lnTo>
                    <a:lnTo>
                      <a:pt x="871" y="70"/>
                    </a:lnTo>
                    <a:lnTo>
                      <a:pt x="873" y="231"/>
                    </a:lnTo>
                    <a:close/>
                  </a:path>
                </a:pathLst>
              </a:custGeom>
              <a:solidFill>
                <a:srgbClr val="4D494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12"/>
              <p:cNvSpPr>
                <a:spLocks noEditPoints="1"/>
              </p:cNvSpPr>
              <p:nvPr/>
            </p:nvSpPr>
            <p:spPr bwMode="auto">
              <a:xfrm>
                <a:off x="5736432" y="5165725"/>
                <a:ext cx="192088" cy="311150"/>
              </a:xfrm>
              <a:custGeom>
                <a:cxnLst>
                  <a:cxn ang="0">
                    <a:pos x="559" y="1178"/>
                  </a:cxn>
                  <a:cxn ang="0">
                    <a:pos x="54" y="619"/>
                  </a:cxn>
                  <a:cxn ang="0">
                    <a:pos x="175" y="510"/>
                  </a:cxn>
                  <a:cxn ang="0">
                    <a:pos x="678" y="1071"/>
                  </a:cxn>
                  <a:cxn ang="0">
                    <a:pos x="559" y="1178"/>
                  </a:cxn>
                  <a:cxn ang="0">
                    <a:pos x="54" y="619"/>
                  </a:cxn>
                  <a:cxn ang="0">
                    <a:pos x="0" y="558"/>
                  </a:cxn>
                  <a:cxn ang="0">
                    <a:pos x="61" y="505"/>
                  </a:cxn>
                  <a:cxn ang="0">
                    <a:pos x="114" y="564"/>
                  </a:cxn>
                  <a:cxn ang="0">
                    <a:pos x="54" y="619"/>
                  </a:cxn>
                  <a:cxn ang="0">
                    <a:pos x="61" y="505"/>
                  </a:cxn>
                  <a:cxn ang="0">
                    <a:pos x="620" y="0"/>
                  </a:cxn>
                  <a:cxn ang="0">
                    <a:pos x="729" y="119"/>
                  </a:cxn>
                  <a:cxn ang="0">
                    <a:pos x="168" y="624"/>
                  </a:cxn>
                  <a:cxn ang="0">
                    <a:pos x="61" y="505"/>
                  </a:cxn>
                </a:cxnLst>
                <a:rect l="0" t="0" r="r" b="b"/>
                <a:pathLst>
                  <a:path w="729" h="1178">
                    <a:moveTo>
                      <a:pt x="559" y="1178"/>
                    </a:moveTo>
                    <a:lnTo>
                      <a:pt x="54" y="619"/>
                    </a:lnTo>
                    <a:lnTo>
                      <a:pt x="175" y="510"/>
                    </a:lnTo>
                    <a:lnTo>
                      <a:pt x="678" y="1071"/>
                    </a:lnTo>
                    <a:lnTo>
                      <a:pt x="559" y="1178"/>
                    </a:lnTo>
                    <a:close/>
                    <a:moveTo>
                      <a:pt x="54" y="619"/>
                    </a:moveTo>
                    <a:lnTo>
                      <a:pt x="0" y="558"/>
                    </a:lnTo>
                    <a:lnTo>
                      <a:pt x="61" y="505"/>
                    </a:lnTo>
                    <a:lnTo>
                      <a:pt x="114" y="564"/>
                    </a:lnTo>
                    <a:lnTo>
                      <a:pt x="54" y="619"/>
                    </a:lnTo>
                    <a:close/>
                    <a:moveTo>
                      <a:pt x="61" y="505"/>
                    </a:moveTo>
                    <a:lnTo>
                      <a:pt x="620" y="0"/>
                    </a:lnTo>
                    <a:lnTo>
                      <a:pt x="729" y="119"/>
                    </a:lnTo>
                    <a:lnTo>
                      <a:pt x="168" y="624"/>
                    </a:lnTo>
                    <a:lnTo>
                      <a:pt x="61" y="505"/>
                    </a:lnTo>
                    <a:close/>
                  </a:path>
                </a:pathLst>
              </a:custGeom>
              <a:solidFill>
                <a:srgbClr val="4D494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4380849" y="3986275"/>
              <a:ext cx="273582" cy="425572"/>
              <a:chOff x="4206082" y="3925888"/>
              <a:chExt cx="300038" cy="466725"/>
            </a:xfrm>
          </p:grpSpPr>
          <p:sp>
            <p:nvSpPr>
              <p:cNvPr id="96" name="Freeform 6"/>
              <p:cNvSpPr>
                <a:spLocks noEditPoints="1"/>
              </p:cNvSpPr>
              <p:nvPr/>
            </p:nvSpPr>
            <p:spPr bwMode="auto">
              <a:xfrm>
                <a:off x="4299744" y="3951288"/>
                <a:ext cx="182563" cy="441325"/>
              </a:xfrm>
              <a:custGeom>
                <a:cxnLst>
                  <a:cxn ang="0">
                    <a:pos x="500" y="1578"/>
                  </a:cxn>
                  <a:cxn ang="0">
                    <a:pos x="419" y="1399"/>
                  </a:cxn>
                  <a:cxn ang="0">
                    <a:pos x="342" y="1214"/>
                  </a:cxn>
                  <a:cxn ang="0">
                    <a:pos x="272" y="1028"/>
                  </a:cxn>
                  <a:cxn ang="0">
                    <a:pos x="392" y="881"/>
                  </a:cxn>
                  <a:cxn ang="0">
                    <a:pos x="458" y="1065"/>
                  </a:cxn>
                  <a:cxn ang="0">
                    <a:pos x="529" y="1245"/>
                  </a:cxn>
                  <a:cxn ang="0">
                    <a:pos x="606" y="1423"/>
                  </a:cxn>
                  <a:cxn ang="0">
                    <a:pos x="688" y="1596"/>
                  </a:cxn>
                  <a:cxn ang="0">
                    <a:pos x="239" y="933"/>
                  </a:cxn>
                  <a:cxn ang="0">
                    <a:pos x="207" y="840"/>
                  </a:cxn>
                  <a:cxn ang="0">
                    <a:pos x="178" y="746"/>
                  </a:cxn>
                  <a:cxn ang="0">
                    <a:pos x="149" y="650"/>
                  </a:cxn>
                  <a:cxn ang="0">
                    <a:pos x="122" y="555"/>
                  </a:cxn>
                  <a:cxn ang="0">
                    <a:pos x="97" y="458"/>
                  </a:cxn>
                  <a:cxn ang="0">
                    <a:pos x="71" y="361"/>
                  </a:cxn>
                  <a:cxn ang="0">
                    <a:pos x="48" y="263"/>
                  </a:cxn>
                  <a:cxn ang="0">
                    <a:pos x="27" y="163"/>
                  </a:cxn>
                  <a:cxn ang="0">
                    <a:pos x="206" y="227"/>
                  </a:cxn>
                  <a:cxn ang="0">
                    <a:pos x="252" y="417"/>
                  </a:cxn>
                  <a:cxn ang="0">
                    <a:pos x="304" y="604"/>
                  </a:cxn>
                  <a:cxn ang="0">
                    <a:pos x="361" y="790"/>
                  </a:cxn>
                  <a:cxn ang="0">
                    <a:pos x="239" y="933"/>
                  </a:cxn>
                  <a:cxn ang="0">
                    <a:pos x="22" y="140"/>
                  </a:cxn>
                  <a:cxn ang="0">
                    <a:pos x="15" y="107"/>
                  </a:cxn>
                  <a:cxn ang="0">
                    <a:pos x="171" y="65"/>
                  </a:cxn>
                  <a:cxn ang="0">
                    <a:pos x="180" y="107"/>
                  </a:cxn>
                  <a:cxn ang="0">
                    <a:pos x="185" y="131"/>
                  </a:cxn>
                  <a:cxn ang="0">
                    <a:pos x="13" y="97"/>
                  </a:cxn>
                  <a:cxn ang="0">
                    <a:pos x="9" y="72"/>
                  </a:cxn>
                  <a:cxn ang="0">
                    <a:pos x="0" y="29"/>
                  </a:cxn>
                  <a:cxn ang="0">
                    <a:pos x="160" y="10"/>
                  </a:cxn>
                  <a:cxn ang="0">
                    <a:pos x="167" y="42"/>
                  </a:cxn>
                  <a:cxn ang="0">
                    <a:pos x="13" y="97"/>
                  </a:cxn>
                </a:cxnLst>
                <a:rect l="0" t="0" r="r" b="b"/>
                <a:pathLst>
                  <a:path w="688" h="1667">
                    <a:moveTo>
                      <a:pt x="543" y="1667"/>
                    </a:moveTo>
                    <a:lnTo>
                      <a:pt x="500" y="1578"/>
                    </a:lnTo>
                    <a:lnTo>
                      <a:pt x="459" y="1488"/>
                    </a:lnTo>
                    <a:lnTo>
                      <a:pt x="419" y="1399"/>
                    </a:lnTo>
                    <a:lnTo>
                      <a:pt x="380" y="1306"/>
                    </a:lnTo>
                    <a:lnTo>
                      <a:pt x="342" y="1214"/>
                    </a:lnTo>
                    <a:lnTo>
                      <a:pt x="307" y="1122"/>
                    </a:lnTo>
                    <a:lnTo>
                      <a:pt x="272" y="1028"/>
                    </a:lnTo>
                    <a:lnTo>
                      <a:pt x="239" y="933"/>
                    </a:lnTo>
                    <a:lnTo>
                      <a:pt x="392" y="881"/>
                    </a:lnTo>
                    <a:lnTo>
                      <a:pt x="425" y="973"/>
                    </a:lnTo>
                    <a:lnTo>
                      <a:pt x="458" y="1065"/>
                    </a:lnTo>
                    <a:lnTo>
                      <a:pt x="493" y="1155"/>
                    </a:lnTo>
                    <a:lnTo>
                      <a:pt x="529" y="1245"/>
                    </a:lnTo>
                    <a:lnTo>
                      <a:pt x="567" y="1334"/>
                    </a:lnTo>
                    <a:lnTo>
                      <a:pt x="606" y="1423"/>
                    </a:lnTo>
                    <a:lnTo>
                      <a:pt x="646" y="1510"/>
                    </a:lnTo>
                    <a:lnTo>
                      <a:pt x="688" y="1596"/>
                    </a:lnTo>
                    <a:lnTo>
                      <a:pt x="543" y="1667"/>
                    </a:lnTo>
                    <a:close/>
                    <a:moveTo>
                      <a:pt x="239" y="933"/>
                    </a:moveTo>
                    <a:lnTo>
                      <a:pt x="223" y="886"/>
                    </a:lnTo>
                    <a:lnTo>
                      <a:pt x="207" y="840"/>
                    </a:lnTo>
                    <a:lnTo>
                      <a:pt x="193" y="793"/>
                    </a:lnTo>
                    <a:lnTo>
                      <a:pt x="178" y="746"/>
                    </a:lnTo>
                    <a:lnTo>
                      <a:pt x="163" y="699"/>
                    </a:lnTo>
                    <a:lnTo>
                      <a:pt x="149" y="650"/>
                    </a:lnTo>
                    <a:lnTo>
                      <a:pt x="136" y="603"/>
                    </a:lnTo>
                    <a:lnTo>
                      <a:pt x="122" y="555"/>
                    </a:lnTo>
                    <a:lnTo>
                      <a:pt x="109" y="507"/>
                    </a:lnTo>
                    <a:lnTo>
                      <a:pt x="97" y="458"/>
                    </a:lnTo>
                    <a:lnTo>
                      <a:pt x="83" y="410"/>
                    </a:lnTo>
                    <a:lnTo>
                      <a:pt x="71" y="361"/>
                    </a:lnTo>
                    <a:lnTo>
                      <a:pt x="60" y="311"/>
                    </a:lnTo>
                    <a:lnTo>
                      <a:pt x="48" y="263"/>
                    </a:lnTo>
                    <a:lnTo>
                      <a:pt x="37" y="214"/>
                    </a:lnTo>
                    <a:lnTo>
                      <a:pt x="27" y="163"/>
                    </a:lnTo>
                    <a:lnTo>
                      <a:pt x="185" y="131"/>
                    </a:lnTo>
                    <a:lnTo>
                      <a:pt x="206" y="227"/>
                    </a:lnTo>
                    <a:lnTo>
                      <a:pt x="228" y="322"/>
                    </a:lnTo>
                    <a:lnTo>
                      <a:pt x="252" y="417"/>
                    </a:lnTo>
                    <a:lnTo>
                      <a:pt x="278" y="511"/>
                    </a:lnTo>
                    <a:lnTo>
                      <a:pt x="304" y="604"/>
                    </a:lnTo>
                    <a:lnTo>
                      <a:pt x="331" y="697"/>
                    </a:lnTo>
                    <a:lnTo>
                      <a:pt x="361" y="790"/>
                    </a:lnTo>
                    <a:lnTo>
                      <a:pt x="392" y="881"/>
                    </a:lnTo>
                    <a:lnTo>
                      <a:pt x="239" y="933"/>
                    </a:lnTo>
                    <a:close/>
                    <a:moveTo>
                      <a:pt x="27" y="163"/>
                    </a:moveTo>
                    <a:lnTo>
                      <a:pt x="22" y="140"/>
                    </a:lnTo>
                    <a:lnTo>
                      <a:pt x="19" y="121"/>
                    </a:lnTo>
                    <a:lnTo>
                      <a:pt x="15" y="107"/>
                    </a:lnTo>
                    <a:lnTo>
                      <a:pt x="13" y="97"/>
                    </a:lnTo>
                    <a:lnTo>
                      <a:pt x="171" y="65"/>
                    </a:lnTo>
                    <a:lnTo>
                      <a:pt x="177" y="89"/>
                    </a:lnTo>
                    <a:lnTo>
                      <a:pt x="180" y="107"/>
                    </a:lnTo>
                    <a:lnTo>
                      <a:pt x="183" y="121"/>
                    </a:lnTo>
                    <a:lnTo>
                      <a:pt x="185" y="131"/>
                    </a:lnTo>
                    <a:lnTo>
                      <a:pt x="27" y="163"/>
                    </a:lnTo>
                    <a:close/>
                    <a:moveTo>
                      <a:pt x="13" y="97"/>
                    </a:moveTo>
                    <a:lnTo>
                      <a:pt x="11" y="86"/>
                    </a:lnTo>
                    <a:lnTo>
                      <a:pt x="9" y="72"/>
                    </a:lnTo>
                    <a:lnTo>
                      <a:pt x="4" y="53"/>
                    </a:lnTo>
                    <a:lnTo>
                      <a:pt x="0" y="29"/>
                    </a:lnTo>
                    <a:lnTo>
                      <a:pt x="159" y="0"/>
                    </a:lnTo>
                    <a:lnTo>
                      <a:pt x="160" y="10"/>
                    </a:lnTo>
                    <a:lnTo>
                      <a:pt x="163" y="24"/>
                    </a:lnTo>
                    <a:lnTo>
                      <a:pt x="167" y="42"/>
                    </a:lnTo>
                    <a:lnTo>
                      <a:pt x="171" y="65"/>
                    </a:lnTo>
                    <a:lnTo>
                      <a:pt x="13" y="97"/>
                    </a:lnTo>
                    <a:close/>
                  </a:path>
                </a:pathLst>
              </a:custGeom>
              <a:solidFill>
                <a:srgbClr val="4D494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13"/>
              <p:cNvSpPr>
                <a:spLocks noEditPoints="1"/>
              </p:cNvSpPr>
              <p:nvPr/>
            </p:nvSpPr>
            <p:spPr bwMode="auto">
              <a:xfrm>
                <a:off x="4206082" y="3925888"/>
                <a:ext cx="300038" cy="214312"/>
              </a:xfrm>
              <a:custGeom>
                <a:cxnLst>
                  <a:cxn ang="0">
                    <a:pos x="0" y="730"/>
                  </a:cxn>
                  <a:cxn ang="0">
                    <a:pos x="366" y="70"/>
                  </a:cxn>
                  <a:cxn ang="0">
                    <a:pos x="507" y="149"/>
                  </a:cxn>
                  <a:cxn ang="0">
                    <a:pos x="141" y="808"/>
                  </a:cxn>
                  <a:cxn ang="0">
                    <a:pos x="0" y="730"/>
                  </a:cxn>
                  <a:cxn ang="0">
                    <a:pos x="366" y="70"/>
                  </a:cxn>
                  <a:cxn ang="0">
                    <a:pos x="405" y="0"/>
                  </a:cxn>
                  <a:cxn ang="0">
                    <a:pos x="476" y="40"/>
                  </a:cxn>
                  <a:cxn ang="0">
                    <a:pos x="436" y="110"/>
                  </a:cxn>
                  <a:cxn ang="0">
                    <a:pos x="366" y="70"/>
                  </a:cxn>
                  <a:cxn ang="0">
                    <a:pos x="476" y="40"/>
                  </a:cxn>
                  <a:cxn ang="0">
                    <a:pos x="1134" y="405"/>
                  </a:cxn>
                  <a:cxn ang="0">
                    <a:pos x="1056" y="547"/>
                  </a:cxn>
                  <a:cxn ang="0">
                    <a:pos x="397" y="180"/>
                  </a:cxn>
                  <a:cxn ang="0">
                    <a:pos x="476" y="40"/>
                  </a:cxn>
                </a:cxnLst>
                <a:rect l="0" t="0" r="r" b="b"/>
                <a:pathLst>
                  <a:path w="1134" h="805">
                    <a:moveTo>
                      <a:pt x="0" y="730"/>
                    </a:moveTo>
                    <a:lnTo>
                      <a:pt x="366" y="70"/>
                    </a:lnTo>
                    <a:lnTo>
                      <a:pt x="507" y="149"/>
                    </a:lnTo>
                    <a:lnTo>
                      <a:pt x="141" y="808"/>
                    </a:lnTo>
                    <a:lnTo>
                      <a:pt x="0" y="730"/>
                    </a:lnTo>
                    <a:close/>
                    <a:moveTo>
                      <a:pt x="366" y="70"/>
                    </a:moveTo>
                    <a:lnTo>
                      <a:pt x="405" y="0"/>
                    </a:lnTo>
                    <a:lnTo>
                      <a:pt x="476" y="40"/>
                    </a:lnTo>
                    <a:lnTo>
                      <a:pt x="436" y="110"/>
                    </a:lnTo>
                    <a:lnTo>
                      <a:pt x="366" y="70"/>
                    </a:lnTo>
                    <a:close/>
                    <a:moveTo>
                      <a:pt x="476" y="40"/>
                    </a:moveTo>
                    <a:lnTo>
                      <a:pt x="1134" y="405"/>
                    </a:lnTo>
                    <a:lnTo>
                      <a:pt x="1056" y="547"/>
                    </a:lnTo>
                    <a:lnTo>
                      <a:pt x="397" y="180"/>
                    </a:lnTo>
                    <a:lnTo>
                      <a:pt x="476" y="40"/>
                    </a:lnTo>
                    <a:close/>
                  </a:path>
                </a:pathLst>
              </a:custGeom>
              <a:solidFill>
                <a:srgbClr val="4D494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4926565" y="2330308"/>
              <a:ext cx="358987" cy="298189"/>
              <a:chOff x="4804569" y="2109788"/>
              <a:chExt cx="393701" cy="327024"/>
            </a:xfrm>
          </p:grpSpPr>
          <p:sp>
            <p:nvSpPr>
              <p:cNvPr id="94" name="Freeform 10"/>
              <p:cNvSpPr>
                <a:spLocks noEditPoints="1"/>
              </p:cNvSpPr>
              <p:nvPr/>
            </p:nvSpPr>
            <p:spPr bwMode="auto">
              <a:xfrm>
                <a:off x="4804569" y="2146300"/>
                <a:ext cx="377825" cy="290512"/>
              </a:xfrm>
              <a:custGeom>
                <a:cxnLst>
                  <a:cxn ang="0">
                    <a:pos x="0" y="978"/>
                  </a:cxn>
                  <a:cxn ang="0">
                    <a:pos x="76" y="907"/>
                  </a:cxn>
                  <a:cxn ang="0">
                    <a:pos x="154" y="837"/>
                  </a:cxn>
                  <a:cxn ang="0">
                    <a:pos x="233" y="769"/>
                  </a:cxn>
                  <a:cxn ang="0">
                    <a:pos x="313" y="701"/>
                  </a:cxn>
                  <a:cxn ang="0">
                    <a:pos x="394" y="635"/>
                  </a:cxn>
                  <a:cxn ang="0">
                    <a:pos x="476" y="570"/>
                  </a:cxn>
                  <a:cxn ang="0">
                    <a:pos x="560" y="507"/>
                  </a:cxn>
                  <a:cxn ang="0">
                    <a:pos x="644" y="444"/>
                  </a:cxn>
                  <a:cxn ang="0">
                    <a:pos x="739" y="576"/>
                  </a:cxn>
                  <a:cxn ang="0">
                    <a:pos x="656" y="636"/>
                  </a:cxn>
                  <a:cxn ang="0">
                    <a:pos x="575" y="699"/>
                  </a:cxn>
                  <a:cxn ang="0">
                    <a:pos x="494" y="761"/>
                  </a:cxn>
                  <a:cxn ang="0">
                    <a:pos x="415" y="826"/>
                  </a:cxn>
                  <a:cxn ang="0">
                    <a:pos x="337" y="892"/>
                  </a:cxn>
                  <a:cxn ang="0">
                    <a:pos x="260" y="959"/>
                  </a:cxn>
                  <a:cxn ang="0">
                    <a:pos x="185" y="1027"/>
                  </a:cxn>
                  <a:cxn ang="0">
                    <a:pos x="110" y="1096"/>
                  </a:cxn>
                  <a:cxn ang="0">
                    <a:pos x="0" y="978"/>
                  </a:cxn>
                  <a:cxn ang="0">
                    <a:pos x="644" y="444"/>
                  </a:cxn>
                  <a:cxn ang="0">
                    <a:pos x="729" y="385"/>
                  </a:cxn>
                  <a:cxn ang="0">
                    <a:pos x="814" y="326"/>
                  </a:cxn>
                  <a:cxn ang="0">
                    <a:pos x="902" y="267"/>
                  </a:cxn>
                  <a:cxn ang="0">
                    <a:pos x="990" y="212"/>
                  </a:cxn>
                  <a:cxn ang="0">
                    <a:pos x="1079" y="157"/>
                  </a:cxn>
                  <a:cxn ang="0">
                    <a:pos x="1169" y="103"/>
                  </a:cxn>
                  <a:cxn ang="0">
                    <a:pos x="1260" y="51"/>
                  </a:cxn>
                  <a:cxn ang="0">
                    <a:pos x="1352" y="0"/>
                  </a:cxn>
                  <a:cxn ang="0">
                    <a:pos x="1429" y="142"/>
                  </a:cxn>
                  <a:cxn ang="0">
                    <a:pos x="1339" y="192"/>
                  </a:cxn>
                  <a:cxn ang="0">
                    <a:pos x="1250" y="242"/>
                  </a:cxn>
                  <a:cxn ang="0">
                    <a:pos x="1162" y="295"/>
                  </a:cxn>
                  <a:cxn ang="0">
                    <a:pos x="1076" y="348"/>
                  </a:cxn>
                  <a:cxn ang="0">
                    <a:pos x="990" y="402"/>
                  </a:cxn>
                  <a:cxn ang="0">
                    <a:pos x="906" y="459"/>
                  </a:cxn>
                  <a:cxn ang="0">
                    <a:pos x="822" y="517"/>
                  </a:cxn>
                  <a:cxn ang="0">
                    <a:pos x="739" y="576"/>
                  </a:cxn>
                  <a:cxn ang="0">
                    <a:pos x="644" y="444"/>
                  </a:cxn>
                </a:cxnLst>
                <a:rect l="0" t="0" r="r" b="b"/>
                <a:pathLst>
                  <a:path w="1429" h="1096">
                    <a:moveTo>
                      <a:pt x="0" y="978"/>
                    </a:moveTo>
                    <a:lnTo>
                      <a:pt x="76" y="907"/>
                    </a:lnTo>
                    <a:lnTo>
                      <a:pt x="154" y="837"/>
                    </a:lnTo>
                    <a:lnTo>
                      <a:pt x="233" y="769"/>
                    </a:lnTo>
                    <a:lnTo>
                      <a:pt x="313" y="701"/>
                    </a:lnTo>
                    <a:lnTo>
                      <a:pt x="394" y="635"/>
                    </a:lnTo>
                    <a:lnTo>
                      <a:pt x="476" y="570"/>
                    </a:lnTo>
                    <a:lnTo>
                      <a:pt x="560" y="507"/>
                    </a:lnTo>
                    <a:lnTo>
                      <a:pt x="644" y="444"/>
                    </a:lnTo>
                    <a:lnTo>
                      <a:pt x="739" y="576"/>
                    </a:lnTo>
                    <a:lnTo>
                      <a:pt x="656" y="636"/>
                    </a:lnTo>
                    <a:lnTo>
                      <a:pt x="575" y="699"/>
                    </a:lnTo>
                    <a:lnTo>
                      <a:pt x="494" y="761"/>
                    </a:lnTo>
                    <a:lnTo>
                      <a:pt x="415" y="826"/>
                    </a:lnTo>
                    <a:lnTo>
                      <a:pt x="337" y="892"/>
                    </a:lnTo>
                    <a:lnTo>
                      <a:pt x="260" y="959"/>
                    </a:lnTo>
                    <a:lnTo>
                      <a:pt x="185" y="1027"/>
                    </a:lnTo>
                    <a:lnTo>
                      <a:pt x="110" y="1096"/>
                    </a:lnTo>
                    <a:lnTo>
                      <a:pt x="0" y="978"/>
                    </a:lnTo>
                    <a:close/>
                    <a:moveTo>
                      <a:pt x="644" y="444"/>
                    </a:moveTo>
                    <a:lnTo>
                      <a:pt x="729" y="385"/>
                    </a:lnTo>
                    <a:lnTo>
                      <a:pt x="814" y="326"/>
                    </a:lnTo>
                    <a:lnTo>
                      <a:pt x="902" y="267"/>
                    </a:lnTo>
                    <a:lnTo>
                      <a:pt x="990" y="212"/>
                    </a:lnTo>
                    <a:lnTo>
                      <a:pt x="1079" y="157"/>
                    </a:lnTo>
                    <a:lnTo>
                      <a:pt x="1169" y="103"/>
                    </a:lnTo>
                    <a:lnTo>
                      <a:pt x="1260" y="51"/>
                    </a:lnTo>
                    <a:lnTo>
                      <a:pt x="1352" y="0"/>
                    </a:lnTo>
                    <a:lnTo>
                      <a:pt x="1429" y="142"/>
                    </a:lnTo>
                    <a:lnTo>
                      <a:pt x="1339" y="192"/>
                    </a:lnTo>
                    <a:lnTo>
                      <a:pt x="1250" y="242"/>
                    </a:lnTo>
                    <a:lnTo>
                      <a:pt x="1162" y="295"/>
                    </a:lnTo>
                    <a:lnTo>
                      <a:pt x="1076" y="348"/>
                    </a:lnTo>
                    <a:lnTo>
                      <a:pt x="990" y="402"/>
                    </a:lnTo>
                    <a:lnTo>
                      <a:pt x="906" y="459"/>
                    </a:lnTo>
                    <a:lnTo>
                      <a:pt x="822" y="517"/>
                    </a:lnTo>
                    <a:lnTo>
                      <a:pt x="739" y="576"/>
                    </a:lnTo>
                    <a:lnTo>
                      <a:pt x="644" y="444"/>
                    </a:lnTo>
                    <a:close/>
                  </a:path>
                </a:pathLst>
              </a:custGeom>
              <a:solidFill>
                <a:srgbClr val="4D494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14"/>
              <p:cNvSpPr>
                <a:spLocks noEditPoints="1"/>
              </p:cNvSpPr>
              <p:nvPr/>
            </p:nvSpPr>
            <p:spPr bwMode="auto">
              <a:xfrm>
                <a:off x="4949032" y="2109788"/>
                <a:ext cx="249238" cy="254000"/>
              </a:xfrm>
              <a:custGeom>
                <a:cxnLst>
                  <a:cxn ang="0">
                    <a:pos x="25" y="0"/>
                  </a:cxn>
                  <a:cxn ang="0">
                    <a:pos x="858" y="126"/>
                  </a:cxn>
                  <a:cxn ang="0">
                    <a:pos x="834" y="286"/>
                  </a:cxn>
                  <a:cxn ang="0">
                    <a:pos x="0" y="159"/>
                  </a:cxn>
                  <a:cxn ang="0">
                    <a:pos x="25" y="0"/>
                  </a:cxn>
                  <a:cxn ang="0">
                    <a:pos x="858" y="126"/>
                  </a:cxn>
                  <a:cxn ang="0">
                    <a:pos x="944" y="139"/>
                  </a:cxn>
                  <a:cxn ang="0">
                    <a:pos x="924" y="223"/>
                  </a:cxn>
                  <a:cxn ang="0">
                    <a:pos x="846" y="206"/>
                  </a:cxn>
                  <a:cxn ang="0">
                    <a:pos x="858" y="126"/>
                  </a:cxn>
                  <a:cxn ang="0">
                    <a:pos x="924" y="223"/>
                  </a:cxn>
                  <a:cxn ang="0">
                    <a:pos x="758" y="958"/>
                  </a:cxn>
                  <a:cxn ang="0">
                    <a:pos x="601" y="923"/>
                  </a:cxn>
                  <a:cxn ang="0">
                    <a:pos x="767" y="188"/>
                  </a:cxn>
                  <a:cxn ang="0">
                    <a:pos x="924" y="223"/>
                  </a:cxn>
                </a:cxnLst>
                <a:rect l="0" t="0" r="r" b="b"/>
                <a:pathLst>
                  <a:path w="944" h="958">
                    <a:moveTo>
                      <a:pt x="25" y="0"/>
                    </a:moveTo>
                    <a:lnTo>
                      <a:pt x="858" y="126"/>
                    </a:lnTo>
                    <a:lnTo>
                      <a:pt x="834" y="286"/>
                    </a:lnTo>
                    <a:lnTo>
                      <a:pt x="0" y="159"/>
                    </a:lnTo>
                    <a:lnTo>
                      <a:pt x="25" y="0"/>
                    </a:lnTo>
                    <a:close/>
                    <a:moveTo>
                      <a:pt x="858" y="126"/>
                    </a:moveTo>
                    <a:lnTo>
                      <a:pt x="944" y="139"/>
                    </a:lnTo>
                    <a:lnTo>
                      <a:pt x="924" y="223"/>
                    </a:lnTo>
                    <a:lnTo>
                      <a:pt x="846" y="206"/>
                    </a:lnTo>
                    <a:lnTo>
                      <a:pt x="858" y="126"/>
                    </a:lnTo>
                    <a:close/>
                    <a:moveTo>
                      <a:pt x="924" y="223"/>
                    </a:moveTo>
                    <a:lnTo>
                      <a:pt x="758" y="958"/>
                    </a:lnTo>
                    <a:lnTo>
                      <a:pt x="601" y="923"/>
                    </a:lnTo>
                    <a:lnTo>
                      <a:pt x="767" y="188"/>
                    </a:lnTo>
                    <a:lnTo>
                      <a:pt x="924" y="223"/>
                    </a:lnTo>
                    <a:close/>
                  </a:path>
                </a:pathLst>
              </a:custGeom>
              <a:solidFill>
                <a:srgbClr val="4D494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6731627" y="2376629"/>
              <a:ext cx="340168" cy="276477"/>
              <a:chOff x="6784182" y="2160588"/>
              <a:chExt cx="373063" cy="303212"/>
            </a:xfrm>
          </p:grpSpPr>
          <p:sp>
            <p:nvSpPr>
              <p:cNvPr id="92" name="Freeform 9"/>
              <p:cNvSpPr>
                <a:spLocks noEditPoints="1"/>
              </p:cNvSpPr>
              <p:nvPr/>
            </p:nvSpPr>
            <p:spPr bwMode="auto">
              <a:xfrm>
                <a:off x="6784182" y="2160588"/>
                <a:ext cx="361950" cy="282575"/>
              </a:xfrm>
              <a:custGeom>
                <a:cxnLst>
                  <a:cxn ang="0">
                    <a:pos x="79" y="0"/>
                  </a:cxn>
                  <a:cxn ang="0">
                    <a:pos x="166" y="49"/>
                  </a:cxn>
                  <a:cxn ang="0">
                    <a:pos x="252" y="101"/>
                  </a:cxn>
                  <a:cxn ang="0">
                    <a:pos x="338" y="154"/>
                  </a:cxn>
                  <a:cxn ang="0">
                    <a:pos x="422" y="207"/>
                  </a:cxn>
                  <a:cxn ang="0">
                    <a:pos x="507" y="262"/>
                  </a:cxn>
                  <a:cxn ang="0">
                    <a:pos x="589" y="318"/>
                  </a:cxn>
                  <a:cxn ang="0">
                    <a:pos x="672" y="376"/>
                  </a:cxn>
                  <a:cxn ang="0">
                    <a:pos x="753" y="436"/>
                  </a:cxn>
                  <a:cxn ang="0">
                    <a:pos x="657" y="565"/>
                  </a:cxn>
                  <a:cxn ang="0">
                    <a:pos x="578" y="508"/>
                  </a:cxn>
                  <a:cxn ang="0">
                    <a:pos x="498" y="452"/>
                  </a:cxn>
                  <a:cxn ang="0">
                    <a:pos x="417" y="396"/>
                  </a:cxn>
                  <a:cxn ang="0">
                    <a:pos x="336" y="342"/>
                  </a:cxn>
                  <a:cxn ang="0">
                    <a:pos x="254" y="291"/>
                  </a:cxn>
                  <a:cxn ang="0">
                    <a:pos x="169" y="239"/>
                  </a:cxn>
                  <a:cxn ang="0">
                    <a:pos x="86" y="190"/>
                  </a:cxn>
                  <a:cxn ang="0">
                    <a:pos x="0" y="141"/>
                  </a:cxn>
                  <a:cxn ang="0">
                    <a:pos x="79" y="0"/>
                  </a:cxn>
                  <a:cxn ang="0">
                    <a:pos x="753" y="436"/>
                  </a:cxn>
                  <a:cxn ang="0">
                    <a:pos x="833" y="495"/>
                  </a:cxn>
                  <a:cxn ang="0">
                    <a:pos x="913" y="556"/>
                  </a:cxn>
                  <a:cxn ang="0">
                    <a:pos x="991" y="619"/>
                  </a:cxn>
                  <a:cxn ang="0">
                    <a:pos x="1069" y="684"/>
                  </a:cxn>
                  <a:cxn ang="0">
                    <a:pos x="1144" y="748"/>
                  </a:cxn>
                  <a:cxn ang="0">
                    <a:pos x="1220" y="814"/>
                  </a:cxn>
                  <a:cxn ang="0">
                    <a:pos x="1295" y="882"/>
                  </a:cxn>
                  <a:cxn ang="0">
                    <a:pos x="1368" y="950"/>
                  </a:cxn>
                  <a:cxn ang="0">
                    <a:pos x="1257" y="1068"/>
                  </a:cxn>
                  <a:cxn ang="0">
                    <a:pos x="1185" y="1001"/>
                  </a:cxn>
                  <a:cxn ang="0">
                    <a:pos x="1113" y="935"/>
                  </a:cxn>
                  <a:cxn ang="0">
                    <a:pos x="1039" y="870"/>
                  </a:cxn>
                  <a:cxn ang="0">
                    <a:pos x="965" y="807"/>
                  </a:cxn>
                  <a:cxn ang="0">
                    <a:pos x="890" y="745"/>
                  </a:cxn>
                  <a:cxn ang="0">
                    <a:pos x="813" y="684"/>
                  </a:cxn>
                  <a:cxn ang="0">
                    <a:pos x="736" y="624"/>
                  </a:cxn>
                  <a:cxn ang="0">
                    <a:pos x="657" y="565"/>
                  </a:cxn>
                  <a:cxn ang="0">
                    <a:pos x="753" y="436"/>
                  </a:cxn>
                </a:cxnLst>
                <a:rect l="0" t="0" r="r" b="b"/>
                <a:pathLst>
                  <a:path w="1368" h="1068">
                    <a:moveTo>
                      <a:pt x="79" y="0"/>
                    </a:moveTo>
                    <a:lnTo>
                      <a:pt x="166" y="49"/>
                    </a:lnTo>
                    <a:lnTo>
                      <a:pt x="252" y="101"/>
                    </a:lnTo>
                    <a:lnTo>
                      <a:pt x="338" y="154"/>
                    </a:lnTo>
                    <a:lnTo>
                      <a:pt x="422" y="207"/>
                    </a:lnTo>
                    <a:lnTo>
                      <a:pt x="507" y="262"/>
                    </a:lnTo>
                    <a:lnTo>
                      <a:pt x="589" y="318"/>
                    </a:lnTo>
                    <a:lnTo>
                      <a:pt x="672" y="376"/>
                    </a:lnTo>
                    <a:lnTo>
                      <a:pt x="753" y="436"/>
                    </a:lnTo>
                    <a:lnTo>
                      <a:pt x="657" y="565"/>
                    </a:lnTo>
                    <a:lnTo>
                      <a:pt x="578" y="508"/>
                    </a:lnTo>
                    <a:lnTo>
                      <a:pt x="498" y="452"/>
                    </a:lnTo>
                    <a:lnTo>
                      <a:pt x="417" y="396"/>
                    </a:lnTo>
                    <a:lnTo>
                      <a:pt x="336" y="342"/>
                    </a:lnTo>
                    <a:lnTo>
                      <a:pt x="254" y="291"/>
                    </a:lnTo>
                    <a:lnTo>
                      <a:pt x="169" y="239"/>
                    </a:lnTo>
                    <a:lnTo>
                      <a:pt x="86" y="190"/>
                    </a:lnTo>
                    <a:lnTo>
                      <a:pt x="0" y="141"/>
                    </a:lnTo>
                    <a:lnTo>
                      <a:pt x="79" y="0"/>
                    </a:lnTo>
                    <a:close/>
                    <a:moveTo>
                      <a:pt x="753" y="436"/>
                    </a:moveTo>
                    <a:lnTo>
                      <a:pt x="833" y="495"/>
                    </a:lnTo>
                    <a:lnTo>
                      <a:pt x="913" y="556"/>
                    </a:lnTo>
                    <a:lnTo>
                      <a:pt x="991" y="619"/>
                    </a:lnTo>
                    <a:lnTo>
                      <a:pt x="1069" y="684"/>
                    </a:lnTo>
                    <a:lnTo>
                      <a:pt x="1144" y="748"/>
                    </a:lnTo>
                    <a:lnTo>
                      <a:pt x="1220" y="814"/>
                    </a:lnTo>
                    <a:lnTo>
                      <a:pt x="1295" y="882"/>
                    </a:lnTo>
                    <a:lnTo>
                      <a:pt x="1368" y="950"/>
                    </a:lnTo>
                    <a:lnTo>
                      <a:pt x="1257" y="1068"/>
                    </a:lnTo>
                    <a:lnTo>
                      <a:pt x="1185" y="1001"/>
                    </a:lnTo>
                    <a:lnTo>
                      <a:pt x="1113" y="935"/>
                    </a:lnTo>
                    <a:lnTo>
                      <a:pt x="1039" y="870"/>
                    </a:lnTo>
                    <a:lnTo>
                      <a:pt x="965" y="807"/>
                    </a:lnTo>
                    <a:lnTo>
                      <a:pt x="890" y="745"/>
                    </a:lnTo>
                    <a:lnTo>
                      <a:pt x="813" y="684"/>
                    </a:lnTo>
                    <a:lnTo>
                      <a:pt x="736" y="624"/>
                    </a:lnTo>
                    <a:lnTo>
                      <a:pt x="657" y="565"/>
                    </a:lnTo>
                    <a:lnTo>
                      <a:pt x="753" y="436"/>
                    </a:lnTo>
                    <a:close/>
                  </a:path>
                </a:pathLst>
              </a:custGeom>
              <a:solidFill>
                <a:srgbClr val="4D494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15"/>
              <p:cNvSpPr>
                <a:spLocks noEditPoints="1"/>
              </p:cNvSpPr>
              <p:nvPr/>
            </p:nvSpPr>
            <p:spPr bwMode="auto">
              <a:xfrm>
                <a:off x="6933407" y="2224088"/>
                <a:ext cx="223838" cy="239712"/>
              </a:xfrm>
              <a:custGeom>
                <a:cxnLst>
                  <a:cxn ang="0">
                    <a:pos x="769" y="0"/>
                  </a:cxn>
                  <a:cxn ang="0">
                    <a:pos x="838" y="751"/>
                  </a:cxn>
                  <a:cxn ang="0">
                    <a:pos x="678" y="765"/>
                  </a:cxn>
                  <a:cxn ang="0">
                    <a:pos x="609" y="15"/>
                  </a:cxn>
                  <a:cxn ang="0">
                    <a:pos x="769" y="0"/>
                  </a:cxn>
                  <a:cxn ang="0">
                    <a:pos x="838" y="751"/>
                  </a:cxn>
                  <a:cxn ang="0">
                    <a:pos x="846" y="831"/>
                  </a:cxn>
                  <a:cxn ang="0">
                    <a:pos x="766" y="839"/>
                  </a:cxn>
                  <a:cxn ang="0">
                    <a:pos x="758" y="759"/>
                  </a:cxn>
                  <a:cxn ang="0">
                    <a:pos x="838" y="751"/>
                  </a:cxn>
                  <a:cxn ang="0">
                    <a:pos x="766" y="839"/>
                  </a:cxn>
                  <a:cxn ang="0">
                    <a:pos x="14" y="908"/>
                  </a:cxn>
                  <a:cxn ang="0">
                    <a:pos x="0" y="748"/>
                  </a:cxn>
                  <a:cxn ang="0">
                    <a:pos x="751" y="679"/>
                  </a:cxn>
                  <a:cxn ang="0">
                    <a:pos x="766" y="839"/>
                  </a:cxn>
                </a:cxnLst>
                <a:rect l="0" t="0" r="r" b="b"/>
                <a:pathLst>
                  <a:path w="845" h="905">
                    <a:moveTo>
                      <a:pt x="769" y="0"/>
                    </a:moveTo>
                    <a:lnTo>
                      <a:pt x="838" y="751"/>
                    </a:lnTo>
                    <a:lnTo>
                      <a:pt x="678" y="765"/>
                    </a:lnTo>
                    <a:lnTo>
                      <a:pt x="609" y="15"/>
                    </a:lnTo>
                    <a:lnTo>
                      <a:pt x="769" y="0"/>
                    </a:lnTo>
                    <a:close/>
                    <a:moveTo>
                      <a:pt x="838" y="751"/>
                    </a:moveTo>
                    <a:lnTo>
                      <a:pt x="846" y="831"/>
                    </a:lnTo>
                    <a:lnTo>
                      <a:pt x="766" y="839"/>
                    </a:lnTo>
                    <a:lnTo>
                      <a:pt x="758" y="759"/>
                    </a:lnTo>
                    <a:lnTo>
                      <a:pt x="838" y="751"/>
                    </a:lnTo>
                    <a:close/>
                    <a:moveTo>
                      <a:pt x="766" y="839"/>
                    </a:moveTo>
                    <a:lnTo>
                      <a:pt x="14" y="908"/>
                    </a:lnTo>
                    <a:lnTo>
                      <a:pt x="0" y="748"/>
                    </a:lnTo>
                    <a:lnTo>
                      <a:pt x="751" y="679"/>
                    </a:lnTo>
                    <a:lnTo>
                      <a:pt x="766" y="839"/>
                    </a:lnTo>
                    <a:close/>
                  </a:path>
                </a:pathLst>
              </a:custGeom>
              <a:solidFill>
                <a:srgbClr val="4D494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1" name="椭圆 80"/>
            <p:cNvSpPr/>
            <p:nvPr/>
          </p:nvSpPr>
          <p:spPr>
            <a:xfrm>
              <a:off x="4682954" y="4586768"/>
              <a:ext cx="742836" cy="774701"/>
            </a:xfrm>
            <a:prstGeom prst="ellipse">
              <a:avLst/>
            </a:prstGeom>
            <a:gradFill>
              <a:gsLst>
                <a:gs pos="74000">
                  <a:srgbClr val="B78B4A"/>
                </a:gs>
                <a:gs pos="0">
                  <a:srgbClr val="F2DA9B"/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6594912" y="4601016"/>
              <a:ext cx="732986" cy="732986"/>
            </a:xfrm>
            <a:prstGeom prst="ellipse">
              <a:avLst/>
            </a:prstGeom>
            <a:gradFill>
              <a:gsLst>
                <a:gs pos="74000">
                  <a:srgbClr val="B78B4A"/>
                </a:gs>
                <a:gs pos="0">
                  <a:srgbClr val="F2DA9B"/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4065766" y="2861167"/>
              <a:ext cx="727743" cy="727743"/>
            </a:xfrm>
            <a:prstGeom prst="ellipse">
              <a:avLst/>
            </a:prstGeom>
            <a:gradFill>
              <a:gsLst>
                <a:gs pos="74000">
                  <a:srgbClr val="B78B4A"/>
                </a:gs>
                <a:gs pos="0">
                  <a:srgbClr val="F2DA9B"/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5682327" y="1877772"/>
              <a:ext cx="732986" cy="732986"/>
            </a:xfrm>
            <a:prstGeom prst="ellipse">
              <a:avLst/>
            </a:prstGeom>
            <a:gradFill>
              <a:gsLst>
                <a:gs pos="74000">
                  <a:srgbClr val="B78B4A"/>
                </a:gs>
                <a:gs pos="0">
                  <a:srgbClr val="F2DA9B"/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endParaRPr>
            </a:p>
          </p:txBody>
        </p:sp>
        <p:sp>
          <p:nvSpPr>
            <p:cNvPr id="85" name="文本框 13"/>
            <p:cNvSpPr txBox="1"/>
            <p:nvPr/>
          </p:nvSpPr>
          <p:spPr>
            <a:xfrm>
              <a:off x="4193636" y="2982853"/>
              <a:ext cx="5362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spc="300">
                  <a:solidFill>
                    <a:schemeClr val="bg1"/>
                  </a:solidFill>
                  <a:latin typeface="Agency FB" panose="020b0503020202020204" pitchFamily="34" charset="0"/>
                  <a:ea typeface="造字工房悦黑体验版常规体" pitchFamily="50" charset="-122"/>
                </a:rPr>
                <a:t>01</a:t>
              </a:r>
              <a:endParaRPr lang="zh-CN" altLang="en-US" sz="2800" spc="300">
                <a:solidFill>
                  <a:schemeClr val="bg1"/>
                </a:solidFill>
                <a:latin typeface="Agency FB" panose="020b0503020202020204" pitchFamily="34" charset="0"/>
                <a:ea typeface="造字工房悦黑体验版常规体" pitchFamily="50" charset="-122"/>
              </a:endParaRPr>
            </a:p>
          </p:txBody>
        </p:sp>
        <p:sp>
          <p:nvSpPr>
            <p:cNvPr id="86" name="文本框 14"/>
            <p:cNvSpPr txBox="1"/>
            <p:nvPr/>
          </p:nvSpPr>
          <p:spPr>
            <a:xfrm>
              <a:off x="5810910" y="1943102"/>
              <a:ext cx="5839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spc="300">
                  <a:solidFill>
                    <a:schemeClr val="bg1"/>
                  </a:solidFill>
                  <a:latin typeface="Agency FB" panose="020b0503020202020204" pitchFamily="34" charset="0"/>
                  <a:ea typeface="造字工房悦黑体验版常规体" pitchFamily="50" charset="-122"/>
                </a:rPr>
                <a:t>02</a:t>
              </a:r>
              <a:endParaRPr lang="zh-CN" altLang="en-US" sz="2800" spc="300">
                <a:solidFill>
                  <a:schemeClr val="bg1"/>
                </a:solidFill>
                <a:latin typeface="Agency FB" panose="020b0503020202020204" pitchFamily="34" charset="0"/>
                <a:ea typeface="造字工房悦黑体验版常规体" pitchFamily="50" charset="-122"/>
              </a:endParaRPr>
            </a:p>
          </p:txBody>
        </p:sp>
        <p:sp>
          <p:nvSpPr>
            <p:cNvPr id="87" name="文本框 15"/>
            <p:cNvSpPr txBox="1"/>
            <p:nvPr/>
          </p:nvSpPr>
          <p:spPr>
            <a:xfrm>
              <a:off x="6720852" y="4700074"/>
              <a:ext cx="5839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spc="300">
                  <a:solidFill>
                    <a:schemeClr val="bg1"/>
                  </a:solidFill>
                  <a:latin typeface="Agency FB" panose="020b0503020202020204" pitchFamily="34" charset="0"/>
                  <a:ea typeface="造字工房悦黑体验版常规体" pitchFamily="50" charset="-122"/>
                </a:rPr>
                <a:t>04</a:t>
              </a:r>
              <a:endParaRPr lang="zh-CN" altLang="en-US" sz="2800" spc="300">
                <a:solidFill>
                  <a:schemeClr val="bg1"/>
                </a:solidFill>
                <a:latin typeface="Agency FB" panose="020b0503020202020204" pitchFamily="34" charset="0"/>
                <a:ea typeface="造字工房悦黑体验版常规体" pitchFamily="50" charset="-122"/>
              </a:endParaRPr>
            </a:p>
          </p:txBody>
        </p:sp>
        <p:sp>
          <p:nvSpPr>
            <p:cNvPr id="88" name="文本框 16"/>
            <p:cNvSpPr txBox="1"/>
            <p:nvPr/>
          </p:nvSpPr>
          <p:spPr>
            <a:xfrm>
              <a:off x="4798614" y="4733638"/>
              <a:ext cx="5839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spc="300">
                  <a:solidFill>
                    <a:schemeClr val="bg1"/>
                  </a:solidFill>
                  <a:latin typeface="Agency FB" panose="020b0503020202020204" pitchFamily="34" charset="0"/>
                  <a:ea typeface="造字工房悦黑体验版常规体" pitchFamily="50" charset="-122"/>
                </a:rPr>
                <a:t>05</a:t>
              </a:r>
              <a:endParaRPr lang="zh-CN" altLang="en-US" sz="2800" spc="300">
                <a:solidFill>
                  <a:schemeClr val="bg1"/>
                </a:solidFill>
                <a:latin typeface="Agency FB" panose="020b0503020202020204" pitchFamily="34" charset="0"/>
                <a:ea typeface="造字工房悦黑体验版常规体" pitchFamily="50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7153785" y="2922962"/>
              <a:ext cx="739956" cy="739956"/>
            </a:xfrm>
            <a:prstGeom prst="ellipse">
              <a:avLst/>
            </a:prstGeom>
            <a:gradFill>
              <a:gsLst>
                <a:gs pos="74000">
                  <a:srgbClr val="B78B4A"/>
                </a:gs>
                <a:gs pos="0">
                  <a:srgbClr val="F2DA9B"/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18"/>
            <p:cNvSpPr txBox="1"/>
            <p:nvPr/>
          </p:nvSpPr>
          <p:spPr>
            <a:xfrm>
              <a:off x="7252522" y="3012336"/>
              <a:ext cx="5839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spc="300">
                  <a:solidFill>
                    <a:schemeClr val="bg1"/>
                  </a:solidFill>
                  <a:latin typeface="Agency FB" panose="020b0503020202020204" pitchFamily="34" charset="0"/>
                  <a:ea typeface="造字工房悦黑体验版常规体" pitchFamily="50" charset="-122"/>
                </a:rPr>
                <a:t>03</a:t>
              </a:r>
              <a:endParaRPr lang="zh-CN" altLang="en-US" sz="2800" spc="300">
                <a:solidFill>
                  <a:schemeClr val="bg1"/>
                </a:solidFill>
                <a:latin typeface="Agency FB" panose="020b0503020202020204" pitchFamily="34" charset="0"/>
                <a:ea typeface="造字工房悦黑体验版常规体" pitchFamily="50" charset="-122"/>
              </a:endParaRPr>
            </a:p>
          </p:txBody>
        </p:sp>
        <p:sp>
          <p:nvSpPr>
            <p:cNvPr id="91" name="文本框 20"/>
            <p:cNvSpPr txBox="1"/>
            <p:nvPr/>
          </p:nvSpPr>
          <p:spPr>
            <a:xfrm>
              <a:off x="5317205" y="3993207"/>
              <a:ext cx="1631181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>
                  <a:gradFill>
                    <a:gsLst>
                      <a:gs pos="0">
                        <a:srgbClr val="F2DA9B"/>
                      </a:gs>
                      <a:gs pos="0">
                        <a:srgbClr val="F2DA9B"/>
                      </a:gs>
                      <a:gs pos="0">
                        <a:srgbClr val="F2DA9B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思路决定出路</a:t>
              </a:r>
            </a:p>
          </p:txBody>
        </p:sp>
      </p:grpSp>
      <p:sp>
        <p:nvSpPr>
          <p:cNvPr id="103" name="文本框 57"/>
          <p:cNvSpPr txBox="1"/>
          <p:nvPr/>
        </p:nvSpPr>
        <p:spPr>
          <a:xfrm>
            <a:off x="8281292" y="2759410"/>
            <a:ext cx="1562895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b="1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04" name="文本框 58"/>
          <p:cNvSpPr txBox="1"/>
          <p:nvPr/>
        </p:nvSpPr>
        <p:spPr>
          <a:xfrm>
            <a:off x="8281292" y="3128742"/>
            <a:ext cx="2734289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sp>
        <p:nvSpPr>
          <p:cNvPr id="105" name="文本框 59"/>
          <p:cNvSpPr txBox="1"/>
          <p:nvPr/>
        </p:nvSpPr>
        <p:spPr>
          <a:xfrm>
            <a:off x="7668977" y="4634385"/>
            <a:ext cx="1562895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b="1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06" name="文本框 60"/>
          <p:cNvSpPr txBox="1"/>
          <p:nvPr/>
        </p:nvSpPr>
        <p:spPr>
          <a:xfrm>
            <a:off x="7668977" y="5003717"/>
            <a:ext cx="2734289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sp>
        <p:nvSpPr>
          <p:cNvPr id="107" name="文本框 61"/>
          <p:cNvSpPr txBox="1"/>
          <p:nvPr/>
        </p:nvSpPr>
        <p:spPr>
          <a:xfrm>
            <a:off x="2691385" y="4576638"/>
            <a:ext cx="1562895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/>
            <a:r>
              <a:rPr lang="zh-CN" altLang="en-US" b="1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08" name="文本框 62"/>
          <p:cNvSpPr txBox="1"/>
          <p:nvPr/>
        </p:nvSpPr>
        <p:spPr>
          <a:xfrm>
            <a:off x="1911598" y="4945970"/>
            <a:ext cx="2342682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sp>
        <p:nvSpPr>
          <p:cNvPr id="109" name="文本框 41"/>
          <p:cNvSpPr txBox="1"/>
          <p:nvPr/>
        </p:nvSpPr>
        <p:spPr>
          <a:xfrm>
            <a:off x="7226661" y="1162314"/>
            <a:ext cx="1562895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b="1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" name="文本框 58"/>
          <p:cNvSpPr txBox="1"/>
          <p:nvPr/>
        </p:nvSpPr>
        <p:spPr>
          <a:xfrm>
            <a:off x="7361812" y="1531717"/>
            <a:ext cx="2734289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67" grpId="0"/>
      <p:bldP spid="68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33a80d0e905b2216f4b5561e2dc8a2b5"/>
          <p:cNvPicPr>
            <a:picLocks noChangeAspect="1"/>
          </p:cNvPicPr>
          <p:nvPr/>
        </p:nvPicPr>
        <p:blipFill>
          <a:blip r:embed="rId2"/>
          <a:srcRect t="57159" b="17481"/>
          <a:stretch>
            <a:fillRect/>
          </a:stretch>
        </p:blipFill>
        <p:spPr>
          <a:xfrm>
            <a:off x="1327785" y="1081405"/>
            <a:ext cx="9520555" cy="4239260"/>
          </a:xfrm>
          <a:prstGeom prst="rect">
            <a:avLst/>
          </a:prstGeom>
        </p:spPr>
      </p:pic>
      <p:sp>
        <p:nvSpPr>
          <p:cNvPr id="3" name="文本框 7"/>
          <p:cNvSpPr txBox="1"/>
          <p:nvPr/>
        </p:nvSpPr>
        <p:spPr>
          <a:xfrm>
            <a:off x="4332753" y="3107979"/>
            <a:ext cx="3840480" cy="82994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8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4" name="矩形 3"/>
          <p:cNvSpPr/>
          <p:nvPr/>
        </p:nvSpPr>
        <p:spPr>
          <a:xfrm>
            <a:off x="4412678" y="3884096"/>
            <a:ext cx="3733165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000" i="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  <p:sp>
        <p:nvSpPr>
          <p:cNvPr id="22" name="文本框 7"/>
          <p:cNvSpPr txBox="1"/>
          <p:nvPr/>
        </p:nvSpPr>
        <p:spPr>
          <a:xfrm>
            <a:off x="5358675" y="2405735"/>
            <a:ext cx="1808480" cy="5835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</a:p>
        </p:txBody>
      </p:sp>
      <p:pic>
        <p:nvPicPr>
          <p:cNvPr id="5" name="图片 4" descr="右边的花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4365" y="4465"/>
            <a:ext cx="5096216" cy="2768166"/>
          </a:xfrm>
          <a:prstGeom prst="rect">
            <a:avLst/>
          </a:prstGeom>
        </p:spPr>
      </p:pic>
      <p:pic>
        <p:nvPicPr>
          <p:cNvPr id="8" name="图片 7" descr="右边云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5688" y="1457356"/>
            <a:ext cx="1125657" cy="1366009"/>
          </a:xfrm>
          <a:prstGeom prst="rect">
            <a:avLst/>
          </a:prstGeom>
        </p:spPr>
      </p:pic>
      <p:pic>
        <p:nvPicPr>
          <p:cNvPr id="9" name="图片 8" descr="左边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483" y="103892"/>
            <a:ext cx="1888568" cy="119224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0" y="4766310"/>
            <a:ext cx="12228195" cy="2086610"/>
            <a:chOff x="0" y="7506"/>
            <a:chExt cx="19257" cy="3286"/>
          </a:xfrm>
        </p:grpSpPr>
        <p:pic>
          <p:nvPicPr>
            <p:cNvPr id="2" name="图片 1" descr="浪花"/>
            <p:cNvPicPr>
              <a:picLocks noChangeAspect="1"/>
            </p:cNvPicPr>
            <p:nvPr/>
          </p:nvPicPr>
          <p:blipFill>
            <a:blip r:embed="rId6"/>
            <a:srcRect l="52905"/>
            <a:stretch>
              <a:fillRect/>
            </a:stretch>
          </p:blipFill>
          <p:spPr>
            <a:xfrm>
              <a:off x="9641" y="7506"/>
              <a:ext cx="9616" cy="3286"/>
            </a:xfrm>
            <a:prstGeom prst="rect">
              <a:avLst/>
            </a:prstGeom>
          </p:spPr>
        </p:pic>
        <p:pic>
          <p:nvPicPr>
            <p:cNvPr id="10" name="图片 9" descr="浪花"/>
            <p:cNvPicPr>
              <a:picLocks noChangeAspect="1"/>
            </p:cNvPicPr>
            <p:nvPr/>
          </p:nvPicPr>
          <p:blipFill>
            <a:blip r:embed="rId6"/>
            <a:srcRect l="52905"/>
            <a:stretch>
              <a:fillRect/>
            </a:stretch>
          </p:blipFill>
          <p:spPr>
            <a:xfrm flipH="1">
              <a:off x="0" y="7506"/>
              <a:ext cx="9640" cy="3286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左花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" y="3420423"/>
            <a:ext cx="3107449" cy="3309750"/>
          </a:xfrm>
          <a:prstGeom prst="rect">
            <a:avLst/>
          </a:prstGeom>
        </p:spPr>
      </p:pic>
      <p:pic>
        <p:nvPicPr>
          <p:cNvPr id="4" name="图片 3" descr="浪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3940"/>
            <a:ext cx="12191365" cy="326898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368925" y="1805940"/>
            <a:ext cx="4393565" cy="3351530"/>
            <a:chOff x="9359" y="2844"/>
            <a:chExt cx="6919" cy="5278"/>
          </a:xfrm>
        </p:grpSpPr>
        <p:sp>
          <p:nvSpPr>
            <p:cNvPr id="2" name="TextBox 1"/>
            <p:cNvSpPr txBox="1"/>
            <p:nvPr/>
          </p:nvSpPr>
          <p:spPr>
            <a:xfrm>
              <a:off x="9359" y="2844"/>
              <a:ext cx="1184" cy="1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>
                  <a:solidFill>
                    <a:srgbClr val="E4BE6D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方正大标宋简体" pitchFamily="65" charset="-122"/>
                  <a:ea typeface="方正大标宋简体" pitchFamily="65" charset="-122"/>
                </a:rPr>
                <a:t>01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363" y="4135"/>
              <a:ext cx="1716" cy="1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>
                  <a:solidFill>
                    <a:srgbClr val="E4BE6D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方正大标宋简体" pitchFamily="65" charset="-122"/>
                  <a:ea typeface="方正大标宋简体" pitchFamily="65" charset="-122"/>
                </a:rPr>
                <a:t>02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363" y="5523"/>
              <a:ext cx="1184" cy="1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>
                  <a:solidFill>
                    <a:srgbClr val="E4BE6D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方正大标宋简体" pitchFamily="65" charset="-122"/>
                  <a:ea typeface="方正大标宋简体" pitchFamily="65" charset="-122"/>
                </a:rPr>
                <a:t>03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363" y="6910"/>
              <a:ext cx="1716" cy="1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>
                  <a:solidFill>
                    <a:srgbClr val="E4BE6D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方正大标宋简体" pitchFamily="65" charset="-122"/>
                  <a:ea typeface="方正大标宋简体" pitchFamily="65" charset="-122"/>
                </a:rPr>
                <a:t>04</a:t>
              </a:r>
            </a:p>
          </p:txBody>
        </p:sp>
        <p:sp>
          <p:nvSpPr>
            <p:cNvPr id="15" name="文本框 405"/>
            <p:cNvSpPr txBox="1"/>
            <p:nvPr/>
          </p:nvSpPr>
          <p:spPr>
            <a:xfrm>
              <a:off x="11225" y="3062"/>
              <a:ext cx="5004" cy="776"/>
            </a:xfrm>
            <a:prstGeom prst="roundRect">
              <a:avLst>
                <a:gd name="adj" fmla="val 11619"/>
              </a:avLst>
            </a:prstGeom>
            <a:noFill/>
            <a:ln w="9525">
              <a:solidFill>
                <a:srgbClr val="E4BE6D"/>
              </a:solidFill>
            </a:ln>
          </p:spPr>
          <p:txBody>
            <a:bodyPr vert="horz" wrap="square" rtlCol="0" anchor="ctr" anchorCtr="1">
              <a:spAutoFit/>
            </a:bodyPr>
            <a:lstStyle/>
            <a:p>
              <a:r>
                <a:rPr lang="zh-CN" altLang="en-US" sz="2400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</a:p>
          </p:txBody>
        </p:sp>
        <p:sp>
          <p:nvSpPr>
            <p:cNvPr id="16" name="文本框 406"/>
            <p:cNvSpPr txBox="1"/>
            <p:nvPr/>
          </p:nvSpPr>
          <p:spPr>
            <a:xfrm>
              <a:off x="11280" y="4339"/>
              <a:ext cx="4998" cy="804"/>
            </a:xfrm>
            <a:prstGeom prst="roundRect">
              <a:avLst/>
            </a:prstGeom>
            <a:noFill/>
            <a:ln w="9525">
              <a:solidFill>
                <a:srgbClr val="E4BE6D"/>
              </a:solidFill>
            </a:ln>
          </p:spPr>
          <p:txBody>
            <a:bodyPr vert="horz" wrap="square" rtlCol="0" anchor="ctr" anchorCtr="1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工作完成情况</a:t>
              </a:r>
            </a:p>
          </p:txBody>
        </p:sp>
        <p:sp>
          <p:nvSpPr>
            <p:cNvPr id="17" name="文本框 407"/>
            <p:cNvSpPr txBox="1"/>
            <p:nvPr/>
          </p:nvSpPr>
          <p:spPr>
            <a:xfrm>
              <a:off x="11304" y="5776"/>
              <a:ext cx="4974" cy="804"/>
            </a:xfrm>
            <a:prstGeom prst="roundRect">
              <a:avLst/>
            </a:prstGeom>
            <a:noFill/>
            <a:ln w="9525">
              <a:solidFill>
                <a:srgbClr val="E4BE6D"/>
              </a:solidFill>
            </a:ln>
          </p:spPr>
          <p:txBody>
            <a:bodyPr vert="horz" wrap="square" rtlCol="0" anchor="ctr" anchorCtr="1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项目成果展示</a:t>
              </a:r>
            </a:p>
          </p:txBody>
        </p:sp>
        <p:sp>
          <p:nvSpPr>
            <p:cNvPr id="18" name="文本框 408"/>
            <p:cNvSpPr txBox="1"/>
            <p:nvPr/>
          </p:nvSpPr>
          <p:spPr>
            <a:xfrm>
              <a:off x="11304" y="7137"/>
              <a:ext cx="4974" cy="804"/>
            </a:xfrm>
            <a:prstGeom prst="roundRect">
              <a:avLst/>
            </a:prstGeom>
            <a:noFill/>
            <a:ln w="9525">
              <a:solidFill>
                <a:srgbClr val="E4BE6D"/>
              </a:solidFill>
            </a:ln>
          </p:spPr>
          <p:txBody>
            <a:bodyPr vert="horz" wrap="square" rtlCol="0" anchor="ctr" anchorCtr="1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明年工作计划</a:t>
              </a:r>
            </a:p>
          </p:txBody>
        </p:sp>
      </p:grpSp>
      <p:pic>
        <p:nvPicPr>
          <p:cNvPr id="3" name="图片 2" descr="69c0891e326f97aaaf8854d700b3c9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2090" y="1638935"/>
            <a:ext cx="3273425" cy="3273425"/>
          </a:xfrm>
          <a:prstGeom prst="rect">
            <a:avLst/>
          </a:prstGeom>
        </p:spPr>
      </p:pic>
      <p:pic>
        <p:nvPicPr>
          <p:cNvPr id="6" name="图片 5" descr="右边的花纹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74365" y="136575"/>
            <a:ext cx="5096216" cy="2636056"/>
          </a:xfrm>
          <a:prstGeom prst="rect">
            <a:avLst/>
          </a:prstGeom>
        </p:spPr>
      </p:pic>
      <p:pic>
        <p:nvPicPr>
          <p:cNvPr id="7" name="图片 6" descr="右边云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65688" y="1457356"/>
            <a:ext cx="1125657" cy="1366009"/>
          </a:xfrm>
          <a:prstGeom prst="rect">
            <a:avLst/>
          </a:prstGeom>
        </p:spPr>
      </p:pic>
      <p:pic>
        <p:nvPicPr>
          <p:cNvPr id="9" name="图片 8" descr="左边云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483" y="103892"/>
            <a:ext cx="1888568" cy="119224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419100" y="382905"/>
            <a:ext cx="11370310" cy="6060440"/>
          </a:xfrm>
          <a:prstGeom prst="rect">
            <a:avLst/>
          </a:prstGeom>
          <a:noFill/>
          <a:ln>
            <a:gradFill>
              <a:gsLst>
                <a:gs pos="0">
                  <a:srgbClr val="F2DA9B"/>
                </a:gs>
                <a:gs pos="83000">
                  <a:srgbClr val="B78B4A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3"/>
          <p:cNvSpPr txBox="1"/>
          <p:nvPr/>
        </p:nvSpPr>
        <p:spPr>
          <a:xfrm>
            <a:off x="952725" y="586645"/>
            <a:ext cx="239903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b="1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● </a:t>
            </a:r>
            <a:r>
              <a:rPr lang="zh-CN" altLang="en-US" sz="3200" b="1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总体思路</a:t>
            </a:r>
          </a:p>
        </p:txBody>
      </p:sp>
      <p:sp>
        <p:nvSpPr>
          <p:cNvPr id="42" name="文本框 40"/>
          <p:cNvSpPr txBox="1"/>
          <p:nvPr/>
        </p:nvSpPr>
        <p:spPr>
          <a:xfrm>
            <a:off x="2969804" y="1911768"/>
            <a:ext cx="2141547" cy="369332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输入您的标题内容</a:t>
            </a:r>
          </a:p>
        </p:txBody>
      </p:sp>
      <p:sp>
        <p:nvSpPr>
          <p:cNvPr id="44" name="文本框 63"/>
          <p:cNvSpPr txBox="1"/>
          <p:nvPr/>
        </p:nvSpPr>
        <p:spPr>
          <a:xfrm>
            <a:off x="7573738" y="1911768"/>
            <a:ext cx="2141547" cy="369332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输入您的标题内容</a:t>
            </a:r>
          </a:p>
        </p:txBody>
      </p:sp>
      <p:sp>
        <p:nvSpPr>
          <p:cNvPr id="46" name="文本框 65"/>
          <p:cNvSpPr txBox="1"/>
          <p:nvPr/>
        </p:nvSpPr>
        <p:spPr>
          <a:xfrm>
            <a:off x="2799565" y="4224749"/>
            <a:ext cx="2141547" cy="369332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8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输入您的标题内容</a:t>
            </a:r>
          </a:p>
        </p:txBody>
      </p:sp>
      <p:sp>
        <p:nvSpPr>
          <p:cNvPr id="48" name="文本框 67"/>
          <p:cNvSpPr txBox="1"/>
          <p:nvPr/>
        </p:nvSpPr>
        <p:spPr>
          <a:xfrm>
            <a:off x="7111403" y="4224749"/>
            <a:ext cx="2141547" cy="369332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8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输入您的标题内容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543560" y="2345055"/>
            <a:ext cx="11233150" cy="2177415"/>
            <a:chOff x="558708" y="2332562"/>
            <a:chExt cx="11218543" cy="2177285"/>
          </a:xfrm>
        </p:grpSpPr>
        <p:sp>
          <p:nvSpPr>
            <p:cNvPr id="52" name="Freeform 5"/>
            <p:cNvSpPr>
              <a:spLocks noEditPoints="1"/>
            </p:cNvSpPr>
            <p:nvPr/>
          </p:nvSpPr>
          <p:spPr bwMode="auto">
            <a:xfrm>
              <a:off x="2207854" y="2413750"/>
              <a:ext cx="676882" cy="656713"/>
            </a:xfrm>
            <a:custGeom>
              <a:gdLst>
                <a:gd name="T0" fmla="*/ 84 w 513"/>
                <a:gd name="T1" fmla="*/ 315 h 498"/>
                <a:gd name="T2" fmla="*/ 78 w 513"/>
                <a:gd name="T3" fmla="*/ 351 h 498"/>
                <a:gd name="T4" fmla="*/ 110 w 513"/>
                <a:gd name="T5" fmla="*/ 431 h 498"/>
                <a:gd name="T6" fmla="*/ 190 w 513"/>
                <a:gd name="T7" fmla="*/ 463 h 498"/>
                <a:gd name="T8" fmla="*/ 259 w 513"/>
                <a:gd name="T9" fmla="*/ 440 h 498"/>
                <a:gd name="T10" fmla="*/ 321 w 513"/>
                <a:gd name="T11" fmla="*/ 459 h 498"/>
                <a:gd name="T12" fmla="*/ 400 w 513"/>
                <a:gd name="T13" fmla="*/ 427 h 498"/>
                <a:gd name="T14" fmla="*/ 434 w 513"/>
                <a:gd name="T15" fmla="*/ 346 h 498"/>
                <a:gd name="T16" fmla="*/ 430 w 513"/>
                <a:gd name="T17" fmla="*/ 317 h 498"/>
                <a:gd name="T18" fmla="*/ 443 w 513"/>
                <a:gd name="T19" fmla="*/ 305 h 498"/>
                <a:gd name="T20" fmla="*/ 476 w 513"/>
                <a:gd name="T21" fmla="*/ 226 h 498"/>
                <a:gd name="T22" fmla="*/ 443 w 513"/>
                <a:gd name="T23" fmla="*/ 147 h 498"/>
                <a:gd name="T24" fmla="*/ 364 w 513"/>
                <a:gd name="T25" fmla="*/ 115 h 498"/>
                <a:gd name="T26" fmla="*/ 336 w 513"/>
                <a:gd name="T27" fmla="*/ 68 h 498"/>
                <a:gd name="T28" fmla="*/ 257 w 513"/>
                <a:gd name="T29" fmla="*/ 36 h 498"/>
                <a:gd name="T30" fmla="*/ 178 w 513"/>
                <a:gd name="T31" fmla="*/ 68 h 498"/>
                <a:gd name="T32" fmla="*/ 159 w 513"/>
                <a:gd name="T33" fmla="*/ 94 h 498"/>
                <a:gd name="T34" fmla="*/ 151 w 513"/>
                <a:gd name="T35" fmla="*/ 112 h 498"/>
                <a:gd name="T36" fmla="*/ 148 w 513"/>
                <a:gd name="T37" fmla="*/ 112 h 498"/>
                <a:gd name="T38" fmla="*/ 106 w 513"/>
                <a:gd name="T39" fmla="*/ 120 h 498"/>
                <a:gd name="T40" fmla="*/ 68 w 513"/>
                <a:gd name="T41" fmla="*/ 145 h 498"/>
                <a:gd name="T42" fmla="*/ 36 w 513"/>
                <a:gd name="T43" fmla="*/ 223 h 498"/>
                <a:gd name="T44" fmla="*/ 68 w 513"/>
                <a:gd name="T45" fmla="*/ 303 h 498"/>
                <a:gd name="T46" fmla="*/ 84 w 513"/>
                <a:gd name="T47" fmla="*/ 315 h 498"/>
                <a:gd name="T48" fmla="*/ 38 w 513"/>
                <a:gd name="T49" fmla="*/ 126 h 498"/>
                <a:gd name="T50" fmla="*/ 129 w 513"/>
                <a:gd name="T51" fmla="*/ 88 h 498"/>
                <a:gd name="T52" fmla="*/ 132 w 513"/>
                <a:gd name="T53" fmla="*/ 86 h 498"/>
                <a:gd name="T54" fmla="*/ 162 w 513"/>
                <a:gd name="T55" fmla="*/ 40 h 498"/>
                <a:gd name="T56" fmla="*/ 256 w 513"/>
                <a:gd name="T57" fmla="*/ 0 h 498"/>
                <a:gd name="T58" fmla="*/ 350 w 513"/>
                <a:gd name="T59" fmla="*/ 40 h 498"/>
                <a:gd name="T60" fmla="*/ 381 w 513"/>
                <a:gd name="T61" fmla="*/ 86 h 498"/>
                <a:gd name="T62" fmla="*/ 381 w 513"/>
                <a:gd name="T63" fmla="*/ 87 h 498"/>
                <a:gd name="T64" fmla="*/ 381 w 513"/>
                <a:gd name="T65" fmla="*/ 87 h 498"/>
                <a:gd name="T66" fmla="*/ 381 w 513"/>
                <a:gd name="T67" fmla="*/ 87 h 498"/>
                <a:gd name="T68" fmla="*/ 384 w 513"/>
                <a:gd name="T69" fmla="*/ 88 h 498"/>
                <a:gd name="T70" fmla="*/ 474 w 513"/>
                <a:gd name="T71" fmla="*/ 126 h 498"/>
                <a:gd name="T72" fmla="*/ 513 w 513"/>
                <a:gd name="T73" fmla="*/ 221 h 498"/>
                <a:gd name="T74" fmla="*/ 474 w 513"/>
                <a:gd name="T75" fmla="*/ 315 h 498"/>
                <a:gd name="T76" fmla="*/ 464 w 513"/>
                <a:gd name="T77" fmla="*/ 324 h 498"/>
                <a:gd name="T78" fmla="*/ 463 w 513"/>
                <a:gd name="T79" fmla="*/ 327 h 498"/>
                <a:gd name="T80" fmla="*/ 468 w 513"/>
                <a:gd name="T81" fmla="*/ 364 h 498"/>
                <a:gd name="T82" fmla="*/ 438 w 513"/>
                <a:gd name="T83" fmla="*/ 448 h 498"/>
                <a:gd name="T84" fmla="*/ 432 w 513"/>
                <a:gd name="T85" fmla="*/ 455 h 498"/>
                <a:gd name="T86" fmla="*/ 426 w 513"/>
                <a:gd name="T87" fmla="*/ 461 h 498"/>
                <a:gd name="T88" fmla="*/ 335 w 513"/>
                <a:gd name="T89" fmla="*/ 498 h 498"/>
                <a:gd name="T90" fmla="*/ 257 w 513"/>
                <a:gd name="T91" fmla="*/ 473 h 498"/>
                <a:gd name="T92" fmla="*/ 256 w 513"/>
                <a:gd name="T93" fmla="*/ 472 h 498"/>
                <a:gd name="T94" fmla="*/ 254 w 513"/>
                <a:gd name="T95" fmla="*/ 473 h 498"/>
                <a:gd name="T96" fmla="*/ 177 w 513"/>
                <a:gd name="T97" fmla="*/ 498 h 498"/>
                <a:gd name="T98" fmla="*/ 83 w 513"/>
                <a:gd name="T99" fmla="*/ 458 h 498"/>
                <a:gd name="T100" fmla="*/ 45 w 513"/>
                <a:gd name="T101" fmla="*/ 364 h 498"/>
                <a:gd name="T102" fmla="*/ 45 w 513"/>
                <a:gd name="T103" fmla="*/ 359 h 498"/>
                <a:gd name="T104" fmla="*/ 49 w 513"/>
                <a:gd name="T105" fmla="*/ 327 h 498"/>
                <a:gd name="T106" fmla="*/ 48 w 513"/>
                <a:gd name="T107" fmla="*/ 324 h 498"/>
                <a:gd name="T108" fmla="*/ 38 w 513"/>
                <a:gd name="T109" fmla="*/ 315 h 498"/>
                <a:gd name="T110" fmla="*/ 0 w 513"/>
                <a:gd name="T111" fmla="*/ 221 h 498"/>
                <a:gd name="T112" fmla="*/ 38 w 513"/>
                <a:gd name="T113" fmla="*/ 126 h 4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13" h="498">
                  <a:moveTo>
                    <a:pt x="84" y="315"/>
                  </a:moveTo>
                  <a:cubicBezTo>
                    <a:pt x="80" y="326"/>
                    <a:pt x="78" y="338"/>
                    <a:pt x="78" y="351"/>
                  </a:cubicBezTo>
                  <a:cubicBezTo>
                    <a:pt x="78" y="381"/>
                    <a:pt x="89" y="408"/>
                    <a:pt x="110" y="431"/>
                  </a:cubicBezTo>
                  <a:cubicBezTo>
                    <a:pt x="132" y="452"/>
                    <a:pt x="159" y="463"/>
                    <a:pt x="190" y="463"/>
                  </a:cubicBezTo>
                  <a:cubicBezTo>
                    <a:pt x="217" y="463"/>
                    <a:pt x="239" y="455"/>
                    <a:pt x="259" y="440"/>
                  </a:cubicBezTo>
                  <a:cubicBezTo>
                    <a:pt x="276" y="453"/>
                    <a:pt x="298" y="459"/>
                    <a:pt x="321" y="459"/>
                  </a:cubicBezTo>
                  <a:cubicBezTo>
                    <a:pt x="353" y="459"/>
                    <a:pt x="379" y="449"/>
                    <a:pt x="400" y="427"/>
                  </a:cubicBezTo>
                  <a:cubicBezTo>
                    <a:pt x="422" y="405"/>
                    <a:pt x="433" y="378"/>
                    <a:pt x="434" y="346"/>
                  </a:cubicBezTo>
                  <a:cubicBezTo>
                    <a:pt x="434" y="336"/>
                    <a:pt x="432" y="326"/>
                    <a:pt x="430" y="317"/>
                  </a:cubicBezTo>
                  <a:cubicBezTo>
                    <a:pt x="435" y="313"/>
                    <a:pt x="439" y="310"/>
                    <a:pt x="443" y="305"/>
                  </a:cubicBezTo>
                  <a:cubicBezTo>
                    <a:pt x="464" y="284"/>
                    <a:pt x="475" y="257"/>
                    <a:pt x="476" y="226"/>
                  </a:cubicBezTo>
                  <a:cubicBezTo>
                    <a:pt x="475" y="195"/>
                    <a:pt x="464" y="169"/>
                    <a:pt x="443" y="147"/>
                  </a:cubicBezTo>
                  <a:cubicBezTo>
                    <a:pt x="421" y="125"/>
                    <a:pt x="395" y="115"/>
                    <a:pt x="364" y="115"/>
                  </a:cubicBezTo>
                  <a:cubicBezTo>
                    <a:pt x="359" y="97"/>
                    <a:pt x="350" y="82"/>
                    <a:pt x="336" y="68"/>
                  </a:cubicBezTo>
                  <a:cubicBezTo>
                    <a:pt x="315" y="47"/>
                    <a:pt x="288" y="36"/>
                    <a:pt x="257" y="36"/>
                  </a:cubicBezTo>
                  <a:cubicBezTo>
                    <a:pt x="226" y="36"/>
                    <a:pt x="200" y="47"/>
                    <a:pt x="178" y="68"/>
                  </a:cubicBezTo>
                  <a:cubicBezTo>
                    <a:pt x="171" y="77"/>
                    <a:pt x="165" y="85"/>
                    <a:pt x="159" y="94"/>
                  </a:cubicBezTo>
                  <a:cubicBezTo>
                    <a:pt x="155" y="99"/>
                    <a:pt x="153" y="105"/>
                    <a:pt x="151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32" y="112"/>
                    <a:pt x="119" y="115"/>
                    <a:pt x="106" y="120"/>
                  </a:cubicBezTo>
                  <a:cubicBezTo>
                    <a:pt x="92" y="125"/>
                    <a:pt x="80" y="133"/>
                    <a:pt x="68" y="145"/>
                  </a:cubicBezTo>
                  <a:cubicBezTo>
                    <a:pt x="47" y="166"/>
                    <a:pt x="36" y="192"/>
                    <a:pt x="36" y="223"/>
                  </a:cubicBezTo>
                  <a:cubicBezTo>
                    <a:pt x="36" y="254"/>
                    <a:pt x="47" y="281"/>
                    <a:pt x="68" y="303"/>
                  </a:cubicBezTo>
                  <a:cubicBezTo>
                    <a:pt x="73" y="307"/>
                    <a:pt x="78" y="311"/>
                    <a:pt x="84" y="315"/>
                  </a:cubicBezTo>
                  <a:close/>
                  <a:moveTo>
                    <a:pt x="38" y="126"/>
                  </a:moveTo>
                  <a:cubicBezTo>
                    <a:pt x="64" y="101"/>
                    <a:pt x="94" y="89"/>
                    <a:pt x="129" y="88"/>
                  </a:cubicBezTo>
                  <a:cubicBezTo>
                    <a:pt x="131" y="88"/>
                    <a:pt x="132" y="87"/>
                    <a:pt x="132" y="86"/>
                  </a:cubicBezTo>
                  <a:cubicBezTo>
                    <a:pt x="138" y="69"/>
                    <a:pt x="148" y="53"/>
                    <a:pt x="162" y="40"/>
                  </a:cubicBezTo>
                  <a:cubicBezTo>
                    <a:pt x="188" y="14"/>
                    <a:pt x="220" y="0"/>
                    <a:pt x="256" y="0"/>
                  </a:cubicBezTo>
                  <a:cubicBezTo>
                    <a:pt x="293" y="0"/>
                    <a:pt x="324" y="14"/>
                    <a:pt x="350" y="40"/>
                  </a:cubicBezTo>
                  <a:cubicBezTo>
                    <a:pt x="363" y="53"/>
                    <a:pt x="374" y="69"/>
                    <a:pt x="381" y="86"/>
                  </a:cubicBezTo>
                  <a:cubicBezTo>
                    <a:pt x="381" y="87"/>
                    <a:pt x="381" y="87"/>
                    <a:pt x="381" y="87"/>
                  </a:cubicBezTo>
                  <a:cubicBezTo>
                    <a:pt x="381" y="87"/>
                    <a:pt x="381" y="87"/>
                    <a:pt x="381" y="87"/>
                  </a:cubicBezTo>
                  <a:cubicBezTo>
                    <a:pt x="381" y="87"/>
                    <a:pt x="381" y="87"/>
                    <a:pt x="381" y="87"/>
                  </a:cubicBezTo>
                  <a:cubicBezTo>
                    <a:pt x="382" y="88"/>
                    <a:pt x="383" y="88"/>
                    <a:pt x="384" y="88"/>
                  </a:cubicBezTo>
                  <a:cubicBezTo>
                    <a:pt x="419" y="89"/>
                    <a:pt x="448" y="101"/>
                    <a:pt x="474" y="126"/>
                  </a:cubicBezTo>
                  <a:cubicBezTo>
                    <a:pt x="499" y="152"/>
                    <a:pt x="513" y="184"/>
                    <a:pt x="513" y="221"/>
                  </a:cubicBezTo>
                  <a:cubicBezTo>
                    <a:pt x="513" y="257"/>
                    <a:pt x="499" y="289"/>
                    <a:pt x="474" y="315"/>
                  </a:cubicBezTo>
                  <a:cubicBezTo>
                    <a:pt x="470" y="318"/>
                    <a:pt x="467" y="321"/>
                    <a:pt x="464" y="324"/>
                  </a:cubicBezTo>
                  <a:cubicBezTo>
                    <a:pt x="463" y="325"/>
                    <a:pt x="463" y="326"/>
                    <a:pt x="463" y="327"/>
                  </a:cubicBezTo>
                  <a:cubicBezTo>
                    <a:pt x="467" y="339"/>
                    <a:pt x="468" y="351"/>
                    <a:pt x="468" y="364"/>
                  </a:cubicBezTo>
                  <a:cubicBezTo>
                    <a:pt x="467" y="396"/>
                    <a:pt x="457" y="424"/>
                    <a:pt x="438" y="448"/>
                  </a:cubicBezTo>
                  <a:cubicBezTo>
                    <a:pt x="436" y="452"/>
                    <a:pt x="435" y="453"/>
                    <a:pt x="432" y="455"/>
                  </a:cubicBezTo>
                  <a:cubicBezTo>
                    <a:pt x="428" y="460"/>
                    <a:pt x="429" y="459"/>
                    <a:pt x="426" y="461"/>
                  </a:cubicBezTo>
                  <a:cubicBezTo>
                    <a:pt x="400" y="484"/>
                    <a:pt x="371" y="496"/>
                    <a:pt x="335" y="498"/>
                  </a:cubicBezTo>
                  <a:cubicBezTo>
                    <a:pt x="305" y="496"/>
                    <a:pt x="280" y="488"/>
                    <a:pt x="257" y="473"/>
                  </a:cubicBezTo>
                  <a:cubicBezTo>
                    <a:pt x="257" y="472"/>
                    <a:pt x="256" y="472"/>
                    <a:pt x="256" y="472"/>
                  </a:cubicBezTo>
                  <a:cubicBezTo>
                    <a:pt x="255" y="472"/>
                    <a:pt x="254" y="472"/>
                    <a:pt x="254" y="473"/>
                  </a:cubicBezTo>
                  <a:cubicBezTo>
                    <a:pt x="231" y="488"/>
                    <a:pt x="206" y="496"/>
                    <a:pt x="177" y="498"/>
                  </a:cubicBezTo>
                  <a:cubicBezTo>
                    <a:pt x="141" y="496"/>
                    <a:pt x="109" y="484"/>
                    <a:pt x="83" y="458"/>
                  </a:cubicBezTo>
                  <a:cubicBezTo>
                    <a:pt x="58" y="432"/>
                    <a:pt x="45" y="401"/>
                    <a:pt x="45" y="364"/>
                  </a:cubicBezTo>
                  <a:cubicBezTo>
                    <a:pt x="45" y="362"/>
                    <a:pt x="45" y="361"/>
                    <a:pt x="45" y="359"/>
                  </a:cubicBezTo>
                  <a:cubicBezTo>
                    <a:pt x="45" y="348"/>
                    <a:pt x="46" y="337"/>
                    <a:pt x="49" y="327"/>
                  </a:cubicBezTo>
                  <a:cubicBezTo>
                    <a:pt x="50" y="326"/>
                    <a:pt x="49" y="325"/>
                    <a:pt x="48" y="324"/>
                  </a:cubicBezTo>
                  <a:cubicBezTo>
                    <a:pt x="45" y="321"/>
                    <a:pt x="41" y="318"/>
                    <a:pt x="38" y="315"/>
                  </a:cubicBezTo>
                  <a:cubicBezTo>
                    <a:pt x="13" y="289"/>
                    <a:pt x="0" y="257"/>
                    <a:pt x="0" y="221"/>
                  </a:cubicBezTo>
                  <a:cubicBezTo>
                    <a:pt x="0" y="184"/>
                    <a:pt x="13" y="152"/>
                    <a:pt x="38" y="126"/>
                  </a:cubicBezTo>
                  <a:close/>
                </a:path>
              </a:pathLst>
            </a:custGeom>
            <a:solidFill>
              <a:srgbClr val="E4BE6D"/>
            </a:solidFill>
            <a:ln>
              <a:solidFill>
                <a:srgbClr val="E4BE6D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558708" y="2332562"/>
              <a:ext cx="11218543" cy="2177285"/>
              <a:chOff x="558708" y="2332562"/>
              <a:chExt cx="11218543" cy="2177285"/>
            </a:xfrm>
          </p:grpSpPr>
          <p:sp>
            <p:nvSpPr>
              <p:cNvPr id="54" name="Freeform 5"/>
              <p:cNvSpPr>
                <a:spLocks noEditPoints="1"/>
              </p:cNvSpPr>
              <p:nvPr/>
            </p:nvSpPr>
            <p:spPr bwMode="auto">
              <a:xfrm>
                <a:off x="6586294" y="2332562"/>
                <a:ext cx="676882" cy="656713"/>
              </a:xfrm>
              <a:custGeom>
                <a:gdLst>
                  <a:gd name="T0" fmla="*/ 84 w 513"/>
                  <a:gd name="T1" fmla="*/ 315 h 498"/>
                  <a:gd name="T2" fmla="*/ 78 w 513"/>
                  <a:gd name="T3" fmla="*/ 351 h 498"/>
                  <a:gd name="T4" fmla="*/ 110 w 513"/>
                  <a:gd name="T5" fmla="*/ 431 h 498"/>
                  <a:gd name="T6" fmla="*/ 190 w 513"/>
                  <a:gd name="T7" fmla="*/ 463 h 498"/>
                  <a:gd name="T8" fmla="*/ 259 w 513"/>
                  <a:gd name="T9" fmla="*/ 440 h 498"/>
                  <a:gd name="T10" fmla="*/ 321 w 513"/>
                  <a:gd name="T11" fmla="*/ 459 h 498"/>
                  <a:gd name="T12" fmla="*/ 400 w 513"/>
                  <a:gd name="T13" fmla="*/ 427 h 498"/>
                  <a:gd name="T14" fmla="*/ 434 w 513"/>
                  <a:gd name="T15" fmla="*/ 346 h 498"/>
                  <a:gd name="T16" fmla="*/ 430 w 513"/>
                  <a:gd name="T17" fmla="*/ 317 h 498"/>
                  <a:gd name="T18" fmla="*/ 443 w 513"/>
                  <a:gd name="T19" fmla="*/ 305 h 498"/>
                  <a:gd name="T20" fmla="*/ 476 w 513"/>
                  <a:gd name="T21" fmla="*/ 226 h 498"/>
                  <a:gd name="T22" fmla="*/ 443 w 513"/>
                  <a:gd name="T23" fmla="*/ 147 h 498"/>
                  <a:gd name="T24" fmla="*/ 364 w 513"/>
                  <a:gd name="T25" fmla="*/ 115 h 498"/>
                  <a:gd name="T26" fmla="*/ 336 w 513"/>
                  <a:gd name="T27" fmla="*/ 68 h 498"/>
                  <a:gd name="T28" fmla="*/ 257 w 513"/>
                  <a:gd name="T29" fmla="*/ 36 h 498"/>
                  <a:gd name="T30" fmla="*/ 178 w 513"/>
                  <a:gd name="T31" fmla="*/ 68 h 498"/>
                  <a:gd name="T32" fmla="*/ 159 w 513"/>
                  <a:gd name="T33" fmla="*/ 94 h 498"/>
                  <a:gd name="T34" fmla="*/ 151 w 513"/>
                  <a:gd name="T35" fmla="*/ 112 h 498"/>
                  <a:gd name="T36" fmla="*/ 148 w 513"/>
                  <a:gd name="T37" fmla="*/ 112 h 498"/>
                  <a:gd name="T38" fmla="*/ 106 w 513"/>
                  <a:gd name="T39" fmla="*/ 120 h 498"/>
                  <a:gd name="T40" fmla="*/ 68 w 513"/>
                  <a:gd name="T41" fmla="*/ 145 h 498"/>
                  <a:gd name="T42" fmla="*/ 36 w 513"/>
                  <a:gd name="T43" fmla="*/ 223 h 498"/>
                  <a:gd name="T44" fmla="*/ 68 w 513"/>
                  <a:gd name="T45" fmla="*/ 303 h 498"/>
                  <a:gd name="T46" fmla="*/ 84 w 513"/>
                  <a:gd name="T47" fmla="*/ 315 h 498"/>
                  <a:gd name="T48" fmla="*/ 38 w 513"/>
                  <a:gd name="T49" fmla="*/ 126 h 498"/>
                  <a:gd name="T50" fmla="*/ 129 w 513"/>
                  <a:gd name="T51" fmla="*/ 88 h 498"/>
                  <a:gd name="T52" fmla="*/ 132 w 513"/>
                  <a:gd name="T53" fmla="*/ 86 h 498"/>
                  <a:gd name="T54" fmla="*/ 162 w 513"/>
                  <a:gd name="T55" fmla="*/ 40 h 498"/>
                  <a:gd name="T56" fmla="*/ 256 w 513"/>
                  <a:gd name="T57" fmla="*/ 0 h 498"/>
                  <a:gd name="T58" fmla="*/ 350 w 513"/>
                  <a:gd name="T59" fmla="*/ 40 h 498"/>
                  <a:gd name="T60" fmla="*/ 381 w 513"/>
                  <a:gd name="T61" fmla="*/ 86 h 498"/>
                  <a:gd name="T62" fmla="*/ 381 w 513"/>
                  <a:gd name="T63" fmla="*/ 87 h 498"/>
                  <a:gd name="T64" fmla="*/ 381 w 513"/>
                  <a:gd name="T65" fmla="*/ 87 h 498"/>
                  <a:gd name="T66" fmla="*/ 381 w 513"/>
                  <a:gd name="T67" fmla="*/ 87 h 498"/>
                  <a:gd name="T68" fmla="*/ 384 w 513"/>
                  <a:gd name="T69" fmla="*/ 88 h 498"/>
                  <a:gd name="T70" fmla="*/ 474 w 513"/>
                  <a:gd name="T71" fmla="*/ 126 h 498"/>
                  <a:gd name="T72" fmla="*/ 513 w 513"/>
                  <a:gd name="T73" fmla="*/ 221 h 498"/>
                  <a:gd name="T74" fmla="*/ 474 w 513"/>
                  <a:gd name="T75" fmla="*/ 315 h 498"/>
                  <a:gd name="T76" fmla="*/ 464 w 513"/>
                  <a:gd name="T77" fmla="*/ 324 h 498"/>
                  <a:gd name="T78" fmla="*/ 463 w 513"/>
                  <a:gd name="T79" fmla="*/ 327 h 498"/>
                  <a:gd name="T80" fmla="*/ 468 w 513"/>
                  <a:gd name="T81" fmla="*/ 364 h 498"/>
                  <a:gd name="T82" fmla="*/ 438 w 513"/>
                  <a:gd name="T83" fmla="*/ 448 h 498"/>
                  <a:gd name="T84" fmla="*/ 432 w 513"/>
                  <a:gd name="T85" fmla="*/ 455 h 498"/>
                  <a:gd name="T86" fmla="*/ 426 w 513"/>
                  <a:gd name="T87" fmla="*/ 461 h 498"/>
                  <a:gd name="T88" fmla="*/ 335 w 513"/>
                  <a:gd name="T89" fmla="*/ 498 h 498"/>
                  <a:gd name="T90" fmla="*/ 257 w 513"/>
                  <a:gd name="T91" fmla="*/ 473 h 498"/>
                  <a:gd name="T92" fmla="*/ 256 w 513"/>
                  <a:gd name="T93" fmla="*/ 472 h 498"/>
                  <a:gd name="T94" fmla="*/ 254 w 513"/>
                  <a:gd name="T95" fmla="*/ 473 h 498"/>
                  <a:gd name="T96" fmla="*/ 177 w 513"/>
                  <a:gd name="T97" fmla="*/ 498 h 498"/>
                  <a:gd name="T98" fmla="*/ 83 w 513"/>
                  <a:gd name="T99" fmla="*/ 458 h 498"/>
                  <a:gd name="T100" fmla="*/ 45 w 513"/>
                  <a:gd name="T101" fmla="*/ 364 h 498"/>
                  <a:gd name="T102" fmla="*/ 45 w 513"/>
                  <a:gd name="T103" fmla="*/ 359 h 498"/>
                  <a:gd name="T104" fmla="*/ 49 w 513"/>
                  <a:gd name="T105" fmla="*/ 327 h 498"/>
                  <a:gd name="T106" fmla="*/ 48 w 513"/>
                  <a:gd name="T107" fmla="*/ 324 h 498"/>
                  <a:gd name="T108" fmla="*/ 38 w 513"/>
                  <a:gd name="T109" fmla="*/ 315 h 498"/>
                  <a:gd name="T110" fmla="*/ 0 w 513"/>
                  <a:gd name="T111" fmla="*/ 221 h 498"/>
                  <a:gd name="T112" fmla="*/ 38 w 513"/>
                  <a:gd name="T113" fmla="*/ 126 h 4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13" h="498">
                    <a:moveTo>
                      <a:pt x="84" y="315"/>
                    </a:moveTo>
                    <a:cubicBezTo>
                      <a:pt x="80" y="326"/>
                      <a:pt x="78" y="338"/>
                      <a:pt x="78" y="351"/>
                    </a:cubicBezTo>
                    <a:cubicBezTo>
                      <a:pt x="78" y="381"/>
                      <a:pt x="89" y="408"/>
                      <a:pt x="110" y="431"/>
                    </a:cubicBezTo>
                    <a:cubicBezTo>
                      <a:pt x="132" y="452"/>
                      <a:pt x="159" y="463"/>
                      <a:pt x="190" y="463"/>
                    </a:cubicBezTo>
                    <a:cubicBezTo>
                      <a:pt x="217" y="463"/>
                      <a:pt x="239" y="455"/>
                      <a:pt x="259" y="440"/>
                    </a:cubicBezTo>
                    <a:cubicBezTo>
                      <a:pt x="276" y="453"/>
                      <a:pt x="298" y="459"/>
                      <a:pt x="321" y="459"/>
                    </a:cubicBezTo>
                    <a:cubicBezTo>
                      <a:pt x="353" y="459"/>
                      <a:pt x="379" y="449"/>
                      <a:pt x="400" y="427"/>
                    </a:cubicBezTo>
                    <a:cubicBezTo>
                      <a:pt x="422" y="405"/>
                      <a:pt x="433" y="378"/>
                      <a:pt x="434" y="346"/>
                    </a:cubicBezTo>
                    <a:cubicBezTo>
                      <a:pt x="434" y="336"/>
                      <a:pt x="432" y="326"/>
                      <a:pt x="430" y="317"/>
                    </a:cubicBezTo>
                    <a:cubicBezTo>
                      <a:pt x="435" y="313"/>
                      <a:pt x="439" y="310"/>
                      <a:pt x="443" y="305"/>
                    </a:cubicBezTo>
                    <a:cubicBezTo>
                      <a:pt x="464" y="284"/>
                      <a:pt x="475" y="257"/>
                      <a:pt x="476" y="226"/>
                    </a:cubicBezTo>
                    <a:cubicBezTo>
                      <a:pt x="475" y="195"/>
                      <a:pt x="464" y="169"/>
                      <a:pt x="443" y="147"/>
                    </a:cubicBezTo>
                    <a:cubicBezTo>
                      <a:pt x="421" y="125"/>
                      <a:pt x="395" y="115"/>
                      <a:pt x="364" y="115"/>
                    </a:cubicBezTo>
                    <a:cubicBezTo>
                      <a:pt x="359" y="97"/>
                      <a:pt x="350" y="82"/>
                      <a:pt x="336" y="68"/>
                    </a:cubicBezTo>
                    <a:cubicBezTo>
                      <a:pt x="315" y="47"/>
                      <a:pt x="288" y="36"/>
                      <a:pt x="257" y="36"/>
                    </a:cubicBezTo>
                    <a:cubicBezTo>
                      <a:pt x="226" y="36"/>
                      <a:pt x="200" y="47"/>
                      <a:pt x="178" y="68"/>
                    </a:cubicBezTo>
                    <a:cubicBezTo>
                      <a:pt x="171" y="77"/>
                      <a:pt x="165" y="85"/>
                      <a:pt x="159" y="94"/>
                    </a:cubicBezTo>
                    <a:cubicBezTo>
                      <a:pt x="155" y="99"/>
                      <a:pt x="153" y="105"/>
                      <a:pt x="151" y="112"/>
                    </a:cubicBezTo>
                    <a:cubicBezTo>
                      <a:pt x="148" y="112"/>
                      <a:pt x="148" y="112"/>
                      <a:pt x="148" y="112"/>
                    </a:cubicBezTo>
                    <a:cubicBezTo>
                      <a:pt x="132" y="112"/>
                      <a:pt x="119" y="115"/>
                      <a:pt x="106" y="120"/>
                    </a:cubicBezTo>
                    <a:cubicBezTo>
                      <a:pt x="92" y="125"/>
                      <a:pt x="80" y="133"/>
                      <a:pt x="68" y="145"/>
                    </a:cubicBezTo>
                    <a:cubicBezTo>
                      <a:pt x="47" y="166"/>
                      <a:pt x="36" y="192"/>
                      <a:pt x="36" y="223"/>
                    </a:cubicBezTo>
                    <a:cubicBezTo>
                      <a:pt x="36" y="254"/>
                      <a:pt x="47" y="281"/>
                      <a:pt x="68" y="303"/>
                    </a:cubicBezTo>
                    <a:cubicBezTo>
                      <a:pt x="73" y="307"/>
                      <a:pt x="78" y="311"/>
                      <a:pt x="84" y="315"/>
                    </a:cubicBezTo>
                    <a:close/>
                    <a:moveTo>
                      <a:pt x="38" y="126"/>
                    </a:moveTo>
                    <a:cubicBezTo>
                      <a:pt x="64" y="101"/>
                      <a:pt x="94" y="89"/>
                      <a:pt x="129" y="88"/>
                    </a:cubicBezTo>
                    <a:cubicBezTo>
                      <a:pt x="131" y="88"/>
                      <a:pt x="132" y="87"/>
                      <a:pt x="132" y="86"/>
                    </a:cubicBezTo>
                    <a:cubicBezTo>
                      <a:pt x="138" y="69"/>
                      <a:pt x="148" y="53"/>
                      <a:pt x="162" y="40"/>
                    </a:cubicBezTo>
                    <a:cubicBezTo>
                      <a:pt x="188" y="14"/>
                      <a:pt x="220" y="0"/>
                      <a:pt x="256" y="0"/>
                    </a:cubicBezTo>
                    <a:cubicBezTo>
                      <a:pt x="293" y="0"/>
                      <a:pt x="324" y="14"/>
                      <a:pt x="350" y="40"/>
                    </a:cubicBezTo>
                    <a:cubicBezTo>
                      <a:pt x="363" y="53"/>
                      <a:pt x="374" y="69"/>
                      <a:pt x="381" y="86"/>
                    </a:cubicBezTo>
                    <a:cubicBezTo>
                      <a:pt x="381" y="87"/>
                      <a:pt x="381" y="87"/>
                      <a:pt x="381" y="87"/>
                    </a:cubicBezTo>
                    <a:cubicBezTo>
                      <a:pt x="381" y="87"/>
                      <a:pt x="381" y="87"/>
                      <a:pt x="381" y="87"/>
                    </a:cubicBezTo>
                    <a:cubicBezTo>
                      <a:pt x="381" y="87"/>
                      <a:pt x="381" y="87"/>
                      <a:pt x="381" y="87"/>
                    </a:cubicBezTo>
                    <a:cubicBezTo>
                      <a:pt x="382" y="88"/>
                      <a:pt x="383" y="88"/>
                      <a:pt x="384" y="88"/>
                    </a:cubicBezTo>
                    <a:cubicBezTo>
                      <a:pt x="419" y="89"/>
                      <a:pt x="448" y="101"/>
                      <a:pt x="474" y="126"/>
                    </a:cubicBezTo>
                    <a:cubicBezTo>
                      <a:pt x="499" y="152"/>
                      <a:pt x="513" y="184"/>
                      <a:pt x="513" y="221"/>
                    </a:cubicBezTo>
                    <a:cubicBezTo>
                      <a:pt x="513" y="257"/>
                      <a:pt x="499" y="289"/>
                      <a:pt x="474" y="315"/>
                    </a:cubicBezTo>
                    <a:cubicBezTo>
                      <a:pt x="470" y="318"/>
                      <a:pt x="467" y="321"/>
                      <a:pt x="464" y="324"/>
                    </a:cubicBezTo>
                    <a:cubicBezTo>
                      <a:pt x="463" y="325"/>
                      <a:pt x="463" y="326"/>
                      <a:pt x="463" y="327"/>
                    </a:cubicBezTo>
                    <a:cubicBezTo>
                      <a:pt x="467" y="339"/>
                      <a:pt x="468" y="351"/>
                      <a:pt x="468" y="364"/>
                    </a:cubicBezTo>
                    <a:cubicBezTo>
                      <a:pt x="467" y="396"/>
                      <a:pt x="457" y="424"/>
                      <a:pt x="438" y="448"/>
                    </a:cubicBezTo>
                    <a:cubicBezTo>
                      <a:pt x="436" y="452"/>
                      <a:pt x="435" y="453"/>
                      <a:pt x="432" y="455"/>
                    </a:cubicBezTo>
                    <a:cubicBezTo>
                      <a:pt x="428" y="460"/>
                      <a:pt x="429" y="459"/>
                      <a:pt x="426" y="461"/>
                    </a:cubicBezTo>
                    <a:cubicBezTo>
                      <a:pt x="400" y="484"/>
                      <a:pt x="371" y="496"/>
                      <a:pt x="335" y="498"/>
                    </a:cubicBezTo>
                    <a:cubicBezTo>
                      <a:pt x="305" y="496"/>
                      <a:pt x="280" y="488"/>
                      <a:pt x="257" y="473"/>
                    </a:cubicBezTo>
                    <a:cubicBezTo>
                      <a:pt x="257" y="472"/>
                      <a:pt x="256" y="472"/>
                      <a:pt x="256" y="472"/>
                    </a:cubicBezTo>
                    <a:cubicBezTo>
                      <a:pt x="255" y="472"/>
                      <a:pt x="254" y="472"/>
                      <a:pt x="254" y="473"/>
                    </a:cubicBezTo>
                    <a:cubicBezTo>
                      <a:pt x="231" y="488"/>
                      <a:pt x="206" y="496"/>
                      <a:pt x="177" y="498"/>
                    </a:cubicBezTo>
                    <a:cubicBezTo>
                      <a:pt x="141" y="496"/>
                      <a:pt x="109" y="484"/>
                      <a:pt x="83" y="458"/>
                    </a:cubicBezTo>
                    <a:cubicBezTo>
                      <a:pt x="58" y="432"/>
                      <a:pt x="45" y="401"/>
                      <a:pt x="45" y="364"/>
                    </a:cubicBezTo>
                    <a:cubicBezTo>
                      <a:pt x="45" y="362"/>
                      <a:pt x="45" y="361"/>
                      <a:pt x="45" y="359"/>
                    </a:cubicBezTo>
                    <a:cubicBezTo>
                      <a:pt x="45" y="348"/>
                      <a:pt x="46" y="337"/>
                      <a:pt x="49" y="327"/>
                    </a:cubicBezTo>
                    <a:cubicBezTo>
                      <a:pt x="50" y="326"/>
                      <a:pt x="49" y="325"/>
                      <a:pt x="48" y="324"/>
                    </a:cubicBezTo>
                    <a:cubicBezTo>
                      <a:pt x="45" y="321"/>
                      <a:pt x="41" y="318"/>
                      <a:pt x="38" y="315"/>
                    </a:cubicBezTo>
                    <a:cubicBezTo>
                      <a:pt x="13" y="289"/>
                      <a:pt x="0" y="257"/>
                      <a:pt x="0" y="221"/>
                    </a:cubicBezTo>
                    <a:cubicBezTo>
                      <a:pt x="0" y="184"/>
                      <a:pt x="13" y="152"/>
                      <a:pt x="38" y="126"/>
                    </a:cubicBezTo>
                    <a:close/>
                  </a:path>
                </a:pathLst>
              </a:custGeom>
              <a:solidFill>
                <a:srgbClr val="E4BE6D"/>
              </a:solidFill>
              <a:ln>
                <a:solidFill>
                  <a:srgbClr val="E4BE6D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55" name="组合 54"/>
              <p:cNvGrpSpPr/>
              <p:nvPr/>
            </p:nvGrpSpPr>
            <p:grpSpPr>
              <a:xfrm>
                <a:off x="558708" y="2486511"/>
                <a:ext cx="11218543" cy="2023336"/>
                <a:chOff x="558708" y="2486511"/>
                <a:chExt cx="11218543" cy="2023336"/>
              </a:xfrm>
            </p:grpSpPr>
            <p:cxnSp>
              <p:nvCxnSpPr>
                <p:cNvPr id="56" name="直接连接符 55"/>
                <p:cNvCxnSpPr/>
                <p:nvPr/>
              </p:nvCxnSpPr>
              <p:spPr>
                <a:xfrm>
                  <a:off x="558708" y="3416442"/>
                  <a:ext cx="11218543" cy="0"/>
                </a:xfrm>
                <a:prstGeom prst="line">
                  <a:avLst/>
                </a:prstGeom>
                <a:ln w="12700">
                  <a:solidFill>
                    <a:srgbClr val="E4BE6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7" name="椭圆 56"/>
                <p:cNvSpPr/>
                <p:nvPr/>
              </p:nvSpPr>
              <p:spPr>
                <a:xfrm>
                  <a:off x="2888344" y="3323762"/>
                  <a:ext cx="203200" cy="20320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38100">
                  <a:solidFill>
                    <a:srgbClr val="E4BE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椭圆 57"/>
                <p:cNvSpPr/>
                <p:nvPr/>
              </p:nvSpPr>
              <p:spPr>
                <a:xfrm>
                  <a:off x="4746171" y="3323762"/>
                  <a:ext cx="203200" cy="20320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38100">
                  <a:solidFill>
                    <a:srgbClr val="E4BE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椭圆 58"/>
                <p:cNvSpPr/>
                <p:nvPr/>
              </p:nvSpPr>
              <p:spPr>
                <a:xfrm>
                  <a:off x="7300683" y="3323762"/>
                  <a:ext cx="203200" cy="20320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38100">
                  <a:solidFill>
                    <a:srgbClr val="E4BE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9158510" y="3323762"/>
                  <a:ext cx="203200" cy="20320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38100">
                  <a:solidFill>
                    <a:srgbClr val="E4BE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任意多边形: 形状 75"/>
                <p:cNvSpPr/>
                <p:nvPr/>
              </p:nvSpPr>
              <p:spPr>
                <a:xfrm>
                  <a:off x="2774165" y="2966389"/>
                  <a:ext cx="233004" cy="313829"/>
                </a:xfrm>
                <a:custGeom>
                  <a:gdLst>
                    <a:gd name="connsiteX0" fmla="*/ 305538 w 351793"/>
                    <a:gd name="connsiteY0" fmla="*/ 406400 h 406400"/>
                    <a:gd name="connsiteX1" fmla="*/ 334567 w 351793"/>
                    <a:gd name="connsiteY1" fmla="*/ 217715 h 406400"/>
                    <a:gd name="connsiteX2" fmla="*/ 305538 w 351793"/>
                    <a:gd name="connsiteY2" fmla="*/ 174172 h 406400"/>
                    <a:gd name="connsiteX3" fmla="*/ 247481 w 351793"/>
                    <a:gd name="connsiteY3" fmla="*/ 159657 h 406400"/>
                    <a:gd name="connsiteX4" fmla="*/ 116853 w 351793"/>
                    <a:gd name="connsiteY4" fmla="*/ 116115 h 406400"/>
                    <a:gd name="connsiteX5" fmla="*/ 29767 w 351793"/>
                    <a:gd name="connsiteY5" fmla="*/ 87086 h 406400"/>
                    <a:gd name="connsiteX6" fmla="*/ 738 w 351793"/>
                    <a:gd name="connsiteY6" fmla="*/ 0 h 406400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1793" h="406400">
                      <a:moveTo>
                        <a:pt x="305538" y="406400"/>
                      </a:moveTo>
                      <a:cubicBezTo>
                        <a:pt x="351920" y="313637"/>
                        <a:pt x="366805" y="325175"/>
                        <a:pt x="334567" y="217715"/>
                      </a:cubicBezTo>
                      <a:cubicBezTo>
                        <a:pt x="329554" y="201007"/>
                        <a:pt x="320052" y="183848"/>
                        <a:pt x="305538" y="174172"/>
                      </a:cubicBezTo>
                      <a:cubicBezTo>
                        <a:pt x="288940" y="163107"/>
                        <a:pt x="266833" y="164495"/>
                        <a:pt x="247481" y="159657"/>
                      </a:cubicBezTo>
                      <a:cubicBezTo>
                        <a:pt x="167087" y="106062"/>
                        <a:pt x="242005" y="147403"/>
                        <a:pt x="116853" y="116115"/>
                      </a:cubicBezTo>
                      <a:cubicBezTo>
                        <a:pt x="87168" y="108694"/>
                        <a:pt x="29767" y="87086"/>
                        <a:pt x="29767" y="87086"/>
                      </a:cubicBezTo>
                      <a:cubicBezTo>
                        <a:pt x="-7313" y="31466"/>
                        <a:pt x="738" y="60987"/>
                        <a:pt x="738" y="0"/>
                      </a:cubicBezTo>
                    </a:path>
                  </a:pathLst>
                </a:custGeom>
                <a:noFill/>
                <a:ln w="19050">
                  <a:solidFill>
                    <a:srgbClr val="E4BE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任意多边形: 形状 77"/>
                <p:cNvSpPr/>
                <p:nvPr/>
              </p:nvSpPr>
              <p:spPr>
                <a:xfrm>
                  <a:off x="7073340" y="2873819"/>
                  <a:ext cx="351793" cy="406400"/>
                </a:xfrm>
                <a:custGeom>
                  <a:gdLst>
                    <a:gd name="connsiteX0" fmla="*/ 305538 w 351793"/>
                    <a:gd name="connsiteY0" fmla="*/ 406400 h 406400"/>
                    <a:gd name="connsiteX1" fmla="*/ 334567 w 351793"/>
                    <a:gd name="connsiteY1" fmla="*/ 217715 h 406400"/>
                    <a:gd name="connsiteX2" fmla="*/ 305538 w 351793"/>
                    <a:gd name="connsiteY2" fmla="*/ 174172 h 406400"/>
                    <a:gd name="connsiteX3" fmla="*/ 247481 w 351793"/>
                    <a:gd name="connsiteY3" fmla="*/ 159657 h 406400"/>
                    <a:gd name="connsiteX4" fmla="*/ 116853 w 351793"/>
                    <a:gd name="connsiteY4" fmla="*/ 116115 h 406400"/>
                    <a:gd name="connsiteX5" fmla="*/ 29767 w 351793"/>
                    <a:gd name="connsiteY5" fmla="*/ 87086 h 406400"/>
                    <a:gd name="connsiteX6" fmla="*/ 738 w 351793"/>
                    <a:gd name="connsiteY6" fmla="*/ 0 h 406400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1793" h="406400">
                      <a:moveTo>
                        <a:pt x="305538" y="406400"/>
                      </a:moveTo>
                      <a:cubicBezTo>
                        <a:pt x="351920" y="313637"/>
                        <a:pt x="366805" y="325175"/>
                        <a:pt x="334567" y="217715"/>
                      </a:cubicBezTo>
                      <a:cubicBezTo>
                        <a:pt x="329554" y="201007"/>
                        <a:pt x="320052" y="183848"/>
                        <a:pt x="305538" y="174172"/>
                      </a:cubicBezTo>
                      <a:cubicBezTo>
                        <a:pt x="288940" y="163107"/>
                        <a:pt x="266833" y="164495"/>
                        <a:pt x="247481" y="159657"/>
                      </a:cubicBezTo>
                      <a:cubicBezTo>
                        <a:pt x="167087" y="106062"/>
                        <a:pt x="242005" y="147403"/>
                        <a:pt x="116853" y="116115"/>
                      </a:cubicBezTo>
                      <a:cubicBezTo>
                        <a:pt x="87168" y="108694"/>
                        <a:pt x="29767" y="87086"/>
                        <a:pt x="29767" y="87086"/>
                      </a:cubicBezTo>
                      <a:cubicBezTo>
                        <a:pt x="-7313" y="31466"/>
                        <a:pt x="738" y="60987"/>
                        <a:pt x="738" y="0"/>
                      </a:cubicBezTo>
                    </a:path>
                  </a:pathLst>
                </a:custGeom>
                <a:noFill/>
                <a:ln w="19050">
                  <a:solidFill>
                    <a:srgbClr val="E4BE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任意多边形: 形状 79"/>
                <p:cNvSpPr/>
                <p:nvPr/>
              </p:nvSpPr>
              <p:spPr>
                <a:xfrm>
                  <a:off x="4915712" y="3536669"/>
                  <a:ext cx="351793" cy="406400"/>
                </a:xfrm>
                <a:custGeom>
                  <a:gdLst>
                    <a:gd name="connsiteX0" fmla="*/ 305538 w 351793"/>
                    <a:gd name="connsiteY0" fmla="*/ 406400 h 406400"/>
                    <a:gd name="connsiteX1" fmla="*/ 334567 w 351793"/>
                    <a:gd name="connsiteY1" fmla="*/ 217715 h 406400"/>
                    <a:gd name="connsiteX2" fmla="*/ 305538 w 351793"/>
                    <a:gd name="connsiteY2" fmla="*/ 174172 h 406400"/>
                    <a:gd name="connsiteX3" fmla="*/ 247481 w 351793"/>
                    <a:gd name="connsiteY3" fmla="*/ 159657 h 406400"/>
                    <a:gd name="connsiteX4" fmla="*/ 116853 w 351793"/>
                    <a:gd name="connsiteY4" fmla="*/ 116115 h 406400"/>
                    <a:gd name="connsiteX5" fmla="*/ 29767 w 351793"/>
                    <a:gd name="connsiteY5" fmla="*/ 87086 h 406400"/>
                    <a:gd name="connsiteX6" fmla="*/ 738 w 351793"/>
                    <a:gd name="connsiteY6" fmla="*/ 0 h 406400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1793" h="406400">
                      <a:moveTo>
                        <a:pt x="305538" y="406400"/>
                      </a:moveTo>
                      <a:cubicBezTo>
                        <a:pt x="351920" y="313637"/>
                        <a:pt x="366805" y="325175"/>
                        <a:pt x="334567" y="217715"/>
                      </a:cubicBezTo>
                      <a:cubicBezTo>
                        <a:pt x="329554" y="201007"/>
                        <a:pt x="320052" y="183848"/>
                        <a:pt x="305538" y="174172"/>
                      </a:cubicBezTo>
                      <a:cubicBezTo>
                        <a:pt x="288940" y="163107"/>
                        <a:pt x="266833" y="164495"/>
                        <a:pt x="247481" y="159657"/>
                      </a:cubicBezTo>
                      <a:cubicBezTo>
                        <a:pt x="167087" y="106062"/>
                        <a:pt x="242005" y="147403"/>
                        <a:pt x="116853" y="116115"/>
                      </a:cubicBezTo>
                      <a:cubicBezTo>
                        <a:pt x="87168" y="108694"/>
                        <a:pt x="29767" y="87086"/>
                        <a:pt x="29767" y="87086"/>
                      </a:cubicBezTo>
                      <a:cubicBezTo>
                        <a:pt x="-7313" y="31466"/>
                        <a:pt x="738" y="60987"/>
                        <a:pt x="738" y="0"/>
                      </a:cubicBezTo>
                    </a:path>
                  </a:pathLst>
                </a:custGeom>
                <a:noFill/>
                <a:ln w="19050">
                  <a:solidFill>
                    <a:srgbClr val="E4BE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任意多边形: 形状 81"/>
                <p:cNvSpPr/>
                <p:nvPr/>
              </p:nvSpPr>
              <p:spPr>
                <a:xfrm>
                  <a:off x="9333676" y="3506824"/>
                  <a:ext cx="351793" cy="406400"/>
                </a:xfrm>
                <a:custGeom>
                  <a:gdLst>
                    <a:gd name="connsiteX0" fmla="*/ 305538 w 351793"/>
                    <a:gd name="connsiteY0" fmla="*/ 406400 h 406400"/>
                    <a:gd name="connsiteX1" fmla="*/ 334567 w 351793"/>
                    <a:gd name="connsiteY1" fmla="*/ 217715 h 406400"/>
                    <a:gd name="connsiteX2" fmla="*/ 305538 w 351793"/>
                    <a:gd name="connsiteY2" fmla="*/ 174172 h 406400"/>
                    <a:gd name="connsiteX3" fmla="*/ 247481 w 351793"/>
                    <a:gd name="connsiteY3" fmla="*/ 159657 h 406400"/>
                    <a:gd name="connsiteX4" fmla="*/ 116853 w 351793"/>
                    <a:gd name="connsiteY4" fmla="*/ 116115 h 406400"/>
                    <a:gd name="connsiteX5" fmla="*/ 29767 w 351793"/>
                    <a:gd name="connsiteY5" fmla="*/ 87086 h 406400"/>
                    <a:gd name="connsiteX6" fmla="*/ 738 w 351793"/>
                    <a:gd name="connsiteY6" fmla="*/ 0 h 406400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1793" h="406400">
                      <a:moveTo>
                        <a:pt x="305538" y="406400"/>
                      </a:moveTo>
                      <a:cubicBezTo>
                        <a:pt x="351920" y="313637"/>
                        <a:pt x="366805" y="325175"/>
                        <a:pt x="334567" y="217715"/>
                      </a:cubicBezTo>
                      <a:cubicBezTo>
                        <a:pt x="329554" y="201007"/>
                        <a:pt x="320052" y="183848"/>
                        <a:pt x="305538" y="174172"/>
                      </a:cubicBezTo>
                      <a:cubicBezTo>
                        <a:pt x="288940" y="163107"/>
                        <a:pt x="266833" y="164495"/>
                        <a:pt x="247481" y="159657"/>
                      </a:cubicBezTo>
                      <a:cubicBezTo>
                        <a:pt x="167087" y="106062"/>
                        <a:pt x="242005" y="147403"/>
                        <a:pt x="116853" y="116115"/>
                      </a:cubicBezTo>
                      <a:cubicBezTo>
                        <a:pt x="87168" y="108694"/>
                        <a:pt x="29767" y="87086"/>
                        <a:pt x="29767" y="87086"/>
                      </a:cubicBezTo>
                      <a:cubicBezTo>
                        <a:pt x="-7313" y="31466"/>
                        <a:pt x="738" y="60987"/>
                        <a:pt x="738" y="0"/>
                      </a:cubicBezTo>
                    </a:path>
                  </a:pathLst>
                </a:custGeom>
                <a:noFill/>
                <a:ln w="19050">
                  <a:solidFill>
                    <a:srgbClr val="E4BE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5" name="组合 64"/>
                <p:cNvGrpSpPr/>
                <p:nvPr/>
              </p:nvGrpSpPr>
              <p:grpSpPr>
                <a:xfrm>
                  <a:off x="5192162" y="4110741"/>
                  <a:ext cx="311238" cy="207492"/>
                  <a:chOff x="5980843" y="2022209"/>
                  <a:chExt cx="1000528" cy="667017"/>
                </a:xfrm>
                <a:solidFill>
                  <a:srgbClr val="C00000"/>
                </a:solidFill>
              </p:grpSpPr>
              <p:sp>
                <p:nvSpPr>
                  <p:cNvPr id="116" name="Freeform 38"/>
                  <p:cNvSpPr/>
                  <p:nvPr/>
                </p:nvSpPr>
                <p:spPr bwMode="auto">
                  <a:xfrm>
                    <a:off x="5980843" y="2131357"/>
                    <a:ext cx="1000528" cy="557869"/>
                  </a:xfrm>
                  <a:custGeom>
                    <a:gdLst>
                      <a:gd name="T0" fmla="*/ 30 w 59"/>
                      <a:gd name="T1" fmla="*/ 22 h 32"/>
                      <a:gd name="T2" fmla="*/ 30 w 59"/>
                      <a:gd name="T3" fmla="*/ 22 h 32"/>
                      <a:gd name="T4" fmla="*/ 0 w 59"/>
                      <a:gd name="T5" fmla="*/ 0 h 32"/>
                      <a:gd name="T6" fmla="*/ 0 w 59"/>
                      <a:gd name="T7" fmla="*/ 0 h 32"/>
                      <a:gd name="T8" fmla="*/ 0 w 59"/>
                      <a:gd name="T9" fmla="*/ 0 h 32"/>
                      <a:gd name="T10" fmla="*/ 0 w 59"/>
                      <a:gd name="T11" fmla="*/ 31 h 32"/>
                      <a:gd name="T12" fmla="*/ 1 w 59"/>
                      <a:gd name="T13" fmla="*/ 32 h 32"/>
                      <a:gd name="T14" fmla="*/ 58 w 59"/>
                      <a:gd name="T15" fmla="*/ 32 h 32"/>
                      <a:gd name="T16" fmla="*/ 59 w 59"/>
                      <a:gd name="T17" fmla="*/ 31 h 32"/>
                      <a:gd name="T18" fmla="*/ 59 w 59"/>
                      <a:gd name="T19" fmla="*/ 0 h 32"/>
                      <a:gd name="T20" fmla="*/ 59 w 59"/>
                      <a:gd name="T21" fmla="*/ 0 h 32"/>
                      <a:gd name="T22" fmla="*/ 59 w 59"/>
                      <a:gd name="T23" fmla="*/ 0 h 32"/>
                      <a:gd name="T24" fmla="*/ 30 w 59"/>
                      <a:gd name="T25" fmla="*/ 22 h 32"/>
                    </a:gdLst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59" h="32">
                        <a:moveTo>
                          <a:pt x="30" y="22"/>
                        </a:moveTo>
                        <a:cubicBezTo>
                          <a:pt x="30" y="22"/>
                          <a:pt x="30" y="22"/>
                          <a:pt x="30" y="22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32"/>
                          <a:pt x="1" y="32"/>
                          <a:pt x="1" y="32"/>
                        </a:cubicBezTo>
                        <a:cubicBezTo>
                          <a:pt x="58" y="32"/>
                          <a:pt x="58" y="32"/>
                          <a:pt x="58" y="32"/>
                        </a:cubicBezTo>
                        <a:cubicBezTo>
                          <a:pt x="59" y="32"/>
                          <a:pt x="59" y="32"/>
                          <a:pt x="59" y="31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lnTo>
                          <a:pt x="30" y="22"/>
                        </a:lnTo>
                        <a:close/>
                      </a:path>
                    </a:pathLst>
                  </a:custGeom>
                  <a:solidFill>
                    <a:srgbClr val="E4BE6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17" name="Freeform 39"/>
                  <p:cNvSpPr/>
                  <p:nvPr/>
                </p:nvSpPr>
                <p:spPr bwMode="auto">
                  <a:xfrm>
                    <a:off x="5980843" y="2022209"/>
                    <a:ext cx="1000528" cy="351700"/>
                  </a:xfrm>
                  <a:custGeom>
                    <a:gdLst>
                      <a:gd name="T0" fmla="*/ 59 w 59"/>
                      <a:gd name="T1" fmla="*/ 1 h 20"/>
                      <a:gd name="T2" fmla="*/ 59 w 59"/>
                      <a:gd name="T3" fmla="*/ 0 h 20"/>
                      <a:gd name="T4" fmla="*/ 58 w 59"/>
                      <a:gd name="T5" fmla="*/ 0 h 20"/>
                      <a:gd name="T6" fmla="*/ 1 w 59"/>
                      <a:gd name="T7" fmla="*/ 0 h 20"/>
                      <a:gd name="T8" fmla="*/ 0 w 59"/>
                      <a:gd name="T9" fmla="*/ 0 h 20"/>
                      <a:gd name="T10" fmla="*/ 0 w 59"/>
                      <a:gd name="T11" fmla="*/ 1 h 20"/>
                      <a:gd name="T12" fmla="*/ 30 w 59"/>
                      <a:gd name="T13" fmla="*/ 20 h 20"/>
                      <a:gd name="T14" fmla="*/ 30 w 59"/>
                      <a:gd name="T15" fmla="*/ 20 h 20"/>
                      <a:gd name="T16" fmla="*/ 59 w 59"/>
                      <a:gd name="T17" fmla="*/ 1 h 20"/>
                    </a:gdLst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9" h="20">
                        <a:moveTo>
                          <a:pt x="59" y="1"/>
                        </a:move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59" y="0"/>
                          <a:pt x="59" y="0"/>
                          <a:pt x="58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30" y="20"/>
                          <a:pt x="30" y="20"/>
                          <a:pt x="30" y="20"/>
                        </a:cubicBezTo>
                        <a:cubicBezTo>
                          <a:pt x="30" y="20"/>
                          <a:pt x="30" y="20"/>
                          <a:pt x="30" y="20"/>
                        </a:cubicBezTo>
                        <a:lnTo>
                          <a:pt x="59" y="1"/>
                        </a:lnTo>
                        <a:close/>
                      </a:path>
                    </a:pathLst>
                  </a:custGeom>
                  <a:solidFill>
                    <a:srgbClr val="E4BE6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6706889" y="2486511"/>
                  <a:ext cx="404514" cy="366720"/>
                  <a:chOff x="3797301" y="5137150"/>
                  <a:chExt cx="1087438" cy="985838"/>
                </a:xfrm>
                <a:solidFill>
                  <a:srgbClr val="C00000"/>
                </a:solidFill>
              </p:grpSpPr>
              <p:sp>
                <p:nvSpPr>
                  <p:cNvPr id="114" name="Freeform 43"/>
                  <p:cNvSpPr>
                    <a:spLocks noEditPoints="1"/>
                  </p:cNvSpPr>
                  <p:nvPr/>
                </p:nvSpPr>
                <p:spPr bwMode="auto">
                  <a:xfrm>
                    <a:off x="3905251" y="5137150"/>
                    <a:ext cx="979488" cy="985838"/>
                  </a:xfrm>
                  <a:custGeom>
                    <a:gdLst>
                      <a:gd name="T0" fmla="*/ 101 w 904"/>
                      <a:gd name="T1" fmla="*/ 104 h 908"/>
                      <a:gd name="T2" fmla="*/ 352 w 904"/>
                      <a:gd name="T3" fmla="*/ 0 h 908"/>
                      <a:gd name="T4" fmla="*/ 604 w 904"/>
                      <a:gd name="T5" fmla="*/ 104 h 908"/>
                      <a:gd name="T6" fmla="*/ 604 w 904"/>
                      <a:gd name="T7" fmla="*/ 104 h 908"/>
                      <a:gd name="T8" fmla="*/ 708 w 904"/>
                      <a:gd name="T9" fmla="*/ 356 h 908"/>
                      <a:gd name="T10" fmla="*/ 604 w 904"/>
                      <a:gd name="T11" fmla="*/ 607 h 908"/>
                      <a:gd name="T12" fmla="*/ 604 w 904"/>
                      <a:gd name="T13" fmla="*/ 607 h 908"/>
                      <a:gd name="T14" fmla="*/ 352 w 904"/>
                      <a:gd name="T15" fmla="*/ 712 h 908"/>
                      <a:gd name="T16" fmla="*/ 101 w 904"/>
                      <a:gd name="T17" fmla="*/ 607 h 908"/>
                      <a:gd name="T18" fmla="*/ 101 w 904"/>
                      <a:gd name="T19" fmla="*/ 607 h 908"/>
                      <a:gd name="T20" fmla="*/ 3 w 904"/>
                      <a:gd name="T21" fmla="*/ 425 h 908"/>
                      <a:gd name="T22" fmla="*/ 60 w 904"/>
                      <a:gd name="T23" fmla="*/ 425 h 908"/>
                      <a:gd name="T24" fmla="*/ 140 w 904"/>
                      <a:gd name="T25" fmla="*/ 568 h 908"/>
                      <a:gd name="T26" fmla="*/ 140 w 904"/>
                      <a:gd name="T27" fmla="*/ 568 h 908"/>
                      <a:gd name="T28" fmla="*/ 352 w 904"/>
                      <a:gd name="T29" fmla="*/ 656 h 908"/>
                      <a:gd name="T30" fmla="*/ 564 w 904"/>
                      <a:gd name="T31" fmla="*/ 568 h 908"/>
                      <a:gd name="T32" fmla="*/ 564 w 904"/>
                      <a:gd name="T33" fmla="*/ 568 h 908"/>
                      <a:gd name="T34" fmla="*/ 652 w 904"/>
                      <a:gd name="T35" fmla="*/ 356 h 908"/>
                      <a:gd name="T36" fmla="*/ 564 w 904"/>
                      <a:gd name="T37" fmla="*/ 144 h 908"/>
                      <a:gd name="T38" fmla="*/ 564 w 904"/>
                      <a:gd name="T39" fmla="*/ 144 h 908"/>
                      <a:gd name="T40" fmla="*/ 352 w 904"/>
                      <a:gd name="T41" fmla="*/ 56 h 908"/>
                      <a:gd name="T42" fmla="*/ 140 w 904"/>
                      <a:gd name="T43" fmla="*/ 144 h 908"/>
                      <a:gd name="T44" fmla="*/ 140 w 904"/>
                      <a:gd name="T45" fmla="*/ 144 h 908"/>
                      <a:gd name="T46" fmla="*/ 57 w 904"/>
                      <a:gd name="T47" fmla="*/ 305 h 908"/>
                      <a:gd name="T48" fmla="*/ 0 w 904"/>
                      <a:gd name="T49" fmla="*/ 305 h 908"/>
                      <a:gd name="T50" fmla="*/ 101 w 904"/>
                      <a:gd name="T51" fmla="*/ 104 h 908"/>
                      <a:gd name="T52" fmla="*/ 101 w 904"/>
                      <a:gd name="T53" fmla="*/ 104 h 908"/>
                      <a:gd name="T54" fmla="*/ 646 w 904"/>
                      <a:gd name="T55" fmla="*/ 729 h 908"/>
                      <a:gd name="T56" fmla="*/ 646 w 904"/>
                      <a:gd name="T57" fmla="*/ 650 h 908"/>
                      <a:gd name="T58" fmla="*/ 726 w 904"/>
                      <a:gd name="T59" fmla="*/ 650 h 908"/>
                      <a:gd name="T60" fmla="*/ 883 w 904"/>
                      <a:gd name="T61" fmla="*/ 807 h 908"/>
                      <a:gd name="T62" fmla="*/ 883 w 904"/>
                      <a:gd name="T63" fmla="*/ 886 h 908"/>
                      <a:gd name="T64" fmla="*/ 803 w 904"/>
                      <a:gd name="T65" fmla="*/ 886 h 908"/>
                      <a:gd name="T66" fmla="*/ 646 w 904"/>
                      <a:gd name="T67" fmla="*/ 729 h 908"/>
                      <a:gd name="T68" fmla="*/ 630 w 904"/>
                      <a:gd name="T69" fmla="*/ 598 h 908"/>
                      <a:gd name="T70" fmla="*/ 653 w 904"/>
                      <a:gd name="T71" fmla="*/ 598 h 908"/>
                      <a:gd name="T72" fmla="*/ 653 w 904"/>
                      <a:gd name="T73" fmla="*/ 621 h 908"/>
                      <a:gd name="T74" fmla="*/ 617 w 904"/>
                      <a:gd name="T75" fmla="*/ 656 h 908"/>
                      <a:gd name="T76" fmla="*/ 595 w 904"/>
                      <a:gd name="T77" fmla="*/ 656 h 908"/>
                      <a:gd name="T78" fmla="*/ 595 w 904"/>
                      <a:gd name="T79" fmla="*/ 634 h 908"/>
                      <a:gd name="T80" fmla="*/ 630 w 904"/>
                      <a:gd name="T81" fmla="*/ 598 h 908"/>
                    </a:gdLst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904" h="905">
                        <a:moveTo>
                          <a:pt x="101" y="104"/>
                        </a:moveTo>
                        <a:cubicBezTo>
                          <a:pt x="170" y="34"/>
                          <a:pt x="261" y="0"/>
                          <a:pt x="352" y="0"/>
                        </a:cubicBezTo>
                        <a:cubicBezTo>
                          <a:pt x="443" y="0"/>
                          <a:pt x="534" y="34"/>
                          <a:pt x="604" y="104"/>
                        </a:cubicBezTo>
                        <a:cubicBezTo>
                          <a:pt x="604" y="104"/>
                          <a:pt x="604" y="104"/>
                          <a:pt x="604" y="104"/>
                        </a:cubicBezTo>
                        <a:cubicBezTo>
                          <a:pt x="673" y="173"/>
                          <a:pt x="708" y="265"/>
                          <a:pt x="708" y="356"/>
                        </a:cubicBezTo>
                        <a:cubicBezTo>
                          <a:pt x="708" y="447"/>
                          <a:pt x="673" y="538"/>
                          <a:pt x="604" y="607"/>
                        </a:cubicBezTo>
                        <a:cubicBezTo>
                          <a:pt x="604" y="607"/>
                          <a:pt x="604" y="607"/>
                          <a:pt x="604" y="607"/>
                        </a:cubicBezTo>
                        <a:cubicBezTo>
                          <a:pt x="534" y="677"/>
                          <a:pt x="443" y="712"/>
                          <a:pt x="352" y="712"/>
                        </a:cubicBezTo>
                        <a:cubicBezTo>
                          <a:pt x="261" y="712"/>
                          <a:pt x="170" y="677"/>
                          <a:pt x="101" y="607"/>
                        </a:cubicBezTo>
                        <a:cubicBezTo>
                          <a:pt x="101" y="607"/>
                          <a:pt x="101" y="607"/>
                          <a:pt x="101" y="607"/>
                        </a:cubicBezTo>
                        <a:cubicBezTo>
                          <a:pt x="49" y="556"/>
                          <a:pt x="16" y="492"/>
                          <a:pt x="3" y="425"/>
                        </a:cubicBezTo>
                        <a:cubicBezTo>
                          <a:pt x="60" y="425"/>
                          <a:pt x="60" y="425"/>
                          <a:pt x="60" y="425"/>
                        </a:cubicBezTo>
                        <a:cubicBezTo>
                          <a:pt x="73" y="477"/>
                          <a:pt x="99" y="527"/>
                          <a:pt x="140" y="568"/>
                        </a:cubicBezTo>
                        <a:cubicBezTo>
                          <a:pt x="140" y="568"/>
                          <a:pt x="140" y="568"/>
                          <a:pt x="140" y="568"/>
                        </a:cubicBezTo>
                        <a:cubicBezTo>
                          <a:pt x="199" y="626"/>
                          <a:pt x="275" y="656"/>
                          <a:pt x="352" y="656"/>
                        </a:cubicBezTo>
                        <a:cubicBezTo>
                          <a:pt x="429" y="656"/>
                          <a:pt x="506" y="626"/>
                          <a:pt x="564" y="568"/>
                        </a:cubicBezTo>
                        <a:cubicBezTo>
                          <a:pt x="564" y="568"/>
                          <a:pt x="564" y="568"/>
                          <a:pt x="564" y="568"/>
                        </a:cubicBezTo>
                        <a:cubicBezTo>
                          <a:pt x="623" y="509"/>
                          <a:pt x="652" y="432"/>
                          <a:pt x="652" y="356"/>
                        </a:cubicBezTo>
                        <a:cubicBezTo>
                          <a:pt x="652" y="279"/>
                          <a:pt x="623" y="202"/>
                          <a:pt x="564" y="144"/>
                        </a:cubicBezTo>
                        <a:cubicBezTo>
                          <a:pt x="564" y="144"/>
                          <a:pt x="564" y="144"/>
                          <a:pt x="564" y="144"/>
                        </a:cubicBezTo>
                        <a:cubicBezTo>
                          <a:pt x="506" y="85"/>
                          <a:pt x="429" y="56"/>
                          <a:pt x="352" y="56"/>
                        </a:cubicBezTo>
                        <a:cubicBezTo>
                          <a:pt x="275" y="56"/>
                          <a:pt x="199" y="85"/>
                          <a:pt x="140" y="144"/>
                        </a:cubicBezTo>
                        <a:cubicBezTo>
                          <a:pt x="140" y="144"/>
                          <a:pt x="140" y="144"/>
                          <a:pt x="140" y="144"/>
                        </a:cubicBezTo>
                        <a:cubicBezTo>
                          <a:pt x="94" y="189"/>
                          <a:pt x="67" y="246"/>
                          <a:pt x="57" y="305"/>
                        </a:cubicBezTo>
                        <a:cubicBezTo>
                          <a:pt x="0" y="305"/>
                          <a:pt x="0" y="305"/>
                          <a:pt x="0" y="305"/>
                        </a:cubicBezTo>
                        <a:cubicBezTo>
                          <a:pt x="10" y="232"/>
                          <a:pt x="44" y="161"/>
                          <a:pt x="101" y="104"/>
                        </a:cubicBezTo>
                        <a:cubicBezTo>
                          <a:pt x="101" y="104"/>
                          <a:pt x="101" y="104"/>
                          <a:pt x="101" y="104"/>
                        </a:cubicBezTo>
                        <a:close/>
                        <a:moveTo>
                          <a:pt x="646" y="729"/>
                        </a:moveTo>
                        <a:cubicBezTo>
                          <a:pt x="625" y="707"/>
                          <a:pt x="625" y="672"/>
                          <a:pt x="646" y="650"/>
                        </a:cubicBezTo>
                        <a:cubicBezTo>
                          <a:pt x="668" y="628"/>
                          <a:pt x="704" y="628"/>
                          <a:pt x="726" y="650"/>
                        </a:cubicBezTo>
                        <a:cubicBezTo>
                          <a:pt x="883" y="807"/>
                          <a:pt x="883" y="807"/>
                          <a:pt x="883" y="807"/>
                        </a:cubicBezTo>
                        <a:cubicBezTo>
                          <a:pt x="904" y="829"/>
                          <a:pt x="904" y="864"/>
                          <a:pt x="883" y="886"/>
                        </a:cubicBezTo>
                        <a:cubicBezTo>
                          <a:pt x="861" y="908"/>
                          <a:pt x="825" y="908"/>
                          <a:pt x="803" y="886"/>
                        </a:cubicBezTo>
                        <a:cubicBezTo>
                          <a:pt x="646" y="729"/>
                          <a:pt x="646" y="729"/>
                          <a:pt x="646" y="729"/>
                        </a:cubicBezTo>
                        <a:close/>
                        <a:moveTo>
                          <a:pt x="630" y="598"/>
                        </a:moveTo>
                        <a:cubicBezTo>
                          <a:pt x="637" y="592"/>
                          <a:pt x="647" y="592"/>
                          <a:pt x="653" y="598"/>
                        </a:cubicBezTo>
                        <a:cubicBezTo>
                          <a:pt x="659" y="604"/>
                          <a:pt x="659" y="614"/>
                          <a:pt x="653" y="621"/>
                        </a:cubicBezTo>
                        <a:cubicBezTo>
                          <a:pt x="617" y="656"/>
                          <a:pt x="617" y="656"/>
                          <a:pt x="617" y="656"/>
                        </a:cubicBezTo>
                        <a:cubicBezTo>
                          <a:pt x="611" y="663"/>
                          <a:pt x="601" y="663"/>
                          <a:pt x="595" y="656"/>
                        </a:cubicBezTo>
                        <a:cubicBezTo>
                          <a:pt x="588" y="650"/>
                          <a:pt x="588" y="640"/>
                          <a:pt x="595" y="634"/>
                        </a:cubicBezTo>
                        <a:cubicBezTo>
                          <a:pt x="630" y="598"/>
                          <a:pt x="630" y="598"/>
                          <a:pt x="630" y="598"/>
                        </a:cubicBezTo>
                        <a:close/>
                      </a:path>
                    </a:pathLst>
                  </a:custGeom>
                  <a:solidFill>
                    <a:srgbClr val="E4BE6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15" name="Freeform 44"/>
                  <p:cNvSpPr/>
                  <p:nvPr/>
                </p:nvSpPr>
                <p:spPr bwMode="auto">
                  <a:xfrm>
                    <a:off x="3797301" y="5270500"/>
                    <a:ext cx="773113" cy="504825"/>
                  </a:xfrm>
                  <a:custGeom>
                    <a:gdLst>
                      <a:gd name="T0" fmla="*/ 0 w 713"/>
                      <a:gd name="T1" fmla="*/ 222 h 464"/>
                      <a:gd name="T2" fmla="*/ 202 w 713"/>
                      <a:gd name="T3" fmla="*/ 222 h 464"/>
                      <a:gd name="T4" fmla="*/ 244 w 713"/>
                      <a:gd name="T5" fmla="*/ 163 h 464"/>
                      <a:gd name="T6" fmla="*/ 271 w 713"/>
                      <a:gd name="T7" fmla="*/ 158 h 464"/>
                      <a:gd name="T8" fmla="*/ 279 w 713"/>
                      <a:gd name="T9" fmla="*/ 169 h 464"/>
                      <a:gd name="T10" fmla="*/ 309 w 713"/>
                      <a:gd name="T11" fmla="*/ 258 h 464"/>
                      <a:gd name="T12" fmla="*/ 369 w 713"/>
                      <a:gd name="T13" fmla="*/ 17 h 464"/>
                      <a:gd name="T14" fmla="*/ 393 w 713"/>
                      <a:gd name="T15" fmla="*/ 3 h 464"/>
                      <a:gd name="T16" fmla="*/ 408 w 713"/>
                      <a:gd name="T17" fmla="*/ 19 h 464"/>
                      <a:gd name="T18" fmla="*/ 408 w 713"/>
                      <a:gd name="T19" fmla="*/ 19 h 464"/>
                      <a:gd name="T20" fmla="*/ 463 w 713"/>
                      <a:gd name="T21" fmla="*/ 340 h 464"/>
                      <a:gd name="T22" fmla="*/ 517 w 713"/>
                      <a:gd name="T23" fmla="*/ 102 h 464"/>
                      <a:gd name="T24" fmla="*/ 540 w 713"/>
                      <a:gd name="T25" fmla="*/ 87 h 464"/>
                      <a:gd name="T26" fmla="*/ 555 w 713"/>
                      <a:gd name="T27" fmla="*/ 99 h 464"/>
                      <a:gd name="T28" fmla="*/ 605 w 713"/>
                      <a:gd name="T29" fmla="*/ 222 h 464"/>
                      <a:gd name="T30" fmla="*/ 638 w 713"/>
                      <a:gd name="T31" fmla="*/ 222 h 464"/>
                      <a:gd name="T32" fmla="*/ 673 w 713"/>
                      <a:gd name="T33" fmla="*/ 202 h 464"/>
                      <a:gd name="T34" fmla="*/ 713 w 713"/>
                      <a:gd name="T35" fmla="*/ 242 h 464"/>
                      <a:gd name="T36" fmla="*/ 673 w 713"/>
                      <a:gd name="T37" fmla="*/ 282 h 464"/>
                      <a:gd name="T38" fmla="*/ 638 w 713"/>
                      <a:gd name="T39" fmla="*/ 262 h 464"/>
                      <a:gd name="T40" fmla="*/ 592 w 713"/>
                      <a:gd name="T41" fmla="*/ 262 h 464"/>
                      <a:gd name="T42" fmla="*/ 592 w 713"/>
                      <a:gd name="T43" fmla="*/ 262 h 464"/>
                      <a:gd name="T44" fmla="*/ 574 w 713"/>
                      <a:gd name="T45" fmla="*/ 250 h 464"/>
                      <a:gd name="T46" fmla="*/ 542 w 713"/>
                      <a:gd name="T47" fmla="*/ 172 h 464"/>
                      <a:gd name="T48" fmla="*/ 480 w 713"/>
                      <a:gd name="T49" fmla="*/ 445 h 464"/>
                      <a:gd name="T50" fmla="*/ 463 w 713"/>
                      <a:gd name="T51" fmla="*/ 462 h 464"/>
                      <a:gd name="T52" fmla="*/ 440 w 713"/>
                      <a:gd name="T53" fmla="*/ 445 h 464"/>
                      <a:gd name="T54" fmla="*/ 385 w 713"/>
                      <a:gd name="T55" fmla="*/ 120 h 464"/>
                      <a:gd name="T56" fmla="*/ 332 w 713"/>
                      <a:gd name="T57" fmla="*/ 335 h 464"/>
                      <a:gd name="T58" fmla="*/ 332 w 713"/>
                      <a:gd name="T59" fmla="*/ 335 h 464"/>
                      <a:gd name="T60" fmla="*/ 319 w 713"/>
                      <a:gd name="T61" fmla="*/ 349 h 464"/>
                      <a:gd name="T62" fmla="*/ 293 w 713"/>
                      <a:gd name="T63" fmla="*/ 336 h 464"/>
                      <a:gd name="T64" fmla="*/ 254 w 713"/>
                      <a:gd name="T65" fmla="*/ 218 h 464"/>
                      <a:gd name="T66" fmla="*/ 228 w 713"/>
                      <a:gd name="T67" fmla="*/ 253 h 464"/>
                      <a:gd name="T68" fmla="*/ 228 w 713"/>
                      <a:gd name="T69" fmla="*/ 253 h 464"/>
                      <a:gd name="T70" fmla="*/ 212 w 713"/>
                      <a:gd name="T71" fmla="*/ 262 h 464"/>
                      <a:gd name="T72" fmla="*/ 0 w 713"/>
                      <a:gd name="T73" fmla="*/ 262 h 464"/>
                      <a:gd name="T74" fmla="*/ 0 w 713"/>
                      <a:gd name="T75" fmla="*/ 222 h 464"/>
                    </a:gdLst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713" h="462">
                        <a:moveTo>
                          <a:pt x="0" y="222"/>
                        </a:moveTo>
                        <a:cubicBezTo>
                          <a:pt x="202" y="222"/>
                          <a:pt x="202" y="222"/>
                          <a:pt x="202" y="222"/>
                        </a:cubicBezTo>
                        <a:cubicBezTo>
                          <a:pt x="244" y="163"/>
                          <a:pt x="244" y="163"/>
                          <a:pt x="244" y="163"/>
                        </a:cubicBezTo>
                        <a:cubicBezTo>
                          <a:pt x="250" y="153"/>
                          <a:pt x="262" y="151"/>
                          <a:pt x="271" y="158"/>
                        </a:cubicBezTo>
                        <a:cubicBezTo>
                          <a:pt x="275" y="160"/>
                          <a:pt x="278" y="164"/>
                          <a:pt x="279" y="169"/>
                        </a:cubicBezTo>
                        <a:cubicBezTo>
                          <a:pt x="309" y="258"/>
                          <a:pt x="309" y="258"/>
                          <a:pt x="309" y="258"/>
                        </a:cubicBezTo>
                        <a:cubicBezTo>
                          <a:pt x="369" y="17"/>
                          <a:pt x="369" y="17"/>
                          <a:pt x="369" y="17"/>
                        </a:cubicBezTo>
                        <a:cubicBezTo>
                          <a:pt x="371" y="7"/>
                          <a:pt x="382" y="0"/>
                          <a:pt x="393" y="3"/>
                        </a:cubicBezTo>
                        <a:cubicBezTo>
                          <a:pt x="401" y="5"/>
                          <a:pt x="406" y="11"/>
                          <a:pt x="408" y="19"/>
                        </a:cubicBezTo>
                        <a:cubicBezTo>
                          <a:pt x="408" y="19"/>
                          <a:pt x="408" y="19"/>
                          <a:pt x="408" y="19"/>
                        </a:cubicBezTo>
                        <a:cubicBezTo>
                          <a:pt x="463" y="340"/>
                          <a:pt x="463" y="340"/>
                          <a:pt x="463" y="340"/>
                        </a:cubicBezTo>
                        <a:cubicBezTo>
                          <a:pt x="517" y="102"/>
                          <a:pt x="517" y="102"/>
                          <a:pt x="517" y="102"/>
                        </a:cubicBezTo>
                        <a:cubicBezTo>
                          <a:pt x="519" y="91"/>
                          <a:pt x="530" y="84"/>
                          <a:pt x="540" y="87"/>
                        </a:cubicBezTo>
                        <a:cubicBezTo>
                          <a:pt x="547" y="88"/>
                          <a:pt x="552" y="93"/>
                          <a:pt x="555" y="99"/>
                        </a:cubicBezTo>
                        <a:cubicBezTo>
                          <a:pt x="605" y="222"/>
                          <a:pt x="605" y="222"/>
                          <a:pt x="605" y="222"/>
                        </a:cubicBezTo>
                        <a:cubicBezTo>
                          <a:pt x="638" y="222"/>
                          <a:pt x="638" y="222"/>
                          <a:pt x="638" y="222"/>
                        </a:cubicBezTo>
                        <a:cubicBezTo>
                          <a:pt x="645" y="210"/>
                          <a:pt x="658" y="202"/>
                          <a:pt x="673" y="202"/>
                        </a:cubicBezTo>
                        <a:cubicBezTo>
                          <a:pt x="695" y="202"/>
                          <a:pt x="713" y="220"/>
                          <a:pt x="713" y="242"/>
                        </a:cubicBezTo>
                        <a:cubicBezTo>
                          <a:pt x="713" y="264"/>
                          <a:pt x="695" y="282"/>
                          <a:pt x="673" y="282"/>
                        </a:cubicBezTo>
                        <a:cubicBezTo>
                          <a:pt x="658" y="282"/>
                          <a:pt x="645" y="274"/>
                          <a:pt x="638" y="262"/>
                        </a:cubicBezTo>
                        <a:cubicBezTo>
                          <a:pt x="592" y="262"/>
                          <a:pt x="592" y="262"/>
                          <a:pt x="592" y="262"/>
                        </a:cubicBezTo>
                        <a:cubicBezTo>
                          <a:pt x="592" y="262"/>
                          <a:pt x="592" y="262"/>
                          <a:pt x="592" y="262"/>
                        </a:cubicBezTo>
                        <a:cubicBezTo>
                          <a:pt x="584" y="262"/>
                          <a:pt x="577" y="257"/>
                          <a:pt x="574" y="250"/>
                        </a:cubicBezTo>
                        <a:cubicBezTo>
                          <a:pt x="542" y="172"/>
                          <a:pt x="542" y="172"/>
                          <a:pt x="542" y="172"/>
                        </a:cubicBezTo>
                        <a:cubicBezTo>
                          <a:pt x="480" y="445"/>
                          <a:pt x="480" y="445"/>
                          <a:pt x="480" y="445"/>
                        </a:cubicBezTo>
                        <a:cubicBezTo>
                          <a:pt x="478" y="453"/>
                          <a:pt x="472" y="460"/>
                          <a:pt x="463" y="462"/>
                        </a:cubicBezTo>
                        <a:cubicBezTo>
                          <a:pt x="452" y="464"/>
                          <a:pt x="442" y="456"/>
                          <a:pt x="440" y="445"/>
                        </a:cubicBezTo>
                        <a:cubicBezTo>
                          <a:pt x="385" y="120"/>
                          <a:pt x="385" y="120"/>
                          <a:pt x="385" y="120"/>
                        </a:cubicBezTo>
                        <a:cubicBezTo>
                          <a:pt x="332" y="335"/>
                          <a:pt x="332" y="335"/>
                          <a:pt x="332" y="335"/>
                        </a:cubicBezTo>
                        <a:cubicBezTo>
                          <a:pt x="332" y="335"/>
                          <a:pt x="332" y="335"/>
                          <a:pt x="332" y="335"/>
                        </a:cubicBezTo>
                        <a:cubicBezTo>
                          <a:pt x="330" y="341"/>
                          <a:pt x="325" y="347"/>
                          <a:pt x="319" y="349"/>
                        </a:cubicBezTo>
                        <a:cubicBezTo>
                          <a:pt x="308" y="352"/>
                          <a:pt x="297" y="347"/>
                          <a:pt x="293" y="336"/>
                        </a:cubicBezTo>
                        <a:cubicBezTo>
                          <a:pt x="254" y="218"/>
                          <a:pt x="254" y="218"/>
                          <a:pt x="254" y="218"/>
                        </a:cubicBezTo>
                        <a:cubicBezTo>
                          <a:pt x="228" y="253"/>
                          <a:pt x="228" y="253"/>
                          <a:pt x="228" y="253"/>
                        </a:cubicBezTo>
                        <a:cubicBezTo>
                          <a:pt x="228" y="253"/>
                          <a:pt x="228" y="253"/>
                          <a:pt x="228" y="253"/>
                        </a:cubicBezTo>
                        <a:cubicBezTo>
                          <a:pt x="225" y="259"/>
                          <a:pt x="219" y="262"/>
                          <a:pt x="212" y="262"/>
                        </a:cubicBezTo>
                        <a:cubicBezTo>
                          <a:pt x="0" y="262"/>
                          <a:pt x="0" y="262"/>
                          <a:pt x="0" y="262"/>
                        </a:cubicBezTo>
                        <a:cubicBezTo>
                          <a:pt x="0" y="222"/>
                          <a:pt x="0" y="222"/>
                          <a:pt x="0" y="222"/>
                        </a:cubicBezTo>
                        <a:close/>
                      </a:path>
                    </a:pathLst>
                  </a:custGeom>
                  <a:solidFill>
                    <a:srgbClr val="E4BE6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2" name="组合 71"/>
                <p:cNvGrpSpPr/>
                <p:nvPr/>
              </p:nvGrpSpPr>
              <p:grpSpPr>
                <a:xfrm>
                  <a:off x="2345592" y="2582433"/>
                  <a:ext cx="367328" cy="367327"/>
                  <a:chOff x="9526588" y="3333751"/>
                  <a:chExt cx="280988" cy="280987"/>
                </a:xfrm>
                <a:solidFill>
                  <a:srgbClr val="C00000"/>
                </a:solidFill>
              </p:grpSpPr>
              <p:sp>
                <p:nvSpPr>
                  <p:cNvPr id="110" name="Freeform 21"/>
                  <p:cNvSpPr/>
                  <p:nvPr/>
                </p:nvSpPr>
                <p:spPr bwMode="auto">
                  <a:xfrm>
                    <a:off x="9658351" y="3333751"/>
                    <a:ext cx="149225" cy="153988"/>
                  </a:xfrm>
                  <a:custGeom>
                    <a:gdLst>
                      <a:gd name="T0" fmla="*/ 32 w 35"/>
                      <a:gd name="T1" fmla="*/ 0 h 36"/>
                      <a:gd name="T2" fmla="*/ 9 w 35"/>
                      <a:gd name="T3" fmla="*/ 2 h 36"/>
                      <a:gd name="T4" fmla="*/ 8 w 35"/>
                      <a:gd name="T5" fmla="*/ 4 h 36"/>
                      <a:gd name="T6" fmla="*/ 12 w 35"/>
                      <a:gd name="T7" fmla="*/ 8 h 36"/>
                      <a:gd name="T8" fmla="*/ 9 w 35"/>
                      <a:gd name="T9" fmla="*/ 10 h 36"/>
                      <a:gd name="T10" fmla="*/ 9 w 35"/>
                      <a:gd name="T11" fmla="*/ 10 h 36"/>
                      <a:gd name="T12" fmla="*/ 1 w 35"/>
                      <a:gd name="T13" fmla="*/ 19 h 36"/>
                      <a:gd name="T14" fmla="*/ 1 w 35"/>
                      <a:gd name="T15" fmla="*/ 24 h 36"/>
                      <a:gd name="T16" fmla="*/ 11 w 35"/>
                      <a:gd name="T17" fmla="*/ 34 h 36"/>
                      <a:gd name="T18" fmla="*/ 16 w 35"/>
                      <a:gd name="T19" fmla="*/ 34 h 36"/>
                      <a:gd name="T20" fmla="*/ 22 w 35"/>
                      <a:gd name="T21" fmla="*/ 29 h 36"/>
                      <a:gd name="T22" fmla="*/ 27 w 35"/>
                      <a:gd name="T23" fmla="*/ 23 h 36"/>
                      <a:gd name="T24" fmla="*/ 31 w 35"/>
                      <a:gd name="T25" fmla="*/ 27 h 36"/>
                      <a:gd name="T26" fmla="*/ 33 w 35"/>
                      <a:gd name="T27" fmla="*/ 26 h 36"/>
                      <a:gd name="T28" fmla="*/ 35 w 35"/>
                      <a:gd name="T29" fmla="*/ 3 h 36"/>
                      <a:gd name="T30" fmla="*/ 32 w 35"/>
                      <a:gd name="T31" fmla="*/ 0 h 36"/>
                    </a:gdLst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35" h="36">
                        <a:moveTo>
                          <a:pt x="32" y="0"/>
                        </a:move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8" y="2"/>
                          <a:pt x="7" y="3"/>
                          <a:pt x="8" y="4"/>
                        </a:cubicBezTo>
                        <a:cubicBezTo>
                          <a:pt x="8" y="4"/>
                          <a:pt x="12" y="8"/>
                          <a:pt x="12" y="8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1" y="19"/>
                          <a:pt x="1" y="19"/>
                          <a:pt x="1" y="19"/>
                        </a:cubicBezTo>
                        <a:cubicBezTo>
                          <a:pt x="0" y="20"/>
                          <a:pt x="0" y="22"/>
                          <a:pt x="1" y="24"/>
                        </a:cubicBezTo>
                        <a:cubicBezTo>
                          <a:pt x="11" y="34"/>
                          <a:pt x="11" y="34"/>
                          <a:pt x="11" y="34"/>
                        </a:cubicBezTo>
                        <a:cubicBezTo>
                          <a:pt x="13" y="36"/>
                          <a:pt x="15" y="36"/>
                          <a:pt x="16" y="34"/>
                        </a:cubicBezTo>
                        <a:cubicBezTo>
                          <a:pt x="22" y="29"/>
                          <a:pt x="22" y="29"/>
                          <a:pt x="22" y="29"/>
                        </a:cubicBezTo>
                        <a:cubicBezTo>
                          <a:pt x="22" y="29"/>
                          <a:pt x="27" y="23"/>
                          <a:pt x="27" y="23"/>
                        </a:cubicBezTo>
                        <a:cubicBezTo>
                          <a:pt x="31" y="27"/>
                          <a:pt x="31" y="27"/>
                          <a:pt x="31" y="27"/>
                        </a:cubicBezTo>
                        <a:cubicBezTo>
                          <a:pt x="32" y="28"/>
                          <a:pt x="33" y="27"/>
                          <a:pt x="33" y="26"/>
                        </a:cubicBezTo>
                        <a:cubicBezTo>
                          <a:pt x="35" y="3"/>
                          <a:pt x="35" y="3"/>
                          <a:pt x="35" y="3"/>
                        </a:cubicBezTo>
                        <a:cubicBezTo>
                          <a:pt x="35" y="2"/>
                          <a:pt x="34" y="0"/>
                          <a:pt x="32" y="0"/>
                        </a:cubicBezTo>
                        <a:close/>
                      </a:path>
                    </a:pathLst>
                  </a:custGeom>
                  <a:solidFill>
                    <a:srgbClr val="E4BE6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11" name="Freeform 22"/>
                  <p:cNvSpPr/>
                  <p:nvPr/>
                </p:nvSpPr>
                <p:spPr bwMode="auto">
                  <a:xfrm>
                    <a:off x="9526588" y="3389313"/>
                    <a:ext cx="225425" cy="225425"/>
                  </a:xfrm>
                  <a:custGeom>
                    <a:gdLst>
                      <a:gd name="T0" fmla="*/ 40 w 53"/>
                      <a:gd name="T1" fmla="*/ 36 h 53"/>
                      <a:gd name="T2" fmla="*/ 31 w 53"/>
                      <a:gd name="T3" fmla="*/ 35 h 53"/>
                      <a:gd name="T4" fmla="*/ 18 w 53"/>
                      <a:gd name="T5" fmla="*/ 22 h 53"/>
                      <a:gd name="T6" fmla="*/ 17 w 53"/>
                      <a:gd name="T7" fmla="*/ 13 h 53"/>
                      <a:gd name="T8" fmla="*/ 18 w 53"/>
                      <a:gd name="T9" fmla="*/ 13 h 53"/>
                      <a:gd name="T10" fmla="*/ 5 w 53"/>
                      <a:gd name="T11" fmla="*/ 0 h 53"/>
                      <a:gd name="T12" fmla="*/ 5 w 53"/>
                      <a:gd name="T13" fmla="*/ 1 h 53"/>
                      <a:gd name="T14" fmla="*/ 13 w 53"/>
                      <a:gd name="T15" fmla="*/ 29 h 53"/>
                      <a:gd name="T16" fmla="*/ 24 w 53"/>
                      <a:gd name="T17" fmla="*/ 40 h 53"/>
                      <a:gd name="T18" fmla="*/ 52 w 53"/>
                      <a:gd name="T19" fmla="*/ 48 h 53"/>
                      <a:gd name="T20" fmla="*/ 53 w 53"/>
                      <a:gd name="T21" fmla="*/ 48 h 53"/>
                      <a:gd name="T22" fmla="*/ 40 w 53"/>
                      <a:gd name="T23" fmla="*/ 35 h 53"/>
                      <a:gd name="T24" fmla="*/ 40 w 53"/>
                      <a:gd name="T25" fmla="*/ 36 h 53"/>
                    </a:gdLst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52" h="52">
                        <a:moveTo>
                          <a:pt x="40" y="36"/>
                        </a:moveTo>
                        <a:cubicBezTo>
                          <a:pt x="37" y="38"/>
                          <a:pt x="33" y="38"/>
                          <a:pt x="31" y="35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15" y="20"/>
                          <a:pt x="15" y="15"/>
                          <a:pt x="17" y="13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0" y="6"/>
                          <a:pt x="3" y="19"/>
                          <a:pt x="13" y="29"/>
                        </a:cubicBezTo>
                        <a:cubicBezTo>
                          <a:pt x="24" y="40"/>
                          <a:pt x="24" y="40"/>
                          <a:pt x="24" y="40"/>
                        </a:cubicBezTo>
                        <a:cubicBezTo>
                          <a:pt x="34" y="50"/>
                          <a:pt x="47" y="53"/>
                          <a:pt x="52" y="48"/>
                        </a:cubicBezTo>
                        <a:cubicBezTo>
                          <a:pt x="52" y="48"/>
                          <a:pt x="52" y="48"/>
                          <a:pt x="53" y="48"/>
                        </a:cubicBezTo>
                        <a:cubicBezTo>
                          <a:pt x="40" y="35"/>
                          <a:pt x="40" y="35"/>
                          <a:pt x="40" y="35"/>
                        </a:cubicBezTo>
                        <a:lnTo>
                          <a:pt x="40" y="36"/>
                        </a:lnTo>
                        <a:close/>
                      </a:path>
                    </a:pathLst>
                  </a:custGeom>
                  <a:solidFill>
                    <a:srgbClr val="E4BE6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12" name="Freeform 23"/>
                  <p:cNvSpPr/>
                  <p:nvPr/>
                </p:nvSpPr>
                <p:spPr bwMode="auto">
                  <a:xfrm>
                    <a:off x="9704388" y="3516313"/>
                    <a:ext cx="68263" cy="68263"/>
                  </a:xfrm>
                  <a:custGeom>
                    <a:gdLst>
                      <a:gd name="T0" fmla="*/ 6 w 16"/>
                      <a:gd name="T1" fmla="*/ 1 h 16"/>
                      <a:gd name="T2" fmla="*/ 3 w 16"/>
                      <a:gd name="T3" fmla="*/ 1 h 16"/>
                      <a:gd name="T4" fmla="*/ 0 w 16"/>
                      <a:gd name="T5" fmla="*/ 3 h 16"/>
                      <a:gd name="T6" fmla="*/ 13 w 16"/>
                      <a:gd name="T7" fmla="*/ 16 h 16"/>
                      <a:gd name="T8" fmla="*/ 15 w 16"/>
                      <a:gd name="T9" fmla="*/ 13 h 16"/>
                      <a:gd name="T10" fmla="*/ 15 w 16"/>
                      <a:gd name="T11" fmla="*/ 10 h 16"/>
                      <a:gd name="T12" fmla="*/ 6 w 16"/>
                      <a:gd name="T13" fmla="*/ 1 h 16"/>
                    </a:gdLst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" h="16">
                        <a:moveTo>
                          <a:pt x="6" y="1"/>
                        </a:moveTo>
                        <a:cubicBezTo>
                          <a:pt x="5" y="0"/>
                          <a:pt x="4" y="0"/>
                          <a:pt x="3" y="1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13" y="16"/>
                          <a:pt x="13" y="16"/>
                          <a:pt x="13" y="16"/>
                        </a:cubicBezTo>
                        <a:cubicBezTo>
                          <a:pt x="15" y="13"/>
                          <a:pt x="15" y="13"/>
                          <a:pt x="15" y="13"/>
                        </a:cubicBezTo>
                        <a:cubicBezTo>
                          <a:pt x="16" y="12"/>
                          <a:pt x="16" y="11"/>
                          <a:pt x="15" y="10"/>
                        </a:cubicBezTo>
                        <a:lnTo>
                          <a:pt x="6" y="1"/>
                        </a:lnTo>
                        <a:close/>
                      </a:path>
                    </a:pathLst>
                  </a:custGeom>
                  <a:solidFill>
                    <a:srgbClr val="E4BE6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13" name="Freeform 24"/>
                  <p:cNvSpPr/>
                  <p:nvPr/>
                </p:nvSpPr>
                <p:spPr bwMode="auto">
                  <a:xfrm>
                    <a:off x="9556751" y="3367088"/>
                    <a:ext cx="66675" cy="68263"/>
                  </a:xfrm>
                  <a:custGeom>
                    <a:gdLst>
                      <a:gd name="T0" fmla="*/ 15 w 16"/>
                      <a:gd name="T1" fmla="*/ 13 h 16"/>
                      <a:gd name="T2" fmla="*/ 15 w 16"/>
                      <a:gd name="T3" fmla="*/ 10 h 16"/>
                      <a:gd name="T4" fmla="*/ 6 w 16"/>
                      <a:gd name="T5" fmla="*/ 1 h 16"/>
                      <a:gd name="T6" fmla="*/ 3 w 16"/>
                      <a:gd name="T7" fmla="*/ 1 h 16"/>
                      <a:gd name="T8" fmla="*/ 0 w 16"/>
                      <a:gd name="T9" fmla="*/ 3 h 16"/>
                      <a:gd name="T10" fmla="*/ 13 w 16"/>
                      <a:gd name="T11" fmla="*/ 16 h 16"/>
                      <a:gd name="T12" fmla="*/ 15 w 16"/>
                      <a:gd name="T13" fmla="*/ 13 h 16"/>
                    </a:gdLst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" h="16">
                        <a:moveTo>
                          <a:pt x="15" y="13"/>
                        </a:moveTo>
                        <a:cubicBezTo>
                          <a:pt x="16" y="12"/>
                          <a:pt x="16" y="11"/>
                          <a:pt x="15" y="10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5" y="0"/>
                          <a:pt x="4" y="0"/>
                          <a:pt x="3" y="1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13" y="16"/>
                          <a:pt x="13" y="16"/>
                          <a:pt x="13" y="16"/>
                        </a:cubicBezTo>
                        <a:lnTo>
                          <a:pt x="15" y="13"/>
                        </a:lnTo>
                        <a:close/>
                      </a:path>
                    </a:pathLst>
                  </a:custGeom>
                  <a:solidFill>
                    <a:srgbClr val="E4BE6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73" name="Freeform 20"/>
                <p:cNvSpPr>
                  <a:spLocks noEditPoints="1"/>
                </p:cNvSpPr>
                <p:nvPr/>
              </p:nvSpPr>
              <p:spPr bwMode="auto">
                <a:xfrm>
                  <a:off x="9529400" y="3974323"/>
                  <a:ext cx="395884" cy="425468"/>
                </a:xfrm>
                <a:custGeom>
                  <a:gdLst>
                    <a:gd name="T0" fmla="*/ 221 w 954"/>
                    <a:gd name="T1" fmla="*/ 20 h 1024"/>
                    <a:gd name="T2" fmla="*/ 728 w 954"/>
                    <a:gd name="T3" fmla="*/ 0 h 1024"/>
                    <a:gd name="T4" fmla="*/ 796 w 954"/>
                    <a:gd name="T5" fmla="*/ 141 h 1024"/>
                    <a:gd name="T6" fmla="*/ 724 w 954"/>
                    <a:gd name="T7" fmla="*/ 198 h 1024"/>
                    <a:gd name="T8" fmla="*/ 297 w 954"/>
                    <a:gd name="T9" fmla="*/ 72 h 1024"/>
                    <a:gd name="T10" fmla="*/ 241 w 954"/>
                    <a:gd name="T11" fmla="*/ 297 h 1024"/>
                    <a:gd name="T12" fmla="*/ 72 w 954"/>
                    <a:gd name="T13" fmla="*/ 952 h 1024"/>
                    <a:gd name="T14" fmla="*/ 724 w 954"/>
                    <a:gd name="T15" fmla="*/ 661 h 1024"/>
                    <a:gd name="T16" fmla="*/ 796 w 954"/>
                    <a:gd name="T17" fmla="*/ 593 h 1024"/>
                    <a:gd name="T18" fmla="*/ 728 w 954"/>
                    <a:gd name="T19" fmla="*/ 1024 h 1024"/>
                    <a:gd name="T20" fmla="*/ 0 w 954"/>
                    <a:gd name="T21" fmla="*/ 956 h 1024"/>
                    <a:gd name="T22" fmla="*/ 20 w 954"/>
                    <a:gd name="T23" fmla="*/ 221 h 1024"/>
                    <a:gd name="T24" fmla="*/ 241 w 954"/>
                    <a:gd name="T25" fmla="*/ 249 h 1024"/>
                    <a:gd name="T26" fmla="*/ 249 w 954"/>
                    <a:gd name="T27" fmla="*/ 94 h 1024"/>
                    <a:gd name="T28" fmla="*/ 158 w 954"/>
                    <a:gd name="T29" fmla="*/ 608 h 1024"/>
                    <a:gd name="T30" fmla="*/ 475 w 954"/>
                    <a:gd name="T31" fmla="*/ 656 h 1024"/>
                    <a:gd name="T32" fmla="*/ 158 w 954"/>
                    <a:gd name="T33" fmla="*/ 608 h 1024"/>
                    <a:gd name="T34" fmla="*/ 580 w 954"/>
                    <a:gd name="T35" fmla="*/ 504 h 1024"/>
                    <a:gd name="T36" fmla="*/ 158 w 954"/>
                    <a:gd name="T37" fmla="*/ 552 h 1024"/>
                    <a:gd name="T38" fmla="*/ 158 w 954"/>
                    <a:gd name="T39" fmla="*/ 400 h 1024"/>
                    <a:gd name="T40" fmla="*/ 562 w 954"/>
                    <a:gd name="T41" fmla="*/ 448 h 1024"/>
                    <a:gd name="T42" fmla="*/ 158 w 954"/>
                    <a:gd name="T43" fmla="*/ 400 h 1024"/>
                    <a:gd name="T44" fmla="*/ 757 w 954"/>
                    <a:gd name="T45" fmla="*/ 566 h 1024"/>
                    <a:gd name="T46" fmla="*/ 732 w 954"/>
                    <a:gd name="T47" fmla="*/ 567 h 1024"/>
                    <a:gd name="T48" fmla="*/ 501 w 954"/>
                    <a:gd name="T49" fmla="*/ 840 h 1024"/>
                    <a:gd name="T50" fmla="*/ 480 w 954"/>
                    <a:gd name="T51" fmla="*/ 857 h 1024"/>
                    <a:gd name="T52" fmla="*/ 453 w 954"/>
                    <a:gd name="T53" fmla="*/ 839 h 1024"/>
                    <a:gd name="T54" fmla="*/ 462 w 954"/>
                    <a:gd name="T55" fmla="*/ 813 h 1024"/>
                    <a:gd name="T56" fmla="*/ 642 w 954"/>
                    <a:gd name="T57" fmla="*/ 500 h 1024"/>
                    <a:gd name="T58" fmla="*/ 780 w 954"/>
                    <a:gd name="T59" fmla="*/ 284 h 1024"/>
                    <a:gd name="T60" fmla="*/ 638 w 954"/>
                    <a:gd name="T61" fmla="*/ 443 h 1024"/>
                    <a:gd name="T62" fmla="*/ 611 w 954"/>
                    <a:gd name="T63" fmla="*/ 424 h 1024"/>
                    <a:gd name="T64" fmla="*/ 809 w 954"/>
                    <a:gd name="T65" fmla="*/ 192 h 1024"/>
                    <a:gd name="T66" fmla="*/ 798 w 954"/>
                    <a:gd name="T67" fmla="*/ 233 h 1024"/>
                    <a:gd name="T68" fmla="*/ 826 w 954"/>
                    <a:gd name="T69" fmla="*/ 223 h 1024"/>
                    <a:gd name="T70" fmla="*/ 169 w 954"/>
                    <a:gd name="T71" fmla="*/ 759 h 1024"/>
                    <a:gd name="T72" fmla="*/ 199 w 954"/>
                    <a:gd name="T73" fmla="*/ 748 h 1024"/>
                    <a:gd name="T74" fmla="*/ 206 w 954"/>
                    <a:gd name="T75" fmla="*/ 750 h 1024"/>
                    <a:gd name="T76" fmla="*/ 218 w 954"/>
                    <a:gd name="T77" fmla="*/ 745 h 1024"/>
                    <a:gd name="T78" fmla="*/ 247 w 954"/>
                    <a:gd name="T79" fmla="*/ 759 h 1024"/>
                    <a:gd name="T80" fmla="*/ 205 w 954"/>
                    <a:gd name="T81" fmla="*/ 781 h 1024"/>
                    <a:gd name="T82" fmla="*/ 169 w 954"/>
                    <a:gd name="T83" fmla="*/ 759 h 1024"/>
                    <a:gd name="T84" fmla="*/ 178 w 954"/>
                    <a:gd name="T85" fmla="*/ 873 h 1024"/>
                    <a:gd name="T86" fmla="*/ 173 w 954"/>
                    <a:gd name="T87" fmla="*/ 819 h 1024"/>
                    <a:gd name="T88" fmla="*/ 225 w 954"/>
                    <a:gd name="T89" fmla="*/ 805 h 1024"/>
                    <a:gd name="T90" fmla="*/ 286 w 954"/>
                    <a:gd name="T91" fmla="*/ 839 h 1024"/>
                    <a:gd name="T92" fmla="*/ 418 w 954"/>
                    <a:gd name="T93" fmla="*/ 849 h 1024"/>
                    <a:gd name="T94" fmla="*/ 303 w 954"/>
                    <a:gd name="T95" fmla="*/ 866 h 1024"/>
                    <a:gd name="T96" fmla="*/ 214 w 954"/>
                    <a:gd name="T97" fmla="*/ 835 h 1024"/>
                    <a:gd name="T98" fmla="*/ 199 w 954"/>
                    <a:gd name="T99" fmla="*/ 838 h 102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954" h="1024">
                      <a:moveTo>
                        <a:pt x="20" y="221"/>
                      </a:moveTo>
                      <a:cubicBezTo>
                        <a:pt x="221" y="20"/>
                        <a:pt x="221" y="20"/>
                        <a:pt x="221" y="20"/>
                      </a:cubicBezTo>
                      <a:cubicBezTo>
                        <a:pt x="234" y="7"/>
                        <a:pt x="251" y="0"/>
                        <a:pt x="269" y="0"/>
                      </a:cubicBezTo>
                      <a:cubicBezTo>
                        <a:pt x="728" y="0"/>
                        <a:pt x="728" y="0"/>
                        <a:pt x="728" y="0"/>
                      </a:cubicBezTo>
                      <a:cubicBezTo>
                        <a:pt x="766" y="0"/>
                        <a:pt x="796" y="31"/>
                        <a:pt x="796" y="68"/>
                      </a:cubicBezTo>
                      <a:cubicBezTo>
                        <a:pt x="796" y="141"/>
                        <a:pt x="796" y="141"/>
                        <a:pt x="796" y="141"/>
                      </a:cubicBezTo>
                      <a:cubicBezTo>
                        <a:pt x="778" y="142"/>
                        <a:pt x="760" y="151"/>
                        <a:pt x="748" y="167"/>
                      </a:cubicBezTo>
                      <a:cubicBezTo>
                        <a:pt x="724" y="198"/>
                        <a:pt x="724" y="198"/>
                        <a:pt x="724" y="198"/>
                      </a:cubicBezTo>
                      <a:cubicBezTo>
                        <a:pt x="724" y="72"/>
                        <a:pt x="724" y="72"/>
                        <a:pt x="724" y="72"/>
                      </a:cubicBezTo>
                      <a:cubicBezTo>
                        <a:pt x="297" y="72"/>
                        <a:pt x="297" y="72"/>
                        <a:pt x="297" y="72"/>
                      </a:cubicBezTo>
                      <a:cubicBezTo>
                        <a:pt x="297" y="241"/>
                        <a:pt x="297" y="241"/>
                        <a:pt x="297" y="241"/>
                      </a:cubicBezTo>
                      <a:cubicBezTo>
                        <a:pt x="297" y="272"/>
                        <a:pt x="272" y="297"/>
                        <a:pt x="241" y="297"/>
                      </a:cubicBezTo>
                      <a:cubicBezTo>
                        <a:pt x="72" y="297"/>
                        <a:pt x="72" y="297"/>
                        <a:pt x="72" y="297"/>
                      </a:cubicBezTo>
                      <a:cubicBezTo>
                        <a:pt x="72" y="952"/>
                        <a:pt x="72" y="952"/>
                        <a:pt x="72" y="952"/>
                      </a:cubicBezTo>
                      <a:cubicBezTo>
                        <a:pt x="724" y="952"/>
                        <a:pt x="724" y="952"/>
                        <a:pt x="724" y="952"/>
                      </a:cubicBezTo>
                      <a:cubicBezTo>
                        <a:pt x="724" y="661"/>
                        <a:pt x="724" y="661"/>
                        <a:pt x="724" y="661"/>
                      </a:cubicBezTo>
                      <a:cubicBezTo>
                        <a:pt x="754" y="619"/>
                        <a:pt x="754" y="619"/>
                        <a:pt x="754" y="619"/>
                      </a:cubicBezTo>
                      <a:cubicBezTo>
                        <a:pt x="771" y="616"/>
                        <a:pt x="786" y="608"/>
                        <a:pt x="796" y="593"/>
                      </a:cubicBezTo>
                      <a:cubicBezTo>
                        <a:pt x="796" y="956"/>
                        <a:pt x="796" y="956"/>
                        <a:pt x="796" y="956"/>
                      </a:cubicBezTo>
                      <a:cubicBezTo>
                        <a:pt x="796" y="993"/>
                        <a:pt x="766" y="1024"/>
                        <a:pt x="728" y="1024"/>
                      </a:cubicBezTo>
                      <a:cubicBezTo>
                        <a:pt x="68" y="1024"/>
                        <a:pt x="68" y="1024"/>
                        <a:pt x="68" y="1024"/>
                      </a:cubicBezTo>
                      <a:cubicBezTo>
                        <a:pt x="31" y="1024"/>
                        <a:pt x="0" y="993"/>
                        <a:pt x="0" y="956"/>
                      </a:cubicBezTo>
                      <a:cubicBezTo>
                        <a:pt x="0" y="269"/>
                        <a:pt x="0" y="269"/>
                        <a:pt x="0" y="269"/>
                      </a:cubicBezTo>
                      <a:cubicBezTo>
                        <a:pt x="0" y="251"/>
                        <a:pt x="7" y="234"/>
                        <a:pt x="20" y="221"/>
                      </a:cubicBezTo>
                      <a:close/>
                      <a:moveTo>
                        <a:pt x="94" y="249"/>
                      </a:moveTo>
                      <a:cubicBezTo>
                        <a:pt x="241" y="249"/>
                        <a:pt x="241" y="249"/>
                        <a:pt x="241" y="249"/>
                      </a:cubicBezTo>
                      <a:cubicBezTo>
                        <a:pt x="246" y="249"/>
                        <a:pt x="249" y="246"/>
                        <a:pt x="249" y="241"/>
                      </a:cubicBezTo>
                      <a:cubicBezTo>
                        <a:pt x="249" y="94"/>
                        <a:pt x="249" y="94"/>
                        <a:pt x="249" y="94"/>
                      </a:cubicBezTo>
                      <a:cubicBezTo>
                        <a:pt x="94" y="249"/>
                        <a:pt x="94" y="249"/>
                        <a:pt x="94" y="249"/>
                      </a:cubicBezTo>
                      <a:close/>
                      <a:moveTo>
                        <a:pt x="158" y="608"/>
                      </a:moveTo>
                      <a:cubicBezTo>
                        <a:pt x="507" y="608"/>
                        <a:pt x="507" y="608"/>
                        <a:pt x="507" y="608"/>
                      </a:cubicBezTo>
                      <a:cubicBezTo>
                        <a:pt x="496" y="625"/>
                        <a:pt x="485" y="640"/>
                        <a:pt x="475" y="656"/>
                      </a:cubicBezTo>
                      <a:cubicBezTo>
                        <a:pt x="158" y="656"/>
                        <a:pt x="158" y="656"/>
                        <a:pt x="158" y="656"/>
                      </a:cubicBezTo>
                      <a:cubicBezTo>
                        <a:pt x="158" y="608"/>
                        <a:pt x="158" y="608"/>
                        <a:pt x="158" y="608"/>
                      </a:cubicBezTo>
                      <a:close/>
                      <a:moveTo>
                        <a:pt x="158" y="504"/>
                      </a:moveTo>
                      <a:cubicBezTo>
                        <a:pt x="580" y="504"/>
                        <a:pt x="580" y="504"/>
                        <a:pt x="580" y="504"/>
                      </a:cubicBezTo>
                      <a:cubicBezTo>
                        <a:pt x="547" y="552"/>
                        <a:pt x="547" y="552"/>
                        <a:pt x="547" y="552"/>
                      </a:cubicBezTo>
                      <a:cubicBezTo>
                        <a:pt x="158" y="552"/>
                        <a:pt x="158" y="552"/>
                        <a:pt x="158" y="552"/>
                      </a:cubicBezTo>
                      <a:cubicBezTo>
                        <a:pt x="158" y="504"/>
                        <a:pt x="158" y="504"/>
                        <a:pt x="158" y="504"/>
                      </a:cubicBezTo>
                      <a:close/>
                      <a:moveTo>
                        <a:pt x="158" y="400"/>
                      </a:moveTo>
                      <a:cubicBezTo>
                        <a:pt x="570" y="400"/>
                        <a:pt x="570" y="400"/>
                        <a:pt x="570" y="400"/>
                      </a:cubicBezTo>
                      <a:cubicBezTo>
                        <a:pt x="561" y="415"/>
                        <a:pt x="559" y="432"/>
                        <a:pt x="562" y="448"/>
                      </a:cubicBezTo>
                      <a:cubicBezTo>
                        <a:pt x="158" y="448"/>
                        <a:pt x="158" y="448"/>
                        <a:pt x="158" y="448"/>
                      </a:cubicBezTo>
                      <a:cubicBezTo>
                        <a:pt x="158" y="400"/>
                        <a:pt x="158" y="400"/>
                        <a:pt x="158" y="400"/>
                      </a:cubicBezTo>
                      <a:close/>
                      <a:moveTo>
                        <a:pt x="931" y="296"/>
                      </a:moveTo>
                      <a:cubicBezTo>
                        <a:pt x="757" y="566"/>
                        <a:pt x="757" y="566"/>
                        <a:pt x="757" y="566"/>
                      </a:cubicBezTo>
                      <a:cubicBezTo>
                        <a:pt x="755" y="569"/>
                        <a:pt x="751" y="571"/>
                        <a:pt x="746" y="572"/>
                      </a:cubicBezTo>
                      <a:cubicBezTo>
                        <a:pt x="740" y="573"/>
                        <a:pt x="736" y="571"/>
                        <a:pt x="732" y="567"/>
                      </a:cubicBezTo>
                      <a:cubicBezTo>
                        <a:pt x="706" y="603"/>
                        <a:pt x="682" y="638"/>
                        <a:pt x="659" y="670"/>
                      </a:cubicBezTo>
                      <a:cubicBezTo>
                        <a:pt x="614" y="735"/>
                        <a:pt x="567" y="806"/>
                        <a:pt x="501" y="840"/>
                      </a:cubicBezTo>
                      <a:cubicBezTo>
                        <a:pt x="495" y="836"/>
                        <a:pt x="495" y="836"/>
                        <a:pt x="495" y="836"/>
                      </a:cubicBezTo>
                      <a:cubicBezTo>
                        <a:pt x="480" y="857"/>
                        <a:pt x="480" y="857"/>
                        <a:pt x="480" y="857"/>
                      </a:cubicBezTo>
                      <a:cubicBezTo>
                        <a:pt x="475" y="864"/>
                        <a:pt x="465" y="866"/>
                        <a:pt x="457" y="861"/>
                      </a:cubicBezTo>
                      <a:cubicBezTo>
                        <a:pt x="450" y="856"/>
                        <a:pt x="448" y="846"/>
                        <a:pt x="453" y="839"/>
                      </a:cubicBezTo>
                      <a:cubicBezTo>
                        <a:pt x="468" y="817"/>
                        <a:pt x="468" y="817"/>
                        <a:pt x="468" y="817"/>
                      </a:cubicBezTo>
                      <a:cubicBezTo>
                        <a:pt x="462" y="813"/>
                        <a:pt x="462" y="813"/>
                        <a:pt x="462" y="813"/>
                      </a:cubicBezTo>
                      <a:cubicBezTo>
                        <a:pt x="479" y="726"/>
                        <a:pt x="511" y="687"/>
                        <a:pt x="567" y="606"/>
                      </a:cubicBezTo>
                      <a:cubicBezTo>
                        <a:pt x="642" y="500"/>
                        <a:pt x="642" y="500"/>
                        <a:pt x="642" y="500"/>
                      </a:cubicBezTo>
                      <a:cubicBezTo>
                        <a:pt x="634" y="494"/>
                        <a:pt x="628" y="485"/>
                        <a:pt x="635" y="475"/>
                      </a:cubicBezTo>
                      <a:cubicBezTo>
                        <a:pt x="780" y="284"/>
                        <a:pt x="780" y="284"/>
                        <a:pt x="780" y="284"/>
                      </a:cubicBezTo>
                      <a:cubicBezTo>
                        <a:pt x="766" y="274"/>
                        <a:pt x="766" y="274"/>
                        <a:pt x="766" y="274"/>
                      </a:cubicBezTo>
                      <a:cubicBezTo>
                        <a:pt x="638" y="443"/>
                        <a:pt x="638" y="443"/>
                        <a:pt x="638" y="443"/>
                      </a:cubicBezTo>
                      <a:cubicBezTo>
                        <a:pt x="633" y="450"/>
                        <a:pt x="623" y="452"/>
                        <a:pt x="615" y="447"/>
                      </a:cubicBezTo>
                      <a:cubicBezTo>
                        <a:pt x="608" y="442"/>
                        <a:pt x="606" y="432"/>
                        <a:pt x="611" y="424"/>
                      </a:cubicBezTo>
                      <a:cubicBezTo>
                        <a:pt x="786" y="195"/>
                        <a:pt x="786" y="195"/>
                        <a:pt x="786" y="195"/>
                      </a:cubicBezTo>
                      <a:cubicBezTo>
                        <a:pt x="792" y="188"/>
                        <a:pt x="801" y="186"/>
                        <a:pt x="809" y="192"/>
                      </a:cubicBezTo>
                      <a:cubicBezTo>
                        <a:pt x="816" y="197"/>
                        <a:pt x="818" y="207"/>
                        <a:pt x="813" y="214"/>
                      </a:cubicBezTo>
                      <a:cubicBezTo>
                        <a:pt x="798" y="233"/>
                        <a:pt x="798" y="233"/>
                        <a:pt x="798" y="233"/>
                      </a:cubicBezTo>
                      <a:cubicBezTo>
                        <a:pt x="811" y="242"/>
                        <a:pt x="811" y="242"/>
                        <a:pt x="811" y="242"/>
                      </a:cubicBezTo>
                      <a:cubicBezTo>
                        <a:pt x="826" y="223"/>
                        <a:pt x="826" y="223"/>
                        <a:pt x="826" y="223"/>
                      </a:cubicBezTo>
                      <a:cubicBezTo>
                        <a:pt x="851" y="189"/>
                        <a:pt x="954" y="261"/>
                        <a:pt x="931" y="296"/>
                      </a:cubicBezTo>
                      <a:close/>
                      <a:moveTo>
                        <a:pt x="169" y="759"/>
                      </a:moveTo>
                      <a:cubicBezTo>
                        <a:pt x="166" y="751"/>
                        <a:pt x="170" y="742"/>
                        <a:pt x="178" y="739"/>
                      </a:cubicBezTo>
                      <a:cubicBezTo>
                        <a:pt x="187" y="735"/>
                        <a:pt x="196" y="739"/>
                        <a:pt x="199" y="748"/>
                      </a:cubicBezTo>
                      <a:cubicBezTo>
                        <a:pt x="199" y="748"/>
                        <a:pt x="200" y="748"/>
                        <a:pt x="200" y="748"/>
                      </a:cubicBezTo>
                      <a:cubicBezTo>
                        <a:pt x="202" y="749"/>
                        <a:pt x="204" y="750"/>
                        <a:pt x="206" y="750"/>
                      </a:cubicBezTo>
                      <a:cubicBezTo>
                        <a:pt x="209" y="750"/>
                        <a:pt x="211" y="749"/>
                        <a:pt x="214" y="748"/>
                      </a:cubicBezTo>
                      <a:cubicBezTo>
                        <a:pt x="216" y="748"/>
                        <a:pt x="217" y="746"/>
                        <a:pt x="218" y="745"/>
                      </a:cubicBezTo>
                      <a:cubicBezTo>
                        <a:pt x="222" y="737"/>
                        <a:pt x="232" y="734"/>
                        <a:pt x="239" y="738"/>
                      </a:cubicBezTo>
                      <a:cubicBezTo>
                        <a:pt x="247" y="742"/>
                        <a:pt x="251" y="751"/>
                        <a:pt x="247" y="759"/>
                      </a:cubicBezTo>
                      <a:cubicBezTo>
                        <a:pt x="242" y="768"/>
                        <a:pt x="234" y="774"/>
                        <a:pt x="225" y="778"/>
                      </a:cubicBezTo>
                      <a:cubicBezTo>
                        <a:pt x="219" y="781"/>
                        <a:pt x="212" y="782"/>
                        <a:pt x="205" y="781"/>
                      </a:cubicBezTo>
                      <a:cubicBezTo>
                        <a:pt x="199" y="781"/>
                        <a:pt x="192" y="780"/>
                        <a:pt x="186" y="777"/>
                      </a:cubicBezTo>
                      <a:cubicBezTo>
                        <a:pt x="179" y="773"/>
                        <a:pt x="173" y="767"/>
                        <a:pt x="169" y="759"/>
                      </a:cubicBezTo>
                      <a:close/>
                      <a:moveTo>
                        <a:pt x="194" y="857"/>
                      </a:moveTo>
                      <a:cubicBezTo>
                        <a:pt x="194" y="866"/>
                        <a:pt x="187" y="873"/>
                        <a:pt x="178" y="873"/>
                      </a:cubicBezTo>
                      <a:cubicBezTo>
                        <a:pt x="169" y="873"/>
                        <a:pt x="162" y="866"/>
                        <a:pt x="162" y="857"/>
                      </a:cubicBezTo>
                      <a:cubicBezTo>
                        <a:pt x="162" y="841"/>
                        <a:pt x="166" y="828"/>
                        <a:pt x="173" y="819"/>
                      </a:cubicBezTo>
                      <a:cubicBezTo>
                        <a:pt x="179" y="811"/>
                        <a:pt x="187" y="805"/>
                        <a:pt x="197" y="803"/>
                      </a:cubicBezTo>
                      <a:cubicBezTo>
                        <a:pt x="205" y="801"/>
                        <a:pt x="215" y="801"/>
                        <a:pt x="225" y="805"/>
                      </a:cubicBezTo>
                      <a:cubicBezTo>
                        <a:pt x="238" y="810"/>
                        <a:pt x="252" y="820"/>
                        <a:pt x="264" y="836"/>
                      </a:cubicBezTo>
                      <a:cubicBezTo>
                        <a:pt x="272" y="848"/>
                        <a:pt x="277" y="845"/>
                        <a:pt x="286" y="839"/>
                      </a:cubicBezTo>
                      <a:cubicBezTo>
                        <a:pt x="308" y="825"/>
                        <a:pt x="341" y="805"/>
                        <a:pt x="408" y="829"/>
                      </a:cubicBezTo>
                      <a:cubicBezTo>
                        <a:pt x="416" y="832"/>
                        <a:pt x="420" y="841"/>
                        <a:pt x="418" y="849"/>
                      </a:cubicBezTo>
                      <a:cubicBezTo>
                        <a:pt x="415" y="858"/>
                        <a:pt x="405" y="862"/>
                        <a:pt x="397" y="859"/>
                      </a:cubicBezTo>
                      <a:cubicBezTo>
                        <a:pt x="344" y="840"/>
                        <a:pt x="320" y="856"/>
                        <a:pt x="303" y="866"/>
                      </a:cubicBezTo>
                      <a:cubicBezTo>
                        <a:pt x="279" y="881"/>
                        <a:pt x="264" y="891"/>
                        <a:pt x="238" y="855"/>
                      </a:cubicBezTo>
                      <a:cubicBezTo>
                        <a:pt x="230" y="844"/>
                        <a:pt x="222" y="838"/>
                        <a:pt x="214" y="835"/>
                      </a:cubicBezTo>
                      <a:cubicBezTo>
                        <a:pt x="210" y="834"/>
                        <a:pt x="207" y="833"/>
                        <a:pt x="204" y="834"/>
                      </a:cubicBezTo>
                      <a:cubicBezTo>
                        <a:pt x="202" y="834"/>
                        <a:pt x="200" y="836"/>
                        <a:pt x="199" y="838"/>
                      </a:cubicBezTo>
                      <a:cubicBezTo>
                        <a:pt x="196" y="842"/>
                        <a:pt x="194" y="848"/>
                        <a:pt x="194" y="857"/>
                      </a:cubicBezTo>
                      <a:close/>
                    </a:path>
                  </a:pathLst>
                </a:custGeom>
                <a:solidFill>
                  <a:srgbClr val="E4BE6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74" name="Freeform 5"/>
                <p:cNvSpPr>
                  <a:spLocks noEditPoints="1"/>
                </p:cNvSpPr>
                <p:nvPr/>
              </p:nvSpPr>
              <p:spPr bwMode="auto">
                <a:xfrm>
                  <a:off x="4998234" y="3853134"/>
                  <a:ext cx="676882" cy="656713"/>
                </a:xfrm>
                <a:custGeom>
                  <a:gdLst>
                    <a:gd name="T0" fmla="*/ 84 w 513"/>
                    <a:gd name="T1" fmla="*/ 315 h 498"/>
                    <a:gd name="T2" fmla="*/ 78 w 513"/>
                    <a:gd name="T3" fmla="*/ 351 h 498"/>
                    <a:gd name="T4" fmla="*/ 110 w 513"/>
                    <a:gd name="T5" fmla="*/ 431 h 498"/>
                    <a:gd name="T6" fmla="*/ 190 w 513"/>
                    <a:gd name="T7" fmla="*/ 463 h 498"/>
                    <a:gd name="T8" fmla="*/ 259 w 513"/>
                    <a:gd name="T9" fmla="*/ 440 h 498"/>
                    <a:gd name="T10" fmla="*/ 321 w 513"/>
                    <a:gd name="T11" fmla="*/ 459 h 498"/>
                    <a:gd name="T12" fmla="*/ 400 w 513"/>
                    <a:gd name="T13" fmla="*/ 427 h 498"/>
                    <a:gd name="T14" fmla="*/ 434 w 513"/>
                    <a:gd name="T15" fmla="*/ 346 h 498"/>
                    <a:gd name="T16" fmla="*/ 430 w 513"/>
                    <a:gd name="T17" fmla="*/ 317 h 498"/>
                    <a:gd name="T18" fmla="*/ 443 w 513"/>
                    <a:gd name="T19" fmla="*/ 305 h 498"/>
                    <a:gd name="T20" fmla="*/ 476 w 513"/>
                    <a:gd name="T21" fmla="*/ 226 h 498"/>
                    <a:gd name="T22" fmla="*/ 443 w 513"/>
                    <a:gd name="T23" fmla="*/ 147 h 498"/>
                    <a:gd name="T24" fmla="*/ 364 w 513"/>
                    <a:gd name="T25" fmla="*/ 115 h 498"/>
                    <a:gd name="T26" fmla="*/ 336 w 513"/>
                    <a:gd name="T27" fmla="*/ 68 h 498"/>
                    <a:gd name="T28" fmla="*/ 257 w 513"/>
                    <a:gd name="T29" fmla="*/ 36 h 498"/>
                    <a:gd name="T30" fmla="*/ 178 w 513"/>
                    <a:gd name="T31" fmla="*/ 68 h 498"/>
                    <a:gd name="T32" fmla="*/ 159 w 513"/>
                    <a:gd name="T33" fmla="*/ 94 h 498"/>
                    <a:gd name="T34" fmla="*/ 151 w 513"/>
                    <a:gd name="T35" fmla="*/ 112 h 498"/>
                    <a:gd name="T36" fmla="*/ 148 w 513"/>
                    <a:gd name="T37" fmla="*/ 112 h 498"/>
                    <a:gd name="T38" fmla="*/ 106 w 513"/>
                    <a:gd name="T39" fmla="*/ 120 h 498"/>
                    <a:gd name="T40" fmla="*/ 68 w 513"/>
                    <a:gd name="T41" fmla="*/ 145 h 498"/>
                    <a:gd name="T42" fmla="*/ 36 w 513"/>
                    <a:gd name="T43" fmla="*/ 223 h 498"/>
                    <a:gd name="T44" fmla="*/ 68 w 513"/>
                    <a:gd name="T45" fmla="*/ 303 h 498"/>
                    <a:gd name="T46" fmla="*/ 84 w 513"/>
                    <a:gd name="T47" fmla="*/ 315 h 498"/>
                    <a:gd name="T48" fmla="*/ 38 w 513"/>
                    <a:gd name="T49" fmla="*/ 126 h 498"/>
                    <a:gd name="T50" fmla="*/ 129 w 513"/>
                    <a:gd name="T51" fmla="*/ 88 h 498"/>
                    <a:gd name="T52" fmla="*/ 132 w 513"/>
                    <a:gd name="T53" fmla="*/ 86 h 498"/>
                    <a:gd name="T54" fmla="*/ 162 w 513"/>
                    <a:gd name="T55" fmla="*/ 40 h 498"/>
                    <a:gd name="T56" fmla="*/ 256 w 513"/>
                    <a:gd name="T57" fmla="*/ 0 h 498"/>
                    <a:gd name="T58" fmla="*/ 350 w 513"/>
                    <a:gd name="T59" fmla="*/ 40 h 498"/>
                    <a:gd name="T60" fmla="*/ 381 w 513"/>
                    <a:gd name="T61" fmla="*/ 86 h 498"/>
                    <a:gd name="T62" fmla="*/ 381 w 513"/>
                    <a:gd name="T63" fmla="*/ 87 h 498"/>
                    <a:gd name="T64" fmla="*/ 381 w 513"/>
                    <a:gd name="T65" fmla="*/ 87 h 498"/>
                    <a:gd name="T66" fmla="*/ 381 w 513"/>
                    <a:gd name="T67" fmla="*/ 87 h 498"/>
                    <a:gd name="T68" fmla="*/ 384 w 513"/>
                    <a:gd name="T69" fmla="*/ 88 h 498"/>
                    <a:gd name="T70" fmla="*/ 474 w 513"/>
                    <a:gd name="T71" fmla="*/ 126 h 498"/>
                    <a:gd name="T72" fmla="*/ 513 w 513"/>
                    <a:gd name="T73" fmla="*/ 221 h 498"/>
                    <a:gd name="T74" fmla="*/ 474 w 513"/>
                    <a:gd name="T75" fmla="*/ 315 h 498"/>
                    <a:gd name="T76" fmla="*/ 464 w 513"/>
                    <a:gd name="T77" fmla="*/ 324 h 498"/>
                    <a:gd name="T78" fmla="*/ 463 w 513"/>
                    <a:gd name="T79" fmla="*/ 327 h 498"/>
                    <a:gd name="T80" fmla="*/ 468 w 513"/>
                    <a:gd name="T81" fmla="*/ 364 h 498"/>
                    <a:gd name="T82" fmla="*/ 438 w 513"/>
                    <a:gd name="T83" fmla="*/ 448 h 498"/>
                    <a:gd name="T84" fmla="*/ 432 w 513"/>
                    <a:gd name="T85" fmla="*/ 455 h 498"/>
                    <a:gd name="T86" fmla="*/ 426 w 513"/>
                    <a:gd name="T87" fmla="*/ 461 h 498"/>
                    <a:gd name="T88" fmla="*/ 335 w 513"/>
                    <a:gd name="T89" fmla="*/ 498 h 498"/>
                    <a:gd name="T90" fmla="*/ 257 w 513"/>
                    <a:gd name="T91" fmla="*/ 473 h 498"/>
                    <a:gd name="T92" fmla="*/ 256 w 513"/>
                    <a:gd name="T93" fmla="*/ 472 h 498"/>
                    <a:gd name="T94" fmla="*/ 254 w 513"/>
                    <a:gd name="T95" fmla="*/ 473 h 498"/>
                    <a:gd name="T96" fmla="*/ 177 w 513"/>
                    <a:gd name="T97" fmla="*/ 498 h 498"/>
                    <a:gd name="T98" fmla="*/ 83 w 513"/>
                    <a:gd name="T99" fmla="*/ 458 h 498"/>
                    <a:gd name="T100" fmla="*/ 45 w 513"/>
                    <a:gd name="T101" fmla="*/ 364 h 498"/>
                    <a:gd name="T102" fmla="*/ 45 w 513"/>
                    <a:gd name="T103" fmla="*/ 359 h 498"/>
                    <a:gd name="T104" fmla="*/ 49 w 513"/>
                    <a:gd name="T105" fmla="*/ 327 h 498"/>
                    <a:gd name="T106" fmla="*/ 48 w 513"/>
                    <a:gd name="T107" fmla="*/ 324 h 498"/>
                    <a:gd name="T108" fmla="*/ 38 w 513"/>
                    <a:gd name="T109" fmla="*/ 315 h 498"/>
                    <a:gd name="T110" fmla="*/ 0 w 513"/>
                    <a:gd name="T111" fmla="*/ 221 h 498"/>
                    <a:gd name="T112" fmla="*/ 38 w 513"/>
                    <a:gd name="T113" fmla="*/ 126 h 49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13" h="498">
                      <a:moveTo>
                        <a:pt x="84" y="315"/>
                      </a:moveTo>
                      <a:cubicBezTo>
                        <a:pt x="80" y="326"/>
                        <a:pt x="78" y="338"/>
                        <a:pt x="78" y="351"/>
                      </a:cubicBezTo>
                      <a:cubicBezTo>
                        <a:pt x="78" y="381"/>
                        <a:pt x="89" y="408"/>
                        <a:pt x="110" y="431"/>
                      </a:cubicBezTo>
                      <a:cubicBezTo>
                        <a:pt x="132" y="452"/>
                        <a:pt x="159" y="463"/>
                        <a:pt x="190" y="463"/>
                      </a:cubicBezTo>
                      <a:cubicBezTo>
                        <a:pt x="217" y="463"/>
                        <a:pt x="239" y="455"/>
                        <a:pt x="259" y="440"/>
                      </a:cubicBezTo>
                      <a:cubicBezTo>
                        <a:pt x="276" y="453"/>
                        <a:pt x="298" y="459"/>
                        <a:pt x="321" y="459"/>
                      </a:cubicBezTo>
                      <a:cubicBezTo>
                        <a:pt x="353" y="459"/>
                        <a:pt x="379" y="449"/>
                        <a:pt x="400" y="427"/>
                      </a:cubicBezTo>
                      <a:cubicBezTo>
                        <a:pt x="422" y="405"/>
                        <a:pt x="433" y="378"/>
                        <a:pt x="434" y="346"/>
                      </a:cubicBezTo>
                      <a:cubicBezTo>
                        <a:pt x="434" y="336"/>
                        <a:pt x="432" y="326"/>
                        <a:pt x="430" y="317"/>
                      </a:cubicBezTo>
                      <a:cubicBezTo>
                        <a:pt x="435" y="313"/>
                        <a:pt x="439" y="310"/>
                        <a:pt x="443" y="305"/>
                      </a:cubicBezTo>
                      <a:cubicBezTo>
                        <a:pt x="464" y="284"/>
                        <a:pt x="475" y="257"/>
                        <a:pt x="476" y="226"/>
                      </a:cubicBezTo>
                      <a:cubicBezTo>
                        <a:pt x="475" y="195"/>
                        <a:pt x="464" y="169"/>
                        <a:pt x="443" y="147"/>
                      </a:cubicBezTo>
                      <a:cubicBezTo>
                        <a:pt x="421" y="125"/>
                        <a:pt x="395" y="115"/>
                        <a:pt x="364" y="115"/>
                      </a:cubicBezTo>
                      <a:cubicBezTo>
                        <a:pt x="359" y="97"/>
                        <a:pt x="350" y="82"/>
                        <a:pt x="336" y="68"/>
                      </a:cubicBezTo>
                      <a:cubicBezTo>
                        <a:pt x="315" y="47"/>
                        <a:pt x="288" y="36"/>
                        <a:pt x="257" y="36"/>
                      </a:cubicBezTo>
                      <a:cubicBezTo>
                        <a:pt x="226" y="36"/>
                        <a:pt x="200" y="47"/>
                        <a:pt x="178" y="68"/>
                      </a:cubicBezTo>
                      <a:cubicBezTo>
                        <a:pt x="171" y="77"/>
                        <a:pt x="165" y="85"/>
                        <a:pt x="159" y="94"/>
                      </a:cubicBezTo>
                      <a:cubicBezTo>
                        <a:pt x="155" y="99"/>
                        <a:pt x="153" y="105"/>
                        <a:pt x="151" y="112"/>
                      </a:cubicBezTo>
                      <a:cubicBezTo>
                        <a:pt x="148" y="112"/>
                        <a:pt x="148" y="112"/>
                        <a:pt x="148" y="112"/>
                      </a:cubicBezTo>
                      <a:cubicBezTo>
                        <a:pt x="132" y="112"/>
                        <a:pt x="119" y="115"/>
                        <a:pt x="106" y="120"/>
                      </a:cubicBezTo>
                      <a:cubicBezTo>
                        <a:pt x="92" y="125"/>
                        <a:pt x="80" y="133"/>
                        <a:pt x="68" y="145"/>
                      </a:cubicBezTo>
                      <a:cubicBezTo>
                        <a:pt x="47" y="166"/>
                        <a:pt x="36" y="192"/>
                        <a:pt x="36" y="223"/>
                      </a:cubicBezTo>
                      <a:cubicBezTo>
                        <a:pt x="36" y="254"/>
                        <a:pt x="47" y="281"/>
                        <a:pt x="68" y="303"/>
                      </a:cubicBezTo>
                      <a:cubicBezTo>
                        <a:pt x="73" y="307"/>
                        <a:pt x="78" y="311"/>
                        <a:pt x="84" y="315"/>
                      </a:cubicBezTo>
                      <a:close/>
                      <a:moveTo>
                        <a:pt x="38" y="126"/>
                      </a:moveTo>
                      <a:cubicBezTo>
                        <a:pt x="64" y="101"/>
                        <a:pt x="94" y="89"/>
                        <a:pt x="129" y="88"/>
                      </a:cubicBezTo>
                      <a:cubicBezTo>
                        <a:pt x="131" y="88"/>
                        <a:pt x="132" y="87"/>
                        <a:pt x="132" y="86"/>
                      </a:cubicBezTo>
                      <a:cubicBezTo>
                        <a:pt x="138" y="69"/>
                        <a:pt x="148" y="53"/>
                        <a:pt x="162" y="40"/>
                      </a:cubicBezTo>
                      <a:cubicBezTo>
                        <a:pt x="188" y="14"/>
                        <a:pt x="220" y="0"/>
                        <a:pt x="256" y="0"/>
                      </a:cubicBezTo>
                      <a:cubicBezTo>
                        <a:pt x="293" y="0"/>
                        <a:pt x="324" y="14"/>
                        <a:pt x="350" y="40"/>
                      </a:cubicBezTo>
                      <a:cubicBezTo>
                        <a:pt x="363" y="53"/>
                        <a:pt x="374" y="69"/>
                        <a:pt x="381" y="86"/>
                      </a:cubicBezTo>
                      <a:cubicBezTo>
                        <a:pt x="381" y="87"/>
                        <a:pt x="381" y="87"/>
                        <a:pt x="381" y="87"/>
                      </a:cubicBezTo>
                      <a:cubicBezTo>
                        <a:pt x="381" y="87"/>
                        <a:pt x="381" y="87"/>
                        <a:pt x="381" y="87"/>
                      </a:cubicBezTo>
                      <a:cubicBezTo>
                        <a:pt x="381" y="87"/>
                        <a:pt x="381" y="87"/>
                        <a:pt x="381" y="87"/>
                      </a:cubicBezTo>
                      <a:cubicBezTo>
                        <a:pt x="382" y="88"/>
                        <a:pt x="383" y="88"/>
                        <a:pt x="384" y="88"/>
                      </a:cubicBezTo>
                      <a:cubicBezTo>
                        <a:pt x="419" y="89"/>
                        <a:pt x="448" y="101"/>
                        <a:pt x="474" y="126"/>
                      </a:cubicBezTo>
                      <a:cubicBezTo>
                        <a:pt x="499" y="152"/>
                        <a:pt x="513" y="184"/>
                        <a:pt x="513" y="221"/>
                      </a:cubicBezTo>
                      <a:cubicBezTo>
                        <a:pt x="513" y="257"/>
                        <a:pt x="499" y="289"/>
                        <a:pt x="474" y="315"/>
                      </a:cubicBezTo>
                      <a:cubicBezTo>
                        <a:pt x="470" y="318"/>
                        <a:pt x="467" y="321"/>
                        <a:pt x="464" y="324"/>
                      </a:cubicBezTo>
                      <a:cubicBezTo>
                        <a:pt x="463" y="325"/>
                        <a:pt x="463" y="326"/>
                        <a:pt x="463" y="327"/>
                      </a:cubicBezTo>
                      <a:cubicBezTo>
                        <a:pt x="467" y="339"/>
                        <a:pt x="468" y="351"/>
                        <a:pt x="468" y="364"/>
                      </a:cubicBezTo>
                      <a:cubicBezTo>
                        <a:pt x="467" y="396"/>
                        <a:pt x="457" y="424"/>
                        <a:pt x="438" y="448"/>
                      </a:cubicBezTo>
                      <a:cubicBezTo>
                        <a:pt x="436" y="452"/>
                        <a:pt x="435" y="453"/>
                        <a:pt x="432" y="455"/>
                      </a:cubicBezTo>
                      <a:cubicBezTo>
                        <a:pt x="428" y="460"/>
                        <a:pt x="429" y="459"/>
                        <a:pt x="426" y="461"/>
                      </a:cubicBezTo>
                      <a:cubicBezTo>
                        <a:pt x="400" y="484"/>
                        <a:pt x="371" y="496"/>
                        <a:pt x="335" y="498"/>
                      </a:cubicBezTo>
                      <a:cubicBezTo>
                        <a:pt x="305" y="496"/>
                        <a:pt x="280" y="488"/>
                        <a:pt x="257" y="473"/>
                      </a:cubicBezTo>
                      <a:cubicBezTo>
                        <a:pt x="257" y="472"/>
                        <a:pt x="256" y="472"/>
                        <a:pt x="256" y="472"/>
                      </a:cubicBezTo>
                      <a:cubicBezTo>
                        <a:pt x="255" y="472"/>
                        <a:pt x="254" y="472"/>
                        <a:pt x="254" y="473"/>
                      </a:cubicBezTo>
                      <a:cubicBezTo>
                        <a:pt x="231" y="488"/>
                        <a:pt x="206" y="496"/>
                        <a:pt x="177" y="498"/>
                      </a:cubicBezTo>
                      <a:cubicBezTo>
                        <a:pt x="141" y="496"/>
                        <a:pt x="109" y="484"/>
                        <a:pt x="83" y="458"/>
                      </a:cubicBezTo>
                      <a:cubicBezTo>
                        <a:pt x="58" y="432"/>
                        <a:pt x="45" y="401"/>
                        <a:pt x="45" y="364"/>
                      </a:cubicBezTo>
                      <a:cubicBezTo>
                        <a:pt x="45" y="362"/>
                        <a:pt x="45" y="361"/>
                        <a:pt x="45" y="359"/>
                      </a:cubicBezTo>
                      <a:cubicBezTo>
                        <a:pt x="45" y="348"/>
                        <a:pt x="46" y="337"/>
                        <a:pt x="49" y="327"/>
                      </a:cubicBezTo>
                      <a:cubicBezTo>
                        <a:pt x="50" y="326"/>
                        <a:pt x="49" y="325"/>
                        <a:pt x="48" y="324"/>
                      </a:cubicBezTo>
                      <a:cubicBezTo>
                        <a:pt x="45" y="321"/>
                        <a:pt x="41" y="318"/>
                        <a:pt x="38" y="315"/>
                      </a:cubicBezTo>
                      <a:cubicBezTo>
                        <a:pt x="13" y="289"/>
                        <a:pt x="0" y="257"/>
                        <a:pt x="0" y="221"/>
                      </a:cubicBezTo>
                      <a:cubicBezTo>
                        <a:pt x="0" y="184"/>
                        <a:pt x="13" y="152"/>
                        <a:pt x="38" y="126"/>
                      </a:cubicBezTo>
                      <a:close/>
                    </a:path>
                  </a:pathLst>
                </a:custGeom>
                <a:solidFill>
                  <a:srgbClr val="E4BE6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5"/>
                <p:cNvSpPr>
                  <a:spLocks noEditPoints="1"/>
                </p:cNvSpPr>
                <p:nvPr/>
              </p:nvSpPr>
              <p:spPr bwMode="auto">
                <a:xfrm>
                  <a:off x="9382539" y="3853134"/>
                  <a:ext cx="676882" cy="656713"/>
                </a:xfrm>
                <a:custGeom>
                  <a:gdLst>
                    <a:gd name="T0" fmla="*/ 84 w 513"/>
                    <a:gd name="T1" fmla="*/ 315 h 498"/>
                    <a:gd name="T2" fmla="*/ 78 w 513"/>
                    <a:gd name="T3" fmla="*/ 351 h 498"/>
                    <a:gd name="T4" fmla="*/ 110 w 513"/>
                    <a:gd name="T5" fmla="*/ 431 h 498"/>
                    <a:gd name="T6" fmla="*/ 190 w 513"/>
                    <a:gd name="T7" fmla="*/ 463 h 498"/>
                    <a:gd name="T8" fmla="*/ 259 w 513"/>
                    <a:gd name="T9" fmla="*/ 440 h 498"/>
                    <a:gd name="T10" fmla="*/ 321 w 513"/>
                    <a:gd name="T11" fmla="*/ 459 h 498"/>
                    <a:gd name="T12" fmla="*/ 400 w 513"/>
                    <a:gd name="T13" fmla="*/ 427 h 498"/>
                    <a:gd name="T14" fmla="*/ 434 w 513"/>
                    <a:gd name="T15" fmla="*/ 346 h 498"/>
                    <a:gd name="T16" fmla="*/ 430 w 513"/>
                    <a:gd name="T17" fmla="*/ 317 h 498"/>
                    <a:gd name="T18" fmla="*/ 443 w 513"/>
                    <a:gd name="T19" fmla="*/ 305 h 498"/>
                    <a:gd name="T20" fmla="*/ 476 w 513"/>
                    <a:gd name="T21" fmla="*/ 226 h 498"/>
                    <a:gd name="T22" fmla="*/ 443 w 513"/>
                    <a:gd name="T23" fmla="*/ 147 h 498"/>
                    <a:gd name="T24" fmla="*/ 364 w 513"/>
                    <a:gd name="T25" fmla="*/ 115 h 498"/>
                    <a:gd name="T26" fmla="*/ 336 w 513"/>
                    <a:gd name="T27" fmla="*/ 68 h 498"/>
                    <a:gd name="T28" fmla="*/ 257 w 513"/>
                    <a:gd name="T29" fmla="*/ 36 h 498"/>
                    <a:gd name="T30" fmla="*/ 178 w 513"/>
                    <a:gd name="T31" fmla="*/ 68 h 498"/>
                    <a:gd name="T32" fmla="*/ 159 w 513"/>
                    <a:gd name="T33" fmla="*/ 94 h 498"/>
                    <a:gd name="T34" fmla="*/ 151 w 513"/>
                    <a:gd name="T35" fmla="*/ 112 h 498"/>
                    <a:gd name="T36" fmla="*/ 148 w 513"/>
                    <a:gd name="T37" fmla="*/ 112 h 498"/>
                    <a:gd name="T38" fmla="*/ 106 w 513"/>
                    <a:gd name="T39" fmla="*/ 120 h 498"/>
                    <a:gd name="T40" fmla="*/ 68 w 513"/>
                    <a:gd name="T41" fmla="*/ 145 h 498"/>
                    <a:gd name="T42" fmla="*/ 36 w 513"/>
                    <a:gd name="T43" fmla="*/ 223 h 498"/>
                    <a:gd name="T44" fmla="*/ 68 w 513"/>
                    <a:gd name="T45" fmla="*/ 303 h 498"/>
                    <a:gd name="T46" fmla="*/ 84 w 513"/>
                    <a:gd name="T47" fmla="*/ 315 h 498"/>
                    <a:gd name="T48" fmla="*/ 38 w 513"/>
                    <a:gd name="T49" fmla="*/ 126 h 498"/>
                    <a:gd name="T50" fmla="*/ 129 w 513"/>
                    <a:gd name="T51" fmla="*/ 88 h 498"/>
                    <a:gd name="T52" fmla="*/ 132 w 513"/>
                    <a:gd name="T53" fmla="*/ 86 h 498"/>
                    <a:gd name="T54" fmla="*/ 162 w 513"/>
                    <a:gd name="T55" fmla="*/ 40 h 498"/>
                    <a:gd name="T56" fmla="*/ 256 w 513"/>
                    <a:gd name="T57" fmla="*/ 0 h 498"/>
                    <a:gd name="T58" fmla="*/ 350 w 513"/>
                    <a:gd name="T59" fmla="*/ 40 h 498"/>
                    <a:gd name="T60" fmla="*/ 381 w 513"/>
                    <a:gd name="T61" fmla="*/ 86 h 498"/>
                    <a:gd name="T62" fmla="*/ 381 w 513"/>
                    <a:gd name="T63" fmla="*/ 87 h 498"/>
                    <a:gd name="T64" fmla="*/ 381 w 513"/>
                    <a:gd name="T65" fmla="*/ 87 h 498"/>
                    <a:gd name="T66" fmla="*/ 381 w 513"/>
                    <a:gd name="T67" fmla="*/ 87 h 498"/>
                    <a:gd name="T68" fmla="*/ 384 w 513"/>
                    <a:gd name="T69" fmla="*/ 88 h 498"/>
                    <a:gd name="T70" fmla="*/ 474 w 513"/>
                    <a:gd name="T71" fmla="*/ 126 h 498"/>
                    <a:gd name="T72" fmla="*/ 513 w 513"/>
                    <a:gd name="T73" fmla="*/ 221 h 498"/>
                    <a:gd name="T74" fmla="*/ 474 w 513"/>
                    <a:gd name="T75" fmla="*/ 315 h 498"/>
                    <a:gd name="T76" fmla="*/ 464 w 513"/>
                    <a:gd name="T77" fmla="*/ 324 h 498"/>
                    <a:gd name="T78" fmla="*/ 463 w 513"/>
                    <a:gd name="T79" fmla="*/ 327 h 498"/>
                    <a:gd name="T80" fmla="*/ 468 w 513"/>
                    <a:gd name="T81" fmla="*/ 364 h 498"/>
                    <a:gd name="T82" fmla="*/ 438 w 513"/>
                    <a:gd name="T83" fmla="*/ 448 h 498"/>
                    <a:gd name="T84" fmla="*/ 432 w 513"/>
                    <a:gd name="T85" fmla="*/ 455 h 498"/>
                    <a:gd name="T86" fmla="*/ 426 w 513"/>
                    <a:gd name="T87" fmla="*/ 461 h 498"/>
                    <a:gd name="T88" fmla="*/ 335 w 513"/>
                    <a:gd name="T89" fmla="*/ 498 h 498"/>
                    <a:gd name="T90" fmla="*/ 257 w 513"/>
                    <a:gd name="T91" fmla="*/ 473 h 498"/>
                    <a:gd name="T92" fmla="*/ 256 w 513"/>
                    <a:gd name="T93" fmla="*/ 472 h 498"/>
                    <a:gd name="T94" fmla="*/ 254 w 513"/>
                    <a:gd name="T95" fmla="*/ 473 h 498"/>
                    <a:gd name="T96" fmla="*/ 177 w 513"/>
                    <a:gd name="T97" fmla="*/ 498 h 498"/>
                    <a:gd name="T98" fmla="*/ 83 w 513"/>
                    <a:gd name="T99" fmla="*/ 458 h 498"/>
                    <a:gd name="T100" fmla="*/ 45 w 513"/>
                    <a:gd name="T101" fmla="*/ 364 h 498"/>
                    <a:gd name="T102" fmla="*/ 45 w 513"/>
                    <a:gd name="T103" fmla="*/ 359 h 498"/>
                    <a:gd name="T104" fmla="*/ 49 w 513"/>
                    <a:gd name="T105" fmla="*/ 327 h 498"/>
                    <a:gd name="T106" fmla="*/ 48 w 513"/>
                    <a:gd name="T107" fmla="*/ 324 h 498"/>
                    <a:gd name="T108" fmla="*/ 38 w 513"/>
                    <a:gd name="T109" fmla="*/ 315 h 498"/>
                    <a:gd name="T110" fmla="*/ 0 w 513"/>
                    <a:gd name="T111" fmla="*/ 221 h 498"/>
                    <a:gd name="T112" fmla="*/ 38 w 513"/>
                    <a:gd name="T113" fmla="*/ 126 h 49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13" h="498">
                      <a:moveTo>
                        <a:pt x="84" y="315"/>
                      </a:moveTo>
                      <a:cubicBezTo>
                        <a:pt x="80" y="326"/>
                        <a:pt x="78" y="338"/>
                        <a:pt x="78" y="351"/>
                      </a:cubicBezTo>
                      <a:cubicBezTo>
                        <a:pt x="78" y="381"/>
                        <a:pt x="89" y="408"/>
                        <a:pt x="110" y="431"/>
                      </a:cubicBezTo>
                      <a:cubicBezTo>
                        <a:pt x="132" y="452"/>
                        <a:pt x="159" y="463"/>
                        <a:pt x="190" y="463"/>
                      </a:cubicBezTo>
                      <a:cubicBezTo>
                        <a:pt x="217" y="463"/>
                        <a:pt x="239" y="455"/>
                        <a:pt x="259" y="440"/>
                      </a:cubicBezTo>
                      <a:cubicBezTo>
                        <a:pt x="276" y="453"/>
                        <a:pt x="298" y="459"/>
                        <a:pt x="321" y="459"/>
                      </a:cubicBezTo>
                      <a:cubicBezTo>
                        <a:pt x="353" y="459"/>
                        <a:pt x="379" y="449"/>
                        <a:pt x="400" y="427"/>
                      </a:cubicBezTo>
                      <a:cubicBezTo>
                        <a:pt x="422" y="405"/>
                        <a:pt x="433" y="378"/>
                        <a:pt x="434" y="346"/>
                      </a:cubicBezTo>
                      <a:cubicBezTo>
                        <a:pt x="434" y="336"/>
                        <a:pt x="432" y="326"/>
                        <a:pt x="430" y="317"/>
                      </a:cubicBezTo>
                      <a:cubicBezTo>
                        <a:pt x="435" y="313"/>
                        <a:pt x="439" y="310"/>
                        <a:pt x="443" y="305"/>
                      </a:cubicBezTo>
                      <a:cubicBezTo>
                        <a:pt x="464" y="284"/>
                        <a:pt x="475" y="257"/>
                        <a:pt x="476" y="226"/>
                      </a:cubicBezTo>
                      <a:cubicBezTo>
                        <a:pt x="475" y="195"/>
                        <a:pt x="464" y="169"/>
                        <a:pt x="443" y="147"/>
                      </a:cubicBezTo>
                      <a:cubicBezTo>
                        <a:pt x="421" y="125"/>
                        <a:pt x="395" y="115"/>
                        <a:pt x="364" y="115"/>
                      </a:cubicBezTo>
                      <a:cubicBezTo>
                        <a:pt x="359" y="97"/>
                        <a:pt x="350" y="82"/>
                        <a:pt x="336" y="68"/>
                      </a:cubicBezTo>
                      <a:cubicBezTo>
                        <a:pt x="315" y="47"/>
                        <a:pt x="288" y="36"/>
                        <a:pt x="257" y="36"/>
                      </a:cubicBezTo>
                      <a:cubicBezTo>
                        <a:pt x="226" y="36"/>
                        <a:pt x="200" y="47"/>
                        <a:pt x="178" y="68"/>
                      </a:cubicBezTo>
                      <a:cubicBezTo>
                        <a:pt x="171" y="77"/>
                        <a:pt x="165" y="85"/>
                        <a:pt x="159" y="94"/>
                      </a:cubicBezTo>
                      <a:cubicBezTo>
                        <a:pt x="155" y="99"/>
                        <a:pt x="153" y="105"/>
                        <a:pt x="151" y="112"/>
                      </a:cubicBezTo>
                      <a:cubicBezTo>
                        <a:pt x="148" y="112"/>
                        <a:pt x="148" y="112"/>
                        <a:pt x="148" y="112"/>
                      </a:cubicBezTo>
                      <a:cubicBezTo>
                        <a:pt x="132" y="112"/>
                        <a:pt x="119" y="115"/>
                        <a:pt x="106" y="120"/>
                      </a:cubicBezTo>
                      <a:cubicBezTo>
                        <a:pt x="92" y="125"/>
                        <a:pt x="80" y="133"/>
                        <a:pt x="68" y="145"/>
                      </a:cubicBezTo>
                      <a:cubicBezTo>
                        <a:pt x="47" y="166"/>
                        <a:pt x="36" y="192"/>
                        <a:pt x="36" y="223"/>
                      </a:cubicBezTo>
                      <a:cubicBezTo>
                        <a:pt x="36" y="254"/>
                        <a:pt x="47" y="281"/>
                        <a:pt x="68" y="303"/>
                      </a:cubicBezTo>
                      <a:cubicBezTo>
                        <a:pt x="73" y="307"/>
                        <a:pt x="78" y="311"/>
                        <a:pt x="84" y="315"/>
                      </a:cubicBezTo>
                      <a:close/>
                      <a:moveTo>
                        <a:pt x="38" y="126"/>
                      </a:moveTo>
                      <a:cubicBezTo>
                        <a:pt x="64" y="101"/>
                        <a:pt x="94" y="89"/>
                        <a:pt x="129" y="88"/>
                      </a:cubicBezTo>
                      <a:cubicBezTo>
                        <a:pt x="131" y="88"/>
                        <a:pt x="132" y="87"/>
                        <a:pt x="132" y="86"/>
                      </a:cubicBezTo>
                      <a:cubicBezTo>
                        <a:pt x="138" y="69"/>
                        <a:pt x="148" y="53"/>
                        <a:pt x="162" y="40"/>
                      </a:cubicBezTo>
                      <a:cubicBezTo>
                        <a:pt x="188" y="14"/>
                        <a:pt x="220" y="0"/>
                        <a:pt x="256" y="0"/>
                      </a:cubicBezTo>
                      <a:cubicBezTo>
                        <a:pt x="293" y="0"/>
                        <a:pt x="324" y="14"/>
                        <a:pt x="350" y="40"/>
                      </a:cubicBezTo>
                      <a:cubicBezTo>
                        <a:pt x="363" y="53"/>
                        <a:pt x="374" y="69"/>
                        <a:pt x="381" y="86"/>
                      </a:cubicBezTo>
                      <a:cubicBezTo>
                        <a:pt x="381" y="87"/>
                        <a:pt x="381" y="87"/>
                        <a:pt x="381" y="87"/>
                      </a:cubicBezTo>
                      <a:cubicBezTo>
                        <a:pt x="381" y="87"/>
                        <a:pt x="381" y="87"/>
                        <a:pt x="381" y="87"/>
                      </a:cubicBezTo>
                      <a:cubicBezTo>
                        <a:pt x="381" y="87"/>
                        <a:pt x="381" y="87"/>
                        <a:pt x="381" y="87"/>
                      </a:cubicBezTo>
                      <a:cubicBezTo>
                        <a:pt x="382" y="88"/>
                        <a:pt x="383" y="88"/>
                        <a:pt x="384" y="88"/>
                      </a:cubicBezTo>
                      <a:cubicBezTo>
                        <a:pt x="419" y="89"/>
                        <a:pt x="448" y="101"/>
                        <a:pt x="474" y="126"/>
                      </a:cubicBezTo>
                      <a:cubicBezTo>
                        <a:pt x="499" y="152"/>
                        <a:pt x="513" y="184"/>
                        <a:pt x="513" y="221"/>
                      </a:cubicBezTo>
                      <a:cubicBezTo>
                        <a:pt x="513" y="257"/>
                        <a:pt x="499" y="289"/>
                        <a:pt x="474" y="315"/>
                      </a:cubicBezTo>
                      <a:cubicBezTo>
                        <a:pt x="470" y="318"/>
                        <a:pt x="467" y="321"/>
                        <a:pt x="464" y="324"/>
                      </a:cubicBezTo>
                      <a:cubicBezTo>
                        <a:pt x="463" y="325"/>
                        <a:pt x="463" y="326"/>
                        <a:pt x="463" y="327"/>
                      </a:cubicBezTo>
                      <a:cubicBezTo>
                        <a:pt x="467" y="339"/>
                        <a:pt x="468" y="351"/>
                        <a:pt x="468" y="364"/>
                      </a:cubicBezTo>
                      <a:cubicBezTo>
                        <a:pt x="467" y="396"/>
                        <a:pt x="457" y="424"/>
                        <a:pt x="438" y="448"/>
                      </a:cubicBezTo>
                      <a:cubicBezTo>
                        <a:pt x="436" y="452"/>
                        <a:pt x="435" y="453"/>
                        <a:pt x="432" y="455"/>
                      </a:cubicBezTo>
                      <a:cubicBezTo>
                        <a:pt x="428" y="460"/>
                        <a:pt x="429" y="459"/>
                        <a:pt x="426" y="461"/>
                      </a:cubicBezTo>
                      <a:cubicBezTo>
                        <a:pt x="400" y="484"/>
                        <a:pt x="371" y="496"/>
                        <a:pt x="335" y="498"/>
                      </a:cubicBezTo>
                      <a:cubicBezTo>
                        <a:pt x="305" y="496"/>
                        <a:pt x="280" y="488"/>
                        <a:pt x="257" y="473"/>
                      </a:cubicBezTo>
                      <a:cubicBezTo>
                        <a:pt x="257" y="472"/>
                        <a:pt x="256" y="472"/>
                        <a:pt x="256" y="472"/>
                      </a:cubicBezTo>
                      <a:cubicBezTo>
                        <a:pt x="255" y="472"/>
                        <a:pt x="254" y="472"/>
                        <a:pt x="254" y="473"/>
                      </a:cubicBezTo>
                      <a:cubicBezTo>
                        <a:pt x="231" y="488"/>
                        <a:pt x="206" y="496"/>
                        <a:pt x="177" y="498"/>
                      </a:cubicBezTo>
                      <a:cubicBezTo>
                        <a:pt x="141" y="496"/>
                        <a:pt x="109" y="484"/>
                        <a:pt x="83" y="458"/>
                      </a:cubicBezTo>
                      <a:cubicBezTo>
                        <a:pt x="58" y="432"/>
                        <a:pt x="45" y="401"/>
                        <a:pt x="45" y="364"/>
                      </a:cubicBezTo>
                      <a:cubicBezTo>
                        <a:pt x="45" y="362"/>
                        <a:pt x="45" y="361"/>
                        <a:pt x="45" y="359"/>
                      </a:cubicBezTo>
                      <a:cubicBezTo>
                        <a:pt x="45" y="348"/>
                        <a:pt x="46" y="337"/>
                        <a:pt x="49" y="327"/>
                      </a:cubicBezTo>
                      <a:cubicBezTo>
                        <a:pt x="50" y="326"/>
                        <a:pt x="49" y="325"/>
                        <a:pt x="48" y="324"/>
                      </a:cubicBezTo>
                      <a:cubicBezTo>
                        <a:pt x="45" y="321"/>
                        <a:pt x="41" y="318"/>
                        <a:pt x="38" y="315"/>
                      </a:cubicBezTo>
                      <a:cubicBezTo>
                        <a:pt x="13" y="289"/>
                        <a:pt x="0" y="257"/>
                        <a:pt x="0" y="221"/>
                      </a:cubicBezTo>
                      <a:cubicBezTo>
                        <a:pt x="0" y="184"/>
                        <a:pt x="13" y="152"/>
                        <a:pt x="38" y="126"/>
                      </a:cubicBezTo>
                      <a:close/>
                    </a:path>
                  </a:pathLst>
                </a:custGeom>
                <a:solidFill>
                  <a:srgbClr val="E4BE6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04" name="文本框 58"/>
          <p:cNvSpPr txBox="1"/>
          <p:nvPr/>
        </p:nvSpPr>
        <p:spPr>
          <a:xfrm>
            <a:off x="7573902" y="2358487"/>
            <a:ext cx="2734289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sp>
        <p:nvSpPr>
          <p:cNvPr id="2" name="文本框 58"/>
          <p:cNvSpPr txBox="1"/>
          <p:nvPr/>
        </p:nvSpPr>
        <p:spPr>
          <a:xfrm>
            <a:off x="3007617" y="2358487"/>
            <a:ext cx="2734289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sp>
        <p:nvSpPr>
          <p:cNvPr id="3" name="文本框 58"/>
          <p:cNvSpPr txBox="1"/>
          <p:nvPr/>
        </p:nvSpPr>
        <p:spPr>
          <a:xfrm>
            <a:off x="7073265" y="4700905"/>
            <a:ext cx="2734310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sp>
        <p:nvSpPr>
          <p:cNvPr id="4" name="文本框 58"/>
          <p:cNvSpPr txBox="1"/>
          <p:nvPr/>
        </p:nvSpPr>
        <p:spPr>
          <a:xfrm>
            <a:off x="2640587" y="4701002"/>
            <a:ext cx="2734289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42" grpId="0"/>
      <p:bldP spid="44" grpId="0"/>
      <p:bldP spid="46" grpId="0"/>
      <p:bldP spid="48" grpId="0"/>
      <p:bldP spid="104" grpId="0"/>
      <p:bldP spid="2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419100" y="382905"/>
            <a:ext cx="11370310" cy="6060440"/>
          </a:xfrm>
          <a:prstGeom prst="rect">
            <a:avLst/>
          </a:prstGeom>
          <a:noFill/>
          <a:ln>
            <a:gradFill>
              <a:gsLst>
                <a:gs pos="0">
                  <a:srgbClr val="F2DA9B"/>
                </a:gs>
                <a:gs pos="83000">
                  <a:srgbClr val="B78B4A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3"/>
          <p:cNvSpPr txBox="1"/>
          <p:nvPr/>
        </p:nvSpPr>
        <p:spPr>
          <a:xfrm>
            <a:off x="952724" y="586645"/>
            <a:ext cx="455977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b="1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● </a:t>
            </a:r>
            <a:r>
              <a:rPr lang="zh-CN" altLang="en-US" sz="3200" b="1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关于公司管理的想法</a:t>
            </a:r>
          </a:p>
        </p:txBody>
      </p:sp>
      <p:sp>
        <p:nvSpPr>
          <p:cNvPr id="55" name="矩形 54"/>
          <p:cNvSpPr/>
          <p:nvPr/>
        </p:nvSpPr>
        <p:spPr>
          <a:xfrm>
            <a:off x="5382629" y="4248612"/>
            <a:ext cx="6034025" cy="105259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由于公司自身结构的特殊性，人事管理上容易出现越级管理、多头管理和过度管理等现象。越级管理容易造成部门经理威信丧失，积极性丧失，最后是部门内领导与员工不融洽</a:t>
            </a:r>
          </a:p>
        </p:txBody>
      </p:sp>
      <p:cxnSp>
        <p:nvCxnSpPr>
          <p:cNvPr id="75" name="直接连接符 74"/>
          <p:cNvCxnSpPr/>
          <p:nvPr/>
        </p:nvCxnSpPr>
        <p:spPr>
          <a:xfrm>
            <a:off x="5382629" y="3831773"/>
            <a:ext cx="6096001" cy="0"/>
          </a:xfrm>
          <a:prstGeom prst="line">
            <a:avLst/>
          </a:prstGeom>
          <a:ln>
            <a:gradFill>
              <a:gsLst>
                <a:gs pos="0">
                  <a:srgbClr val="F2DA9B"/>
                </a:gs>
                <a:gs pos="83000">
                  <a:srgbClr val="B78B4A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33"/>
          <p:cNvSpPr txBox="1"/>
          <p:nvPr/>
        </p:nvSpPr>
        <p:spPr>
          <a:xfrm>
            <a:off x="5250878" y="3104167"/>
            <a:ext cx="3919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8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111" name="矩形 110"/>
          <p:cNvSpPr/>
          <p:nvPr/>
        </p:nvSpPr>
        <p:spPr>
          <a:xfrm>
            <a:off x="5250879" y="1773210"/>
            <a:ext cx="295946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方正宋三简体" panose="03000509000000000000" pitchFamily="65" charset="-122"/>
                <a:ea typeface="方正宋三简体" panose="03000509000000000000" pitchFamily="65" charset="-122"/>
              </a:rPr>
              <a:t>ENTER </a:t>
            </a:r>
          </a:p>
          <a:p>
            <a:r>
              <a:rPr lang="en-US" altLang="zh-CN" sz="28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方正宋三简体" panose="03000509000000000000" pitchFamily="65" charset="-122"/>
                <a:ea typeface="方正宋三简体" panose="03000509000000000000" pitchFamily="65" charset="-122"/>
              </a:rPr>
              <a:t>YOUR CONTENT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10597" y="1915366"/>
            <a:ext cx="4204176" cy="3447168"/>
            <a:chOff x="1410597" y="1915366"/>
            <a:chExt cx="4204176" cy="3447168"/>
          </a:xfrm>
        </p:grpSpPr>
        <p:grpSp>
          <p:nvGrpSpPr>
            <p:cNvPr id="56" name="组合 55"/>
            <p:cNvGrpSpPr/>
            <p:nvPr/>
          </p:nvGrpSpPr>
          <p:grpSpPr>
            <a:xfrm>
              <a:off x="1410597" y="1915366"/>
              <a:ext cx="3525337" cy="3447168"/>
              <a:chOff x="4277618" y="1813081"/>
              <a:chExt cx="3582595" cy="3502694"/>
            </a:xfrm>
          </p:grpSpPr>
          <p:sp>
            <p:nvSpPr>
              <p:cNvPr id="72" name="等腰三角形 51"/>
              <p:cNvSpPr>
                <a:spLocks noChangeArrowheads="1"/>
              </p:cNvSpPr>
              <p:nvPr/>
            </p:nvSpPr>
            <p:spPr bwMode="auto">
              <a:xfrm>
                <a:off x="4277618" y="3489753"/>
                <a:ext cx="1676894" cy="1819570"/>
              </a:xfrm>
              <a:custGeom>
                <a:gdLst>
                  <a:gd name="T0" fmla="*/ 0 w 1260000"/>
                  <a:gd name="T1" fmla="*/ 0 h 1367762"/>
                  <a:gd name="T2" fmla="*/ 1260000 w 1260000"/>
                  <a:gd name="T3" fmla="*/ 1367762 h 1367762"/>
                </a:gdLst>
                <a:rect l="T0" t="T1" r="T2" b="T3"/>
                <a:pathLst>
                  <a:path w="1260000" h="1367762">
                    <a:moveTo>
                      <a:pt x="216016" y="0"/>
                    </a:moveTo>
                    <a:lnTo>
                      <a:pt x="287857" y="107762"/>
                    </a:lnTo>
                    <a:lnTo>
                      <a:pt x="852738" y="107762"/>
                    </a:lnTo>
                    <a:cubicBezTo>
                      <a:pt x="874619" y="323286"/>
                      <a:pt x="1044854" y="494352"/>
                      <a:pt x="1260000" y="517549"/>
                    </a:cubicBezTo>
                    <a:lnTo>
                      <a:pt x="1260000" y="1043866"/>
                    </a:lnTo>
                    <a:lnTo>
                      <a:pt x="1152000" y="1115866"/>
                    </a:lnTo>
                    <a:lnTo>
                      <a:pt x="1260000" y="1187866"/>
                    </a:lnTo>
                    <a:lnTo>
                      <a:pt x="1260000" y="1367762"/>
                    </a:lnTo>
                    <a:lnTo>
                      <a:pt x="0" y="1367762"/>
                    </a:lnTo>
                    <a:lnTo>
                      <a:pt x="0" y="107762"/>
                    </a:lnTo>
                    <a:lnTo>
                      <a:pt x="144175" y="107762"/>
                    </a:lnTo>
                    <a:close/>
                  </a:path>
                </a:pathLst>
              </a:custGeom>
              <a:gradFill>
                <a:gsLst>
                  <a:gs pos="74000">
                    <a:srgbClr val="B78B4A"/>
                  </a:gs>
                  <a:gs pos="0">
                    <a:srgbClr val="F2DA9B"/>
                  </a:gs>
                </a:gsLst>
                <a:lin ang="5400000" scaled="0"/>
              </a:gradFill>
              <a:ln w="28575"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cs typeface="+mn-ea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58" name="组合 14"/>
              <p:cNvGrpSpPr/>
              <p:nvPr/>
            </p:nvGrpSpPr>
            <p:grpSpPr>
              <a:xfrm>
                <a:off x="5954512" y="3639103"/>
                <a:ext cx="1905701" cy="1676672"/>
                <a:chOff x="5954512" y="3639103"/>
                <a:chExt cx="1905701" cy="1676672"/>
              </a:xfrm>
            </p:grpSpPr>
            <p:sp>
              <p:nvSpPr>
                <p:cNvPr id="65" name="矩形 42"/>
                <p:cNvSpPr>
                  <a:spLocks noChangeArrowheads="1"/>
                </p:cNvSpPr>
                <p:nvPr/>
              </p:nvSpPr>
              <p:spPr bwMode="auto">
                <a:xfrm>
                  <a:off x="5954512" y="3639103"/>
                  <a:ext cx="1821398" cy="1676672"/>
                </a:xfrm>
                <a:custGeom>
                  <a:gdLst>
                    <a:gd name="T0" fmla="*/ 0 w 1368152"/>
                    <a:gd name="T1" fmla="*/ 0 h 1260000"/>
                    <a:gd name="T2" fmla="*/ 1368152 w 1368152"/>
                    <a:gd name="T3" fmla="*/ 1260000 h 1260000"/>
                  </a:gdLst>
                  <a:rect l="T0" t="T1" r="T2" b="T3"/>
                  <a:pathLst>
                    <a:path w="1368152" h="1260000">
                      <a:moveTo>
                        <a:pt x="108000" y="936104"/>
                      </a:moveTo>
                      <a:lnTo>
                        <a:pt x="108000" y="1080104"/>
                      </a:lnTo>
                      <a:lnTo>
                        <a:pt x="0" y="1008104"/>
                      </a:lnTo>
                      <a:close/>
                      <a:moveTo>
                        <a:pt x="518222" y="0"/>
                      </a:moveTo>
                      <a:lnTo>
                        <a:pt x="1075047" y="0"/>
                      </a:lnTo>
                      <a:lnTo>
                        <a:pt x="1145229" y="105273"/>
                      </a:lnTo>
                      <a:lnTo>
                        <a:pt x="1215411" y="0"/>
                      </a:lnTo>
                      <a:lnTo>
                        <a:pt x="1368152" y="0"/>
                      </a:lnTo>
                      <a:lnTo>
                        <a:pt x="1368152" y="1260000"/>
                      </a:lnTo>
                      <a:lnTo>
                        <a:pt x="108152" y="1260000"/>
                      </a:lnTo>
                      <a:lnTo>
                        <a:pt x="108152" y="410070"/>
                      </a:lnTo>
                      <a:cubicBezTo>
                        <a:pt x="324617" y="388083"/>
                        <a:pt x="496235" y="216464"/>
                        <a:pt x="518222" y="0"/>
                      </a:cubicBezTo>
                      <a:close/>
                    </a:path>
                  </a:pathLst>
                </a:custGeom>
                <a:gradFill>
                  <a:gsLst>
                    <a:gs pos="74000">
                      <a:srgbClr val="B78B4A"/>
                    </a:gs>
                    <a:gs pos="0">
                      <a:srgbClr val="F2DA9B"/>
                    </a:gs>
                  </a:gsLst>
                  <a:lin ang="5400000" scaled="0"/>
                </a:gradFill>
                <a:ln w="2857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zh-CN">
                    <a:solidFill>
                      <a:schemeClr val="lt1"/>
                    </a:solidFill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66" name="矩形 84"/>
                <p:cNvSpPr>
                  <a:spLocks noChangeArrowheads="1"/>
                </p:cNvSpPr>
                <p:nvPr/>
              </p:nvSpPr>
              <p:spPr bwMode="auto">
                <a:xfrm>
                  <a:off x="6183017" y="4082775"/>
                  <a:ext cx="1677196" cy="9694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2800" b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用人</a:t>
                  </a:r>
                  <a:endParaRPr lang="en-US" altLang="zh-CN" sz="2800" b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 eaLnBrk="1" hangingPunct="1"/>
                  <a:r>
                    <a:rPr lang="zh-CN" altLang="en-US" sz="2800" b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问题</a:t>
                  </a:r>
                </a:p>
              </p:txBody>
            </p:sp>
          </p:grpSp>
          <p:sp>
            <p:nvSpPr>
              <p:cNvPr id="63" name="矩形 35"/>
              <p:cNvSpPr>
                <a:spLocks noChangeArrowheads="1"/>
              </p:cNvSpPr>
              <p:nvPr/>
            </p:nvSpPr>
            <p:spPr bwMode="auto">
              <a:xfrm>
                <a:off x="6099016" y="1813081"/>
                <a:ext cx="1676894" cy="1821158"/>
              </a:xfrm>
              <a:custGeom>
                <a:gdLst>
                  <a:gd name="T0" fmla="*/ 0 w 1260000"/>
                  <a:gd name="T1" fmla="*/ 0 h 1368389"/>
                  <a:gd name="T2" fmla="*/ 1260000 w 1260000"/>
                  <a:gd name="T3" fmla="*/ 1368389 h 1368389"/>
                </a:gdLst>
                <a:rect l="T0" t="T1" r="T2" b="T3"/>
                <a:pathLst>
                  <a:path w="1260000" h="1368389">
                    <a:moveTo>
                      <a:pt x="965077" y="1260389"/>
                    </a:moveTo>
                    <a:lnTo>
                      <a:pt x="1109077" y="1260389"/>
                    </a:lnTo>
                    <a:lnTo>
                      <a:pt x="1037077" y="1368389"/>
                    </a:lnTo>
                    <a:close/>
                    <a:moveTo>
                      <a:pt x="0" y="0"/>
                    </a:moveTo>
                    <a:lnTo>
                      <a:pt x="1260000" y="0"/>
                    </a:lnTo>
                    <a:lnTo>
                      <a:pt x="1260000" y="1260000"/>
                    </a:lnTo>
                    <a:lnTo>
                      <a:pt x="409787" y="1260000"/>
                    </a:lnTo>
                    <a:cubicBezTo>
                      <a:pt x="386590" y="1044854"/>
                      <a:pt x="215525" y="874619"/>
                      <a:pt x="0" y="852738"/>
                    </a:cubicBezTo>
                    <a:lnTo>
                      <a:pt x="0" y="288016"/>
                    </a:lnTo>
                    <a:lnTo>
                      <a:pt x="108000" y="216016"/>
                    </a:lnTo>
                    <a:lnTo>
                      <a:pt x="0" y="144016"/>
                    </a:lnTo>
                    <a:close/>
                  </a:path>
                </a:pathLst>
              </a:custGeom>
              <a:gradFill>
                <a:gsLst>
                  <a:gs pos="74000">
                    <a:srgbClr val="B78B4A"/>
                  </a:gs>
                  <a:gs pos="0">
                    <a:srgbClr val="F2DA9B"/>
                  </a:gs>
                </a:gsLst>
                <a:lin ang="5400000" scaled="0"/>
              </a:gradFill>
              <a:ln w="28575"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cs typeface="+mn-ea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60" name="组合 16"/>
              <p:cNvGrpSpPr/>
              <p:nvPr/>
            </p:nvGrpSpPr>
            <p:grpSpPr>
              <a:xfrm>
                <a:off x="4277618" y="1813081"/>
                <a:ext cx="1821398" cy="1676672"/>
                <a:chOff x="4277618" y="1813081"/>
                <a:chExt cx="1821398" cy="1676672"/>
              </a:xfrm>
            </p:grpSpPr>
            <p:sp>
              <p:nvSpPr>
                <p:cNvPr id="61" name="等腰三角形 52"/>
                <p:cNvSpPr>
                  <a:spLocks noChangeArrowheads="1"/>
                </p:cNvSpPr>
                <p:nvPr/>
              </p:nvSpPr>
              <p:spPr bwMode="auto">
                <a:xfrm rot="5400000">
                  <a:off x="4349981" y="1740718"/>
                  <a:ext cx="1676672" cy="1821398"/>
                </a:xfrm>
                <a:custGeom>
                  <a:gdLst>
                    <a:gd name="T0" fmla="*/ 0 w 1260000"/>
                    <a:gd name="T1" fmla="*/ 0 h 1368000"/>
                    <a:gd name="T2" fmla="*/ 1260000 w 1260000"/>
                    <a:gd name="T3" fmla="*/ 1368000 h 1368000"/>
                  </a:gdLst>
                  <a:rect l="T0" t="T1" r="T2" b="T3"/>
                  <a:pathLst>
                    <a:path w="1260000" h="1368000">
                      <a:moveTo>
                        <a:pt x="0" y="1368000"/>
                      </a:moveTo>
                      <a:lnTo>
                        <a:pt x="0" y="108000"/>
                      </a:lnTo>
                      <a:lnTo>
                        <a:pt x="144016" y="108000"/>
                      </a:lnTo>
                      <a:lnTo>
                        <a:pt x="216016" y="0"/>
                      </a:lnTo>
                      <a:lnTo>
                        <a:pt x="288016" y="108000"/>
                      </a:lnTo>
                      <a:lnTo>
                        <a:pt x="853021" y="108000"/>
                      </a:lnTo>
                      <a:cubicBezTo>
                        <a:pt x="876107" y="322207"/>
                        <a:pt x="1045793" y="491893"/>
                        <a:pt x="1260000" y="514979"/>
                      </a:cubicBezTo>
                      <a:lnTo>
                        <a:pt x="1260000" y="1080069"/>
                      </a:lnTo>
                      <a:lnTo>
                        <a:pt x="1152128" y="1151984"/>
                      </a:lnTo>
                      <a:lnTo>
                        <a:pt x="1260000" y="1223899"/>
                      </a:lnTo>
                      <a:lnTo>
                        <a:pt x="1260000" y="1368000"/>
                      </a:lnTo>
                      <a:close/>
                    </a:path>
                  </a:pathLst>
                </a:custGeom>
                <a:gradFill>
                  <a:gsLst>
                    <a:gs pos="74000">
                      <a:srgbClr val="B78B4A"/>
                    </a:gs>
                    <a:gs pos="0">
                      <a:srgbClr val="F2DA9B"/>
                    </a:gs>
                  </a:gsLst>
                  <a:lin ang="5400000" scaled="0"/>
                </a:gradFill>
                <a:ln w="2857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zh-CN">
                    <a:solidFill>
                      <a:schemeClr val="lt1"/>
                    </a:solidFill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62" name="矩形 86"/>
                <p:cNvSpPr>
                  <a:spLocks noChangeArrowheads="1"/>
                </p:cNvSpPr>
                <p:nvPr/>
              </p:nvSpPr>
              <p:spPr bwMode="auto">
                <a:xfrm>
                  <a:off x="4277618" y="2279719"/>
                  <a:ext cx="1677196" cy="9694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2800" b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管理</a:t>
                  </a:r>
                  <a:endParaRPr lang="en-US" altLang="zh-CN" sz="2800" b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 eaLnBrk="1" hangingPunct="1"/>
                  <a:r>
                    <a:rPr lang="zh-CN" altLang="en-US" sz="2800" b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结构</a:t>
                  </a:r>
                </a:p>
              </p:txBody>
            </p:sp>
          </p:grpSp>
        </p:grpSp>
        <p:cxnSp>
          <p:nvCxnSpPr>
            <p:cNvPr id="112" name="直接连接符 111"/>
            <p:cNvCxnSpPr/>
            <p:nvPr/>
          </p:nvCxnSpPr>
          <p:spPr>
            <a:xfrm flipH="1">
              <a:off x="5391132" y="3017082"/>
              <a:ext cx="223641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 descr="37d7828f05aa7e43e8dbc0e7c621b3a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1370" y="2053590"/>
            <a:ext cx="1374140" cy="1374140"/>
          </a:xfrm>
          <a:prstGeom prst="rect">
            <a:avLst/>
          </a:prstGeom>
        </p:spPr>
      </p:pic>
      <p:pic>
        <p:nvPicPr>
          <p:cNvPr id="5" name="图片 4" descr="37d7828f05aa7e43e8dbc0e7c621b3a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130" y="3850640"/>
            <a:ext cx="1374140" cy="13741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5" grpId="0"/>
      <p:bldP spid="110" grpId="0"/>
      <p:bldP spid="1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" name="文本框 3"/>
          <p:cNvSpPr txBox="1"/>
          <p:nvPr/>
        </p:nvSpPr>
        <p:spPr>
          <a:xfrm>
            <a:off x="952724" y="586645"/>
            <a:ext cx="254304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b="1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● </a:t>
            </a:r>
            <a:r>
              <a:rPr lang="zh-CN" altLang="en-US" sz="3200" b="1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销售目标</a:t>
            </a:r>
          </a:p>
        </p:txBody>
      </p:sp>
      <p:sp>
        <p:nvSpPr>
          <p:cNvPr id="70" name="文本框 117"/>
          <p:cNvSpPr txBox="1"/>
          <p:nvPr/>
        </p:nvSpPr>
        <p:spPr>
          <a:xfrm>
            <a:off x="1002238" y="1736095"/>
            <a:ext cx="2933910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1600" b="1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建立一支熟悉业务，而相对稳定的销售团队</a:t>
            </a:r>
          </a:p>
        </p:txBody>
      </p:sp>
      <p:sp>
        <p:nvSpPr>
          <p:cNvPr id="72" name="文本框 117"/>
          <p:cNvSpPr txBox="1"/>
          <p:nvPr/>
        </p:nvSpPr>
        <p:spPr>
          <a:xfrm>
            <a:off x="8008151" y="3847226"/>
            <a:ext cx="247239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6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建立新的销售模式与渠道</a:t>
            </a:r>
          </a:p>
        </p:txBody>
      </p:sp>
      <p:sp>
        <p:nvSpPr>
          <p:cNvPr id="74" name="文本框 117"/>
          <p:cNvSpPr txBox="1"/>
          <p:nvPr/>
        </p:nvSpPr>
        <p:spPr>
          <a:xfrm>
            <a:off x="543447" y="4005064"/>
            <a:ext cx="3343188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完善销售制度，建立一套明确系统的业务管理办法</a:t>
            </a:r>
          </a:p>
        </p:txBody>
      </p:sp>
      <p:sp>
        <p:nvSpPr>
          <p:cNvPr id="76" name="文本框 117"/>
          <p:cNvSpPr txBox="1"/>
          <p:nvPr/>
        </p:nvSpPr>
        <p:spPr>
          <a:xfrm>
            <a:off x="8008151" y="1678347"/>
            <a:ext cx="319247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600" b="1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培养销售人员发现问题，总结问题，不断自我提高的习惯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101660" y="1861597"/>
            <a:ext cx="3699388" cy="3681421"/>
            <a:chOff x="4101660" y="1861597"/>
            <a:chExt cx="3699388" cy="3681421"/>
          </a:xfrm>
        </p:grpSpPr>
        <p:grpSp>
          <p:nvGrpSpPr>
            <p:cNvPr id="25" name="Group 20"/>
            <p:cNvGrpSpPr/>
            <p:nvPr/>
          </p:nvGrpSpPr>
          <p:grpSpPr>
            <a:xfrm>
              <a:off x="4101660" y="1861597"/>
              <a:ext cx="3699388" cy="3681421"/>
              <a:chOff x="2627784" y="1988840"/>
              <a:chExt cx="4196848" cy="4176464"/>
            </a:xfrm>
          </p:grpSpPr>
          <p:sp>
            <p:nvSpPr>
              <p:cNvPr id="26" name="Freeform 6"/>
              <p:cNvSpPr/>
              <p:nvPr/>
            </p:nvSpPr>
            <p:spPr>
              <a:xfrm>
                <a:off x="3880779" y="1988840"/>
                <a:ext cx="2742048" cy="2073970"/>
              </a:xfrm>
              <a:custGeom>
                <a:gdLst>
                  <a:gd name="connsiteX0" fmla="*/ 672724 w 2176259"/>
                  <a:gd name="connsiteY0" fmla="*/ 0 h 1646031"/>
                  <a:gd name="connsiteX1" fmla="*/ 2124457 w 2176259"/>
                  <a:gd name="connsiteY1" fmla="*/ 864036 h 1646031"/>
                  <a:gd name="connsiteX2" fmla="*/ 2176259 w 2176259"/>
                  <a:gd name="connsiteY2" fmla="*/ 971569 h 1646031"/>
                  <a:gd name="connsiteX3" fmla="*/ 1501797 w 2176259"/>
                  <a:gd name="connsiteY3" fmla="*/ 1646031 h 1646031"/>
                  <a:gd name="connsiteX4" fmla="*/ 0 w 2176259"/>
                  <a:gd name="connsiteY4" fmla="*/ 144234 h 1646031"/>
                  <a:gd name="connsiteX5" fmla="*/ 30081 w 2176259"/>
                  <a:gd name="connsiteY5" fmla="*/ 129744 h 1646031"/>
                  <a:gd name="connsiteX6" fmla="*/ 672724 w 2176259"/>
                  <a:gd name="connsiteY6" fmla="*/ 0 h 164603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6259" h="1646031">
                    <a:moveTo>
                      <a:pt x="672724" y="0"/>
                    </a:moveTo>
                    <a:cubicBezTo>
                      <a:pt x="1299602" y="0"/>
                      <a:pt x="1844878" y="349377"/>
                      <a:pt x="2124457" y="864036"/>
                    </a:cubicBezTo>
                    <a:lnTo>
                      <a:pt x="2176259" y="971569"/>
                    </a:lnTo>
                    <a:lnTo>
                      <a:pt x="1501797" y="1646031"/>
                    </a:lnTo>
                    <a:lnTo>
                      <a:pt x="0" y="144234"/>
                    </a:lnTo>
                    <a:lnTo>
                      <a:pt x="30081" y="129744"/>
                    </a:lnTo>
                    <a:cubicBezTo>
                      <a:pt x="227604" y="46199"/>
                      <a:pt x="444769" y="0"/>
                      <a:pt x="672724" y="0"/>
                    </a:cubicBezTo>
                    <a:close/>
                  </a:path>
                </a:pathLst>
              </a:custGeom>
              <a:gradFill>
                <a:gsLst>
                  <a:gs pos="74000">
                    <a:srgbClr val="B78B4A"/>
                  </a:gs>
                  <a:gs pos="0">
                    <a:srgbClr val="F2DA9B"/>
                  </a:gs>
                </a:gsLst>
                <a:lin ang="5400000" scaled="0"/>
              </a:gradFill>
              <a:ln w="28575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27" name="Freeform 7"/>
              <p:cNvSpPr/>
              <p:nvPr/>
            </p:nvSpPr>
            <p:spPr>
              <a:xfrm>
                <a:off x="4744402" y="3221449"/>
                <a:ext cx="2080230" cy="2746119"/>
              </a:xfrm>
              <a:custGeom>
                <a:gdLst>
                  <a:gd name="connsiteX0" fmla="*/ 1506765 w 1650999"/>
                  <a:gd name="connsiteY0" fmla="*/ 0 h 2179490"/>
                  <a:gd name="connsiteX1" fmla="*/ 1521255 w 1650999"/>
                  <a:gd name="connsiteY1" fmla="*/ 30081 h 2179490"/>
                  <a:gd name="connsiteX2" fmla="*/ 1650999 w 1650999"/>
                  <a:gd name="connsiteY2" fmla="*/ 672724 h 2179490"/>
                  <a:gd name="connsiteX3" fmla="*/ 786964 w 1650999"/>
                  <a:gd name="connsiteY3" fmla="*/ 2124457 h 2179490"/>
                  <a:gd name="connsiteX4" fmla="*/ 672724 w 1650999"/>
                  <a:gd name="connsiteY4" fmla="*/ 2179490 h 2179490"/>
                  <a:gd name="connsiteX5" fmla="*/ 0 w 1650999"/>
                  <a:gd name="connsiteY5" fmla="*/ 1506766 h 217949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0999" h="2179490">
                    <a:moveTo>
                      <a:pt x="1506765" y="0"/>
                    </a:moveTo>
                    <a:lnTo>
                      <a:pt x="1521255" y="30081"/>
                    </a:lnTo>
                    <a:cubicBezTo>
                      <a:pt x="1604801" y="227603"/>
                      <a:pt x="1650999" y="444769"/>
                      <a:pt x="1650999" y="672724"/>
                    </a:cubicBezTo>
                    <a:cubicBezTo>
                      <a:pt x="1650999" y="1299602"/>
                      <a:pt x="1301622" y="1844878"/>
                      <a:pt x="786964" y="2124457"/>
                    </a:cubicBezTo>
                    <a:lnTo>
                      <a:pt x="672724" y="2179490"/>
                    </a:lnTo>
                    <a:lnTo>
                      <a:pt x="0" y="1506766"/>
                    </a:lnTo>
                    <a:close/>
                  </a:path>
                </a:pathLst>
              </a:custGeom>
              <a:gradFill>
                <a:gsLst>
                  <a:gs pos="74000">
                    <a:srgbClr val="B78B4A"/>
                  </a:gs>
                  <a:gs pos="0">
                    <a:srgbClr val="F2DA9B"/>
                  </a:gs>
                </a:gsLst>
                <a:lin ang="5400000" scaled="0"/>
              </a:gradFill>
              <a:ln w="28575"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40" name="Freeform 8"/>
              <p:cNvSpPr/>
              <p:nvPr/>
            </p:nvSpPr>
            <p:spPr>
              <a:xfrm>
                <a:off x="2834049" y="4091457"/>
                <a:ext cx="2741966" cy="2073847"/>
              </a:xfrm>
              <a:custGeom>
                <a:gdLst>
                  <a:gd name="connsiteX0" fmla="*/ 674494 w 2176194"/>
                  <a:gd name="connsiteY0" fmla="*/ 0 h 1645933"/>
                  <a:gd name="connsiteX1" fmla="*/ 2176194 w 2176194"/>
                  <a:gd name="connsiteY1" fmla="*/ 1501700 h 1645933"/>
                  <a:gd name="connsiteX2" fmla="*/ 2146116 w 2176194"/>
                  <a:gd name="connsiteY2" fmla="*/ 1516189 h 1645933"/>
                  <a:gd name="connsiteX3" fmla="*/ 1503472 w 2176194"/>
                  <a:gd name="connsiteY3" fmla="*/ 1645933 h 1645933"/>
                  <a:gd name="connsiteX4" fmla="*/ 51739 w 2176194"/>
                  <a:gd name="connsiteY4" fmla="*/ 781898 h 1645933"/>
                  <a:gd name="connsiteX5" fmla="*/ 0 w 2176194"/>
                  <a:gd name="connsiteY5" fmla="*/ 674494 h 164593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6194" h="1645933">
                    <a:moveTo>
                      <a:pt x="674494" y="0"/>
                    </a:moveTo>
                    <a:lnTo>
                      <a:pt x="2176194" y="1501700"/>
                    </a:lnTo>
                    <a:lnTo>
                      <a:pt x="2146116" y="1516189"/>
                    </a:lnTo>
                    <a:cubicBezTo>
                      <a:pt x="1948593" y="1599735"/>
                      <a:pt x="1731428" y="1645933"/>
                      <a:pt x="1503472" y="1645933"/>
                    </a:cubicBezTo>
                    <a:cubicBezTo>
                      <a:pt x="876595" y="1645933"/>
                      <a:pt x="331318" y="1296556"/>
                      <a:pt x="51739" y="781898"/>
                    </a:cubicBezTo>
                    <a:lnTo>
                      <a:pt x="0" y="674494"/>
                    </a:lnTo>
                    <a:close/>
                  </a:path>
                </a:pathLst>
              </a:custGeom>
              <a:gradFill>
                <a:gsLst>
                  <a:gs pos="74000">
                    <a:srgbClr val="B78B4A"/>
                  </a:gs>
                  <a:gs pos="0">
                    <a:srgbClr val="F2DA9B"/>
                  </a:gs>
                </a:gsLst>
                <a:lin ang="5400000" scaled="0"/>
              </a:gradFill>
              <a:ln w="28575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41" name="Freeform 9"/>
              <p:cNvSpPr/>
              <p:nvPr/>
            </p:nvSpPr>
            <p:spPr>
              <a:xfrm>
                <a:off x="2627784" y="2179271"/>
                <a:ext cx="2076677" cy="2743807"/>
              </a:xfrm>
              <a:custGeom>
                <a:gdLst>
                  <a:gd name="connsiteX0" fmla="*/ 974468 w 1648179"/>
                  <a:gd name="connsiteY0" fmla="*/ 0 h 2177655"/>
                  <a:gd name="connsiteX1" fmla="*/ 1648179 w 1648179"/>
                  <a:gd name="connsiteY1" fmla="*/ 673711 h 2177655"/>
                  <a:gd name="connsiteX2" fmla="*/ 144234 w 1648179"/>
                  <a:gd name="connsiteY2" fmla="*/ 2177655 h 2177655"/>
                  <a:gd name="connsiteX3" fmla="*/ 129744 w 1648179"/>
                  <a:gd name="connsiteY3" fmla="*/ 2147575 h 2177655"/>
                  <a:gd name="connsiteX4" fmla="*/ 0 w 1648179"/>
                  <a:gd name="connsiteY4" fmla="*/ 1504931 h 2177655"/>
                  <a:gd name="connsiteX5" fmla="*/ 864036 w 1648179"/>
                  <a:gd name="connsiteY5" fmla="*/ 53198 h 217765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8179" h="2177655">
                    <a:moveTo>
                      <a:pt x="974468" y="0"/>
                    </a:moveTo>
                    <a:lnTo>
                      <a:pt x="1648179" y="673711"/>
                    </a:lnTo>
                    <a:lnTo>
                      <a:pt x="144234" y="2177655"/>
                    </a:lnTo>
                    <a:lnTo>
                      <a:pt x="129744" y="2147575"/>
                    </a:lnTo>
                    <a:cubicBezTo>
                      <a:pt x="46199" y="1950052"/>
                      <a:pt x="0" y="1732887"/>
                      <a:pt x="0" y="1504931"/>
                    </a:cubicBezTo>
                    <a:cubicBezTo>
                      <a:pt x="0" y="878053"/>
                      <a:pt x="349377" y="332777"/>
                      <a:pt x="864036" y="53198"/>
                    </a:cubicBezTo>
                    <a:close/>
                  </a:path>
                </a:pathLst>
              </a:custGeom>
              <a:gradFill>
                <a:gsLst>
                  <a:gs pos="74000">
                    <a:srgbClr val="B78B4A"/>
                  </a:gs>
                  <a:gs pos="0">
                    <a:srgbClr val="F2DA9B"/>
                  </a:gs>
                </a:gsLst>
                <a:lin ang="5400000" scaled="0"/>
              </a:gradFill>
              <a:ln w="28575"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6972339" y="4423290"/>
              <a:ext cx="316363" cy="263624"/>
              <a:chOff x="5738813" y="3144838"/>
              <a:chExt cx="711200" cy="568325"/>
            </a:xfrm>
            <a:solidFill>
              <a:schemeClr val="bg1"/>
            </a:solidFill>
          </p:grpSpPr>
          <p:sp>
            <p:nvSpPr>
              <p:cNvPr id="43" name="Freeform 103"/>
              <p:cNvSpPr/>
              <p:nvPr/>
            </p:nvSpPr>
            <p:spPr bwMode="auto">
              <a:xfrm>
                <a:off x="5821363" y="3159126"/>
                <a:ext cx="533400" cy="371475"/>
              </a:xfrm>
              <a:custGeom>
                <a:gdLst>
                  <a:gd name="T0" fmla="*/ 22 w 336"/>
                  <a:gd name="T1" fmla="*/ 234 h 234"/>
                  <a:gd name="T2" fmla="*/ 0 w 336"/>
                  <a:gd name="T3" fmla="*/ 215 h 234"/>
                  <a:gd name="T4" fmla="*/ 135 w 336"/>
                  <a:gd name="T5" fmla="*/ 56 h 234"/>
                  <a:gd name="T6" fmla="*/ 216 w 336"/>
                  <a:gd name="T7" fmla="*/ 126 h 234"/>
                  <a:gd name="T8" fmla="*/ 312 w 336"/>
                  <a:gd name="T9" fmla="*/ 0 h 234"/>
                  <a:gd name="T10" fmla="*/ 336 w 336"/>
                  <a:gd name="T11" fmla="*/ 17 h 234"/>
                  <a:gd name="T12" fmla="*/ 219 w 336"/>
                  <a:gd name="T13" fmla="*/ 171 h 234"/>
                  <a:gd name="T14" fmla="*/ 137 w 336"/>
                  <a:gd name="T15" fmla="*/ 99 h 234"/>
                  <a:gd name="T16" fmla="*/ 22 w 336"/>
                  <a:gd name="T17" fmla="*/ 234 h 234"/>
                  <a:gd name="T18" fmla="*/ 22 w 336"/>
                  <a:gd name="T19" fmla="*/ 234 h 2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6" h="234">
                    <a:moveTo>
                      <a:pt x="22" y="234"/>
                    </a:moveTo>
                    <a:lnTo>
                      <a:pt x="0" y="215"/>
                    </a:lnTo>
                    <a:lnTo>
                      <a:pt x="135" y="56"/>
                    </a:lnTo>
                    <a:lnTo>
                      <a:pt x="216" y="126"/>
                    </a:lnTo>
                    <a:lnTo>
                      <a:pt x="312" y="0"/>
                    </a:lnTo>
                    <a:lnTo>
                      <a:pt x="336" y="17"/>
                    </a:lnTo>
                    <a:lnTo>
                      <a:pt x="219" y="171"/>
                    </a:lnTo>
                    <a:lnTo>
                      <a:pt x="137" y="99"/>
                    </a:lnTo>
                    <a:lnTo>
                      <a:pt x="22" y="234"/>
                    </a:lnTo>
                    <a:lnTo>
                      <a:pt x="22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04"/>
              <p:cNvSpPr/>
              <p:nvPr/>
            </p:nvSpPr>
            <p:spPr bwMode="auto">
              <a:xfrm>
                <a:off x="6248401" y="3148013"/>
                <a:ext cx="117475" cy="119063"/>
              </a:xfrm>
              <a:custGeom>
                <a:gdLst>
                  <a:gd name="T0" fmla="*/ 0 w 74"/>
                  <a:gd name="T1" fmla="*/ 0 h 75"/>
                  <a:gd name="T2" fmla="*/ 74 w 74"/>
                  <a:gd name="T3" fmla="*/ 0 h 75"/>
                  <a:gd name="T4" fmla="*/ 74 w 74"/>
                  <a:gd name="T5" fmla="*/ 75 h 75"/>
                  <a:gd name="T6" fmla="*/ 0 w 74"/>
                  <a:gd name="T7" fmla="*/ 0 h 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75">
                    <a:moveTo>
                      <a:pt x="0" y="0"/>
                    </a:moveTo>
                    <a:lnTo>
                      <a:pt x="74" y="0"/>
                    </a:lnTo>
                    <a:lnTo>
                      <a:pt x="74" y="7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05"/>
              <p:cNvSpPr/>
              <p:nvPr/>
            </p:nvSpPr>
            <p:spPr bwMode="auto">
              <a:xfrm>
                <a:off x="5738813" y="3144838"/>
                <a:ext cx="711200" cy="568325"/>
              </a:xfrm>
              <a:custGeom>
                <a:gdLst>
                  <a:gd name="T0" fmla="*/ 448 w 448"/>
                  <a:gd name="T1" fmla="*/ 358 h 358"/>
                  <a:gd name="T2" fmla="*/ 0 w 448"/>
                  <a:gd name="T3" fmla="*/ 358 h 358"/>
                  <a:gd name="T4" fmla="*/ 0 w 448"/>
                  <a:gd name="T5" fmla="*/ 0 h 358"/>
                  <a:gd name="T6" fmla="*/ 26 w 448"/>
                  <a:gd name="T7" fmla="*/ 0 h 358"/>
                  <a:gd name="T8" fmla="*/ 26 w 448"/>
                  <a:gd name="T9" fmla="*/ 334 h 358"/>
                  <a:gd name="T10" fmla="*/ 448 w 448"/>
                  <a:gd name="T11" fmla="*/ 334 h 358"/>
                  <a:gd name="T12" fmla="*/ 448 w 448"/>
                  <a:gd name="T13" fmla="*/ 358 h 358"/>
                  <a:gd name="T14" fmla="*/ 448 w 448"/>
                  <a:gd name="T15" fmla="*/ 358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8" h="358">
                    <a:moveTo>
                      <a:pt x="448" y="358"/>
                    </a:moveTo>
                    <a:lnTo>
                      <a:pt x="0" y="358"/>
                    </a:lnTo>
                    <a:lnTo>
                      <a:pt x="0" y="0"/>
                    </a:lnTo>
                    <a:lnTo>
                      <a:pt x="26" y="0"/>
                    </a:lnTo>
                    <a:lnTo>
                      <a:pt x="26" y="334"/>
                    </a:lnTo>
                    <a:lnTo>
                      <a:pt x="448" y="334"/>
                    </a:lnTo>
                    <a:lnTo>
                      <a:pt x="448" y="358"/>
                    </a:lnTo>
                    <a:lnTo>
                      <a:pt x="448" y="3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Rectangle 106"/>
              <p:cNvSpPr>
                <a:spLocks noChangeArrowheads="1"/>
              </p:cNvSpPr>
              <p:nvPr/>
            </p:nvSpPr>
            <p:spPr bwMode="auto">
              <a:xfrm>
                <a:off x="5853113" y="3560763"/>
                <a:ext cx="79375" cy="1222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Rectangle 107"/>
              <p:cNvSpPr>
                <a:spLocks noChangeArrowheads="1"/>
              </p:cNvSpPr>
              <p:nvPr/>
            </p:nvSpPr>
            <p:spPr bwMode="auto">
              <a:xfrm>
                <a:off x="5997576" y="3408363"/>
                <a:ext cx="79375" cy="274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Rectangle 108"/>
              <p:cNvSpPr>
                <a:spLocks noChangeArrowheads="1"/>
              </p:cNvSpPr>
              <p:nvPr/>
            </p:nvSpPr>
            <p:spPr bwMode="auto">
              <a:xfrm>
                <a:off x="6142038" y="3487738"/>
                <a:ext cx="79375" cy="195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Rectangle 109"/>
              <p:cNvSpPr>
                <a:spLocks noChangeArrowheads="1"/>
              </p:cNvSpPr>
              <p:nvPr/>
            </p:nvSpPr>
            <p:spPr bwMode="auto">
              <a:xfrm>
                <a:off x="6286501" y="3305176"/>
                <a:ext cx="79375" cy="377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4657960" y="2588725"/>
              <a:ext cx="379889" cy="371291"/>
              <a:chOff x="5710238" y="3049588"/>
              <a:chExt cx="771526" cy="754062"/>
            </a:xfrm>
            <a:solidFill>
              <a:schemeClr val="bg1"/>
            </a:solidFill>
          </p:grpSpPr>
          <p:sp>
            <p:nvSpPr>
              <p:cNvPr id="52" name="Freeform 355"/>
              <p:cNvSpPr/>
              <p:nvPr/>
            </p:nvSpPr>
            <p:spPr bwMode="auto">
              <a:xfrm>
                <a:off x="6026151" y="3049588"/>
                <a:ext cx="106363" cy="125413"/>
              </a:xfrm>
              <a:custGeom>
                <a:gdLst>
                  <a:gd name="T0" fmla="*/ 11 w 28"/>
                  <a:gd name="T1" fmla="*/ 32 h 33"/>
                  <a:gd name="T2" fmla="*/ 26 w 28"/>
                  <a:gd name="T3" fmla="*/ 19 h 33"/>
                  <a:gd name="T4" fmla="*/ 17 w 28"/>
                  <a:gd name="T5" fmla="*/ 1 h 33"/>
                  <a:gd name="T6" fmla="*/ 1 w 28"/>
                  <a:gd name="T7" fmla="*/ 14 h 33"/>
                  <a:gd name="T8" fmla="*/ 11 w 28"/>
                  <a:gd name="T9" fmla="*/ 32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3">
                    <a:moveTo>
                      <a:pt x="11" y="32"/>
                    </a:moveTo>
                    <a:cubicBezTo>
                      <a:pt x="18" y="33"/>
                      <a:pt x="24" y="27"/>
                      <a:pt x="26" y="19"/>
                    </a:cubicBezTo>
                    <a:cubicBezTo>
                      <a:pt x="28" y="10"/>
                      <a:pt x="24" y="2"/>
                      <a:pt x="17" y="1"/>
                    </a:cubicBezTo>
                    <a:cubicBezTo>
                      <a:pt x="10" y="0"/>
                      <a:pt x="3" y="6"/>
                      <a:pt x="1" y="14"/>
                    </a:cubicBezTo>
                    <a:cubicBezTo>
                      <a:pt x="0" y="22"/>
                      <a:pt x="4" y="30"/>
                      <a:pt x="1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356"/>
              <p:cNvSpPr/>
              <p:nvPr/>
            </p:nvSpPr>
            <p:spPr bwMode="auto">
              <a:xfrm>
                <a:off x="5797551" y="3160713"/>
                <a:ext cx="479425" cy="498475"/>
              </a:xfrm>
              <a:custGeom>
                <a:gdLst>
                  <a:gd name="T0" fmla="*/ 27 w 126"/>
                  <a:gd name="T1" fmla="*/ 32 h 131"/>
                  <a:gd name="T2" fmla="*/ 40 w 126"/>
                  <a:gd name="T3" fmla="*/ 22 h 131"/>
                  <a:gd name="T4" fmla="*/ 26 w 126"/>
                  <a:gd name="T5" fmla="*/ 62 h 131"/>
                  <a:gd name="T6" fmla="*/ 26 w 126"/>
                  <a:gd name="T7" fmla="*/ 62 h 131"/>
                  <a:gd name="T8" fmla="*/ 36 w 126"/>
                  <a:gd name="T9" fmla="*/ 66 h 131"/>
                  <a:gd name="T10" fmla="*/ 31 w 126"/>
                  <a:gd name="T11" fmla="*/ 91 h 131"/>
                  <a:gd name="T12" fmla="*/ 17 w 126"/>
                  <a:gd name="T13" fmla="*/ 123 h 131"/>
                  <a:gd name="T14" fmla="*/ 32 w 126"/>
                  <a:gd name="T15" fmla="*/ 131 h 131"/>
                  <a:gd name="T16" fmla="*/ 51 w 126"/>
                  <a:gd name="T17" fmla="*/ 88 h 131"/>
                  <a:gd name="T18" fmla="*/ 54 w 126"/>
                  <a:gd name="T19" fmla="*/ 74 h 131"/>
                  <a:gd name="T20" fmla="*/ 75 w 126"/>
                  <a:gd name="T21" fmla="*/ 75 h 131"/>
                  <a:gd name="T22" fmla="*/ 73 w 126"/>
                  <a:gd name="T23" fmla="*/ 79 h 131"/>
                  <a:gd name="T24" fmla="*/ 70 w 126"/>
                  <a:gd name="T25" fmla="*/ 96 h 131"/>
                  <a:gd name="T26" fmla="*/ 86 w 126"/>
                  <a:gd name="T27" fmla="*/ 100 h 131"/>
                  <a:gd name="T28" fmla="*/ 92 w 126"/>
                  <a:gd name="T29" fmla="*/ 80 h 131"/>
                  <a:gd name="T30" fmla="*/ 95 w 126"/>
                  <a:gd name="T31" fmla="*/ 69 h 131"/>
                  <a:gd name="T32" fmla="*/ 86 w 126"/>
                  <a:gd name="T33" fmla="*/ 57 h 131"/>
                  <a:gd name="T34" fmla="*/ 86 w 126"/>
                  <a:gd name="T35" fmla="*/ 57 h 131"/>
                  <a:gd name="T36" fmla="*/ 85 w 126"/>
                  <a:gd name="T37" fmla="*/ 57 h 131"/>
                  <a:gd name="T38" fmla="*/ 84 w 126"/>
                  <a:gd name="T39" fmla="*/ 57 h 131"/>
                  <a:gd name="T40" fmla="*/ 81 w 126"/>
                  <a:gd name="T41" fmla="*/ 56 h 131"/>
                  <a:gd name="T42" fmla="*/ 76 w 126"/>
                  <a:gd name="T43" fmla="*/ 56 h 131"/>
                  <a:gd name="T44" fmla="*/ 66 w 126"/>
                  <a:gd name="T45" fmla="*/ 55 h 131"/>
                  <a:gd name="T46" fmla="*/ 74 w 126"/>
                  <a:gd name="T47" fmla="*/ 27 h 131"/>
                  <a:gd name="T48" fmla="*/ 78 w 126"/>
                  <a:gd name="T49" fmla="*/ 33 h 131"/>
                  <a:gd name="T50" fmla="*/ 83 w 126"/>
                  <a:gd name="T51" fmla="*/ 39 h 131"/>
                  <a:gd name="T52" fmla="*/ 84 w 126"/>
                  <a:gd name="T53" fmla="*/ 40 h 131"/>
                  <a:gd name="T54" fmla="*/ 91 w 126"/>
                  <a:gd name="T55" fmla="*/ 45 h 131"/>
                  <a:gd name="T56" fmla="*/ 91 w 126"/>
                  <a:gd name="T57" fmla="*/ 45 h 131"/>
                  <a:gd name="T58" fmla="*/ 91 w 126"/>
                  <a:gd name="T59" fmla="*/ 45 h 131"/>
                  <a:gd name="T60" fmla="*/ 92 w 126"/>
                  <a:gd name="T61" fmla="*/ 45 h 131"/>
                  <a:gd name="T62" fmla="*/ 95 w 126"/>
                  <a:gd name="T63" fmla="*/ 45 h 131"/>
                  <a:gd name="T64" fmla="*/ 126 w 126"/>
                  <a:gd name="T65" fmla="*/ 45 h 131"/>
                  <a:gd name="T66" fmla="*/ 126 w 126"/>
                  <a:gd name="T67" fmla="*/ 28 h 131"/>
                  <a:gd name="T68" fmla="*/ 95 w 126"/>
                  <a:gd name="T69" fmla="*/ 29 h 131"/>
                  <a:gd name="T70" fmla="*/ 94 w 126"/>
                  <a:gd name="T71" fmla="*/ 29 h 131"/>
                  <a:gd name="T72" fmla="*/ 91 w 126"/>
                  <a:gd name="T73" fmla="*/ 24 h 131"/>
                  <a:gd name="T74" fmla="*/ 81 w 126"/>
                  <a:gd name="T75" fmla="*/ 12 h 131"/>
                  <a:gd name="T76" fmla="*/ 75 w 126"/>
                  <a:gd name="T77" fmla="*/ 9 h 131"/>
                  <a:gd name="T78" fmla="*/ 74 w 126"/>
                  <a:gd name="T79" fmla="*/ 8 h 131"/>
                  <a:gd name="T80" fmla="*/ 76 w 126"/>
                  <a:gd name="T81" fmla="*/ 14 h 131"/>
                  <a:gd name="T82" fmla="*/ 71 w 126"/>
                  <a:gd name="T83" fmla="*/ 16 h 131"/>
                  <a:gd name="T84" fmla="*/ 71 w 126"/>
                  <a:gd name="T85" fmla="*/ 21 h 131"/>
                  <a:gd name="T86" fmla="*/ 61 w 126"/>
                  <a:gd name="T87" fmla="*/ 37 h 131"/>
                  <a:gd name="T88" fmla="*/ 68 w 126"/>
                  <a:gd name="T89" fmla="*/ 12 h 131"/>
                  <a:gd name="T90" fmla="*/ 69 w 126"/>
                  <a:gd name="T91" fmla="*/ 11 h 131"/>
                  <a:gd name="T92" fmla="*/ 70 w 126"/>
                  <a:gd name="T93" fmla="*/ 6 h 131"/>
                  <a:gd name="T94" fmla="*/ 68 w 126"/>
                  <a:gd name="T95" fmla="*/ 5 h 131"/>
                  <a:gd name="T96" fmla="*/ 65 w 126"/>
                  <a:gd name="T97" fmla="*/ 10 h 131"/>
                  <a:gd name="T98" fmla="*/ 65 w 126"/>
                  <a:gd name="T99" fmla="*/ 11 h 131"/>
                  <a:gd name="T100" fmla="*/ 57 w 126"/>
                  <a:gd name="T101" fmla="*/ 35 h 131"/>
                  <a:gd name="T102" fmla="*/ 58 w 126"/>
                  <a:gd name="T103" fmla="*/ 17 h 131"/>
                  <a:gd name="T104" fmla="*/ 61 w 126"/>
                  <a:gd name="T105" fmla="*/ 12 h 131"/>
                  <a:gd name="T106" fmla="*/ 59 w 126"/>
                  <a:gd name="T107" fmla="*/ 8 h 131"/>
                  <a:gd name="T108" fmla="*/ 63 w 126"/>
                  <a:gd name="T109" fmla="*/ 4 h 131"/>
                  <a:gd name="T110" fmla="*/ 53 w 126"/>
                  <a:gd name="T111" fmla="*/ 1 h 131"/>
                  <a:gd name="T112" fmla="*/ 44 w 126"/>
                  <a:gd name="T113" fmla="*/ 1 h 131"/>
                  <a:gd name="T114" fmla="*/ 18 w 126"/>
                  <a:gd name="T115" fmla="*/ 19 h 131"/>
                  <a:gd name="T116" fmla="*/ 0 w 126"/>
                  <a:gd name="T117" fmla="*/ 49 h 131"/>
                  <a:gd name="T118" fmla="*/ 15 w 126"/>
                  <a:gd name="T119" fmla="*/ 57 h 131"/>
                  <a:gd name="T120" fmla="*/ 27 w 126"/>
                  <a:gd name="T121" fmla="*/ 32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" h="131">
                    <a:moveTo>
                      <a:pt x="27" y="32"/>
                    </a:moveTo>
                    <a:cubicBezTo>
                      <a:pt x="40" y="22"/>
                      <a:pt x="40" y="22"/>
                      <a:pt x="40" y="22"/>
                    </a:cubicBezTo>
                    <a:cubicBezTo>
                      <a:pt x="35" y="36"/>
                      <a:pt x="30" y="49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9" y="64"/>
                      <a:pt x="33" y="65"/>
                      <a:pt x="36" y="66"/>
                    </a:cubicBezTo>
                    <a:cubicBezTo>
                      <a:pt x="35" y="75"/>
                      <a:pt x="33" y="85"/>
                      <a:pt x="31" y="91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37" y="119"/>
                      <a:pt x="46" y="107"/>
                      <a:pt x="51" y="88"/>
                    </a:cubicBezTo>
                    <a:cubicBezTo>
                      <a:pt x="52" y="83"/>
                      <a:pt x="53" y="78"/>
                      <a:pt x="54" y="74"/>
                    </a:cubicBezTo>
                    <a:cubicBezTo>
                      <a:pt x="75" y="75"/>
                      <a:pt x="75" y="75"/>
                      <a:pt x="75" y="75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0" y="96"/>
                      <a:pt x="70" y="96"/>
                      <a:pt x="70" y="96"/>
                    </a:cubicBezTo>
                    <a:cubicBezTo>
                      <a:pt x="86" y="100"/>
                      <a:pt x="86" y="100"/>
                      <a:pt x="86" y="100"/>
                    </a:cubicBezTo>
                    <a:cubicBezTo>
                      <a:pt x="88" y="95"/>
                      <a:pt x="90" y="88"/>
                      <a:pt x="92" y="80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2" y="56"/>
                      <a:pt x="69" y="56"/>
                      <a:pt x="66" y="55"/>
                    </a:cubicBezTo>
                    <a:cubicBezTo>
                      <a:pt x="69" y="46"/>
                      <a:pt x="72" y="36"/>
                      <a:pt x="74" y="27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126" y="45"/>
                      <a:pt x="126" y="45"/>
                      <a:pt x="126" y="45"/>
                    </a:cubicBezTo>
                    <a:cubicBezTo>
                      <a:pt x="126" y="39"/>
                      <a:pt x="126" y="34"/>
                      <a:pt x="126" y="28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0" y="10"/>
                      <a:pt x="78" y="9"/>
                      <a:pt x="75" y="9"/>
                    </a:cubicBezTo>
                    <a:cubicBezTo>
                      <a:pt x="75" y="8"/>
                      <a:pt x="75" y="8"/>
                      <a:pt x="74" y="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0" y="3"/>
                      <a:pt x="56" y="2"/>
                      <a:pt x="53" y="1"/>
                    </a:cubicBezTo>
                    <a:cubicBezTo>
                      <a:pt x="48" y="0"/>
                      <a:pt x="47" y="0"/>
                      <a:pt x="44" y="1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7" y="34"/>
                      <a:pt x="6" y="39"/>
                      <a:pt x="0" y="49"/>
                    </a:cubicBezTo>
                    <a:cubicBezTo>
                      <a:pt x="5" y="52"/>
                      <a:pt x="10" y="55"/>
                      <a:pt x="15" y="57"/>
                    </a:cubicBezTo>
                    <a:cubicBezTo>
                      <a:pt x="19" y="49"/>
                      <a:pt x="27" y="35"/>
                      <a:pt x="2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357"/>
              <p:cNvSpPr>
                <a:spLocks noEditPoints="1"/>
              </p:cNvSpPr>
              <p:nvPr/>
            </p:nvSpPr>
            <p:spPr bwMode="auto">
              <a:xfrm>
                <a:off x="5710238" y="3370263"/>
                <a:ext cx="169863" cy="155575"/>
              </a:xfrm>
              <a:custGeom>
                <a:gdLst>
                  <a:gd name="T0" fmla="*/ 5 w 45"/>
                  <a:gd name="T1" fmla="*/ 33 h 41"/>
                  <a:gd name="T2" fmla="*/ 7 w 45"/>
                  <a:gd name="T3" fmla="*/ 32 h 41"/>
                  <a:gd name="T4" fmla="*/ 7 w 45"/>
                  <a:gd name="T5" fmla="*/ 32 h 41"/>
                  <a:gd name="T6" fmla="*/ 29 w 45"/>
                  <a:gd name="T7" fmla="*/ 39 h 41"/>
                  <a:gd name="T8" fmla="*/ 29 w 45"/>
                  <a:gd name="T9" fmla="*/ 39 h 41"/>
                  <a:gd name="T10" fmla="*/ 30 w 45"/>
                  <a:gd name="T11" fmla="*/ 41 h 41"/>
                  <a:gd name="T12" fmla="*/ 32 w 45"/>
                  <a:gd name="T13" fmla="*/ 41 h 41"/>
                  <a:gd name="T14" fmla="*/ 33 w 45"/>
                  <a:gd name="T15" fmla="*/ 40 h 41"/>
                  <a:gd name="T16" fmla="*/ 33 w 45"/>
                  <a:gd name="T17" fmla="*/ 40 h 41"/>
                  <a:gd name="T18" fmla="*/ 38 w 45"/>
                  <a:gd name="T19" fmla="*/ 37 h 41"/>
                  <a:gd name="T20" fmla="*/ 44 w 45"/>
                  <a:gd name="T21" fmla="*/ 18 h 41"/>
                  <a:gd name="T22" fmla="*/ 41 w 45"/>
                  <a:gd name="T23" fmla="*/ 13 h 41"/>
                  <a:gd name="T24" fmla="*/ 36 w 45"/>
                  <a:gd name="T25" fmla="*/ 11 h 41"/>
                  <a:gd name="T26" fmla="*/ 36 w 45"/>
                  <a:gd name="T27" fmla="*/ 11 h 41"/>
                  <a:gd name="T28" fmla="*/ 32 w 45"/>
                  <a:gd name="T29" fmla="*/ 4 h 41"/>
                  <a:gd name="T30" fmla="*/ 25 w 45"/>
                  <a:gd name="T31" fmla="*/ 1 h 41"/>
                  <a:gd name="T32" fmla="*/ 17 w 45"/>
                  <a:gd name="T33" fmla="*/ 5 h 41"/>
                  <a:gd name="T34" fmla="*/ 17 w 45"/>
                  <a:gd name="T35" fmla="*/ 6 h 41"/>
                  <a:gd name="T36" fmla="*/ 12 w 45"/>
                  <a:gd name="T37" fmla="*/ 4 h 41"/>
                  <a:gd name="T38" fmla="*/ 7 w 45"/>
                  <a:gd name="T39" fmla="*/ 7 h 41"/>
                  <a:gd name="T40" fmla="*/ 1 w 45"/>
                  <a:gd name="T41" fmla="*/ 25 h 41"/>
                  <a:gd name="T42" fmla="*/ 3 w 45"/>
                  <a:gd name="T43" fmla="*/ 30 h 41"/>
                  <a:gd name="T44" fmla="*/ 3 w 45"/>
                  <a:gd name="T45" fmla="*/ 31 h 41"/>
                  <a:gd name="T46" fmla="*/ 3 w 45"/>
                  <a:gd name="T47" fmla="*/ 32 h 41"/>
                  <a:gd name="T48" fmla="*/ 5 w 45"/>
                  <a:gd name="T49" fmla="*/ 33 h 41"/>
                  <a:gd name="T50" fmla="*/ 20 w 45"/>
                  <a:gd name="T51" fmla="*/ 6 h 41"/>
                  <a:gd name="T52" fmla="*/ 24 w 45"/>
                  <a:gd name="T53" fmla="*/ 4 h 41"/>
                  <a:gd name="T54" fmla="*/ 31 w 45"/>
                  <a:gd name="T55" fmla="*/ 7 h 41"/>
                  <a:gd name="T56" fmla="*/ 33 w 45"/>
                  <a:gd name="T57" fmla="*/ 10 h 41"/>
                  <a:gd name="T58" fmla="*/ 33 w 45"/>
                  <a:gd name="T59" fmla="*/ 10 h 41"/>
                  <a:gd name="T60" fmla="*/ 20 w 45"/>
                  <a:gd name="T61" fmla="*/ 6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41">
                    <a:moveTo>
                      <a:pt x="5" y="33"/>
                    </a:moveTo>
                    <a:cubicBezTo>
                      <a:pt x="6" y="33"/>
                      <a:pt x="7" y="33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40"/>
                      <a:pt x="29" y="40"/>
                      <a:pt x="30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3" y="41"/>
                      <a:pt x="3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5" y="40"/>
                      <a:pt x="37" y="39"/>
                      <a:pt x="38" y="37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5" y="16"/>
                      <a:pt x="43" y="14"/>
                      <a:pt x="41" y="13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8"/>
                      <a:pt x="35" y="4"/>
                      <a:pt x="32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2" y="0"/>
                      <a:pt x="18" y="2"/>
                      <a:pt x="17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3"/>
                      <a:pt x="7" y="4"/>
                      <a:pt x="7" y="7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7"/>
                      <a:pt x="1" y="30"/>
                      <a:pt x="3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1"/>
                      <a:pt x="3" y="32"/>
                      <a:pt x="3" y="32"/>
                    </a:cubicBezTo>
                    <a:lnTo>
                      <a:pt x="5" y="33"/>
                    </a:lnTo>
                    <a:close/>
                    <a:moveTo>
                      <a:pt x="20" y="6"/>
                    </a:moveTo>
                    <a:cubicBezTo>
                      <a:pt x="21" y="4"/>
                      <a:pt x="22" y="4"/>
                      <a:pt x="24" y="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3" y="7"/>
                      <a:pt x="33" y="8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6"/>
                      <a:pt x="20" y="6"/>
                      <a:pt x="2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358"/>
              <p:cNvSpPr/>
              <p:nvPr/>
            </p:nvSpPr>
            <p:spPr bwMode="auto">
              <a:xfrm>
                <a:off x="5721351" y="3340100"/>
                <a:ext cx="760413" cy="463550"/>
              </a:xfrm>
              <a:custGeom>
                <a:gdLst>
                  <a:gd name="T0" fmla="*/ 479 w 479"/>
                  <a:gd name="T1" fmla="*/ 0 h 292"/>
                  <a:gd name="T2" fmla="*/ 395 w 479"/>
                  <a:gd name="T3" fmla="*/ 33 h 292"/>
                  <a:gd name="T4" fmla="*/ 412 w 479"/>
                  <a:gd name="T5" fmla="*/ 45 h 292"/>
                  <a:gd name="T6" fmla="*/ 307 w 479"/>
                  <a:gd name="T7" fmla="*/ 158 h 292"/>
                  <a:gd name="T8" fmla="*/ 213 w 479"/>
                  <a:gd name="T9" fmla="*/ 148 h 292"/>
                  <a:gd name="T10" fmla="*/ 139 w 479"/>
                  <a:gd name="T11" fmla="*/ 225 h 292"/>
                  <a:gd name="T12" fmla="*/ 62 w 479"/>
                  <a:gd name="T13" fmla="*/ 187 h 292"/>
                  <a:gd name="T14" fmla="*/ 0 w 479"/>
                  <a:gd name="T15" fmla="*/ 266 h 292"/>
                  <a:gd name="T16" fmla="*/ 33 w 479"/>
                  <a:gd name="T17" fmla="*/ 292 h 292"/>
                  <a:gd name="T18" fmla="*/ 74 w 479"/>
                  <a:gd name="T19" fmla="*/ 242 h 292"/>
                  <a:gd name="T20" fmla="*/ 148 w 479"/>
                  <a:gd name="T21" fmla="*/ 278 h 292"/>
                  <a:gd name="T22" fmla="*/ 230 w 479"/>
                  <a:gd name="T23" fmla="*/ 194 h 292"/>
                  <a:gd name="T24" fmla="*/ 323 w 479"/>
                  <a:gd name="T25" fmla="*/ 204 h 292"/>
                  <a:gd name="T26" fmla="*/ 448 w 479"/>
                  <a:gd name="T27" fmla="*/ 72 h 292"/>
                  <a:gd name="T28" fmla="*/ 472 w 479"/>
                  <a:gd name="T29" fmla="*/ 88 h 292"/>
                  <a:gd name="T30" fmla="*/ 479 w 479"/>
                  <a:gd name="T31" fmla="*/ 0 h 2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9" h="292">
                    <a:moveTo>
                      <a:pt x="479" y="0"/>
                    </a:moveTo>
                    <a:lnTo>
                      <a:pt x="395" y="33"/>
                    </a:lnTo>
                    <a:lnTo>
                      <a:pt x="412" y="45"/>
                    </a:lnTo>
                    <a:lnTo>
                      <a:pt x="307" y="158"/>
                    </a:lnTo>
                    <a:lnTo>
                      <a:pt x="213" y="148"/>
                    </a:lnTo>
                    <a:lnTo>
                      <a:pt x="139" y="225"/>
                    </a:lnTo>
                    <a:lnTo>
                      <a:pt x="62" y="187"/>
                    </a:lnTo>
                    <a:lnTo>
                      <a:pt x="0" y="266"/>
                    </a:lnTo>
                    <a:lnTo>
                      <a:pt x="33" y="292"/>
                    </a:lnTo>
                    <a:lnTo>
                      <a:pt x="74" y="242"/>
                    </a:lnTo>
                    <a:lnTo>
                      <a:pt x="148" y="278"/>
                    </a:lnTo>
                    <a:lnTo>
                      <a:pt x="230" y="194"/>
                    </a:lnTo>
                    <a:lnTo>
                      <a:pt x="323" y="204"/>
                    </a:lnTo>
                    <a:lnTo>
                      <a:pt x="448" y="72"/>
                    </a:lnTo>
                    <a:lnTo>
                      <a:pt x="472" y="88"/>
                    </a:lnTo>
                    <a:lnTo>
                      <a:pt x="4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5321299" y="4367858"/>
              <a:ext cx="252075" cy="318780"/>
              <a:chOff x="5527675" y="2708275"/>
              <a:chExt cx="1139825" cy="1441450"/>
            </a:xfrm>
            <a:solidFill>
              <a:schemeClr val="bg1"/>
            </a:solidFill>
          </p:grpSpPr>
          <p:sp>
            <p:nvSpPr>
              <p:cNvPr id="58" name="Freeform 42"/>
              <p:cNvSpPr/>
              <p:nvPr/>
            </p:nvSpPr>
            <p:spPr bwMode="auto">
              <a:xfrm>
                <a:off x="6194425" y="3665538"/>
                <a:ext cx="207963" cy="295275"/>
              </a:xfrm>
              <a:custGeom>
                <a:gdLst>
                  <a:gd name="T0" fmla="*/ 31 w 55"/>
                  <a:gd name="T1" fmla="*/ 35 h 78"/>
                  <a:gd name="T2" fmla="*/ 30 w 55"/>
                  <a:gd name="T3" fmla="*/ 34 h 78"/>
                  <a:gd name="T4" fmla="*/ 22 w 55"/>
                  <a:gd name="T5" fmla="*/ 32 h 78"/>
                  <a:gd name="T6" fmla="*/ 22 w 55"/>
                  <a:gd name="T7" fmla="*/ 31 h 78"/>
                  <a:gd name="T8" fmla="*/ 16 w 55"/>
                  <a:gd name="T9" fmla="*/ 28 h 78"/>
                  <a:gd name="T10" fmla="*/ 17 w 55"/>
                  <a:gd name="T11" fmla="*/ 20 h 78"/>
                  <a:gd name="T12" fmla="*/ 26 w 55"/>
                  <a:gd name="T13" fmla="*/ 18 h 78"/>
                  <a:gd name="T14" fmla="*/ 33 w 55"/>
                  <a:gd name="T15" fmla="*/ 18 h 78"/>
                  <a:gd name="T16" fmla="*/ 39 w 55"/>
                  <a:gd name="T17" fmla="*/ 22 h 78"/>
                  <a:gd name="T18" fmla="*/ 40 w 55"/>
                  <a:gd name="T19" fmla="*/ 23 h 78"/>
                  <a:gd name="T20" fmla="*/ 40 w 55"/>
                  <a:gd name="T21" fmla="*/ 23 h 78"/>
                  <a:gd name="T22" fmla="*/ 40 w 55"/>
                  <a:gd name="T23" fmla="*/ 23 h 78"/>
                  <a:gd name="T24" fmla="*/ 44 w 55"/>
                  <a:gd name="T25" fmla="*/ 25 h 78"/>
                  <a:gd name="T26" fmla="*/ 50 w 55"/>
                  <a:gd name="T27" fmla="*/ 21 h 78"/>
                  <a:gd name="T28" fmla="*/ 50 w 55"/>
                  <a:gd name="T29" fmla="*/ 17 h 78"/>
                  <a:gd name="T30" fmla="*/ 36 w 55"/>
                  <a:gd name="T31" fmla="*/ 8 h 78"/>
                  <a:gd name="T32" fmla="*/ 31 w 55"/>
                  <a:gd name="T33" fmla="*/ 8 h 78"/>
                  <a:gd name="T34" fmla="*/ 31 w 55"/>
                  <a:gd name="T35" fmla="*/ 2 h 78"/>
                  <a:gd name="T36" fmla="*/ 29 w 55"/>
                  <a:gd name="T37" fmla="*/ 0 h 78"/>
                  <a:gd name="T38" fmla="*/ 23 w 55"/>
                  <a:gd name="T39" fmla="*/ 0 h 78"/>
                  <a:gd name="T40" fmla="*/ 21 w 55"/>
                  <a:gd name="T41" fmla="*/ 2 h 78"/>
                  <a:gd name="T42" fmla="*/ 21 w 55"/>
                  <a:gd name="T43" fmla="*/ 8 h 78"/>
                  <a:gd name="T44" fmla="*/ 7 w 55"/>
                  <a:gd name="T45" fmla="*/ 13 h 78"/>
                  <a:gd name="T46" fmla="*/ 3 w 55"/>
                  <a:gd name="T47" fmla="*/ 32 h 78"/>
                  <a:gd name="T48" fmla="*/ 10 w 55"/>
                  <a:gd name="T49" fmla="*/ 38 h 78"/>
                  <a:gd name="T50" fmla="*/ 30 w 55"/>
                  <a:gd name="T51" fmla="*/ 47 h 78"/>
                  <a:gd name="T52" fmla="*/ 33 w 55"/>
                  <a:gd name="T53" fmla="*/ 48 h 78"/>
                  <a:gd name="T54" fmla="*/ 38 w 55"/>
                  <a:gd name="T55" fmla="*/ 51 h 78"/>
                  <a:gd name="T56" fmla="*/ 36 w 55"/>
                  <a:gd name="T57" fmla="*/ 59 h 78"/>
                  <a:gd name="T58" fmla="*/ 29 w 55"/>
                  <a:gd name="T59" fmla="*/ 61 h 78"/>
                  <a:gd name="T60" fmla="*/ 19 w 55"/>
                  <a:gd name="T61" fmla="*/ 59 h 78"/>
                  <a:gd name="T62" fmla="*/ 13 w 55"/>
                  <a:gd name="T63" fmla="*/ 56 h 78"/>
                  <a:gd name="T64" fmla="*/ 12 w 55"/>
                  <a:gd name="T65" fmla="*/ 55 h 78"/>
                  <a:gd name="T66" fmla="*/ 12 w 55"/>
                  <a:gd name="T67" fmla="*/ 55 h 78"/>
                  <a:gd name="T68" fmla="*/ 12 w 55"/>
                  <a:gd name="T69" fmla="*/ 55 h 78"/>
                  <a:gd name="T70" fmla="*/ 12 w 55"/>
                  <a:gd name="T71" fmla="*/ 55 h 78"/>
                  <a:gd name="T72" fmla="*/ 8 w 55"/>
                  <a:gd name="T73" fmla="*/ 53 h 78"/>
                  <a:gd name="T74" fmla="*/ 1 w 55"/>
                  <a:gd name="T75" fmla="*/ 57 h 78"/>
                  <a:gd name="T76" fmla="*/ 1 w 55"/>
                  <a:gd name="T77" fmla="*/ 61 h 78"/>
                  <a:gd name="T78" fmla="*/ 21 w 55"/>
                  <a:gd name="T79" fmla="*/ 70 h 78"/>
                  <a:gd name="T80" fmla="*/ 21 w 55"/>
                  <a:gd name="T81" fmla="*/ 76 h 78"/>
                  <a:gd name="T82" fmla="*/ 23 w 55"/>
                  <a:gd name="T83" fmla="*/ 78 h 78"/>
                  <a:gd name="T84" fmla="*/ 29 w 55"/>
                  <a:gd name="T85" fmla="*/ 78 h 78"/>
                  <a:gd name="T86" fmla="*/ 31 w 55"/>
                  <a:gd name="T87" fmla="*/ 76 h 78"/>
                  <a:gd name="T88" fmla="*/ 31 w 55"/>
                  <a:gd name="T89" fmla="*/ 71 h 78"/>
                  <a:gd name="T90" fmla="*/ 46 w 55"/>
                  <a:gd name="T91" fmla="*/ 66 h 78"/>
                  <a:gd name="T92" fmla="*/ 52 w 55"/>
                  <a:gd name="T93" fmla="*/ 48 h 78"/>
                  <a:gd name="T94" fmla="*/ 31 w 55"/>
                  <a:gd name="T95" fmla="*/ 35 h 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5" h="78">
                    <a:moveTo>
                      <a:pt x="31" y="35"/>
                    </a:moveTo>
                    <a:cubicBezTo>
                      <a:pt x="30" y="34"/>
                      <a:pt x="30" y="34"/>
                      <a:pt x="30" y="34"/>
                    </a:cubicBezTo>
                    <a:cubicBezTo>
                      <a:pt x="27" y="33"/>
                      <a:pt x="23" y="32"/>
                      <a:pt x="22" y="32"/>
                    </a:cubicBezTo>
                    <a:cubicBezTo>
                      <a:pt x="22" y="32"/>
                      <a:pt x="22" y="31"/>
                      <a:pt x="22" y="31"/>
                    </a:cubicBezTo>
                    <a:cubicBezTo>
                      <a:pt x="19" y="30"/>
                      <a:pt x="17" y="30"/>
                      <a:pt x="16" y="28"/>
                    </a:cubicBezTo>
                    <a:cubicBezTo>
                      <a:pt x="14" y="25"/>
                      <a:pt x="15" y="22"/>
                      <a:pt x="17" y="20"/>
                    </a:cubicBezTo>
                    <a:cubicBezTo>
                      <a:pt x="20" y="18"/>
                      <a:pt x="24" y="18"/>
                      <a:pt x="26" y="18"/>
                    </a:cubicBezTo>
                    <a:cubicBezTo>
                      <a:pt x="28" y="18"/>
                      <a:pt x="30" y="18"/>
                      <a:pt x="33" y="18"/>
                    </a:cubicBezTo>
                    <a:cubicBezTo>
                      <a:pt x="34" y="19"/>
                      <a:pt x="37" y="21"/>
                      <a:pt x="39" y="22"/>
                    </a:cubicBezTo>
                    <a:cubicBezTo>
                      <a:pt x="39" y="22"/>
                      <a:pt x="39" y="22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1" y="24"/>
                      <a:pt x="42" y="25"/>
                      <a:pt x="44" y="25"/>
                    </a:cubicBezTo>
                    <a:cubicBezTo>
                      <a:pt x="47" y="25"/>
                      <a:pt x="49" y="23"/>
                      <a:pt x="50" y="21"/>
                    </a:cubicBezTo>
                    <a:cubicBezTo>
                      <a:pt x="51" y="20"/>
                      <a:pt x="51" y="18"/>
                      <a:pt x="50" y="17"/>
                    </a:cubicBezTo>
                    <a:cubicBezTo>
                      <a:pt x="48" y="13"/>
                      <a:pt x="41" y="10"/>
                      <a:pt x="36" y="8"/>
                    </a:cubicBezTo>
                    <a:cubicBezTo>
                      <a:pt x="35" y="8"/>
                      <a:pt x="33" y="8"/>
                      <a:pt x="31" y="8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1" y="0"/>
                      <a:pt x="2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21" y="1"/>
                      <a:pt x="21" y="2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5" y="9"/>
                      <a:pt x="11" y="11"/>
                      <a:pt x="7" y="13"/>
                    </a:cubicBezTo>
                    <a:cubicBezTo>
                      <a:pt x="1" y="18"/>
                      <a:pt x="0" y="26"/>
                      <a:pt x="3" y="32"/>
                    </a:cubicBezTo>
                    <a:cubicBezTo>
                      <a:pt x="5" y="35"/>
                      <a:pt x="7" y="37"/>
                      <a:pt x="10" y="38"/>
                    </a:cubicBezTo>
                    <a:cubicBezTo>
                      <a:pt x="13" y="40"/>
                      <a:pt x="24" y="44"/>
                      <a:pt x="30" y="47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5" y="49"/>
                      <a:pt x="37" y="50"/>
                      <a:pt x="38" y="51"/>
                    </a:cubicBezTo>
                    <a:cubicBezTo>
                      <a:pt x="39" y="54"/>
                      <a:pt x="39" y="57"/>
                      <a:pt x="36" y="59"/>
                    </a:cubicBezTo>
                    <a:cubicBezTo>
                      <a:pt x="35" y="60"/>
                      <a:pt x="32" y="61"/>
                      <a:pt x="29" y="61"/>
                    </a:cubicBezTo>
                    <a:cubicBezTo>
                      <a:pt x="26" y="61"/>
                      <a:pt x="22" y="60"/>
                      <a:pt x="19" y="59"/>
                    </a:cubicBezTo>
                    <a:cubicBezTo>
                      <a:pt x="17" y="59"/>
                      <a:pt x="14" y="57"/>
                      <a:pt x="13" y="56"/>
                    </a:cubicBezTo>
                    <a:cubicBezTo>
                      <a:pt x="13" y="56"/>
                      <a:pt x="12" y="56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4"/>
                      <a:pt x="9" y="53"/>
                      <a:pt x="8" y="53"/>
                    </a:cubicBezTo>
                    <a:cubicBezTo>
                      <a:pt x="5" y="53"/>
                      <a:pt x="2" y="55"/>
                      <a:pt x="1" y="57"/>
                    </a:cubicBezTo>
                    <a:cubicBezTo>
                      <a:pt x="0" y="58"/>
                      <a:pt x="0" y="60"/>
                      <a:pt x="1" y="61"/>
                    </a:cubicBezTo>
                    <a:cubicBezTo>
                      <a:pt x="5" y="66"/>
                      <a:pt x="13" y="69"/>
                      <a:pt x="21" y="70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7"/>
                      <a:pt x="21" y="78"/>
                      <a:pt x="23" y="78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31" y="78"/>
                      <a:pt x="31" y="77"/>
                      <a:pt x="31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8" y="70"/>
                      <a:pt x="43" y="69"/>
                      <a:pt x="46" y="66"/>
                    </a:cubicBezTo>
                    <a:cubicBezTo>
                      <a:pt x="52" y="61"/>
                      <a:pt x="55" y="55"/>
                      <a:pt x="52" y="48"/>
                    </a:cubicBezTo>
                    <a:cubicBezTo>
                      <a:pt x="50" y="41"/>
                      <a:pt x="39" y="38"/>
                      <a:pt x="3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43"/>
              <p:cNvSpPr/>
              <p:nvPr/>
            </p:nvSpPr>
            <p:spPr bwMode="auto">
              <a:xfrm>
                <a:off x="5549900" y="3348038"/>
                <a:ext cx="277813" cy="393700"/>
              </a:xfrm>
              <a:custGeom>
                <a:gdLst>
                  <a:gd name="T0" fmla="*/ 52 w 73"/>
                  <a:gd name="T1" fmla="*/ 0 h 104"/>
                  <a:gd name="T2" fmla="*/ 44 w 73"/>
                  <a:gd name="T3" fmla="*/ 39 h 104"/>
                  <a:gd name="T4" fmla="*/ 5 w 73"/>
                  <a:gd name="T5" fmla="*/ 82 h 104"/>
                  <a:gd name="T6" fmla="*/ 5 w 73"/>
                  <a:gd name="T7" fmla="*/ 100 h 104"/>
                  <a:gd name="T8" fmla="*/ 23 w 73"/>
                  <a:gd name="T9" fmla="*/ 99 h 104"/>
                  <a:gd name="T10" fmla="*/ 64 w 73"/>
                  <a:gd name="T11" fmla="*/ 53 h 104"/>
                  <a:gd name="T12" fmla="*/ 67 w 73"/>
                  <a:gd name="T13" fmla="*/ 47 h 104"/>
                  <a:gd name="T14" fmla="*/ 73 w 73"/>
                  <a:gd name="T15" fmla="*/ 19 h 104"/>
                  <a:gd name="T16" fmla="*/ 65 w 73"/>
                  <a:gd name="T17" fmla="*/ 10 h 104"/>
                  <a:gd name="T18" fmla="*/ 52 w 73"/>
                  <a:gd name="T19" fmla="*/ 0 h 1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04">
                    <a:moveTo>
                      <a:pt x="52" y="0"/>
                    </a:moveTo>
                    <a:cubicBezTo>
                      <a:pt x="44" y="39"/>
                      <a:pt x="44" y="39"/>
                      <a:pt x="44" y="39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0" y="87"/>
                      <a:pt x="0" y="95"/>
                      <a:pt x="5" y="100"/>
                    </a:cubicBezTo>
                    <a:cubicBezTo>
                      <a:pt x="11" y="104"/>
                      <a:pt x="19" y="104"/>
                      <a:pt x="23" y="9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6" y="51"/>
                      <a:pt x="67" y="49"/>
                      <a:pt x="67" y="47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1" y="16"/>
                      <a:pt x="68" y="13"/>
                      <a:pt x="65" y="10"/>
                    </a:cubicBezTo>
                    <a:cubicBezTo>
                      <a:pt x="60" y="8"/>
                      <a:pt x="55" y="3"/>
                      <a:pt x="5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44"/>
              <p:cNvSpPr/>
              <p:nvPr/>
            </p:nvSpPr>
            <p:spPr bwMode="auto">
              <a:xfrm>
                <a:off x="5964238" y="2954338"/>
                <a:ext cx="257175" cy="169863"/>
              </a:xfrm>
              <a:custGeom>
                <a:gdLst>
                  <a:gd name="T0" fmla="*/ 3 w 68"/>
                  <a:gd name="T1" fmla="*/ 26 h 45"/>
                  <a:gd name="T2" fmla="*/ 0 w 68"/>
                  <a:gd name="T3" fmla="*/ 36 h 45"/>
                  <a:gd name="T4" fmla="*/ 23 w 68"/>
                  <a:gd name="T5" fmla="*/ 44 h 45"/>
                  <a:gd name="T6" fmla="*/ 32 w 68"/>
                  <a:gd name="T7" fmla="*/ 42 h 45"/>
                  <a:gd name="T8" fmla="*/ 62 w 68"/>
                  <a:gd name="T9" fmla="*/ 20 h 45"/>
                  <a:gd name="T10" fmla="*/ 65 w 68"/>
                  <a:gd name="T11" fmla="*/ 6 h 45"/>
                  <a:gd name="T12" fmla="*/ 50 w 68"/>
                  <a:gd name="T13" fmla="*/ 4 h 45"/>
                  <a:gd name="T14" fmla="*/ 24 w 68"/>
                  <a:gd name="T15" fmla="*/ 22 h 45"/>
                  <a:gd name="T16" fmla="*/ 1 w 68"/>
                  <a:gd name="T17" fmla="*/ 15 h 45"/>
                  <a:gd name="T18" fmla="*/ 3 w 68"/>
                  <a:gd name="T19" fmla="*/ 26 h 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45">
                    <a:moveTo>
                      <a:pt x="3" y="26"/>
                    </a:moveTo>
                    <a:cubicBezTo>
                      <a:pt x="2" y="30"/>
                      <a:pt x="0" y="36"/>
                      <a:pt x="0" y="3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6" y="45"/>
                      <a:pt x="30" y="44"/>
                      <a:pt x="32" y="42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17"/>
                      <a:pt x="68" y="11"/>
                      <a:pt x="65" y="6"/>
                    </a:cubicBezTo>
                    <a:cubicBezTo>
                      <a:pt x="61" y="1"/>
                      <a:pt x="55" y="0"/>
                      <a:pt x="50" y="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3" y="21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45"/>
              <p:cNvSpPr/>
              <p:nvPr/>
            </p:nvSpPr>
            <p:spPr bwMode="auto">
              <a:xfrm>
                <a:off x="5838825" y="2708275"/>
                <a:ext cx="169863" cy="230188"/>
              </a:xfrm>
              <a:custGeom>
                <a:gdLst>
                  <a:gd name="T0" fmla="*/ 28 w 45"/>
                  <a:gd name="T1" fmla="*/ 59 h 61"/>
                  <a:gd name="T2" fmla="*/ 45 w 45"/>
                  <a:gd name="T3" fmla="*/ 25 h 61"/>
                  <a:gd name="T4" fmla="*/ 25 w 45"/>
                  <a:gd name="T5" fmla="*/ 0 h 61"/>
                  <a:gd name="T6" fmla="*/ 0 w 45"/>
                  <a:gd name="T7" fmla="*/ 25 h 61"/>
                  <a:gd name="T8" fmla="*/ 28 w 45"/>
                  <a:gd name="T9" fmla="*/ 59 h 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1">
                    <a:moveTo>
                      <a:pt x="28" y="59"/>
                    </a:moveTo>
                    <a:cubicBezTo>
                      <a:pt x="41" y="57"/>
                      <a:pt x="44" y="40"/>
                      <a:pt x="45" y="25"/>
                    </a:cubicBezTo>
                    <a:cubicBezTo>
                      <a:pt x="45" y="11"/>
                      <a:pt x="35" y="1"/>
                      <a:pt x="25" y="0"/>
                    </a:cubicBezTo>
                    <a:cubicBezTo>
                      <a:pt x="11" y="0"/>
                      <a:pt x="1" y="11"/>
                      <a:pt x="0" y="25"/>
                    </a:cubicBezTo>
                    <a:cubicBezTo>
                      <a:pt x="2" y="49"/>
                      <a:pt x="18" y="61"/>
                      <a:pt x="2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46"/>
              <p:cNvSpPr/>
              <p:nvPr/>
            </p:nvSpPr>
            <p:spPr bwMode="auto">
              <a:xfrm>
                <a:off x="5527675" y="2938463"/>
                <a:ext cx="477838" cy="768350"/>
              </a:xfrm>
              <a:custGeom>
                <a:gdLst>
                  <a:gd name="T0" fmla="*/ 19 w 126"/>
                  <a:gd name="T1" fmla="*/ 47 h 203"/>
                  <a:gd name="T2" fmla="*/ 19 w 126"/>
                  <a:gd name="T3" fmla="*/ 46 h 203"/>
                  <a:gd name="T4" fmla="*/ 48 w 126"/>
                  <a:gd name="T5" fmla="*/ 24 h 203"/>
                  <a:gd name="T6" fmla="*/ 71 w 126"/>
                  <a:gd name="T7" fmla="*/ 24 h 203"/>
                  <a:gd name="T8" fmla="*/ 64 w 126"/>
                  <a:gd name="T9" fmla="*/ 27 h 203"/>
                  <a:gd name="T10" fmla="*/ 49 w 126"/>
                  <a:gd name="T11" fmla="*/ 87 h 203"/>
                  <a:gd name="T12" fmla="*/ 53 w 126"/>
                  <a:gd name="T13" fmla="*/ 91 h 203"/>
                  <a:gd name="T14" fmla="*/ 73 w 126"/>
                  <a:gd name="T15" fmla="*/ 113 h 203"/>
                  <a:gd name="T16" fmla="*/ 99 w 126"/>
                  <a:gd name="T17" fmla="*/ 140 h 203"/>
                  <a:gd name="T18" fmla="*/ 92 w 126"/>
                  <a:gd name="T19" fmla="*/ 187 h 203"/>
                  <a:gd name="T20" fmla="*/ 102 w 126"/>
                  <a:gd name="T21" fmla="*/ 202 h 203"/>
                  <a:gd name="T22" fmla="*/ 117 w 126"/>
                  <a:gd name="T23" fmla="*/ 190 h 203"/>
                  <a:gd name="T24" fmla="*/ 124 w 126"/>
                  <a:gd name="T25" fmla="*/ 140 h 203"/>
                  <a:gd name="T26" fmla="*/ 121 w 126"/>
                  <a:gd name="T27" fmla="*/ 127 h 203"/>
                  <a:gd name="T28" fmla="*/ 96 w 126"/>
                  <a:gd name="T29" fmla="*/ 96 h 203"/>
                  <a:gd name="T30" fmla="*/ 115 w 126"/>
                  <a:gd name="T31" fmla="*/ 28 h 203"/>
                  <a:gd name="T32" fmla="*/ 110 w 126"/>
                  <a:gd name="T33" fmla="*/ 12 h 203"/>
                  <a:gd name="T34" fmla="*/ 110 w 126"/>
                  <a:gd name="T35" fmla="*/ 15 h 203"/>
                  <a:gd name="T36" fmla="*/ 105 w 126"/>
                  <a:gd name="T37" fmla="*/ 43 h 203"/>
                  <a:gd name="T38" fmla="*/ 105 w 126"/>
                  <a:gd name="T39" fmla="*/ 18 h 203"/>
                  <a:gd name="T40" fmla="*/ 107 w 126"/>
                  <a:gd name="T41" fmla="*/ 14 h 203"/>
                  <a:gd name="T42" fmla="*/ 105 w 126"/>
                  <a:gd name="T43" fmla="*/ 9 h 203"/>
                  <a:gd name="T44" fmla="*/ 103 w 126"/>
                  <a:gd name="T45" fmla="*/ 8 h 203"/>
                  <a:gd name="T46" fmla="*/ 99 w 126"/>
                  <a:gd name="T47" fmla="*/ 12 h 203"/>
                  <a:gd name="T48" fmla="*/ 101 w 126"/>
                  <a:gd name="T49" fmla="*/ 17 h 203"/>
                  <a:gd name="T50" fmla="*/ 96 w 126"/>
                  <a:gd name="T51" fmla="*/ 36 h 203"/>
                  <a:gd name="T52" fmla="*/ 89 w 126"/>
                  <a:gd name="T53" fmla="*/ 1 h 203"/>
                  <a:gd name="T54" fmla="*/ 89 w 126"/>
                  <a:gd name="T55" fmla="*/ 1 h 203"/>
                  <a:gd name="T56" fmla="*/ 89 w 126"/>
                  <a:gd name="T57" fmla="*/ 1 h 203"/>
                  <a:gd name="T58" fmla="*/ 79 w 126"/>
                  <a:gd name="T59" fmla="*/ 0 h 203"/>
                  <a:gd name="T60" fmla="*/ 41 w 126"/>
                  <a:gd name="T61" fmla="*/ 4 h 203"/>
                  <a:gd name="T62" fmla="*/ 5 w 126"/>
                  <a:gd name="T63" fmla="*/ 31 h 203"/>
                  <a:gd name="T64" fmla="*/ 4 w 126"/>
                  <a:gd name="T65" fmla="*/ 46 h 203"/>
                  <a:gd name="T66" fmla="*/ 19 w 126"/>
                  <a:gd name="T67" fmla="*/ 47 h 20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5" h="203">
                    <a:moveTo>
                      <a:pt x="19" y="47"/>
                    </a:move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46" y="24"/>
                      <a:pt x="48" y="24"/>
                    </a:cubicBezTo>
                    <a:cubicBezTo>
                      <a:pt x="49" y="23"/>
                      <a:pt x="71" y="24"/>
                      <a:pt x="71" y="24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0" y="42"/>
                      <a:pt x="50" y="73"/>
                      <a:pt x="49" y="87"/>
                    </a:cubicBezTo>
                    <a:cubicBezTo>
                      <a:pt x="49" y="89"/>
                      <a:pt x="53" y="90"/>
                      <a:pt x="53" y="91"/>
                    </a:cubicBezTo>
                    <a:cubicBezTo>
                      <a:pt x="53" y="94"/>
                      <a:pt x="57" y="105"/>
                      <a:pt x="73" y="113"/>
                    </a:cubicBezTo>
                    <a:cubicBezTo>
                      <a:pt x="77" y="118"/>
                      <a:pt x="98" y="139"/>
                      <a:pt x="99" y="140"/>
                    </a:cubicBezTo>
                    <a:cubicBezTo>
                      <a:pt x="99" y="140"/>
                      <a:pt x="92" y="187"/>
                      <a:pt x="92" y="187"/>
                    </a:cubicBezTo>
                    <a:cubicBezTo>
                      <a:pt x="91" y="195"/>
                      <a:pt x="95" y="201"/>
                      <a:pt x="102" y="202"/>
                    </a:cubicBezTo>
                    <a:cubicBezTo>
                      <a:pt x="109" y="203"/>
                      <a:pt x="115" y="198"/>
                      <a:pt x="117" y="190"/>
                    </a:cubicBezTo>
                    <a:cubicBezTo>
                      <a:pt x="117" y="190"/>
                      <a:pt x="123" y="141"/>
                      <a:pt x="124" y="140"/>
                    </a:cubicBezTo>
                    <a:cubicBezTo>
                      <a:pt x="126" y="132"/>
                      <a:pt x="123" y="129"/>
                      <a:pt x="121" y="127"/>
                    </a:cubicBezTo>
                    <a:cubicBezTo>
                      <a:pt x="120" y="124"/>
                      <a:pt x="96" y="97"/>
                      <a:pt x="96" y="96"/>
                    </a:cubicBezTo>
                    <a:cubicBezTo>
                      <a:pt x="100" y="59"/>
                      <a:pt x="115" y="34"/>
                      <a:pt x="115" y="28"/>
                    </a:cubicBezTo>
                    <a:cubicBezTo>
                      <a:pt x="114" y="17"/>
                      <a:pt x="110" y="12"/>
                      <a:pt x="110" y="12"/>
                    </a:cubicBezTo>
                    <a:cubicBezTo>
                      <a:pt x="110" y="15"/>
                      <a:pt x="110" y="15"/>
                      <a:pt x="110" y="15"/>
                    </a:cubicBezTo>
                    <a:cubicBezTo>
                      <a:pt x="110" y="31"/>
                      <a:pt x="105" y="43"/>
                      <a:pt x="105" y="43"/>
                    </a:cubicBezTo>
                    <a:cubicBezTo>
                      <a:pt x="105" y="43"/>
                      <a:pt x="106" y="24"/>
                      <a:pt x="105" y="18"/>
                    </a:cubicBezTo>
                    <a:cubicBezTo>
                      <a:pt x="106" y="16"/>
                      <a:pt x="107" y="14"/>
                      <a:pt x="107" y="14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5" y="9"/>
                      <a:pt x="104" y="9"/>
                      <a:pt x="103" y="8"/>
                    </a:cubicBezTo>
                    <a:cubicBezTo>
                      <a:pt x="101" y="9"/>
                      <a:pt x="99" y="12"/>
                      <a:pt x="99" y="12"/>
                    </a:cubicBezTo>
                    <a:cubicBezTo>
                      <a:pt x="99" y="12"/>
                      <a:pt x="99" y="14"/>
                      <a:pt x="101" y="17"/>
                    </a:cubicBezTo>
                    <a:cubicBezTo>
                      <a:pt x="100" y="18"/>
                      <a:pt x="99" y="26"/>
                      <a:pt x="96" y="36"/>
                    </a:cubicBezTo>
                    <a:cubicBezTo>
                      <a:pt x="96" y="9"/>
                      <a:pt x="91" y="3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7" y="0"/>
                      <a:pt x="79" y="0"/>
                      <a:pt x="79" y="0"/>
                    </a:cubicBezTo>
                    <a:cubicBezTo>
                      <a:pt x="72" y="1"/>
                      <a:pt x="58" y="2"/>
                      <a:pt x="41" y="4"/>
                    </a:cubicBezTo>
                    <a:cubicBezTo>
                      <a:pt x="40" y="4"/>
                      <a:pt x="5" y="31"/>
                      <a:pt x="5" y="31"/>
                    </a:cubicBezTo>
                    <a:cubicBezTo>
                      <a:pt x="0" y="35"/>
                      <a:pt x="0" y="41"/>
                      <a:pt x="4" y="46"/>
                    </a:cubicBezTo>
                    <a:cubicBezTo>
                      <a:pt x="8" y="50"/>
                      <a:pt x="14" y="50"/>
                      <a:pt x="19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47"/>
              <p:cNvSpPr>
                <a:spLocks noEditPoints="1"/>
              </p:cNvSpPr>
              <p:nvPr/>
            </p:nvSpPr>
            <p:spPr bwMode="auto">
              <a:xfrm>
                <a:off x="5964238" y="3468688"/>
                <a:ext cx="673100" cy="677863"/>
              </a:xfrm>
              <a:custGeom>
                <a:gdLst>
                  <a:gd name="T0" fmla="*/ 152 w 178"/>
                  <a:gd name="T1" fmla="*/ 51 h 179"/>
                  <a:gd name="T2" fmla="*/ 164 w 178"/>
                  <a:gd name="T3" fmla="*/ 40 h 179"/>
                  <a:gd name="T4" fmla="*/ 144 w 178"/>
                  <a:gd name="T5" fmla="*/ 18 h 179"/>
                  <a:gd name="T6" fmla="*/ 132 w 178"/>
                  <a:gd name="T7" fmla="*/ 30 h 179"/>
                  <a:gd name="T8" fmla="*/ 106 w 178"/>
                  <a:gd name="T9" fmla="*/ 18 h 179"/>
                  <a:gd name="T10" fmla="*/ 107 w 178"/>
                  <a:gd name="T11" fmla="*/ 1 h 179"/>
                  <a:gd name="T12" fmla="*/ 78 w 178"/>
                  <a:gd name="T13" fmla="*/ 0 h 179"/>
                  <a:gd name="T14" fmla="*/ 77 w 178"/>
                  <a:gd name="T15" fmla="*/ 17 h 179"/>
                  <a:gd name="T16" fmla="*/ 51 w 178"/>
                  <a:gd name="T17" fmla="*/ 27 h 179"/>
                  <a:gd name="T18" fmla="*/ 39 w 178"/>
                  <a:gd name="T19" fmla="*/ 15 h 179"/>
                  <a:gd name="T20" fmla="*/ 18 w 178"/>
                  <a:gd name="T21" fmla="*/ 34 h 179"/>
                  <a:gd name="T22" fmla="*/ 30 w 178"/>
                  <a:gd name="T23" fmla="*/ 47 h 179"/>
                  <a:gd name="T24" fmla="*/ 18 w 178"/>
                  <a:gd name="T25" fmla="*/ 72 h 179"/>
                  <a:gd name="T26" fmla="*/ 1 w 178"/>
                  <a:gd name="T27" fmla="*/ 72 h 179"/>
                  <a:gd name="T28" fmla="*/ 0 w 178"/>
                  <a:gd name="T29" fmla="*/ 101 h 179"/>
                  <a:gd name="T30" fmla="*/ 17 w 178"/>
                  <a:gd name="T31" fmla="*/ 101 h 179"/>
                  <a:gd name="T32" fmla="*/ 27 w 178"/>
                  <a:gd name="T33" fmla="*/ 128 h 179"/>
                  <a:gd name="T34" fmla="*/ 14 w 178"/>
                  <a:gd name="T35" fmla="*/ 139 h 179"/>
                  <a:gd name="T36" fmla="*/ 34 w 178"/>
                  <a:gd name="T37" fmla="*/ 160 h 179"/>
                  <a:gd name="T38" fmla="*/ 46 w 178"/>
                  <a:gd name="T39" fmla="*/ 149 h 179"/>
                  <a:gd name="T40" fmla="*/ 72 w 178"/>
                  <a:gd name="T41" fmla="*/ 161 h 179"/>
                  <a:gd name="T42" fmla="*/ 71 w 178"/>
                  <a:gd name="T43" fmla="*/ 178 h 179"/>
                  <a:gd name="T44" fmla="*/ 100 w 178"/>
                  <a:gd name="T45" fmla="*/ 179 h 179"/>
                  <a:gd name="T46" fmla="*/ 101 w 178"/>
                  <a:gd name="T47" fmla="*/ 162 h 179"/>
                  <a:gd name="T48" fmla="*/ 128 w 178"/>
                  <a:gd name="T49" fmla="*/ 152 h 179"/>
                  <a:gd name="T50" fmla="*/ 139 w 178"/>
                  <a:gd name="T51" fmla="*/ 164 h 179"/>
                  <a:gd name="T52" fmla="*/ 160 w 178"/>
                  <a:gd name="T53" fmla="*/ 145 h 179"/>
                  <a:gd name="T54" fmla="*/ 149 w 178"/>
                  <a:gd name="T55" fmla="*/ 132 h 179"/>
                  <a:gd name="T56" fmla="*/ 161 w 178"/>
                  <a:gd name="T57" fmla="*/ 107 h 179"/>
                  <a:gd name="T58" fmla="*/ 177 w 178"/>
                  <a:gd name="T59" fmla="*/ 107 h 179"/>
                  <a:gd name="T60" fmla="*/ 178 w 178"/>
                  <a:gd name="T61" fmla="*/ 78 h 179"/>
                  <a:gd name="T62" fmla="*/ 162 w 178"/>
                  <a:gd name="T63" fmla="*/ 78 h 179"/>
                  <a:gd name="T64" fmla="*/ 152 w 178"/>
                  <a:gd name="T65" fmla="*/ 51 h 179"/>
                  <a:gd name="T66" fmla="*/ 121 w 178"/>
                  <a:gd name="T67" fmla="*/ 124 h 179"/>
                  <a:gd name="T68" fmla="*/ 87 w 178"/>
                  <a:gd name="T69" fmla="*/ 137 h 179"/>
                  <a:gd name="T70" fmla="*/ 55 w 178"/>
                  <a:gd name="T71" fmla="*/ 122 h 179"/>
                  <a:gd name="T72" fmla="*/ 42 w 178"/>
                  <a:gd name="T73" fmla="*/ 88 h 179"/>
                  <a:gd name="T74" fmla="*/ 57 w 178"/>
                  <a:gd name="T75" fmla="*/ 55 h 179"/>
                  <a:gd name="T76" fmla="*/ 91 w 178"/>
                  <a:gd name="T77" fmla="*/ 43 h 179"/>
                  <a:gd name="T78" fmla="*/ 124 w 178"/>
                  <a:gd name="T79" fmla="*/ 58 h 179"/>
                  <a:gd name="T80" fmla="*/ 136 w 178"/>
                  <a:gd name="T81" fmla="*/ 92 h 179"/>
                  <a:gd name="T82" fmla="*/ 121 w 178"/>
                  <a:gd name="T83" fmla="*/ 124 h 17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8" h="179">
                    <a:moveTo>
                      <a:pt x="152" y="51"/>
                    </a:moveTo>
                    <a:cubicBezTo>
                      <a:pt x="164" y="40"/>
                      <a:pt x="164" y="40"/>
                      <a:pt x="164" y="40"/>
                    </a:cubicBezTo>
                    <a:cubicBezTo>
                      <a:pt x="144" y="18"/>
                      <a:pt x="144" y="18"/>
                      <a:pt x="144" y="18"/>
                    </a:cubicBezTo>
                    <a:cubicBezTo>
                      <a:pt x="132" y="30"/>
                      <a:pt x="132" y="30"/>
                      <a:pt x="132" y="30"/>
                    </a:cubicBezTo>
                    <a:cubicBezTo>
                      <a:pt x="124" y="25"/>
                      <a:pt x="116" y="21"/>
                      <a:pt x="106" y="18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68" y="19"/>
                      <a:pt x="59" y="22"/>
                      <a:pt x="51" y="27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4" y="54"/>
                      <a:pt x="20" y="63"/>
                      <a:pt x="18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8" y="111"/>
                      <a:pt x="22" y="120"/>
                      <a:pt x="27" y="128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54" y="155"/>
                      <a:pt x="63" y="159"/>
                      <a:pt x="72" y="161"/>
                    </a:cubicBezTo>
                    <a:cubicBezTo>
                      <a:pt x="71" y="178"/>
                      <a:pt x="71" y="178"/>
                      <a:pt x="71" y="178"/>
                    </a:cubicBezTo>
                    <a:cubicBezTo>
                      <a:pt x="100" y="179"/>
                      <a:pt x="100" y="179"/>
                      <a:pt x="100" y="179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11" y="161"/>
                      <a:pt x="120" y="157"/>
                      <a:pt x="128" y="152"/>
                    </a:cubicBezTo>
                    <a:cubicBezTo>
                      <a:pt x="139" y="164"/>
                      <a:pt x="139" y="164"/>
                      <a:pt x="139" y="164"/>
                    </a:cubicBezTo>
                    <a:cubicBezTo>
                      <a:pt x="160" y="145"/>
                      <a:pt x="160" y="145"/>
                      <a:pt x="160" y="145"/>
                    </a:cubicBezTo>
                    <a:cubicBezTo>
                      <a:pt x="149" y="132"/>
                      <a:pt x="149" y="132"/>
                      <a:pt x="149" y="132"/>
                    </a:cubicBezTo>
                    <a:cubicBezTo>
                      <a:pt x="154" y="125"/>
                      <a:pt x="158" y="116"/>
                      <a:pt x="161" y="107"/>
                    </a:cubicBezTo>
                    <a:cubicBezTo>
                      <a:pt x="177" y="107"/>
                      <a:pt x="177" y="107"/>
                      <a:pt x="177" y="107"/>
                    </a:cubicBezTo>
                    <a:cubicBezTo>
                      <a:pt x="178" y="78"/>
                      <a:pt x="178" y="78"/>
                      <a:pt x="178" y="78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0" y="68"/>
                      <a:pt x="157" y="59"/>
                      <a:pt x="152" y="51"/>
                    </a:cubicBezTo>
                    <a:close/>
                    <a:moveTo>
                      <a:pt x="121" y="124"/>
                    </a:moveTo>
                    <a:cubicBezTo>
                      <a:pt x="112" y="133"/>
                      <a:pt x="101" y="138"/>
                      <a:pt x="87" y="137"/>
                    </a:cubicBezTo>
                    <a:cubicBezTo>
                      <a:pt x="74" y="137"/>
                      <a:pt x="63" y="131"/>
                      <a:pt x="55" y="122"/>
                    </a:cubicBezTo>
                    <a:cubicBezTo>
                      <a:pt x="46" y="113"/>
                      <a:pt x="41" y="101"/>
                      <a:pt x="42" y="88"/>
                    </a:cubicBezTo>
                    <a:cubicBezTo>
                      <a:pt x="42" y="75"/>
                      <a:pt x="48" y="63"/>
                      <a:pt x="57" y="55"/>
                    </a:cubicBezTo>
                    <a:cubicBezTo>
                      <a:pt x="66" y="47"/>
                      <a:pt x="78" y="42"/>
                      <a:pt x="91" y="43"/>
                    </a:cubicBezTo>
                    <a:cubicBezTo>
                      <a:pt x="104" y="43"/>
                      <a:pt x="116" y="49"/>
                      <a:pt x="124" y="58"/>
                    </a:cubicBezTo>
                    <a:cubicBezTo>
                      <a:pt x="132" y="67"/>
                      <a:pt x="137" y="78"/>
                      <a:pt x="136" y="92"/>
                    </a:cubicBezTo>
                    <a:cubicBezTo>
                      <a:pt x="136" y="105"/>
                      <a:pt x="130" y="116"/>
                      <a:pt x="12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48"/>
              <p:cNvSpPr>
                <a:spLocks noEditPoints="1"/>
              </p:cNvSpPr>
              <p:nvPr/>
            </p:nvSpPr>
            <p:spPr bwMode="auto">
              <a:xfrm>
                <a:off x="5546725" y="3736975"/>
                <a:ext cx="412750" cy="412750"/>
              </a:xfrm>
              <a:custGeom>
                <a:gdLst>
                  <a:gd name="T0" fmla="*/ 109 w 109"/>
                  <a:gd name="T1" fmla="*/ 59 h 109"/>
                  <a:gd name="T2" fmla="*/ 107 w 109"/>
                  <a:gd name="T3" fmla="*/ 41 h 109"/>
                  <a:gd name="T4" fmla="*/ 97 w 109"/>
                  <a:gd name="T5" fmla="*/ 42 h 109"/>
                  <a:gd name="T6" fmla="*/ 89 w 109"/>
                  <a:gd name="T7" fmla="*/ 27 h 109"/>
                  <a:gd name="T8" fmla="*/ 96 w 109"/>
                  <a:gd name="T9" fmla="*/ 19 h 109"/>
                  <a:gd name="T10" fmla="*/ 82 w 109"/>
                  <a:gd name="T11" fmla="*/ 8 h 109"/>
                  <a:gd name="T12" fmla="*/ 76 w 109"/>
                  <a:gd name="T13" fmla="*/ 16 h 109"/>
                  <a:gd name="T14" fmla="*/ 59 w 109"/>
                  <a:gd name="T15" fmla="*/ 10 h 109"/>
                  <a:gd name="T16" fmla="*/ 58 w 109"/>
                  <a:gd name="T17" fmla="*/ 0 h 109"/>
                  <a:gd name="T18" fmla="*/ 41 w 109"/>
                  <a:gd name="T19" fmla="*/ 1 h 109"/>
                  <a:gd name="T20" fmla="*/ 42 w 109"/>
                  <a:gd name="T21" fmla="*/ 12 h 109"/>
                  <a:gd name="T22" fmla="*/ 27 w 109"/>
                  <a:gd name="T23" fmla="*/ 20 h 109"/>
                  <a:gd name="T24" fmla="*/ 19 w 109"/>
                  <a:gd name="T25" fmla="*/ 13 h 109"/>
                  <a:gd name="T26" fmla="*/ 7 w 109"/>
                  <a:gd name="T27" fmla="*/ 27 h 109"/>
                  <a:gd name="T28" fmla="*/ 15 w 109"/>
                  <a:gd name="T29" fmla="*/ 33 h 109"/>
                  <a:gd name="T30" fmla="*/ 10 w 109"/>
                  <a:gd name="T31" fmla="*/ 50 h 109"/>
                  <a:gd name="T32" fmla="*/ 0 w 109"/>
                  <a:gd name="T33" fmla="*/ 50 h 109"/>
                  <a:gd name="T34" fmla="*/ 1 w 109"/>
                  <a:gd name="T35" fmla="*/ 68 h 109"/>
                  <a:gd name="T36" fmla="*/ 11 w 109"/>
                  <a:gd name="T37" fmla="*/ 67 h 109"/>
                  <a:gd name="T38" fmla="*/ 19 w 109"/>
                  <a:gd name="T39" fmla="*/ 83 h 109"/>
                  <a:gd name="T40" fmla="*/ 13 w 109"/>
                  <a:gd name="T41" fmla="*/ 90 h 109"/>
                  <a:gd name="T42" fmla="*/ 26 w 109"/>
                  <a:gd name="T43" fmla="*/ 102 h 109"/>
                  <a:gd name="T44" fmla="*/ 33 w 109"/>
                  <a:gd name="T45" fmla="*/ 94 h 109"/>
                  <a:gd name="T46" fmla="*/ 49 w 109"/>
                  <a:gd name="T47" fmla="*/ 99 h 109"/>
                  <a:gd name="T48" fmla="*/ 50 w 109"/>
                  <a:gd name="T49" fmla="*/ 109 h 109"/>
                  <a:gd name="T50" fmla="*/ 68 w 109"/>
                  <a:gd name="T51" fmla="*/ 108 h 109"/>
                  <a:gd name="T52" fmla="*/ 67 w 109"/>
                  <a:gd name="T53" fmla="*/ 98 h 109"/>
                  <a:gd name="T54" fmla="*/ 82 w 109"/>
                  <a:gd name="T55" fmla="*/ 90 h 109"/>
                  <a:gd name="T56" fmla="*/ 90 w 109"/>
                  <a:gd name="T57" fmla="*/ 96 h 109"/>
                  <a:gd name="T58" fmla="*/ 101 w 109"/>
                  <a:gd name="T59" fmla="*/ 83 h 109"/>
                  <a:gd name="T60" fmla="*/ 94 w 109"/>
                  <a:gd name="T61" fmla="*/ 76 h 109"/>
                  <a:gd name="T62" fmla="*/ 99 w 109"/>
                  <a:gd name="T63" fmla="*/ 60 h 109"/>
                  <a:gd name="T64" fmla="*/ 109 w 109"/>
                  <a:gd name="T65" fmla="*/ 59 h 109"/>
                  <a:gd name="T66" fmla="*/ 76 w 109"/>
                  <a:gd name="T67" fmla="*/ 73 h 109"/>
                  <a:gd name="T68" fmla="*/ 57 w 109"/>
                  <a:gd name="T69" fmla="*/ 84 h 109"/>
                  <a:gd name="T70" fmla="*/ 36 w 109"/>
                  <a:gd name="T71" fmla="*/ 77 h 109"/>
                  <a:gd name="T72" fmla="*/ 26 w 109"/>
                  <a:gd name="T73" fmla="*/ 57 h 109"/>
                  <a:gd name="T74" fmla="*/ 32 w 109"/>
                  <a:gd name="T75" fmla="*/ 36 h 109"/>
                  <a:gd name="T76" fmla="*/ 52 w 109"/>
                  <a:gd name="T77" fmla="*/ 26 h 109"/>
                  <a:gd name="T78" fmla="*/ 73 w 109"/>
                  <a:gd name="T79" fmla="*/ 33 h 109"/>
                  <a:gd name="T80" fmla="*/ 83 w 109"/>
                  <a:gd name="T81" fmla="*/ 52 h 109"/>
                  <a:gd name="T82" fmla="*/ 76 w 109"/>
                  <a:gd name="T83" fmla="*/ 73 h 10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09">
                    <a:moveTo>
                      <a:pt x="109" y="59"/>
                    </a:moveTo>
                    <a:cubicBezTo>
                      <a:pt x="107" y="41"/>
                      <a:pt x="107" y="41"/>
                      <a:pt x="107" y="41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3" y="31"/>
                      <a:pt x="89" y="27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1" y="13"/>
                      <a:pt x="65" y="11"/>
                      <a:pt x="59" y="1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36" y="14"/>
                      <a:pt x="31" y="16"/>
                      <a:pt x="27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2" y="38"/>
                      <a:pt x="11" y="44"/>
                      <a:pt x="1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3" y="73"/>
                      <a:pt x="16" y="78"/>
                      <a:pt x="19" y="83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8" y="97"/>
                      <a:pt x="43" y="99"/>
                      <a:pt x="49" y="9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73" y="96"/>
                      <a:pt x="78" y="93"/>
                      <a:pt x="82" y="90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6" y="71"/>
                      <a:pt x="98" y="66"/>
                      <a:pt x="99" y="60"/>
                    </a:cubicBezTo>
                    <a:lnTo>
                      <a:pt x="109" y="59"/>
                    </a:lnTo>
                    <a:close/>
                    <a:moveTo>
                      <a:pt x="76" y="73"/>
                    </a:moveTo>
                    <a:cubicBezTo>
                      <a:pt x="72" y="79"/>
                      <a:pt x="65" y="83"/>
                      <a:pt x="57" y="84"/>
                    </a:cubicBezTo>
                    <a:cubicBezTo>
                      <a:pt x="49" y="84"/>
                      <a:pt x="41" y="82"/>
                      <a:pt x="36" y="77"/>
                    </a:cubicBezTo>
                    <a:cubicBezTo>
                      <a:pt x="30" y="72"/>
                      <a:pt x="26" y="65"/>
                      <a:pt x="26" y="57"/>
                    </a:cubicBezTo>
                    <a:cubicBezTo>
                      <a:pt x="25" y="49"/>
                      <a:pt x="28" y="42"/>
                      <a:pt x="32" y="36"/>
                    </a:cubicBezTo>
                    <a:cubicBezTo>
                      <a:pt x="37" y="31"/>
                      <a:pt x="44" y="27"/>
                      <a:pt x="52" y="26"/>
                    </a:cubicBezTo>
                    <a:cubicBezTo>
                      <a:pt x="60" y="25"/>
                      <a:pt x="67" y="28"/>
                      <a:pt x="73" y="33"/>
                    </a:cubicBezTo>
                    <a:cubicBezTo>
                      <a:pt x="79" y="38"/>
                      <a:pt x="82" y="44"/>
                      <a:pt x="83" y="52"/>
                    </a:cubicBezTo>
                    <a:cubicBezTo>
                      <a:pt x="84" y="60"/>
                      <a:pt x="81" y="68"/>
                      <a:pt x="76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49"/>
              <p:cNvSpPr>
                <a:spLocks noEditPoints="1"/>
              </p:cNvSpPr>
              <p:nvPr/>
            </p:nvSpPr>
            <p:spPr bwMode="auto">
              <a:xfrm>
                <a:off x="6254750" y="3060700"/>
                <a:ext cx="412750" cy="415925"/>
              </a:xfrm>
              <a:custGeom>
                <a:gdLst>
                  <a:gd name="T0" fmla="*/ 99 w 109"/>
                  <a:gd name="T1" fmla="*/ 50 h 110"/>
                  <a:gd name="T2" fmla="*/ 94 w 109"/>
                  <a:gd name="T3" fmla="*/ 34 h 110"/>
                  <a:gd name="T4" fmla="*/ 102 w 109"/>
                  <a:gd name="T5" fmla="*/ 27 h 110"/>
                  <a:gd name="T6" fmla="*/ 91 w 109"/>
                  <a:gd name="T7" fmla="*/ 13 h 110"/>
                  <a:gd name="T8" fmla="*/ 83 w 109"/>
                  <a:gd name="T9" fmla="*/ 20 h 110"/>
                  <a:gd name="T10" fmla="*/ 67 w 109"/>
                  <a:gd name="T11" fmla="*/ 12 h 110"/>
                  <a:gd name="T12" fmla="*/ 68 w 109"/>
                  <a:gd name="T13" fmla="*/ 2 h 110"/>
                  <a:gd name="T14" fmla="*/ 51 w 109"/>
                  <a:gd name="T15" fmla="*/ 0 h 110"/>
                  <a:gd name="T16" fmla="*/ 50 w 109"/>
                  <a:gd name="T17" fmla="*/ 10 h 110"/>
                  <a:gd name="T18" fmla="*/ 33 w 109"/>
                  <a:gd name="T19" fmla="*/ 16 h 110"/>
                  <a:gd name="T20" fmla="*/ 27 w 109"/>
                  <a:gd name="T21" fmla="*/ 7 h 110"/>
                  <a:gd name="T22" fmla="*/ 13 w 109"/>
                  <a:gd name="T23" fmla="*/ 19 h 110"/>
                  <a:gd name="T24" fmla="*/ 20 w 109"/>
                  <a:gd name="T25" fmla="*/ 27 h 110"/>
                  <a:gd name="T26" fmla="*/ 12 w 109"/>
                  <a:gd name="T27" fmla="*/ 42 h 110"/>
                  <a:gd name="T28" fmla="*/ 1 w 109"/>
                  <a:gd name="T29" fmla="*/ 41 h 110"/>
                  <a:gd name="T30" fmla="*/ 0 w 109"/>
                  <a:gd name="T31" fmla="*/ 59 h 110"/>
                  <a:gd name="T32" fmla="*/ 10 w 109"/>
                  <a:gd name="T33" fmla="*/ 60 h 110"/>
                  <a:gd name="T34" fmla="*/ 15 w 109"/>
                  <a:gd name="T35" fmla="*/ 76 h 110"/>
                  <a:gd name="T36" fmla="*/ 7 w 109"/>
                  <a:gd name="T37" fmla="*/ 83 h 110"/>
                  <a:gd name="T38" fmla="*/ 18 w 109"/>
                  <a:gd name="T39" fmla="*/ 96 h 110"/>
                  <a:gd name="T40" fmla="*/ 26 w 109"/>
                  <a:gd name="T41" fmla="*/ 90 h 110"/>
                  <a:gd name="T42" fmla="*/ 42 w 109"/>
                  <a:gd name="T43" fmla="*/ 98 h 110"/>
                  <a:gd name="T44" fmla="*/ 41 w 109"/>
                  <a:gd name="T45" fmla="*/ 108 h 110"/>
                  <a:gd name="T46" fmla="*/ 58 w 109"/>
                  <a:gd name="T47" fmla="*/ 110 h 110"/>
                  <a:gd name="T48" fmla="*/ 59 w 109"/>
                  <a:gd name="T49" fmla="*/ 100 h 110"/>
                  <a:gd name="T50" fmla="*/ 76 w 109"/>
                  <a:gd name="T51" fmla="*/ 94 h 110"/>
                  <a:gd name="T52" fmla="*/ 82 w 109"/>
                  <a:gd name="T53" fmla="*/ 102 h 110"/>
                  <a:gd name="T54" fmla="*/ 96 w 109"/>
                  <a:gd name="T55" fmla="*/ 91 h 110"/>
                  <a:gd name="T56" fmla="*/ 89 w 109"/>
                  <a:gd name="T57" fmla="*/ 83 h 110"/>
                  <a:gd name="T58" fmla="*/ 98 w 109"/>
                  <a:gd name="T59" fmla="*/ 68 h 110"/>
                  <a:gd name="T60" fmla="*/ 108 w 109"/>
                  <a:gd name="T61" fmla="*/ 69 h 110"/>
                  <a:gd name="T62" fmla="*/ 109 w 109"/>
                  <a:gd name="T63" fmla="*/ 51 h 110"/>
                  <a:gd name="T64" fmla="*/ 99 w 109"/>
                  <a:gd name="T65" fmla="*/ 50 h 110"/>
                  <a:gd name="T66" fmla="*/ 83 w 109"/>
                  <a:gd name="T67" fmla="*/ 58 h 110"/>
                  <a:gd name="T68" fmla="*/ 73 w 109"/>
                  <a:gd name="T69" fmla="*/ 77 h 110"/>
                  <a:gd name="T70" fmla="*/ 52 w 109"/>
                  <a:gd name="T71" fmla="*/ 84 h 110"/>
                  <a:gd name="T72" fmla="*/ 32 w 109"/>
                  <a:gd name="T73" fmla="*/ 73 h 110"/>
                  <a:gd name="T74" fmla="*/ 26 w 109"/>
                  <a:gd name="T75" fmla="*/ 52 h 110"/>
                  <a:gd name="T76" fmla="*/ 36 w 109"/>
                  <a:gd name="T77" fmla="*/ 33 h 110"/>
                  <a:gd name="T78" fmla="*/ 57 w 109"/>
                  <a:gd name="T79" fmla="*/ 26 h 110"/>
                  <a:gd name="T80" fmla="*/ 77 w 109"/>
                  <a:gd name="T81" fmla="*/ 37 h 110"/>
                  <a:gd name="T82" fmla="*/ 83 w 109"/>
                  <a:gd name="T83" fmla="*/ 58 h 1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10">
                    <a:moveTo>
                      <a:pt x="99" y="50"/>
                    </a:moveTo>
                    <a:cubicBezTo>
                      <a:pt x="99" y="44"/>
                      <a:pt x="97" y="39"/>
                      <a:pt x="94" y="34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78" y="16"/>
                      <a:pt x="73" y="14"/>
                      <a:pt x="67" y="1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44" y="11"/>
                      <a:pt x="39" y="13"/>
                      <a:pt x="33" y="16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6" y="31"/>
                      <a:pt x="13" y="37"/>
                      <a:pt x="12" y="42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65"/>
                      <a:pt x="12" y="71"/>
                      <a:pt x="15" y="76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31" y="93"/>
                      <a:pt x="36" y="96"/>
                      <a:pt x="42" y="9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58" y="110"/>
                      <a:pt x="58" y="110"/>
                      <a:pt x="58" y="11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65" y="99"/>
                      <a:pt x="71" y="97"/>
                      <a:pt x="76" y="94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96" y="91"/>
                      <a:pt x="96" y="91"/>
                      <a:pt x="96" y="91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93" y="79"/>
                      <a:pt x="96" y="73"/>
                      <a:pt x="98" y="68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9" y="51"/>
                      <a:pt x="109" y="51"/>
                      <a:pt x="109" y="51"/>
                    </a:cubicBezTo>
                    <a:lnTo>
                      <a:pt x="99" y="50"/>
                    </a:lnTo>
                    <a:close/>
                    <a:moveTo>
                      <a:pt x="83" y="58"/>
                    </a:moveTo>
                    <a:cubicBezTo>
                      <a:pt x="83" y="65"/>
                      <a:pt x="79" y="72"/>
                      <a:pt x="73" y="77"/>
                    </a:cubicBezTo>
                    <a:cubicBezTo>
                      <a:pt x="67" y="82"/>
                      <a:pt x="59" y="84"/>
                      <a:pt x="52" y="84"/>
                    </a:cubicBezTo>
                    <a:cubicBezTo>
                      <a:pt x="45" y="83"/>
                      <a:pt x="37" y="80"/>
                      <a:pt x="32" y="73"/>
                    </a:cubicBezTo>
                    <a:cubicBezTo>
                      <a:pt x="27" y="67"/>
                      <a:pt x="25" y="60"/>
                      <a:pt x="26" y="52"/>
                    </a:cubicBezTo>
                    <a:cubicBezTo>
                      <a:pt x="27" y="45"/>
                      <a:pt x="30" y="38"/>
                      <a:pt x="36" y="33"/>
                    </a:cubicBezTo>
                    <a:cubicBezTo>
                      <a:pt x="42" y="28"/>
                      <a:pt x="50" y="26"/>
                      <a:pt x="57" y="26"/>
                    </a:cubicBezTo>
                    <a:cubicBezTo>
                      <a:pt x="65" y="27"/>
                      <a:pt x="72" y="30"/>
                      <a:pt x="77" y="37"/>
                    </a:cubicBezTo>
                    <a:cubicBezTo>
                      <a:pt x="82" y="43"/>
                      <a:pt x="84" y="50"/>
                      <a:pt x="83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6" name="文本框 3"/>
            <p:cNvSpPr txBox="1"/>
            <p:nvPr/>
          </p:nvSpPr>
          <p:spPr>
            <a:xfrm rot="19024776">
              <a:off x="4146659" y="2967493"/>
              <a:ext cx="1723549" cy="40011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defRPr sz="3200" b="1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3">
                          <a:shade val="100000"/>
                          <a:satMod val="115000"/>
                        </a:schemeClr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</a:rPr>
                <a:t>建立销售团队</a:t>
              </a:r>
            </a:p>
          </p:txBody>
        </p:sp>
        <p:sp>
          <p:nvSpPr>
            <p:cNvPr id="67" name="文本框 3"/>
            <p:cNvSpPr txBox="1"/>
            <p:nvPr/>
          </p:nvSpPr>
          <p:spPr>
            <a:xfrm rot="2397277">
              <a:off x="4388648" y="4626605"/>
              <a:ext cx="1723549" cy="40011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defRPr sz="3200" b="1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3">
                          <a:shade val="100000"/>
                          <a:satMod val="115000"/>
                        </a:schemeClr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</a:rPr>
                <a:t>完善销售制度</a:t>
              </a:r>
            </a:p>
          </p:txBody>
        </p:sp>
        <p:sp>
          <p:nvSpPr>
            <p:cNvPr id="68" name="文本框 3"/>
            <p:cNvSpPr txBox="1"/>
            <p:nvPr/>
          </p:nvSpPr>
          <p:spPr>
            <a:xfrm rot="18867574">
              <a:off x="6064083" y="3912144"/>
              <a:ext cx="1723549" cy="40011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defRPr sz="3200" b="1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3">
                          <a:shade val="100000"/>
                          <a:satMod val="115000"/>
                        </a:schemeClr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</a:rPr>
                <a:t>建立销售渠道</a:t>
              </a:r>
            </a:p>
          </p:txBody>
        </p:sp>
        <p:sp>
          <p:nvSpPr>
            <p:cNvPr id="69" name="文本框 3"/>
            <p:cNvSpPr txBox="1"/>
            <p:nvPr/>
          </p:nvSpPr>
          <p:spPr>
            <a:xfrm rot="2715363">
              <a:off x="5793586" y="2546565"/>
              <a:ext cx="1210588" cy="40011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defRPr sz="3200" b="1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3">
                          <a:shade val="100000"/>
                          <a:satMod val="115000"/>
                        </a:schemeClr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</a:rPr>
                <a:t>培养人才</a:t>
              </a:r>
            </a:p>
          </p:txBody>
        </p:sp>
        <p:sp>
          <p:nvSpPr>
            <p:cNvPr id="78" name="Freeform 17"/>
            <p:cNvSpPr>
              <a:spLocks noEditPoints="1"/>
            </p:cNvSpPr>
            <p:nvPr/>
          </p:nvSpPr>
          <p:spPr bwMode="auto">
            <a:xfrm>
              <a:off x="6496491" y="2176262"/>
              <a:ext cx="407881" cy="436180"/>
            </a:xfrm>
            <a:custGeom>
              <a:gdLst>
                <a:gd name="T0" fmla="*/ 224 w 593"/>
                <a:gd name="T1" fmla="*/ 394 h 633"/>
                <a:gd name="T2" fmla="*/ 213 w 593"/>
                <a:gd name="T3" fmla="*/ 358 h 633"/>
                <a:gd name="T4" fmla="*/ 259 w 593"/>
                <a:gd name="T5" fmla="*/ 173 h 633"/>
                <a:gd name="T6" fmla="*/ 307 w 593"/>
                <a:gd name="T7" fmla="*/ 323 h 633"/>
                <a:gd name="T8" fmla="*/ 367 w 593"/>
                <a:gd name="T9" fmla="*/ 149 h 633"/>
                <a:gd name="T10" fmla="*/ 234 w 593"/>
                <a:gd name="T11" fmla="*/ 296 h 633"/>
                <a:gd name="T12" fmla="*/ 223 w 593"/>
                <a:gd name="T13" fmla="*/ 315 h 633"/>
                <a:gd name="T14" fmla="*/ 304 w 593"/>
                <a:gd name="T15" fmla="*/ 363 h 633"/>
                <a:gd name="T16" fmla="*/ 391 w 593"/>
                <a:gd name="T17" fmla="*/ 127 h 633"/>
                <a:gd name="T18" fmla="*/ 395 w 593"/>
                <a:gd name="T19" fmla="*/ 81 h 633"/>
                <a:gd name="T20" fmla="*/ 391 w 593"/>
                <a:gd name="T21" fmla="*/ 127 h 633"/>
                <a:gd name="T22" fmla="*/ 463 w 593"/>
                <a:gd name="T23" fmla="*/ 149 h 633"/>
                <a:gd name="T24" fmla="*/ 417 w 593"/>
                <a:gd name="T25" fmla="*/ 154 h 633"/>
                <a:gd name="T26" fmla="*/ 338 w 593"/>
                <a:gd name="T27" fmla="*/ 107 h 633"/>
                <a:gd name="T28" fmla="*/ 319 w 593"/>
                <a:gd name="T29" fmla="*/ 65 h 633"/>
                <a:gd name="T30" fmla="*/ 338 w 593"/>
                <a:gd name="T31" fmla="*/ 107 h 633"/>
                <a:gd name="T32" fmla="*/ 261 w 593"/>
                <a:gd name="T33" fmla="*/ 79 h 633"/>
                <a:gd name="T34" fmla="*/ 266 w 593"/>
                <a:gd name="T35" fmla="*/ 125 h 633"/>
                <a:gd name="T36" fmla="*/ 435 w 593"/>
                <a:gd name="T37" fmla="*/ 226 h 633"/>
                <a:gd name="T38" fmla="*/ 477 w 593"/>
                <a:gd name="T39" fmla="*/ 207 h 633"/>
                <a:gd name="T40" fmla="*/ 435 w 593"/>
                <a:gd name="T41" fmla="*/ 226 h 633"/>
                <a:gd name="T42" fmla="*/ 218 w 593"/>
                <a:gd name="T43" fmla="*/ 324 h 633"/>
                <a:gd name="T44" fmla="*/ 206 w 593"/>
                <a:gd name="T45" fmla="*/ 344 h 633"/>
                <a:gd name="T46" fmla="*/ 288 w 593"/>
                <a:gd name="T47" fmla="*/ 391 h 633"/>
                <a:gd name="T48" fmla="*/ 216 w 593"/>
                <a:gd name="T49" fmla="*/ 633 h 633"/>
                <a:gd name="T50" fmla="*/ 231 w 593"/>
                <a:gd name="T51" fmla="*/ 37 h 633"/>
                <a:gd name="T52" fmla="*/ 564 w 593"/>
                <a:gd name="T53" fmla="*/ 180 h 633"/>
                <a:gd name="T54" fmla="*/ 569 w 593"/>
                <a:gd name="T55" fmla="*/ 276 h 633"/>
                <a:gd name="T56" fmla="*/ 586 w 593"/>
                <a:gd name="T57" fmla="*/ 396 h 633"/>
                <a:gd name="T58" fmla="*/ 565 w 593"/>
                <a:gd name="T59" fmla="*/ 498 h 633"/>
                <a:gd name="T60" fmla="*/ 442 w 593"/>
                <a:gd name="T61" fmla="*/ 526 h 633"/>
                <a:gd name="T62" fmla="*/ 216 w 593"/>
                <a:gd name="T63" fmla="*/ 633 h 6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3" h="633">
                  <a:moveTo>
                    <a:pt x="213" y="358"/>
                  </a:moveTo>
                  <a:cubicBezTo>
                    <a:pt x="207" y="371"/>
                    <a:pt x="212" y="387"/>
                    <a:pt x="224" y="394"/>
                  </a:cubicBezTo>
                  <a:cubicBezTo>
                    <a:pt x="235" y="400"/>
                    <a:pt x="248" y="398"/>
                    <a:pt x="257" y="391"/>
                  </a:cubicBezTo>
                  <a:lnTo>
                    <a:pt x="213" y="358"/>
                  </a:lnTo>
                  <a:close/>
                  <a:moveTo>
                    <a:pt x="367" y="149"/>
                  </a:moveTo>
                  <a:cubicBezTo>
                    <a:pt x="328" y="126"/>
                    <a:pt x="279" y="137"/>
                    <a:pt x="259" y="173"/>
                  </a:cubicBezTo>
                  <a:cubicBezTo>
                    <a:pt x="238" y="210"/>
                    <a:pt x="265" y="250"/>
                    <a:pt x="246" y="288"/>
                  </a:cubicBezTo>
                  <a:lnTo>
                    <a:pt x="307" y="323"/>
                  </a:lnTo>
                  <a:cubicBezTo>
                    <a:pt x="330" y="288"/>
                    <a:pt x="380" y="291"/>
                    <a:pt x="401" y="255"/>
                  </a:cubicBezTo>
                  <a:cubicBezTo>
                    <a:pt x="421" y="219"/>
                    <a:pt x="406" y="172"/>
                    <a:pt x="367" y="149"/>
                  </a:cubicBezTo>
                  <a:close/>
                  <a:moveTo>
                    <a:pt x="301" y="346"/>
                  </a:moveTo>
                  <a:lnTo>
                    <a:pt x="234" y="296"/>
                  </a:lnTo>
                  <a:cubicBezTo>
                    <a:pt x="229" y="292"/>
                    <a:pt x="223" y="293"/>
                    <a:pt x="219" y="299"/>
                  </a:cubicBezTo>
                  <a:cubicBezTo>
                    <a:pt x="216" y="304"/>
                    <a:pt x="218" y="312"/>
                    <a:pt x="223" y="315"/>
                  </a:cubicBezTo>
                  <a:lnTo>
                    <a:pt x="289" y="366"/>
                  </a:lnTo>
                  <a:cubicBezTo>
                    <a:pt x="295" y="370"/>
                    <a:pt x="301" y="368"/>
                    <a:pt x="304" y="363"/>
                  </a:cubicBezTo>
                  <a:cubicBezTo>
                    <a:pt x="307" y="357"/>
                    <a:pt x="306" y="350"/>
                    <a:pt x="301" y="346"/>
                  </a:cubicBezTo>
                  <a:close/>
                  <a:moveTo>
                    <a:pt x="391" y="127"/>
                  </a:moveTo>
                  <a:lnTo>
                    <a:pt x="412" y="90"/>
                  </a:lnTo>
                  <a:lnTo>
                    <a:pt x="395" y="81"/>
                  </a:lnTo>
                  <a:lnTo>
                    <a:pt x="374" y="117"/>
                  </a:lnTo>
                  <a:lnTo>
                    <a:pt x="391" y="127"/>
                  </a:lnTo>
                  <a:close/>
                  <a:moveTo>
                    <a:pt x="426" y="170"/>
                  </a:moveTo>
                  <a:lnTo>
                    <a:pt x="463" y="149"/>
                  </a:lnTo>
                  <a:lnTo>
                    <a:pt x="453" y="133"/>
                  </a:lnTo>
                  <a:lnTo>
                    <a:pt x="417" y="154"/>
                  </a:lnTo>
                  <a:lnTo>
                    <a:pt x="426" y="170"/>
                  </a:lnTo>
                  <a:close/>
                  <a:moveTo>
                    <a:pt x="338" y="107"/>
                  </a:moveTo>
                  <a:lnTo>
                    <a:pt x="338" y="65"/>
                  </a:lnTo>
                  <a:lnTo>
                    <a:pt x="319" y="65"/>
                  </a:lnTo>
                  <a:lnTo>
                    <a:pt x="319" y="107"/>
                  </a:lnTo>
                  <a:lnTo>
                    <a:pt x="338" y="107"/>
                  </a:lnTo>
                  <a:close/>
                  <a:moveTo>
                    <a:pt x="282" y="116"/>
                  </a:moveTo>
                  <a:lnTo>
                    <a:pt x="261" y="79"/>
                  </a:lnTo>
                  <a:lnTo>
                    <a:pt x="245" y="89"/>
                  </a:lnTo>
                  <a:lnTo>
                    <a:pt x="266" y="125"/>
                  </a:lnTo>
                  <a:lnTo>
                    <a:pt x="282" y="116"/>
                  </a:lnTo>
                  <a:close/>
                  <a:moveTo>
                    <a:pt x="435" y="226"/>
                  </a:moveTo>
                  <a:lnTo>
                    <a:pt x="477" y="226"/>
                  </a:lnTo>
                  <a:lnTo>
                    <a:pt x="477" y="207"/>
                  </a:lnTo>
                  <a:lnTo>
                    <a:pt x="436" y="207"/>
                  </a:lnTo>
                  <a:lnTo>
                    <a:pt x="435" y="226"/>
                  </a:lnTo>
                  <a:close/>
                  <a:moveTo>
                    <a:pt x="284" y="375"/>
                  </a:moveTo>
                  <a:lnTo>
                    <a:pt x="218" y="324"/>
                  </a:lnTo>
                  <a:cubicBezTo>
                    <a:pt x="213" y="320"/>
                    <a:pt x="206" y="322"/>
                    <a:pt x="203" y="327"/>
                  </a:cubicBezTo>
                  <a:cubicBezTo>
                    <a:pt x="200" y="333"/>
                    <a:pt x="201" y="340"/>
                    <a:pt x="206" y="344"/>
                  </a:cubicBezTo>
                  <a:lnTo>
                    <a:pt x="273" y="394"/>
                  </a:lnTo>
                  <a:cubicBezTo>
                    <a:pt x="278" y="398"/>
                    <a:pt x="285" y="397"/>
                    <a:pt x="288" y="391"/>
                  </a:cubicBezTo>
                  <a:cubicBezTo>
                    <a:pt x="291" y="386"/>
                    <a:pt x="289" y="378"/>
                    <a:pt x="284" y="375"/>
                  </a:cubicBezTo>
                  <a:close/>
                  <a:moveTo>
                    <a:pt x="216" y="633"/>
                  </a:moveTo>
                  <a:cubicBezTo>
                    <a:pt x="223" y="583"/>
                    <a:pt x="223" y="530"/>
                    <a:pt x="210" y="483"/>
                  </a:cubicBezTo>
                  <a:cubicBezTo>
                    <a:pt x="0" y="365"/>
                    <a:pt x="55" y="92"/>
                    <a:pt x="231" y="37"/>
                  </a:cubicBezTo>
                  <a:cubicBezTo>
                    <a:pt x="324" y="0"/>
                    <a:pt x="450" y="22"/>
                    <a:pt x="533" y="105"/>
                  </a:cubicBezTo>
                  <a:cubicBezTo>
                    <a:pt x="593" y="165"/>
                    <a:pt x="564" y="180"/>
                    <a:pt x="564" y="180"/>
                  </a:cubicBezTo>
                  <a:lnTo>
                    <a:pt x="551" y="187"/>
                  </a:lnTo>
                  <a:cubicBezTo>
                    <a:pt x="558" y="216"/>
                    <a:pt x="571" y="268"/>
                    <a:pt x="569" y="276"/>
                  </a:cubicBezTo>
                  <a:cubicBezTo>
                    <a:pt x="567" y="285"/>
                    <a:pt x="556" y="295"/>
                    <a:pt x="556" y="295"/>
                  </a:cubicBezTo>
                  <a:lnTo>
                    <a:pt x="586" y="396"/>
                  </a:lnTo>
                  <a:lnTo>
                    <a:pt x="559" y="407"/>
                  </a:lnTo>
                  <a:cubicBezTo>
                    <a:pt x="565" y="439"/>
                    <a:pt x="568" y="466"/>
                    <a:pt x="565" y="498"/>
                  </a:cubicBezTo>
                  <a:cubicBezTo>
                    <a:pt x="565" y="503"/>
                    <a:pt x="547" y="519"/>
                    <a:pt x="532" y="520"/>
                  </a:cubicBezTo>
                  <a:lnTo>
                    <a:pt x="442" y="526"/>
                  </a:lnTo>
                  <a:lnTo>
                    <a:pt x="448" y="633"/>
                  </a:lnTo>
                  <a:lnTo>
                    <a:pt x="216" y="6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58"/>
          <p:cNvSpPr txBox="1"/>
          <p:nvPr/>
        </p:nvSpPr>
        <p:spPr>
          <a:xfrm>
            <a:off x="8007985" y="2450465"/>
            <a:ext cx="2734310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sp>
        <p:nvSpPr>
          <p:cNvPr id="5" name="文本框 58"/>
          <p:cNvSpPr txBox="1"/>
          <p:nvPr/>
        </p:nvSpPr>
        <p:spPr>
          <a:xfrm>
            <a:off x="8007985" y="4368165"/>
            <a:ext cx="2734310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sp>
        <p:nvSpPr>
          <p:cNvPr id="6" name="文本框 58"/>
          <p:cNvSpPr txBox="1"/>
          <p:nvPr/>
        </p:nvSpPr>
        <p:spPr>
          <a:xfrm>
            <a:off x="1201420" y="2459990"/>
            <a:ext cx="2734310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sp>
        <p:nvSpPr>
          <p:cNvPr id="7" name="文本框 58"/>
          <p:cNvSpPr txBox="1"/>
          <p:nvPr/>
        </p:nvSpPr>
        <p:spPr>
          <a:xfrm>
            <a:off x="1201420" y="4718685"/>
            <a:ext cx="2734310" cy="65024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语言简洁生动，将每页字数控制在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</a:t>
            </a:r>
          </a:p>
        </p:txBody>
      </p:sp>
      <p:pic>
        <p:nvPicPr>
          <p:cNvPr id="8" name="图片 7" descr="ac6faeeb8aceebc365a8a4dfc0b16be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6365" y="3001010"/>
            <a:ext cx="1367155" cy="136715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19100" y="382905"/>
            <a:ext cx="11370310" cy="6060440"/>
          </a:xfrm>
          <a:prstGeom prst="rect">
            <a:avLst/>
          </a:prstGeom>
          <a:noFill/>
          <a:ln>
            <a:gradFill>
              <a:gsLst>
                <a:gs pos="0">
                  <a:srgbClr val="F2DA9B"/>
                </a:gs>
                <a:gs pos="83000">
                  <a:srgbClr val="B78B4A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70" grpId="0"/>
      <p:bldP spid="72" grpId="0"/>
      <p:bldP spid="74" grpId="0"/>
      <p:bldP spid="76" grpId="0"/>
      <p:bldP spid="2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0110"/>
            <a:ext cx="12191365" cy="3432810"/>
          </a:xfrm>
          <a:prstGeom prst="rect">
            <a:avLst/>
          </a:prstGeom>
        </p:spPr>
      </p:pic>
      <p:pic>
        <p:nvPicPr>
          <p:cNvPr id="5" name="图片 4" descr="右边的花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4365" y="4465"/>
            <a:ext cx="5096216" cy="2768166"/>
          </a:xfrm>
          <a:prstGeom prst="rect">
            <a:avLst/>
          </a:prstGeom>
        </p:spPr>
      </p:pic>
      <p:pic>
        <p:nvPicPr>
          <p:cNvPr id="6" name="图片 5" descr="左花纹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" y="3420423"/>
            <a:ext cx="3107449" cy="3309750"/>
          </a:xfrm>
          <a:prstGeom prst="rect">
            <a:avLst/>
          </a:prstGeom>
        </p:spPr>
      </p:pic>
      <p:pic>
        <p:nvPicPr>
          <p:cNvPr id="7" name="图片 6" descr="右边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65688" y="1457356"/>
            <a:ext cx="1125657" cy="1366009"/>
          </a:xfrm>
          <a:prstGeom prst="rect">
            <a:avLst/>
          </a:prstGeom>
        </p:spPr>
      </p:pic>
      <p:pic>
        <p:nvPicPr>
          <p:cNvPr id="9" name="图片 8" descr="左边云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483" y="103892"/>
            <a:ext cx="1888568" cy="1192246"/>
          </a:xfrm>
          <a:prstGeom prst="rect">
            <a:avLst/>
          </a:prstGeom>
        </p:spPr>
      </p:pic>
      <p:pic>
        <p:nvPicPr>
          <p:cNvPr id="10" name="图片 9" descr="猪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2346" y="4342844"/>
            <a:ext cx="4833668" cy="2484691"/>
          </a:xfrm>
          <a:prstGeom prst="rect">
            <a:avLst/>
          </a:prstGeom>
        </p:spPr>
      </p:pic>
      <p:pic>
        <p:nvPicPr>
          <p:cNvPr id="20" name="图片 19" descr="69c0891e326f97aaaf8854d700b3c950"/>
          <p:cNvPicPr>
            <a:picLocks noChangeAspect="1"/>
          </p:cNvPicPr>
          <p:nvPr/>
        </p:nvPicPr>
        <p:blipFill>
          <a:blip r:embed="rId8"/>
          <a:srcRect t="25675" b="36007"/>
          <a:stretch>
            <a:fillRect/>
          </a:stretch>
        </p:blipFill>
        <p:spPr>
          <a:xfrm>
            <a:off x="2534285" y="995045"/>
            <a:ext cx="7427144" cy="2846381"/>
          </a:xfrm>
          <a:prstGeom prst="rect">
            <a:avLst/>
          </a:prstGeom>
        </p:spPr>
      </p:pic>
      <p:sp>
        <p:nvSpPr>
          <p:cNvPr id="2" name="文本框 13"/>
          <p:cNvSpPr txBox="1"/>
          <p:nvPr/>
        </p:nvSpPr>
        <p:spPr>
          <a:xfrm>
            <a:off x="4224888" y="3717710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>
                <a:gradFill>
                  <a:gsLst>
                    <a:gs pos="0">
                      <a:srgbClr val="F2DA9B"/>
                    </a:gs>
                    <a:gs pos="0">
                      <a:srgbClr val="F2DA9B"/>
                    </a:gs>
                    <a:gs pos="0">
                      <a:srgbClr val="F2DA9B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感谢聆听！</a:t>
            </a:r>
          </a:p>
        </p:txBody>
      </p:sp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7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7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33a80d0e905b2216f4b5561e2dc8a2b5"/>
          <p:cNvPicPr>
            <a:picLocks noChangeAspect="1"/>
          </p:cNvPicPr>
          <p:nvPr/>
        </p:nvPicPr>
        <p:blipFill>
          <a:blip r:embed="rId2"/>
          <a:srcRect t="57159" b="17481"/>
          <a:stretch>
            <a:fillRect/>
          </a:stretch>
        </p:blipFill>
        <p:spPr>
          <a:xfrm>
            <a:off x="1327785" y="1081405"/>
            <a:ext cx="9520555" cy="4239260"/>
          </a:xfrm>
          <a:prstGeom prst="rect">
            <a:avLst/>
          </a:prstGeom>
        </p:spPr>
      </p:pic>
      <p:sp>
        <p:nvSpPr>
          <p:cNvPr id="3" name="文本框 7"/>
          <p:cNvSpPr txBox="1"/>
          <p:nvPr/>
        </p:nvSpPr>
        <p:spPr>
          <a:xfrm>
            <a:off x="4332753" y="3107979"/>
            <a:ext cx="3877985" cy="83099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8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4" name="矩形 3"/>
          <p:cNvSpPr/>
          <p:nvPr/>
        </p:nvSpPr>
        <p:spPr>
          <a:xfrm>
            <a:off x="4412678" y="3884096"/>
            <a:ext cx="37181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ANNUAL  WORK  SUMMARY</a:t>
            </a:r>
          </a:p>
        </p:txBody>
      </p:sp>
      <p:sp>
        <p:nvSpPr>
          <p:cNvPr id="22" name="文本框 7"/>
          <p:cNvSpPr txBox="1"/>
          <p:nvPr/>
        </p:nvSpPr>
        <p:spPr>
          <a:xfrm>
            <a:off x="5358675" y="2405735"/>
            <a:ext cx="1826141" cy="58477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pic>
        <p:nvPicPr>
          <p:cNvPr id="5" name="图片 4" descr="右边的花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4365" y="4465"/>
            <a:ext cx="5096216" cy="2768166"/>
          </a:xfrm>
          <a:prstGeom prst="rect">
            <a:avLst/>
          </a:prstGeom>
        </p:spPr>
      </p:pic>
      <p:pic>
        <p:nvPicPr>
          <p:cNvPr id="8" name="图片 7" descr="右边云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5688" y="1457356"/>
            <a:ext cx="1125657" cy="1366009"/>
          </a:xfrm>
          <a:prstGeom prst="rect">
            <a:avLst/>
          </a:prstGeom>
        </p:spPr>
      </p:pic>
      <p:pic>
        <p:nvPicPr>
          <p:cNvPr id="9" name="图片 8" descr="左边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483" y="103892"/>
            <a:ext cx="1888568" cy="119224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0" y="4766310"/>
            <a:ext cx="12228195" cy="2086610"/>
            <a:chOff x="0" y="7506"/>
            <a:chExt cx="19257" cy="3286"/>
          </a:xfrm>
        </p:grpSpPr>
        <p:pic>
          <p:nvPicPr>
            <p:cNvPr id="2" name="图片 1" descr="浪花"/>
            <p:cNvPicPr>
              <a:picLocks noChangeAspect="1"/>
            </p:cNvPicPr>
            <p:nvPr/>
          </p:nvPicPr>
          <p:blipFill>
            <a:blip r:embed="rId6"/>
            <a:srcRect l="52905"/>
            <a:stretch>
              <a:fillRect/>
            </a:stretch>
          </p:blipFill>
          <p:spPr>
            <a:xfrm>
              <a:off x="9641" y="7506"/>
              <a:ext cx="9616" cy="3286"/>
            </a:xfrm>
            <a:prstGeom prst="rect">
              <a:avLst/>
            </a:prstGeom>
          </p:spPr>
        </p:pic>
        <p:pic>
          <p:nvPicPr>
            <p:cNvPr id="10" name="图片 9" descr="浪花"/>
            <p:cNvPicPr>
              <a:picLocks noChangeAspect="1"/>
            </p:cNvPicPr>
            <p:nvPr/>
          </p:nvPicPr>
          <p:blipFill>
            <a:blip r:embed="rId6"/>
            <a:srcRect l="52905"/>
            <a:stretch>
              <a:fillRect/>
            </a:stretch>
          </p:blipFill>
          <p:spPr>
            <a:xfrm flipH="1">
              <a:off x="0" y="7506"/>
              <a:ext cx="9640" cy="3286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19100" y="382905"/>
            <a:ext cx="11370310" cy="6060440"/>
          </a:xfrm>
          <a:prstGeom prst="rect">
            <a:avLst/>
          </a:prstGeom>
          <a:noFill/>
          <a:ln>
            <a:gradFill>
              <a:gsLst>
                <a:gs pos="0">
                  <a:srgbClr val="F2DA9B"/>
                </a:gs>
                <a:gs pos="83000">
                  <a:srgbClr val="B78B4A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3"/>
          <p:cNvSpPr txBox="1"/>
          <p:nvPr/>
        </p:nvSpPr>
        <p:spPr>
          <a:xfrm>
            <a:off x="952725" y="586645"/>
            <a:ext cx="312578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● </a:t>
            </a:r>
            <a:r>
              <a:rPr lang="zh-CN" altLang="en-US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年度工作概述</a:t>
            </a:r>
          </a:p>
        </p:txBody>
      </p:sp>
      <p:sp>
        <p:nvSpPr>
          <p:cNvPr id="51" name="文本框 4"/>
          <p:cNvSpPr txBox="1"/>
          <p:nvPr/>
        </p:nvSpPr>
        <p:spPr>
          <a:xfrm>
            <a:off x="5480822" y="1619840"/>
            <a:ext cx="2299023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总体目标顺利完成</a:t>
            </a:r>
          </a:p>
        </p:txBody>
      </p:sp>
      <p:sp>
        <p:nvSpPr>
          <p:cNvPr id="52" name="文本框 5"/>
          <p:cNvSpPr txBox="1"/>
          <p:nvPr/>
        </p:nvSpPr>
        <p:spPr>
          <a:xfrm>
            <a:off x="5518013" y="2023002"/>
            <a:ext cx="5017733" cy="583565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just"/>
            <a:r>
              <a:rPr lang="zh-CN" altLang="en-US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语言描述尽量简洁生动，将每页幻灯片的字数控制在</a:t>
            </a:r>
            <a:r>
              <a:rPr lang="en-US" altLang="zh-CN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</a:p>
        </p:txBody>
      </p:sp>
      <p:sp>
        <p:nvSpPr>
          <p:cNvPr id="53" name="文本框 6"/>
          <p:cNvSpPr txBox="1"/>
          <p:nvPr/>
        </p:nvSpPr>
        <p:spPr>
          <a:xfrm>
            <a:off x="6174543" y="3410846"/>
            <a:ext cx="2299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思想认识不断提高</a:t>
            </a:r>
          </a:p>
        </p:txBody>
      </p:sp>
      <p:sp>
        <p:nvSpPr>
          <p:cNvPr id="54" name="文本框 7"/>
          <p:cNvSpPr txBox="1"/>
          <p:nvPr/>
        </p:nvSpPr>
        <p:spPr>
          <a:xfrm>
            <a:off x="6211734" y="3814008"/>
            <a:ext cx="5017733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adFill>
                  <a:gsLst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just"/>
            <a:r>
              <a:rPr lang="zh-CN" altLang="en-US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语言描述尽量简洁生动，将每页幻灯片的字数控制在</a:t>
            </a:r>
            <a:r>
              <a:rPr lang="en-US" altLang="zh-CN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</a:p>
        </p:txBody>
      </p:sp>
      <p:sp>
        <p:nvSpPr>
          <p:cNvPr id="55" name="文本框 8"/>
          <p:cNvSpPr txBox="1"/>
          <p:nvPr/>
        </p:nvSpPr>
        <p:spPr>
          <a:xfrm>
            <a:off x="5443631" y="5095765"/>
            <a:ext cx="2299023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adFill>
                  <a:gsLst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部门管理逐渐强化</a:t>
            </a:r>
          </a:p>
        </p:txBody>
      </p:sp>
      <p:sp>
        <p:nvSpPr>
          <p:cNvPr id="56" name="文本框 9"/>
          <p:cNvSpPr txBox="1"/>
          <p:nvPr/>
        </p:nvSpPr>
        <p:spPr>
          <a:xfrm>
            <a:off x="5480822" y="5498927"/>
            <a:ext cx="5017733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adFill>
                  <a:gsLst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just"/>
            <a:r>
              <a:rPr lang="zh-CN" altLang="en-US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语言描述尽量简洁生动，将每页幻灯片的字数控制在</a:t>
            </a:r>
            <a:r>
              <a:rPr lang="en-US" altLang="zh-CN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1627187" y="1804521"/>
            <a:ext cx="4300439" cy="4085582"/>
            <a:chOff x="1636712" y="1815316"/>
            <a:chExt cx="4300439" cy="4085582"/>
          </a:xfrm>
        </p:grpSpPr>
        <p:grpSp>
          <p:nvGrpSpPr>
            <p:cNvPr id="58" name="组合 57"/>
            <p:cNvGrpSpPr/>
            <p:nvPr/>
          </p:nvGrpSpPr>
          <p:grpSpPr>
            <a:xfrm>
              <a:off x="1636712" y="1815316"/>
              <a:ext cx="4100925" cy="4085582"/>
              <a:chOff x="1558409" y="2465548"/>
              <a:chExt cx="3257035" cy="3244850"/>
            </a:xfrm>
          </p:grpSpPr>
          <p:sp>
            <p:nvSpPr>
              <p:cNvPr id="104" name="椭圆 103"/>
              <p:cNvSpPr/>
              <p:nvPr/>
            </p:nvSpPr>
            <p:spPr>
              <a:xfrm>
                <a:off x="1570594" y="2465548"/>
                <a:ext cx="3244850" cy="3244850"/>
              </a:xfrm>
              <a:prstGeom prst="ellipse">
                <a:avLst/>
              </a:prstGeom>
              <a:noFill/>
              <a:ln w="57150">
                <a:gradFill>
                  <a:gsLst>
                    <a:gs pos="0">
                      <a:srgbClr val="F2DA9B"/>
                    </a:gs>
                    <a:gs pos="83000">
                      <a:srgbClr val="B78B4A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1558409" y="2817441"/>
                <a:ext cx="2543691" cy="2541064"/>
                <a:chOff x="2271753" y="3149718"/>
                <a:chExt cx="1830347" cy="1828457"/>
              </a:xfrm>
            </p:grpSpPr>
            <p:pic>
              <p:nvPicPr>
                <p:cNvPr id="106" name="图片 105"/>
                <p:cNvPicPr>
                  <a:picLocks noChangeAspect="1"/>
                </p:cNvPicPr>
                <p:nvPr/>
              </p:nvPicPr>
              <p:blipFill>
                <a:blip r:embed="rId2"/>
                <a:srcRect l="17646" r="17646" b="11004"/>
                <a:stretch>
                  <a:fillRect/>
                </a:stretch>
              </p:blipFill>
              <p:spPr>
                <a:xfrm>
                  <a:off x="2273643" y="3149718"/>
                  <a:ext cx="1828457" cy="1828457"/>
                </a:xfrm>
                <a:custGeom>
                  <a:gdLst>
                    <a:gd name="connsiteX0" fmla="*/ 1609725 w 3219450"/>
                    <a:gd name="connsiteY0" fmla="*/ 0 h 3219450"/>
                    <a:gd name="connsiteX1" fmla="*/ 3219450 w 3219450"/>
                    <a:gd name="connsiteY1" fmla="*/ 1609725 h 3219450"/>
                    <a:gd name="connsiteX2" fmla="*/ 1609725 w 3219450"/>
                    <a:gd name="connsiteY2" fmla="*/ 3219450 h 3219450"/>
                    <a:gd name="connsiteX3" fmla="*/ 0 w 3219450"/>
                    <a:gd name="connsiteY3" fmla="*/ 1609725 h 3219450"/>
                    <a:gd name="connsiteX4" fmla="*/ 1609725 w 3219450"/>
                    <a:gd name="connsiteY4" fmla="*/ 0 h 3219450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19450" h="3219450">
                      <a:moveTo>
                        <a:pt x="1609725" y="0"/>
                      </a:moveTo>
                      <a:cubicBezTo>
                        <a:pt x="2498752" y="0"/>
                        <a:pt x="3219450" y="720698"/>
                        <a:pt x="3219450" y="1609725"/>
                      </a:cubicBezTo>
                      <a:cubicBezTo>
                        <a:pt x="3219450" y="2498752"/>
                        <a:pt x="2498752" y="3219450"/>
                        <a:pt x="1609725" y="3219450"/>
                      </a:cubicBezTo>
                      <a:cubicBezTo>
                        <a:pt x="720698" y="3219450"/>
                        <a:pt x="0" y="2498752"/>
                        <a:pt x="0" y="1609725"/>
                      </a:cubicBezTo>
                      <a:cubicBezTo>
                        <a:pt x="0" y="720698"/>
                        <a:pt x="720698" y="0"/>
                        <a:pt x="1609725" y="0"/>
                      </a:cubicBezTo>
                      <a:close/>
                    </a:path>
                  </a:pathLst>
                </a:custGeom>
                <a:ln w="57150">
                  <a:solidFill>
                    <a:schemeClr val="bg1"/>
                  </a:solidFill>
                </a:ln>
              </p:spPr>
            </p:pic>
            <p:sp>
              <p:nvSpPr>
                <p:cNvPr id="107" name="椭圆 106"/>
                <p:cNvSpPr/>
                <p:nvPr/>
              </p:nvSpPr>
              <p:spPr>
                <a:xfrm>
                  <a:off x="2271753" y="3162075"/>
                  <a:ext cx="1816100" cy="1816100"/>
                </a:xfrm>
                <a:prstGeom prst="ellipse">
                  <a:avLst/>
                </a:prstGeom>
                <a:noFill/>
                <a:ln w="38100">
                  <a:gradFill>
                    <a:gsLst>
                      <a:gs pos="0">
                        <a:srgbClr val="F2DA9B"/>
                      </a:gs>
                      <a:gs pos="83000">
                        <a:srgbClr val="B78B4A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91" name="八边形 90"/>
            <p:cNvSpPr/>
            <p:nvPr/>
          </p:nvSpPr>
          <p:spPr>
            <a:xfrm rot="2700000">
              <a:off x="4600847" y="1945294"/>
              <a:ext cx="482804" cy="482804"/>
            </a:xfrm>
            <a:prstGeom prst="octagon">
              <a:avLst/>
            </a:prstGeom>
            <a:gradFill>
              <a:gsLst>
                <a:gs pos="0">
                  <a:srgbClr val="F2DA9B"/>
                </a:gs>
                <a:gs pos="78000">
                  <a:srgbClr val="B78B4A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13"/>
            <p:cNvSpPr>
              <a:spLocks noEditPoints="1"/>
            </p:cNvSpPr>
            <p:nvPr/>
          </p:nvSpPr>
          <p:spPr bwMode="auto">
            <a:xfrm>
              <a:off x="4673610" y="2035625"/>
              <a:ext cx="338327" cy="265753"/>
            </a:xfrm>
            <a:custGeom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7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7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8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3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7"/>
                  </a:lnTo>
                  <a:lnTo>
                    <a:pt x="361" y="427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7"/>
                  </a:lnTo>
                  <a:lnTo>
                    <a:pt x="747" y="427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6"/>
                    <a:pt x="188" y="339"/>
                  </a:cubicBezTo>
                  <a:lnTo>
                    <a:pt x="178" y="365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5"/>
                  </a:lnTo>
                  <a:lnTo>
                    <a:pt x="137" y="339"/>
                  </a:lnTo>
                  <a:cubicBezTo>
                    <a:pt x="135" y="336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八边形 77"/>
            <p:cNvSpPr/>
            <p:nvPr/>
          </p:nvSpPr>
          <p:spPr>
            <a:xfrm rot="2700000">
              <a:off x="5454347" y="3511207"/>
              <a:ext cx="482804" cy="482804"/>
            </a:xfrm>
            <a:prstGeom prst="octagon">
              <a:avLst/>
            </a:prstGeom>
            <a:gradFill>
              <a:gsLst>
                <a:gs pos="0">
                  <a:srgbClr val="F2DA9B"/>
                </a:gs>
                <a:gs pos="78000">
                  <a:srgbClr val="B78B4A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Freeform 17"/>
            <p:cNvSpPr>
              <a:spLocks noEditPoints="1"/>
            </p:cNvSpPr>
            <p:nvPr/>
          </p:nvSpPr>
          <p:spPr bwMode="auto">
            <a:xfrm>
              <a:off x="5542037" y="3599012"/>
              <a:ext cx="272533" cy="291441"/>
            </a:xfrm>
            <a:custGeom>
              <a:gdLst>
                <a:gd name="T0" fmla="*/ 224 w 593"/>
                <a:gd name="T1" fmla="*/ 394 h 633"/>
                <a:gd name="T2" fmla="*/ 213 w 593"/>
                <a:gd name="T3" fmla="*/ 358 h 633"/>
                <a:gd name="T4" fmla="*/ 259 w 593"/>
                <a:gd name="T5" fmla="*/ 173 h 633"/>
                <a:gd name="T6" fmla="*/ 307 w 593"/>
                <a:gd name="T7" fmla="*/ 323 h 633"/>
                <a:gd name="T8" fmla="*/ 367 w 593"/>
                <a:gd name="T9" fmla="*/ 149 h 633"/>
                <a:gd name="T10" fmla="*/ 234 w 593"/>
                <a:gd name="T11" fmla="*/ 296 h 633"/>
                <a:gd name="T12" fmla="*/ 223 w 593"/>
                <a:gd name="T13" fmla="*/ 315 h 633"/>
                <a:gd name="T14" fmla="*/ 304 w 593"/>
                <a:gd name="T15" fmla="*/ 363 h 633"/>
                <a:gd name="T16" fmla="*/ 391 w 593"/>
                <a:gd name="T17" fmla="*/ 127 h 633"/>
                <a:gd name="T18" fmla="*/ 395 w 593"/>
                <a:gd name="T19" fmla="*/ 81 h 633"/>
                <a:gd name="T20" fmla="*/ 391 w 593"/>
                <a:gd name="T21" fmla="*/ 127 h 633"/>
                <a:gd name="T22" fmla="*/ 463 w 593"/>
                <a:gd name="T23" fmla="*/ 149 h 633"/>
                <a:gd name="T24" fmla="*/ 417 w 593"/>
                <a:gd name="T25" fmla="*/ 154 h 633"/>
                <a:gd name="T26" fmla="*/ 338 w 593"/>
                <a:gd name="T27" fmla="*/ 107 h 633"/>
                <a:gd name="T28" fmla="*/ 319 w 593"/>
                <a:gd name="T29" fmla="*/ 65 h 633"/>
                <a:gd name="T30" fmla="*/ 338 w 593"/>
                <a:gd name="T31" fmla="*/ 107 h 633"/>
                <a:gd name="T32" fmla="*/ 261 w 593"/>
                <a:gd name="T33" fmla="*/ 79 h 633"/>
                <a:gd name="T34" fmla="*/ 266 w 593"/>
                <a:gd name="T35" fmla="*/ 125 h 633"/>
                <a:gd name="T36" fmla="*/ 435 w 593"/>
                <a:gd name="T37" fmla="*/ 226 h 633"/>
                <a:gd name="T38" fmla="*/ 477 w 593"/>
                <a:gd name="T39" fmla="*/ 207 h 633"/>
                <a:gd name="T40" fmla="*/ 435 w 593"/>
                <a:gd name="T41" fmla="*/ 226 h 633"/>
                <a:gd name="T42" fmla="*/ 218 w 593"/>
                <a:gd name="T43" fmla="*/ 324 h 633"/>
                <a:gd name="T44" fmla="*/ 206 w 593"/>
                <a:gd name="T45" fmla="*/ 344 h 633"/>
                <a:gd name="T46" fmla="*/ 288 w 593"/>
                <a:gd name="T47" fmla="*/ 391 h 633"/>
                <a:gd name="T48" fmla="*/ 216 w 593"/>
                <a:gd name="T49" fmla="*/ 633 h 633"/>
                <a:gd name="T50" fmla="*/ 231 w 593"/>
                <a:gd name="T51" fmla="*/ 37 h 633"/>
                <a:gd name="T52" fmla="*/ 564 w 593"/>
                <a:gd name="T53" fmla="*/ 180 h 633"/>
                <a:gd name="T54" fmla="*/ 569 w 593"/>
                <a:gd name="T55" fmla="*/ 276 h 633"/>
                <a:gd name="T56" fmla="*/ 586 w 593"/>
                <a:gd name="T57" fmla="*/ 396 h 633"/>
                <a:gd name="T58" fmla="*/ 565 w 593"/>
                <a:gd name="T59" fmla="*/ 498 h 633"/>
                <a:gd name="T60" fmla="*/ 442 w 593"/>
                <a:gd name="T61" fmla="*/ 526 h 633"/>
                <a:gd name="T62" fmla="*/ 216 w 593"/>
                <a:gd name="T63" fmla="*/ 633 h 6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3" h="633">
                  <a:moveTo>
                    <a:pt x="213" y="358"/>
                  </a:moveTo>
                  <a:cubicBezTo>
                    <a:pt x="207" y="371"/>
                    <a:pt x="212" y="387"/>
                    <a:pt x="224" y="394"/>
                  </a:cubicBezTo>
                  <a:cubicBezTo>
                    <a:pt x="235" y="400"/>
                    <a:pt x="248" y="398"/>
                    <a:pt x="257" y="391"/>
                  </a:cubicBezTo>
                  <a:lnTo>
                    <a:pt x="213" y="358"/>
                  </a:lnTo>
                  <a:close/>
                  <a:moveTo>
                    <a:pt x="367" y="149"/>
                  </a:moveTo>
                  <a:cubicBezTo>
                    <a:pt x="328" y="126"/>
                    <a:pt x="279" y="137"/>
                    <a:pt x="259" y="173"/>
                  </a:cubicBezTo>
                  <a:cubicBezTo>
                    <a:pt x="238" y="210"/>
                    <a:pt x="265" y="250"/>
                    <a:pt x="246" y="288"/>
                  </a:cubicBezTo>
                  <a:lnTo>
                    <a:pt x="307" y="323"/>
                  </a:lnTo>
                  <a:cubicBezTo>
                    <a:pt x="330" y="288"/>
                    <a:pt x="380" y="291"/>
                    <a:pt x="401" y="255"/>
                  </a:cubicBezTo>
                  <a:cubicBezTo>
                    <a:pt x="421" y="219"/>
                    <a:pt x="406" y="172"/>
                    <a:pt x="367" y="149"/>
                  </a:cubicBezTo>
                  <a:close/>
                  <a:moveTo>
                    <a:pt x="301" y="346"/>
                  </a:moveTo>
                  <a:lnTo>
                    <a:pt x="234" y="296"/>
                  </a:lnTo>
                  <a:cubicBezTo>
                    <a:pt x="229" y="292"/>
                    <a:pt x="223" y="293"/>
                    <a:pt x="219" y="299"/>
                  </a:cubicBezTo>
                  <a:cubicBezTo>
                    <a:pt x="216" y="304"/>
                    <a:pt x="218" y="312"/>
                    <a:pt x="223" y="315"/>
                  </a:cubicBezTo>
                  <a:lnTo>
                    <a:pt x="289" y="366"/>
                  </a:lnTo>
                  <a:cubicBezTo>
                    <a:pt x="295" y="370"/>
                    <a:pt x="301" y="368"/>
                    <a:pt x="304" y="363"/>
                  </a:cubicBezTo>
                  <a:cubicBezTo>
                    <a:pt x="307" y="357"/>
                    <a:pt x="306" y="350"/>
                    <a:pt x="301" y="346"/>
                  </a:cubicBezTo>
                  <a:close/>
                  <a:moveTo>
                    <a:pt x="391" y="127"/>
                  </a:moveTo>
                  <a:lnTo>
                    <a:pt x="412" y="90"/>
                  </a:lnTo>
                  <a:lnTo>
                    <a:pt x="395" y="81"/>
                  </a:lnTo>
                  <a:lnTo>
                    <a:pt x="374" y="117"/>
                  </a:lnTo>
                  <a:lnTo>
                    <a:pt x="391" y="127"/>
                  </a:lnTo>
                  <a:close/>
                  <a:moveTo>
                    <a:pt x="426" y="170"/>
                  </a:moveTo>
                  <a:lnTo>
                    <a:pt x="463" y="149"/>
                  </a:lnTo>
                  <a:lnTo>
                    <a:pt x="453" y="133"/>
                  </a:lnTo>
                  <a:lnTo>
                    <a:pt x="417" y="154"/>
                  </a:lnTo>
                  <a:lnTo>
                    <a:pt x="426" y="170"/>
                  </a:lnTo>
                  <a:close/>
                  <a:moveTo>
                    <a:pt x="338" y="107"/>
                  </a:moveTo>
                  <a:lnTo>
                    <a:pt x="338" y="65"/>
                  </a:lnTo>
                  <a:lnTo>
                    <a:pt x="319" y="65"/>
                  </a:lnTo>
                  <a:lnTo>
                    <a:pt x="319" y="107"/>
                  </a:lnTo>
                  <a:lnTo>
                    <a:pt x="338" y="107"/>
                  </a:lnTo>
                  <a:close/>
                  <a:moveTo>
                    <a:pt x="282" y="116"/>
                  </a:moveTo>
                  <a:lnTo>
                    <a:pt x="261" y="79"/>
                  </a:lnTo>
                  <a:lnTo>
                    <a:pt x="245" y="89"/>
                  </a:lnTo>
                  <a:lnTo>
                    <a:pt x="266" y="125"/>
                  </a:lnTo>
                  <a:lnTo>
                    <a:pt x="282" y="116"/>
                  </a:lnTo>
                  <a:close/>
                  <a:moveTo>
                    <a:pt x="435" y="226"/>
                  </a:moveTo>
                  <a:lnTo>
                    <a:pt x="477" y="226"/>
                  </a:lnTo>
                  <a:lnTo>
                    <a:pt x="477" y="207"/>
                  </a:lnTo>
                  <a:lnTo>
                    <a:pt x="436" y="207"/>
                  </a:lnTo>
                  <a:lnTo>
                    <a:pt x="435" y="226"/>
                  </a:lnTo>
                  <a:close/>
                  <a:moveTo>
                    <a:pt x="284" y="375"/>
                  </a:moveTo>
                  <a:lnTo>
                    <a:pt x="218" y="324"/>
                  </a:lnTo>
                  <a:cubicBezTo>
                    <a:pt x="213" y="320"/>
                    <a:pt x="206" y="322"/>
                    <a:pt x="203" y="327"/>
                  </a:cubicBezTo>
                  <a:cubicBezTo>
                    <a:pt x="200" y="333"/>
                    <a:pt x="201" y="340"/>
                    <a:pt x="206" y="344"/>
                  </a:cubicBezTo>
                  <a:lnTo>
                    <a:pt x="273" y="394"/>
                  </a:lnTo>
                  <a:cubicBezTo>
                    <a:pt x="278" y="398"/>
                    <a:pt x="285" y="397"/>
                    <a:pt x="288" y="391"/>
                  </a:cubicBezTo>
                  <a:cubicBezTo>
                    <a:pt x="291" y="386"/>
                    <a:pt x="289" y="378"/>
                    <a:pt x="284" y="375"/>
                  </a:cubicBezTo>
                  <a:close/>
                  <a:moveTo>
                    <a:pt x="216" y="633"/>
                  </a:moveTo>
                  <a:cubicBezTo>
                    <a:pt x="223" y="583"/>
                    <a:pt x="223" y="530"/>
                    <a:pt x="210" y="483"/>
                  </a:cubicBezTo>
                  <a:cubicBezTo>
                    <a:pt x="0" y="365"/>
                    <a:pt x="55" y="92"/>
                    <a:pt x="231" y="37"/>
                  </a:cubicBezTo>
                  <a:cubicBezTo>
                    <a:pt x="324" y="0"/>
                    <a:pt x="450" y="22"/>
                    <a:pt x="533" y="105"/>
                  </a:cubicBezTo>
                  <a:cubicBezTo>
                    <a:pt x="593" y="165"/>
                    <a:pt x="564" y="180"/>
                    <a:pt x="564" y="180"/>
                  </a:cubicBezTo>
                  <a:lnTo>
                    <a:pt x="551" y="187"/>
                  </a:lnTo>
                  <a:cubicBezTo>
                    <a:pt x="558" y="216"/>
                    <a:pt x="571" y="268"/>
                    <a:pt x="569" y="276"/>
                  </a:cubicBezTo>
                  <a:cubicBezTo>
                    <a:pt x="567" y="285"/>
                    <a:pt x="556" y="295"/>
                    <a:pt x="556" y="295"/>
                  </a:cubicBezTo>
                  <a:lnTo>
                    <a:pt x="586" y="396"/>
                  </a:lnTo>
                  <a:lnTo>
                    <a:pt x="559" y="407"/>
                  </a:lnTo>
                  <a:cubicBezTo>
                    <a:pt x="565" y="439"/>
                    <a:pt x="568" y="466"/>
                    <a:pt x="565" y="498"/>
                  </a:cubicBezTo>
                  <a:cubicBezTo>
                    <a:pt x="565" y="503"/>
                    <a:pt x="547" y="519"/>
                    <a:pt x="532" y="520"/>
                  </a:cubicBezTo>
                  <a:lnTo>
                    <a:pt x="442" y="526"/>
                  </a:lnTo>
                  <a:lnTo>
                    <a:pt x="448" y="633"/>
                  </a:lnTo>
                  <a:lnTo>
                    <a:pt x="216" y="6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八边形 64"/>
            <p:cNvSpPr/>
            <p:nvPr/>
          </p:nvSpPr>
          <p:spPr>
            <a:xfrm rot="2700000">
              <a:off x="4806836" y="5128995"/>
              <a:ext cx="482804" cy="482804"/>
            </a:xfrm>
            <a:prstGeom prst="octagon">
              <a:avLst/>
            </a:prstGeom>
            <a:gradFill>
              <a:gsLst>
                <a:gs pos="0">
                  <a:srgbClr val="F2DA9B"/>
                </a:gs>
                <a:gs pos="78000">
                  <a:srgbClr val="B78B4A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Freeform 19"/>
            <p:cNvSpPr>
              <a:spLocks noEditPoints="1"/>
            </p:cNvSpPr>
            <p:nvPr/>
          </p:nvSpPr>
          <p:spPr bwMode="auto">
            <a:xfrm>
              <a:off x="4950107" y="5243117"/>
              <a:ext cx="235277" cy="222798"/>
            </a:xfrm>
            <a:custGeom>
              <a:gdLst>
                <a:gd name="T0" fmla="*/ 522 w 638"/>
                <a:gd name="T1" fmla="*/ 59 h 603"/>
                <a:gd name="T2" fmla="*/ 520 w 638"/>
                <a:gd name="T3" fmla="*/ 186 h 603"/>
                <a:gd name="T4" fmla="*/ 301 w 638"/>
                <a:gd name="T5" fmla="*/ 186 h 603"/>
                <a:gd name="T6" fmla="*/ 299 w 638"/>
                <a:gd name="T7" fmla="*/ 129 h 603"/>
                <a:gd name="T8" fmla="*/ 299 w 638"/>
                <a:gd name="T9" fmla="*/ 119 h 603"/>
                <a:gd name="T10" fmla="*/ 301 w 638"/>
                <a:gd name="T11" fmla="*/ 54 h 603"/>
                <a:gd name="T12" fmla="*/ 305 w 638"/>
                <a:gd name="T13" fmla="*/ 27 h 603"/>
                <a:gd name="T14" fmla="*/ 273 w 638"/>
                <a:gd name="T15" fmla="*/ 59 h 603"/>
                <a:gd name="T16" fmla="*/ 263 w 638"/>
                <a:gd name="T17" fmla="*/ 113 h 603"/>
                <a:gd name="T18" fmla="*/ 111 w 638"/>
                <a:gd name="T19" fmla="*/ 94 h 603"/>
                <a:gd name="T20" fmla="*/ 112 w 638"/>
                <a:gd name="T21" fmla="*/ 207 h 603"/>
                <a:gd name="T22" fmla="*/ 117 w 638"/>
                <a:gd name="T23" fmla="*/ 207 h 603"/>
                <a:gd name="T24" fmla="*/ 148 w 638"/>
                <a:gd name="T25" fmla="*/ 339 h 603"/>
                <a:gd name="T26" fmla="*/ 155 w 638"/>
                <a:gd name="T27" fmla="*/ 339 h 603"/>
                <a:gd name="T28" fmla="*/ 185 w 638"/>
                <a:gd name="T29" fmla="*/ 223 h 603"/>
                <a:gd name="T30" fmla="*/ 185 w 638"/>
                <a:gd name="T31" fmla="*/ 127 h 603"/>
                <a:gd name="T32" fmla="*/ 263 w 638"/>
                <a:gd name="T33" fmla="*/ 136 h 603"/>
                <a:gd name="T34" fmla="*/ 282 w 638"/>
                <a:gd name="T35" fmla="*/ 204 h 603"/>
                <a:gd name="T36" fmla="*/ 305 w 638"/>
                <a:gd name="T37" fmla="*/ 214 h 603"/>
                <a:gd name="T38" fmla="*/ 539 w 638"/>
                <a:gd name="T39" fmla="*/ 204 h 603"/>
                <a:gd name="T40" fmla="*/ 539 w 638"/>
                <a:gd name="T41" fmla="*/ 36 h 603"/>
                <a:gd name="T42" fmla="*/ 520 w 638"/>
                <a:gd name="T43" fmla="*/ 221 h 603"/>
                <a:gd name="T44" fmla="*/ 523 w 638"/>
                <a:gd name="T45" fmla="*/ 341 h 603"/>
                <a:gd name="T46" fmla="*/ 367 w 638"/>
                <a:gd name="T47" fmla="*/ 249 h 603"/>
                <a:gd name="T48" fmla="*/ 334 w 638"/>
                <a:gd name="T49" fmla="*/ 249 h 603"/>
                <a:gd name="T50" fmla="*/ 520 w 638"/>
                <a:gd name="T51" fmla="*/ 221 h 603"/>
                <a:gd name="T52" fmla="*/ 158 w 638"/>
                <a:gd name="T53" fmla="*/ 438 h 603"/>
                <a:gd name="T54" fmla="*/ 113 w 638"/>
                <a:gd name="T55" fmla="*/ 373 h 603"/>
                <a:gd name="T56" fmla="*/ 361 w 638"/>
                <a:gd name="T57" fmla="*/ 438 h 603"/>
                <a:gd name="T58" fmla="*/ 316 w 638"/>
                <a:gd name="T59" fmla="*/ 373 h 603"/>
                <a:gd name="T60" fmla="*/ 567 w 638"/>
                <a:gd name="T61" fmla="*/ 438 h 603"/>
                <a:gd name="T62" fmla="*/ 522 w 638"/>
                <a:gd name="T63" fmla="*/ 373 h 603"/>
                <a:gd name="T64" fmla="*/ 200 w 638"/>
                <a:gd name="T65" fmla="*/ 487 h 603"/>
                <a:gd name="T66" fmla="*/ 221 w 638"/>
                <a:gd name="T67" fmla="*/ 527 h 603"/>
                <a:gd name="T68" fmla="*/ 265 w 638"/>
                <a:gd name="T69" fmla="*/ 448 h 603"/>
                <a:gd name="T70" fmla="*/ 403 w 638"/>
                <a:gd name="T71" fmla="*/ 527 h 603"/>
                <a:gd name="T72" fmla="*/ 433 w 638"/>
                <a:gd name="T73" fmla="*/ 527 h 603"/>
                <a:gd name="T74" fmla="*/ 570 w 638"/>
                <a:gd name="T75" fmla="*/ 448 h 603"/>
                <a:gd name="T76" fmla="*/ 614 w 638"/>
                <a:gd name="T77" fmla="*/ 527 h 603"/>
                <a:gd name="T78" fmla="*/ 638 w 638"/>
                <a:gd name="T79" fmla="*/ 549 h 603"/>
                <a:gd name="T80" fmla="*/ 608 w 638"/>
                <a:gd name="T81" fmla="*/ 549 h 603"/>
                <a:gd name="T82" fmla="*/ 433 w 638"/>
                <a:gd name="T83" fmla="*/ 549 h 603"/>
                <a:gd name="T84" fmla="*/ 403 w 638"/>
                <a:gd name="T85" fmla="*/ 549 h 603"/>
                <a:gd name="T86" fmla="*/ 227 w 638"/>
                <a:gd name="T87" fmla="*/ 549 h 603"/>
                <a:gd name="T88" fmla="*/ 200 w 638"/>
                <a:gd name="T89" fmla="*/ 549 h 603"/>
                <a:gd name="T90" fmla="*/ 24 w 638"/>
                <a:gd name="T91" fmla="*/ 549 h 603"/>
                <a:gd name="T92" fmla="*/ 24 w 638"/>
                <a:gd name="T93" fmla="*/ 527 h 603"/>
                <a:gd name="T94" fmla="*/ 152 w 638"/>
                <a:gd name="T95" fmla="*/ 0 h 603"/>
                <a:gd name="T96" fmla="*/ 108 w 638"/>
                <a:gd name="T97" fmla="*/ 44 h 6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603">
                  <a:moveTo>
                    <a:pt x="516" y="53"/>
                  </a:moveTo>
                  <a:cubicBezTo>
                    <a:pt x="517" y="53"/>
                    <a:pt x="519" y="53"/>
                    <a:pt x="520" y="54"/>
                  </a:cubicBezTo>
                  <a:cubicBezTo>
                    <a:pt x="522" y="56"/>
                    <a:pt x="522" y="57"/>
                    <a:pt x="522" y="59"/>
                  </a:cubicBezTo>
                  <a:lnTo>
                    <a:pt x="522" y="181"/>
                  </a:lnTo>
                  <a:cubicBezTo>
                    <a:pt x="522" y="183"/>
                    <a:pt x="522" y="185"/>
                    <a:pt x="520" y="186"/>
                  </a:cubicBezTo>
                  <a:lnTo>
                    <a:pt x="520" y="186"/>
                  </a:lnTo>
                  <a:cubicBezTo>
                    <a:pt x="519" y="187"/>
                    <a:pt x="517" y="188"/>
                    <a:pt x="516" y="188"/>
                  </a:cubicBezTo>
                  <a:lnTo>
                    <a:pt x="305" y="188"/>
                  </a:lnTo>
                  <a:cubicBezTo>
                    <a:pt x="303" y="188"/>
                    <a:pt x="302" y="187"/>
                    <a:pt x="301" y="186"/>
                  </a:cubicBezTo>
                  <a:lnTo>
                    <a:pt x="300" y="186"/>
                  </a:lnTo>
                  <a:cubicBezTo>
                    <a:pt x="299" y="185"/>
                    <a:pt x="299" y="183"/>
                    <a:pt x="299" y="181"/>
                  </a:cubicBezTo>
                  <a:lnTo>
                    <a:pt x="299" y="129"/>
                  </a:lnTo>
                  <a:lnTo>
                    <a:pt x="403" y="107"/>
                  </a:lnTo>
                  <a:lnTo>
                    <a:pt x="403" y="105"/>
                  </a:lnTo>
                  <a:lnTo>
                    <a:pt x="299" y="119"/>
                  </a:lnTo>
                  <a:lnTo>
                    <a:pt x="299" y="59"/>
                  </a:lnTo>
                  <a:cubicBezTo>
                    <a:pt x="299" y="57"/>
                    <a:pt x="299" y="56"/>
                    <a:pt x="300" y="54"/>
                  </a:cubicBezTo>
                  <a:lnTo>
                    <a:pt x="301" y="54"/>
                  </a:lnTo>
                  <a:cubicBezTo>
                    <a:pt x="302" y="53"/>
                    <a:pt x="303" y="53"/>
                    <a:pt x="305" y="53"/>
                  </a:cubicBezTo>
                  <a:lnTo>
                    <a:pt x="516" y="53"/>
                  </a:lnTo>
                  <a:close/>
                  <a:moveTo>
                    <a:pt x="305" y="27"/>
                  </a:moveTo>
                  <a:cubicBezTo>
                    <a:pt x="296" y="27"/>
                    <a:pt x="288" y="30"/>
                    <a:pt x="282" y="36"/>
                  </a:cubicBezTo>
                  <a:lnTo>
                    <a:pt x="282" y="36"/>
                  </a:lnTo>
                  <a:cubicBezTo>
                    <a:pt x="276" y="42"/>
                    <a:pt x="273" y="50"/>
                    <a:pt x="273" y="59"/>
                  </a:cubicBezTo>
                  <a:lnTo>
                    <a:pt x="273" y="122"/>
                  </a:lnTo>
                  <a:lnTo>
                    <a:pt x="263" y="124"/>
                  </a:lnTo>
                  <a:lnTo>
                    <a:pt x="263" y="113"/>
                  </a:lnTo>
                  <a:lnTo>
                    <a:pt x="217" y="113"/>
                  </a:lnTo>
                  <a:lnTo>
                    <a:pt x="185" y="94"/>
                  </a:lnTo>
                  <a:lnTo>
                    <a:pt x="111" y="94"/>
                  </a:lnTo>
                  <a:cubicBezTo>
                    <a:pt x="96" y="94"/>
                    <a:pt x="84" y="106"/>
                    <a:pt x="84" y="121"/>
                  </a:cubicBezTo>
                  <a:lnTo>
                    <a:pt x="84" y="207"/>
                  </a:lnTo>
                  <a:lnTo>
                    <a:pt x="112" y="207"/>
                  </a:lnTo>
                  <a:lnTo>
                    <a:pt x="112" y="144"/>
                  </a:lnTo>
                  <a:lnTo>
                    <a:pt x="117" y="144"/>
                  </a:lnTo>
                  <a:lnTo>
                    <a:pt x="117" y="207"/>
                  </a:lnTo>
                  <a:lnTo>
                    <a:pt x="117" y="223"/>
                  </a:lnTo>
                  <a:lnTo>
                    <a:pt x="117" y="339"/>
                  </a:lnTo>
                  <a:lnTo>
                    <a:pt x="148" y="339"/>
                  </a:lnTo>
                  <a:lnTo>
                    <a:pt x="148" y="243"/>
                  </a:lnTo>
                  <a:lnTo>
                    <a:pt x="155" y="243"/>
                  </a:lnTo>
                  <a:lnTo>
                    <a:pt x="155" y="339"/>
                  </a:lnTo>
                  <a:lnTo>
                    <a:pt x="185" y="339"/>
                  </a:lnTo>
                  <a:lnTo>
                    <a:pt x="185" y="322"/>
                  </a:lnTo>
                  <a:lnTo>
                    <a:pt x="185" y="223"/>
                  </a:lnTo>
                  <a:lnTo>
                    <a:pt x="185" y="207"/>
                  </a:lnTo>
                  <a:lnTo>
                    <a:pt x="185" y="144"/>
                  </a:lnTo>
                  <a:lnTo>
                    <a:pt x="185" y="127"/>
                  </a:lnTo>
                  <a:lnTo>
                    <a:pt x="217" y="144"/>
                  </a:lnTo>
                  <a:lnTo>
                    <a:pt x="263" y="144"/>
                  </a:lnTo>
                  <a:lnTo>
                    <a:pt x="263" y="136"/>
                  </a:lnTo>
                  <a:lnTo>
                    <a:pt x="273" y="134"/>
                  </a:lnTo>
                  <a:lnTo>
                    <a:pt x="273" y="181"/>
                  </a:lnTo>
                  <a:cubicBezTo>
                    <a:pt x="273" y="190"/>
                    <a:pt x="276" y="198"/>
                    <a:pt x="282" y="204"/>
                  </a:cubicBezTo>
                  <a:lnTo>
                    <a:pt x="282" y="204"/>
                  </a:lnTo>
                  <a:lnTo>
                    <a:pt x="282" y="204"/>
                  </a:lnTo>
                  <a:cubicBezTo>
                    <a:pt x="288" y="210"/>
                    <a:pt x="296" y="214"/>
                    <a:pt x="305" y="214"/>
                  </a:cubicBezTo>
                  <a:lnTo>
                    <a:pt x="516" y="214"/>
                  </a:lnTo>
                  <a:cubicBezTo>
                    <a:pt x="525" y="214"/>
                    <a:pt x="533" y="210"/>
                    <a:pt x="539" y="204"/>
                  </a:cubicBezTo>
                  <a:lnTo>
                    <a:pt x="539" y="204"/>
                  </a:lnTo>
                  <a:cubicBezTo>
                    <a:pt x="545" y="198"/>
                    <a:pt x="548" y="190"/>
                    <a:pt x="548" y="181"/>
                  </a:cubicBezTo>
                  <a:lnTo>
                    <a:pt x="548" y="59"/>
                  </a:lnTo>
                  <a:cubicBezTo>
                    <a:pt x="548" y="50"/>
                    <a:pt x="545" y="42"/>
                    <a:pt x="539" y="36"/>
                  </a:cubicBezTo>
                  <a:cubicBezTo>
                    <a:pt x="533" y="30"/>
                    <a:pt x="525" y="27"/>
                    <a:pt x="516" y="27"/>
                  </a:cubicBezTo>
                  <a:lnTo>
                    <a:pt x="305" y="27"/>
                  </a:lnTo>
                  <a:close/>
                  <a:moveTo>
                    <a:pt x="520" y="221"/>
                  </a:moveTo>
                  <a:lnTo>
                    <a:pt x="520" y="249"/>
                  </a:lnTo>
                  <a:lnTo>
                    <a:pt x="497" y="249"/>
                  </a:lnTo>
                  <a:lnTo>
                    <a:pt x="523" y="341"/>
                  </a:lnTo>
                  <a:lnTo>
                    <a:pt x="490" y="341"/>
                  </a:lnTo>
                  <a:lnTo>
                    <a:pt x="464" y="249"/>
                  </a:lnTo>
                  <a:lnTo>
                    <a:pt x="367" y="249"/>
                  </a:lnTo>
                  <a:lnTo>
                    <a:pt x="341" y="341"/>
                  </a:lnTo>
                  <a:lnTo>
                    <a:pt x="308" y="341"/>
                  </a:lnTo>
                  <a:lnTo>
                    <a:pt x="334" y="249"/>
                  </a:lnTo>
                  <a:lnTo>
                    <a:pt x="306" y="249"/>
                  </a:lnTo>
                  <a:lnTo>
                    <a:pt x="306" y="221"/>
                  </a:lnTo>
                  <a:lnTo>
                    <a:pt x="520" y="221"/>
                  </a:lnTo>
                  <a:close/>
                  <a:moveTo>
                    <a:pt x="113" y="373"/>
                  </a:moveTo>
                  <a:cubicBezTo>
                    <a:pt x="139" y="373"/>
                    <a:pt x="161" y="394"/>
                    <a:pt x="161" y="421"/>
                  </a:cubicBezTo>
                  <a:cubicBezTo>
                    <a:pt x="161" y="427"/>
                    <a:pt x="160" y="433"/>
                    <a:pt x="158" y="438"/>
                  </a:cubicBezTo>
                  <a:lnTo>
                    <a:pt x="68" y="438"/>
                  </a:lnTo>
                  <a:cubicBezTo>
                    <a:pt x="66" y="433"/>
                    <a:pt x="65" y="427"/>
                    <a:pt x="65" y="421"/>
                  </a:cubicBezTo>
                  <a:cubicBezTo>
                    <a:pt x="65" y="394"/>
                    <a:pt x="86" y="373"/>
                    <a:pt x="113" y="373"/>
                  </a:cubicBezTo>
                  <a:close/>
                  <a:moveTo>
                    <a:pt x="316" y="373"/>
                  </a:moveTo>
                  <a:cubicBezTo>
                    <a:pt x="342" y="373"/>
                    <a:pt x="364" y="394"/>
                    <a:pt x="364" y="421"/>
                  </a:cubicBezTo>
                  <a:cubicBezTo>
                    <a:pt x="364" y="427"/>
                    <a:pt x="363" y="433"/>
                    <a:pt x="361" y="438"/>
                  </a:cubicBezTo>
                  <a:lnTo>
                    <a:pt x="271" y="438"/>
                  </a:lnTo>
                  <a:cubicBezTo>
                    <a:pt x="269" y="433"/>
                    <a:pt x="268" y="427"/>
                    <a:pt x="268" y="421"/>
                  </a:cubicBezTo>
                  <a:cubicBezTo>
                    <a:pt x="268" y="394"/>
                    <a:pt x="289" y="373"/>
                    <a:pt x="316" y="373"/>
                  </a:cubicBezTo>
                  <a:close/>
                  <a:moveTo>
                    <a:pt x="522" y="373"/>
                  </a:moveTo>
                  <a:cubicBezTo>
                    <a:pt x="548" y="373"/>
                    <a:pt x="570" y="394"/>
                    <a:pt x="570" y="421"/>
                  </a:cubicBezTo>
                  <a:cubicBezTo>
                    <a:pt x="570" y="427"/>
                    <a:pt x="569" y="433"/>
                    <a:pt x="567" y="438"/>
                  </a:cubicBezTo>
                  <a:lnTo>
                    <a:pt x="477" y="438"/>
                  </a:lnTo>
                  <a:cubicBezTo>
                    <a:pt x="475" y="433"/>
                    <a:pt x="474" y="427"/>
                    <a:pt x="474" y="421"/>
                  </a:cubicBezTo>
                  <a:cubicBezTo>
                    <a:pt x="474" y="394"/>
                    <a:pt x="495" y="373"/>
                    <a:pt x="522" y="373"/>
                  </a:cubicBezTo>
                  <a:close/>
                  <a:moveTo>
                    <a:pt x="62" y="448"/>
                  </a:moveTo>
                  <a:lnTo>
                    <a:pt x="161" y="448"/>
                  </a:lnTo>
                  <a:cubicBezTo>
                    <a:pt x="182" y="448"/>
                    <a:pt x="200" y="466"/>
                    <a:pt x="200" y="487"/>
                  </a:cubicBezTo>
                  <a:lnTo>
                    <a:pt x="200" y="527"/>
                  </a:lnTo>
                  <a:lnTo>
                    <a:pt x="203" y="527"/>
                  </a:lnTo>
                  <a:lnTo>
                    <a:pt x="221" y="527"/>
                  </a:lnTo>
                  <a:lnTo>
                    <a:pt x="227" y="527"/>
                  </a:lnTo>
                  <a:lnTo>
                    <a:pt x="227" y="487"/>
                  </a:lnTo>
                  <a:cubicBezTo>
                    <a:pt x="227" y="466"/>
                    <a:pt x="244" y="448"/>
                    <a:pt x="265" y="448"/>
                  </a:cubicBezTo>
                  <a:lnTo>
                    <a:pt x="364" y="448"/>
                  </a:lnTo>
                  <a:cubicBezTo>
                    <a:pt x="385" y="448"/>
                    <a:pt x="403" y="466"/>
                    <a:pt x="403" y="487"/>
                  </a:cubicBezTo>
                  <a:lnTo>
                    <a:pt x="403" y="527"/>
                  </a:lnTo>
                  <a:lnTo>
                    <a:pt x="409" y="527"/>
                  </a:lnTo>
                  <a:lnTo>
                    <a:pt x="424" y="527"/>
                  </a:lnTo>
                  <a:lnTo>
                    <a:pt x="433" y="527"/>
                  </a:lnTo>
                  <a:lnTo>
                    <a:pt x="433" y="487"/>
                  </a:lnTo>
                  <a:cubicBezTo>
                    <a:pt x="433" y="466"/>
                    <a:pt x="450" y="448"/>
                    <a:pt x="471" y="448"/>
                  </a:cubicBezTo>
                  <a:lnTo>
                    <a:pt x="570" y="448"/>
                  </a:lnTo>
                  <a:cubicBezTo>
                    <a:pt x="591" y="448"/>
                    <a:pt x="608" y="466"/>
                    <a:pt x="608" y="487"/>
                  </a:cubicBezTo>
                  <a:lnTo>
                    <a:pt x="608" y="527"/>
                  </a:lnTo>
                  <a:lnTo>
                    <a:pt x="614" y="527"/>
                  </a:lnTo>
                  <a:lnTo>
                    <a:pt x="630" y="527"/>
                  </a:lnTo>
                  <a:lnTo>
                    <a:pt x="638" y="527"/>
                  </a:lnTo>
                  <a:lnTo>
                    <a:pt x="638" y="549"/>
                  </a:lnTo>
                  <a:lnTo>
                    <a:pt x="630" y="549"/>
                  </a:lnTo>
                  <a:lnTo>
                    <a:pt x="614" y="549"/>
                  </a:lnTo>
                  <a:lnTo>
                    <a:pt x="608" y="549"/>
                  </a:lnTo>
                  <a:lnTo>
                    <a:pt x="608" y="603"/>
                  </a:lnTo>
                  <a:lnTo>
                    <a:pt x="433" y="603"/>
                  </a:lnTo>
                  <a:lnTo>
                    <a:pt x="433" y="549"/>
                  </a:lnTo>
                  <a:lnTo>
                    <a:pt x="424" y="549"/>
                  </a:lnTo>
                  <a:lnTo>
                    <a:pt x="409" y="549"/>
                  </a:lnTo>
                  <a:lnTo>
                    <a:pt x="403" y="549"/>
                  </a:lnTo>
                  <a:lnTo>
                    <a:pt x="403" y="603"/>
                  </a:lnTo>
                  <a:lnTo>
                    <a:pt x="227" y="603"/>
                  </a:lnTo>
                  <a:lnTo>
                    <a:pt x="227" y="549"/>
                  </a:lnTo>
                  <a:lnTo>
                    <a:pt x="221" y="549"/>
                  </a:lnTo>
                  <a:lnTo>
                    <a:pt x="203" y="549"/>
                  </a:lnTo>
                  <a:lnTo>
                    <a:pt x="200" y="549"/>
                  </a:lnTo>
                  <a:lnTo>
                    <a:pt x="200" y="603"/>
                  </a:lnTo>
                  <a:lnTo>
                    <a:pt x="24" y="603"/>
                  </a:lnTo>
                  <a:lnTo>
                    <a:pt x="24" y="549"/>
                  </a:lnTo>
                  <a:lnTo>
                    <a:pt x="0" y="549"/>
                  </a:lnTo>
                  <a:lnTo>
                    <a:pt x="0" y="527"/>
                  </a:lnTo>
                  <a:lnTo>
                    <a:pt x="24" y="527"/>
                  </a:lnTo>
                  <a:lnTo>
                    <a:pt x="24" y="487"/>
                  </a:lnTo>
                  <a:cubicBezTo>
                    <a:pt x="24" y="466"/>
                    <a:pt x="41" y="448"/>
                    <a:pt x="62" y="448"/>
                  </a:cubicBezTo>
                  <a:close/>
                  <a:moveTo>
                    <a:pt x="152" y="0"/>
                  </a:moveTo>
                  <a:cubicBezTo>
                    <a:pt x="176" y="0"/>
                    <a:pt x="196" y="20"/>
                    <a:pt x="196" y="44"/>
                  </a:cubicBezTo>
                  <a:cubicBezTo>
                    <a:pt x="196" y="69"/>
                    <a:pt x="176" y="88"/>
                    <a:pt x="152" y="88"/>
                  </a:cubicBezTo>
                  <a:cubicBezTo>
                    <a:pt x="127" y="88"/>
                    <a:pt x="108" y="69"/>
                    <a:pt x="108" y="44"/>
                  </a:cubicBezTo>
                  <a:cubicBezTo>
                    <a:pt x="108" y="20"/>
                    <a:pt x="127" y="0"/>
                    <a:pt x="1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/>
      <p:bldP spid="52" grpId="0"/>
      <p:bldP spid="53" grpId="0" animBg="1"/>
      <p:bldP spid="54" grpId="0" animBg="1"/>
      <p:bldP spid="55" grpId="0" animBg="1"/>
      <p:bldP spid="5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矩形 20"/>
          <p:cNvSpPr/>
          <p:nvPr/>
        </p:nvSpPr>
        <p:spPr>
          <a:xfrm>
            <a:off x="419100" y="382905"/>
            <a:ext cx="11370310" cy="6060440"/>
          </a:xfrm>
          <a:prstGeom prst="rect">
            <a:avLst/>
          </a:prstGeom>
          <a:noFill/>
          <a:ln>
            <a:gradFill>
              <a:gsLst>
                <a:gs pos="0">
                  <a:srgbClr val="F2DA9B"/>
                </a:gs>
                <a:gs pos="83000">
                  <a:srgbClr val="B78B4A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3"/>
          <p:cNvSpPr txBox="1"/>
          <p:nvPr/>
        </p:nvSpPr>
        <p:spPr>
          <a:xfrm>
            <a:off x="952725" y="586645"/>
            <a:ext cx="44742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● </a:t>
            </a:r>
            <a:r>
              <a:rPr lang="zh-CN" altLang="en-US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客户反应较多的问题</a:t>
            </a:r>
          </a:p>
        </p:txBody>
      </p:sp>
      <p:sp>
        <p:nvSpPr>
          <p:cNvPr id="42" name="文本框 117"/>
          <p:cNvSpPr txBox="1"/>
          <p:nvPr/>
        </p:nvSpPr>
        <p:spPr>
          <a:xfrm>
            <a:off x="1751965" y="2296795"/>
            <a:ext cx="1167765" cy="50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8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质量状况</a:t>
            </a:r>
          </a:p>
        </p:txBody>
      </p:sp>
      <p:sp>
        <p:nvSpPr>
          <p:cNvPr id="53" name="文本框 117"/>
          <p:cNvSpPr txBox="1"/>
          <p:nvPr/>
        </p:nvSpPr>
        <p:spPr>
          <a:xfrm>
            <a:off x="3992245" y="2296795"/>
            <a:ext cx="1572895" cy="459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8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细节注意不够</a:t>
            </a:r>
          </a:p>
        </p:txBody>
      </p:sp>
      <p:sp>
        <p:nvSpPr>
          <p:cNvPr id="59" name="文本框 117"/>
          <p:cNvSpPr txBox="1"/>
          <p:nvPr/>
        </p:nvSpPr>
        <p:spPr>
          <a:xfrm>
            <a:off x="6480175" y="2296795"/>
            <a:ext cx="1434465" cy="50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8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交货不及时</a:t>
            </a:r>
          </a:p>
        </p:txBody>
      </p:sp>
      <p:sp>
        <p:nvSpPr>
          <p:cNvPr id="65" name="文本框 117"/>
          <p:cNvSpPr txBox="1"/>
          <p:nvPr/>
        </p:nvSpPr>
        <p:spPr>
          <a:xfrm>
            <a:off x="9073515" y="2319655"/>
            <a:ext cx="1212215" cy="50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8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报价问题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426845" y="5227955"/>
            <a:ext cx="9627870" cy="607060"/>
            <a:chOff x="2247" y="7781"/>
            <a:chExt cx="15162" cy="956"/>
          </a:xfrm>
        </p:grpSpPr>
        <p:sp>
          <p:nvSpPr>
            <p:cNvPr id="69" name="文本框 7"/>
            <p:cNvSpPr txBox="1"/>
            <p:nvPr/>
          </p:nvSpPr>
          <p:spPr>
            <a:xfrm>
              <a:off x="2247" y="7781"/>
              <a:ext cx="3856" cy="957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语言简洁生动，将每页字数控制在</a:t>
              </a:r>
              <a:r>
                <a:rPr lang="en-US" altLang="zh-CN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200</a:t>
              </a:r>
              <a:r>
                <a:rPr lang="zh-CN" altLang="en-US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字以内</a:t>
              </a:r>
            </a:p>
          </p:txBody>
        </p:sp>
        <p:sp>
          <p:nvSpPr>
            <p:cNvPr id="70" name="文本框 7"/>
            <p:cNvSpPr txBox="1"/>
            <p:nvPr/>
          </p:nvSpPr>
          <p:spPr>
            <a:xfrm>
              <a:off x="6103" y="7781"/>
              <a:ext cx="3712" cy="82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sz="1400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语言简洁生动，将每页字数控制在</a:t>
              </a:r>
              <a:r>
                <a:rPr lang="en-US" altLang="zh-CN" sz="1400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200</a:t>
              </a:r>
              <a:r>
                <a:rPr lang="zh-CN" altLang="en-US" sz="1400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字以内</a:t>
              </a:r>
            </a:p>
          </p:txBody>
        </p:sp>
        <p:sp>
          <p:nvSpPr>
            <p:cNvPr id="71" name="文本框 7"/>
            <p:cNvSpPr txBox="1"/>
            <p:nvPr/>
          </p:nvSpPr>
          <p:spPr>
            <a:xfrm>
              <a:off x="10021" y="7781"/>
              <a:ext cx="3470" cy="957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语言简洁生动，将每页字数控制在</a:t>
              </a:r>
              <a:r>
                <a:rPr lang="en-US" altLang="zh-CN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200</a:t>
              </a:r>
              <a:r>
                <a:rPr lang="zh-CN" altLang="en-US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字以内</a:t>
              </a:r>
            </a:p>
          </p:txBody>
        </p:sp>
        <p:sp>
          <p:nvSpPr>
            <p:cNvPr id="72" name="文本框 7"/>
            <p:cNvSpPr txBox="1"/>
            <p:nvPr/>
          </p:nvSpPr>
          <p:spPr>
            <a:xfrm>
              <a:off x="13939" y="7781"/>
              <a:ext cx="3470" cy="957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语言简洁生动，将每页字数控制在</a:t>
              </a:r>
              <a:r>
                <a:rPr lang="en-US" altLang="zh-CN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200</a:t>
              </a:r>
              <a:r>
                <a:rPr lang="zh-CN" altLang="en-US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rPr>
                <a:t>字以内</a:t>
              </a: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1504350" y="1489299"/>
            <a:ext cx="9200229" cy="785535"/>
          </a:xfrm>
          <a:prstGeom prst="roundRect">
            <a:avLst/>
          </a:prstGeom>
          <a:noFill/>
          <a:ln>
            <a:solidFill>
              <a:srgbClr val="E4BE6D"/>
            </a:solidFill>
            <a:prstDash val="dash"/>
          </a:ln>
        </p:spPr>
        <p:txBody>
          <a:bodyPr wrap="square" rtlCol="0" anchor="ctr" anchorCtr="1">
            <a:spAutoFit/>
          </a:bodyPr>
          <a:lstStyle/>
          <a:p>
            <a:pPr algn="just">
              <a:lnSpc>
                <a:spcPct val="132000"/>
              </a:lnSpc>
            </a:pPr>
            <a:r>
              <a:rPr lang="zh-CN" altLang="en-US" sz="16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对于我们生产销售型企业来说，质量和服务就是我们的生命，如果这两方面做不好，企业的发展壮大就是纸上谈兵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149715" y="2829560"/>
            <a:ext cx="1136015" cy="2254921"/>
            <a:chOff x="14409" y="4456"/>
            <a:chExt cx="1789" cy="3551"/>
          </a:xfrm>
        </p:grpSpPr>
        <p:pic>
          <p:nvPicPr>
            <p:cNvPr id="3" name="图片 2" descr="da6e7918d74f8158436a76c18f21e947"/>
            <p:cNvPicPr>
              <a:picLocks noChangeAspect="1"/>
            </p:cNvPicPr>
            <p:nvPr/>
          </p:nvPicPr>
          <p:blipFill>
            <a:blip r:embed="rId2"/>
            <a:srcRect l="34961" r="35128" b="54805"/>
            <a:stretch>
              <a:fillRect/>
            </a:stretch>
          </p:blipFill>
          <p:spPr>
            <a:xfrm>
              <a:off x="14409" y="4456"/>
              <a:ext cx="1789" cy="2704"/>
            </a:xfrm>
            <a:prstGeom prst="rect">
              <a:avLst/>
            </a:prstGeom>
          </p:spPr>
        </p:pic>
        <p:sp>
          <p:nvSpPr>
            <p:cNvPr id="5" name="文本框 117"/>
            <p:cNvSpPr txBox="1"/>
            <p:nvPr/>
          </p:nvSpPr>
          <p:spPr>
            <a:xfrm>
              <a:off x="14636" y="6812"/>
              <a:ext cx="1215" cy="1195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4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2000" b="1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78625" y="2804795"/>
            <a:ext cx="1136015" cy="2343150"/>
            <a:chOff x="14409" y="4456"/>
            <a:chExt cx="1789" cy="3690"/>
          </a:xfrm>
        </p:grpSpPr>
        <p:pic>
          <p:nvPicPr>
            <p:cNvPr id="9" name="图片 8" descr="da6e7918d74f8158436a76c18f21e947"/>
            <p:cNvPicPr>
              <a:picLocks noChangeAspect="1"/>
            </p:cNvPicPr>
            <p:nvPr/>
          </p:nvPicPr>
          <p:blipFill>
            <a:blip r:embed="rId2"/>
            <a:srcRect l="34961" r="35128" b="54805"/>
            <a:stretch>
              <a:fillRect/>
            </a:stretch>
          </p:blipFill>
          <p:spPr>
            <a:xfrm>
              <a:off x="14409" y="4456"/>
              <a:ext cx="1789" cy="2704"/>
            </a:xfrm>
            <a:prstGeom prst="rect">
              <a:avLst/>
            </a:prstGeom>
          </p:spPr>
        </p:pic>
        <p:sp>
          <p:nvSpPr>
            <p:cNvPr id="11" name="文本框 117"/>
            <p:cNvSpPr txBox="1"/>
            <p:nvPr/>
          </p:nvSpPr>
          <p:spPr>
            <a:xfrm>
              <a:off x="14636" y="6925"/>
              <a:ext cx="1215" cy="1221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4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2000" b="1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84350" y="2755900"/>
            <a:ext cx="1136015" cy="2343150"/>
            <a:chOff x="14409" y="4456"/>
            <a:chExt cx="1789" cy="3690"/>
          </a:xfrm>
        </p:grpSpPr>
        <p:pic>
          <p:nvPicPr>
            <p:cNvPr id="13" name="图片 12" descr="da6e7918d74f8158436a76c18f21e947"/>
            <p:cNvPicPr>
              <a:picLocks noChangeAspect="1"/>
            </p:cNvPicPr>
            <p:nvPr/>
          </p:nvPicPr>
          <p:blipFill>
            <a:blip r:embed="rId2"/>
            <a:srcRect l="34961" r="35128" b="54805"/>
            <a:stretch>
              <a:fillRect/>
            </a:stretch>
          </p:blipFill>
          <p:spPr>
            <a:xfrm>
              <a:off x="14409" y="4456"/>
              <a:ext cx="1789" cy="2704"/>
            </a:xfrm>
            <a:prstGeom prst="rect">
              <a:avLst/>
            </a:prstGeom>
          </p:spPr>
        </p:pic>
        <p:sp>
          <p:nvSpPr>
            <p:cNvPr id="14" name="文本框 117"/>
            <p:cNvSpPr txBox="1"/>
            <p:nvPr/>
          </p:nvSpPr>
          <p:spPr>
            <a:xfrm>
              <a:off x="14636" y="6925"/>
              <a:ext cx="1215" cy="1221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4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2000" b="1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210685" y="2755900"/>
            <a:ext cx="1136015" cy="2343150"/>
            <a:chOff x="14409" y="4456"/>
            <a:chExt cx="1789" cy="3690"/>
          </a:xfrm>
        </p:grpSpPr>
        <p:pic>
          <p:nvPicPr>
            <p:cNvPr id="17" name="图片 16" descr="da6e7918d74f8158436a76c18f21e947"/>
            <p:cNvPicPr>
              <a:picLocks noChangeAspect="1"/>
            </p:cNvPicPr>
            <p:nvPr/>
          </p:nvPicPr>
          <p:blipFill>
            <a:blip r:embed="rId2"/>
            <a:srcRect l="34961" r="35128" b="54805"/>
            <a:stretch>
              <a:fillRect/>
            </a:stretch>
          </p:blipFill>
          <p:spPr>
            <a:xfrm>
              <a:off x="14409" y="4456"/>
              <a:ext cx="1789" cy="2704"/>
            </a:xfrm>
            <a:prstGeom prst="rect">
              <a:avLst/>
            </a:prstGeom>
          </p:spPr>
        </p:pic>
        <p:sp>
          <p:nvSpPr>
            <p:cNvPr id="18" name="文本框 117"/>
            <p:cNvSpPr txBox="1"/>
            <p:nvPr/>
          </p:nvSpPr>
          <p:spPr>
            <a:xfrm>
              <a:off x="14636" y="6925"/>
              <a:ext cx="1215" cy="1221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4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2000" b="1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19100" y="382905"/>
            <a:ext cx="11370310" cy="6060440"/>
          </a:xfrm>
          <a:prstGeom prst="rect">
            <a:avLst/>
          </a:prstGeom>
          <a:noFill/>
          <a:ln>
            <a:gradFill>
              <a:gsLst>
                <a:gs pos="0">
                  <a:srgbClr val="F2DA9B"/>
                </a:gs>
                <a:gs pos="83000">
                  <a:srgbClr val="B78B4A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3"/>
          <p:cNvSpPr txBox="1"/>
          <p:nvPr/>
        </p:nvSpPr>
        <p:spPr>
          <a:xfrm>
            <a:off x="952725" y="586645"/>
            <a:ext cx="312578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● </a:t>
            </a:r>
            <a:r>
              <a:rPr lang="zh-CN" altLang="en-US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活动剪影</a:t>
            </a:r>
          </a:p>
        </p:txBody>
      </p:sp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5534" y="2039431"/>
            <a:ext cx="2429968" cy="1450672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 w="28575">
            <a:solidFill>
              <a:schemeClr val="bg1"/>
            </a:solidFill>
            <a:miter lim="800000"/>
          </a:ln>
          <a:effectLst>
            <a:outerShdw blurRad="63500" sx="44000" sy="44000" algn="ctr" rotWithShape="0">
              <a:prstClr val="black">
                <a:alpha val="44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83606" y="2648114"/>
            <a:ext cx="2720451" cy="1616544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 w="28575">
            <a:solidFill>
              <a:schemeClr val="bg1"/>
            </a:solidFill>
            <a:miter lim="800000"/>
          </a:ln>
          <a:effectLst>
            <a:outerShdw blurRad="63500" sx="44000" sy="44000" algn="ctr" rotWithShape="0">
              <a:prstClr val="black">
                <a:alpha val="44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04656" y="3210873"/>
            <a:ext cx="2603037" cy="1606687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 w="28575">
            <a:solidFill>
              <a:schemeClr val="bg1"/>
            </a:solidFill>
            <a:miter lim="800000"/>
          </a:ln>
          <a:effectLst>
            <a:outerShdw blurRad="63500" sx="44000" sy="44000" algn="ctr" rotWithShape="0">
              <a:prstClr val="black">
                <a:alpha val="44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1202" y="3790142"/>
            <a:ext cx="3086447" cy="1752932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 w="28575">
            <a:solidFill>
              <a:schemeClr val="bg1"/>
            </a:solidFill>
            <a:miter lim="800000"/>
          </a:ln>
          <a:effectLst>
            <a:outerShdw blurRad="63500" sx="44000" sy="44000" algn="ctr" rotWithShape="0">
              <a:prstClr val="black">
                <a:alpha val="44000"/>
              </a:prst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9" name="文本框 4"/>
          <p:cNvSpPr txBox="1"/>
          <p:nvPr/>
        </p:nvSpPr>
        <p:spPr>
          <a:xfrm>
            <a:off x="6808142" y="2195210"/>
            <a:ext cx="38884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请在此处输入您的内容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听风吹雨，致力打造简洁实用的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模板让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从我的手中到您的讲台，为您的演讲加分添彩！文本描述建议与标题相关并符合整体语言风格，语言描述尽量简洁生动，尽量将每页幻灯片的字数控制在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字以内，据统计每页幻灯片最好控制在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sp>
        <p:nvSpPr>
          <p:cNvPr id="20" name="文本框 3"/>
          <p:cNvSpPr txBox="1"/>
          <p:nvPr/>
        </p:nvSpPr>
        <p:spPr>
          <a:xfrm>
            <a:off x="6858863" y="1598672"/>
            <a:ext cx="312578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您的标题内容</a:t>
            </a:r>
          </a:p>
        </p:txBody>
      </p:sp>
      <p:sp>
        <p:nvSpPr>
          <p:cNvPr id="21" name="文本框 4"/>
          <p:cNvSpPr txBox="1"/>
          <p:nvPr/>
        </p:nvSpPr>
        <p:spPr>
          <a:xfrm>
            <a:off x="6808142" y="4527411"/>
            <a:ext cx="38884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请在此处输入您的内容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听风吹雨，致力打造简洁实用的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模板让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从我的手中到您的讲台，为您的演讲加分添彩！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33a80d0e905b2216f4b5561e2dc8a2b5"/>
          <p:cNvPicPr>
            <a:picLocks noChangeAspect="1"/>
          </p:cNvPicPr>
          <p:nvPr/>
        </p:nvPicPr>
        <p:blipFill>
          <a:blip r:embed="rId2"/>
          <a:srcRect t="57159" b="17481"/>
          <a:stretch>
            <a:fillRect/>
          </a:stretch>
        </p:blipFill>
        <p:spPr>
          <a:xfrm>
            <a:off x="1327785" y="1081405"/>
            <a:ext cx="9520555" cy="4239260"/>
          </a:xfrm>
          <a:prstGeom prst="rect">
            <a:avLst/>
          </a:prstGeom>
        </p:spPr>
      </p:pic>
      <p:sp>
        <p:nvSpPr>
          <p:cNvPr id="3" name="文本框 7"/>
          <p:cNvSpPr txBox="1"/>
          <p:nvPr/>
        </p:nvSpPr>
        <p:spPr>
          <a:xfrm>
            <a:off x="4332753" y="3107979"/>
            <a:ext cx="3840480" cy="82994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zh-CN" sz="48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4" name="矩形 3"/>
          <p:cNvSpPr/>
          <p:nvPr/>
        </p:nvSpPr>
        <p:spPr>
          <a:xfrm>
            <a:off x="4914963" y="3884096"/>
            <a:ext cx="2714625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000" i="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WORK   OMPLETION</a:t>
            </a:r>
          </a:p>
        </p:txBody>
      </p:sp>
      <p:sp>
        <p:nvSpPr>
          <p:cNvPr id="22" name="文本框 7"/>
          <p:cNvSpPr txBox="1"/>
          <p:nvPr/>
        </p:nvSpPr>
        <p:spPr>
          <a:xfrm>
            <a:off x="5358675" y="2405735"/>
            <a:ext cx="1808480" cy="5835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</p:txBody>
      </p:sp>
      <p:pic>
        <p:nvPicPr>
          <p:cNvPr id="5" name="图片 4" descr="右边的花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4365" y="4465"/>
            <a:ext cx="5096216" cy="2768166"/>
          </a:xfrm>
          <a:prstGeom prst="rect">
            <a:avLst/>
          </a:prstGeom>
        </p:spPr>
      </p:pic>
      <p:pic>
        <p:nvPicPr>
          <p:cNvPr id="8" name="图片 7" descr="右边云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5688" y="1457356"/>
            <a:ext cx="1125657" cy="1366009"/>
          </a:xfrm>
          <a:prstGeom prst="rect">
            <a:avLst/>
          </a:prstGeom>
        </p:spPr>
      </p:pic>
      <p:pic>
        <p:nvPicPr>
          <p:cNvPr id="9" name="图片 8" descr="左边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483" y="103892"/>
            <a:ext cx="1888568" cy="119224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0" y="4766310"/>
            <a:ext cx="12228195" cy="2086610"/>
            <a:chOff x="0" y="7506"/>
            <a:chExt cx="19257" cy="3286"/>
          </a:xfrm>
        </p:grpSpPr>
        <p:pic>
          <p:nvPicPr>
            <p:cNvPr id="2" name="图片 1" descr="浪花"/>
            <p:cNvPicPr>
              <a:picLocks noChangeAspect="1"/>
            </p:cNvPicPr>
            <p:nvPr/>
          </p:nvPicPr>
          <p:blipFill>
            <a:blip r:embed="rId6"/>
            <a:srcRect l="52905"/>
            <a:stretch>
              <a:fillRect/>
            </a:stretch>
          </p:blipFill>
          <p:spPr>
            <a:xfrm>
              <a:off x="9641" y="7506"/>
              <a:ext cx="9616" cy="3286"/>
            </a:xfrm>
            <a:prstGeom prst="rect">
              <a:avLst/>
            </a:prstGeom>
          </p:spPr>
        </p:pic>
        <p:pic>
          <p:nvPicPr>
            <p:cNvPr id="10" name="图片 9" descr="浪花"/>
            <p:cNvPicPr>
              <a:picLocks noChangeAspect="1"/>
            </p:cNvPicPr>
            <p:nvPr/>
          </p:nvPicPr>
          <p:blipFill>
            <a:blip r:embed="rId6"/>
            <a:srcRect l="52905"/>
            <a:stretch>
              <a:fillRect/>
            </a:stretch>
          </p:blipFill>
          <p:spPr>
            <a:xfrm flipH="1">
              <a:off x="0" y="7506"/>
              <a:ext cx="9640" cy="3286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419100" y="382905"/>
            <a:ext cx="11370310" cy="6060440"/>
          </a:xfrm>
          <a:prstGeom prst="rect">
            <a:avLst/>
          </a:prstGeom>
          <a:noFill/>
          <a:ln>
            <a:gradFill>
              <a:gsLst>
                <a:gs pos="0">
                  <a:srgbClr val="F2DA9B"/>
                </a:gs>
                <a:gs pos="83000">
                  <a:srgbClr val="B78B4A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3"/>
          <p:cNvSpPr txBox="1"/>
          <p:nvPr/>
        </p:nvSpPr>
        <p:spPr>
          <a:xfrm>
            <a:off x="952725" y="586645"/>
            <a:ext cx="312578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● </a:t>
            </a:r>
            <a:r>
              <a:rPr lang="zh-CN" altLang="en-US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工作完成情况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119510" y="1700808"/>
            <a:ext cx="10084816" cy="4301145"/>
            <a:chOff x="971798" y="1497324"/>
            <a:chExt cx="10624903" cy="4531491"/>
          </a:xfrm>
        </p:grpSpPr>
        <p:grpSp>
          <p:nvGrpSpPr>
            <p:cNvPr id="3" name="组合 2"/>
            <p:cNvGrpSpPr/>
            <p:nvPr/>
          </p:nvGrpSpPr>
          <p:grpSpPr>
            <a:xfrm>
              <a:off x="971798" y="1510272"/>
              <a:ext cx="10602069" cy="4518543"/>
              <a:chOff x="1479550" y="2806628"/>
              <a:chExt cx="9915748" cy="4226037"/>
            </a:xfrm>
          </p:grpSpPr>
          <p:pic>
            <p:nvPicPr>
              <p:cNvPr id="42" name="Picture 6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2578" b="25178"/>
              <a:stretch>
                <a:fillRect/>
              </a:stretch>
            </p:blipFill>
            <p:spPr bwMode="auto">
              <a:xfrm>
                <a:off x="1479550" y="2806628"/>
                <a:ext cx="3816424" cy="20596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2" name="Picture 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299" r="319" b="27505"/>
              <a:stretch>
                <a:fillRect/>
              </a:stretch>
            </p:blipFill>
            <p:spPr bwMode="auto">
              <a:xfrm>
                <a:off x="7600230" y="2806628"/>
                <a:ext cx="3795068" cy="20596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9" name="矩形 58"/>
              <p:cNvSpPr/>
              <p:nvPr/>
            </p:nvSpPr>
            <p:spPr>
              <a:xfrm>
                <a:off x="1479551" y="4941168"/>
                <a:ext cx="6028926" cy="2059629"/>
              </a:xfrm>
              <a:prstGeom prst="rect">
                <a:avLst/>
              </a:prstGeom>
              <a:gradFill>
                <a:gsLst>
                  <a:gs pos="74000">
                    <a:srgbClr val="B78B4A"/>
                  </a:gs>
                  <a:gs pos="0">
                    <a:srgbClr val="F2DA9B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0">
                        <a:srgbClr val="F2DA9B"/>
                      </a:gs>
                      <a:gs pos="57000">
                        <a:srgbClr val="B78B4A"/>
                      </a:gs>
                    </a:gsLst>
                    <a:lin ang="16200000" scaled="0"/>
                  </a:gradFill>
                </a:endParaRPr>
              </a:p>
            </p:txBody>
          </p:sp>
          <p:pic>
            <p:nvPicPr>
              <p:cNvPr id="60" name="Picture 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299" r="319" b="27505"/>
              <a:stretch>
                <a:fillRect/>
              </a:stretch>
            </p:blipFill>
            <p:spPr bwMode="auto">
              <a:xfrm>
                <a:off x="7600230" y="4941168"/>
                <a:ext cx="3795068" cy="20914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53" name="矩形 52"/>
            <p:cNvSpPr/>
            <p:nvPr/>
          </p:nvSpPr>
          <p:spPr>
            <a:xfrm>
              <a:off x="971798" y="1497324"/>
              <a:ext cx="4080579" cy="2215135"/>
            </a:xfrm>
            <a:prstGeom prst="rect">
              <a:avLst/>
            </a:prstGeom>
            <a:solidFill>
              <a:schemeClr val="accent4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7516122" y="1497324"/>
              <a:ext cx="4080579" cy="2215135"/>
            </a:xfrm>
            <a:prstGeom prst="rect">
              <a:avLst/>
            </a:prstGeom>
            <a:solidFill>
              <a:schemeClr val="accent4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7516122" y="3792555"/>
              <a:ext cx="4080579" cy="2202187"/>
            </a:xfrm>
            <a:prstGeom prst="rect">
              <a:avLst/>
            </a:prstGeom>
            <a:solidFill>
              <a:schemeClr val="accent4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21"/>
          <p:cNvSpPr txBox="1"/>
          <p:nvPr/>
        </p:nvSpPr>
        <p:spPr>
          <a:xfrm>
            <a:off x="1720308" y="4077072"/>
            <a:ext cx="1884031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</a:p>
        </p:txBody>
      </p:sp>
      <p:sp>
        <p:nvSpPr>
          <p:cNvPr id="67" name="文本框 22"/>
          <p:cNvSpPr txBox="1"/>
          <p:nvPr/>
        </p:nvSpPr>
        <p:spPr>
          <a:xfrm>
            <a:off x="1695574" y="4477182"/>
            <a:ext cx="5213600" cy="1050925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语言描述尽量简洁生动，将每页幻灯片的字数控制在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语言描述尽量简洁生动，将每页幻灯片的字数控制在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</a:p>
        </p:txBody>
      </p:sp>
      <p:pic>
        <p:nvPicPr>
          <p:cNvPr id="5" name="图片 4" descr="ac6faeeb8aceebc365a8a4dfc0b16be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0775" y="1517015"/>
            <a:ext cx="2362200" cy="23622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66" grpId="0"/>
      <p:bldP spid="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19100" y="382905"/>
            <a:ext cx="11370310" cy="6060440"/>
          </a:xfrm>
          <a:prstGeom prst="rect">
            <a:avLst/>
          </a:prstGeom>
          <a:noFill/>
          <a:ln>
            <a:gradFill>
              <a:gsLst>
                <a:gs pos="0">
                  <a:srgbClr val="F2DA9B"/>
                </a:gs>
                <a:gs pos="83000">
                  <a:srgbClr val="B78B4A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3"/>
          <p:cNvSpPr txBox="1"/>
          <p:nvPr/>
        </p:nvSpPr>
        <p:spPr>
          <a:xfrm>
            <a:off x="952725" y="586645"/>
            <a:ext cx="312578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● </a:t>
            </a:r>
            <a:r>
              <a:rPr lang="zh-CN" altLang="en-US" sz="3200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工作完成情况</a:t>
            </a:r>
          </a:p>
        </p:txBody>
      </p:sp>
      <p:graphicFrame>
        <p:nvGraphicFramePr>
          <p:cNvPr id="42" name="图表 41"/>
          <p:cNvGraphicFramePr/>
          <p:nvPr/>
        </p:nvGraphicFramePr>
        <p:xfrm>
          <a:off x="7647526" y="1724628"/>
          <a:ext cx="3695270" cy="3525308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51" name="文本框 58"/>
          <p:cNvSpPr txBox="1"/>
          <p:nvPr/>
        </p:nvSpPr>
        <p:spPr>
          <a:xfrm>
            <a:off x="1735159" y="2249487"/>
            <a:ext cx="2141547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b="1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输入您的标题内容</a:t>
            </a:r>
          </a:p>
        </p:txBody>
      </p:sp>
      <p:sp>
        <p:nvSpPr>
          <p:cNvPr id="52" name="文本框 59"/>
          <p:cNvSpPr txBox="1"/>
          <p:nvPr/>
        </p:nvSpPr>
        <p:spPr>
          <a:xfrm>
            <a:off x="1735158" y="2561386"/>
            <a:ext cx="5761893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请在此处输入您的内容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据统计每页幻灯片最好控制在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</a:t>
            </a:r>
          </a:p>
        </p:txBody>
      </p:sp>
      <p:sp>
        <p:nvSpPr>
          <p:cNvPr id="53" name="文本框 60"/>
          <p:cNvSpPr txBox="1"/>
          <p:nvPr/>
        </p:nvSpPr>
        <p:spPr>
          <a:xfrm>
            <a:off x="1745008" y="3477730"/>
            <a:ext cx="5752043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请在此处输入您的内容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,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让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PPT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从我的手中到您的讲台，为您的演讲加分添彩！</a:t>
            </a:r>
          </a:p>
        </p:txBody>
      </p:sp>
      <p:sp>
        <p:nvSpPr>
          <p:cNvPr id="54" name="文本框 61"/>
          <p:cNvSpPr txBox="1"/>
          <p:nvPr/>
        </p:nvSpPr>
        <p:spPr>
          <a:xfrm>
            <a:off x="1745008" y="4378691"/>
            <a:ext cx="575204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文本描述建议与标题相关并符合整体语言风格，语言描述尽量简洁生动，尽量将每页幻灯片的字数控制在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200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字以内，据统计每页幻灯片最好控制在</a:t>
            </a:r>
            <a:r>
              <a:rPr lang="en-US" altLang="zh-CN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5</a:t>
            </a:r>
            <a:r>
              <a:rPr lang="zh-CN" altLang="en-US" sz="1400">
                <a:gradFill>
                  <a:gsLst>
                    <a:gs pos="0">
                      <a:srgbClr val="F2DA9B"/>
                    </a:gs>
                    <a:gs pos="57000">
                      <a:srgbClr val="B78B4A"/>
                    </a:gs>
                  </a:gsLst>
                  <a:lin ang="16200000" scaled="0"/>
                </a:gradFill>
              </a:rPr>
              <a:t>分钟之内。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9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9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9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9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9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9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9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9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Graphic spid="42" grpId="0">
        <p:bldAsOne/>
      </p:bldGraphic>
      <p:bldGraphic spid="42" grpId="1">
        <p:bldAsOne/>
      </p:bldGraphic>
      <p:bldGraphic spid="42" grpId="2">
        <p:bldAsOne/>
      </p:bldGraphic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ISPRING_PRESENTATION_TITLE" val="2019蓝色剪纸年终汇报工作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1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A252B"/>
      </a:accent1>
      <a:accent2>
        <a:srgbClr val="A40000"/>
      </a:accent2>
      <a:accent3>
        <a:srgbClr val="FFC000"/>
      </a:accent3>
      <a:accent4>
        <a:srgbClr val="C00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自定义</PresentationFormat>
  <Paragraphs>163</Paragraphs>
  <Slides>23</Slides>
  <Notes>0</Notes>
  <TotalTime>27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3">
      <vt:lpstr>Arial</vt:lpstr>
      <vt:lpstr>Calibri</vt:lpstr>
      <vt:lpstr>宋体</vt:lpstr>
      <vt:lpstr>微软雅黑</vt:lpstr>
      <vt:lpstr>黑体</vt:lpstr>
      <vt:lpstr>方正大标宋简体</vt:lpstr>
      <vt:lpstr>Agency FB</vt:lpstr>
      <vt:lpstr>造字工房悦黑体验版常规体</vt:lpstr>
      <vt:lpstr>方正宋三简体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description>更多模板请关注：亮亮图文旗舰店https://liangliangtuwen.tmall.com</dc:description>
  <cp:lastModifiedBy>Administrator</cp:lastModifiedBy>
  <cp:revision>1</cp:revision>
  <dcterms:created xsi:type="dcterms:W3CDTF">2017-12-05T10:57:00Z</dcterms:created>
  <dcterms:modified xsi:type="dcterms:W3CDTF">2023-10-16T15:57:41Z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2052-10.1.0.7566</vt:lpwstr>
  </property>
  <property fmtid="{D5CDD505-2E9C-101B-9397-08002B2CF9AE}" pid="3" name="KSORubyTemplateID">
    <vt:lpwstr>2</vt:lpwstr>
  </property>
</Properties>
</file>