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varScale="1">
        <p:scale>
          <a:sx n="116" d="100"/>
          <a:sy n="116" d="100"/>
        </p:scale>
        <p:origin x="276"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47"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BB0B0A-7FB2-412B-859F-EC3A8F9B9D13}" type="datetimeFigureOut">
              <a:rPr lang="zh-CN" altLang="en-US" smtClean="0"/>
              <a:t>2021/1/26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F3F2CE-909D-4581-8BA8-8DCD318820E5}" type="slidenum">
              <a:rPr lang="zh-CN" altLang="en-US" smtClean="0"/>
              <a:t>‹#›</a:t>
            </a:fld>
            <a:endParaRPr lang="zh-CN" altLang="en-US"/>
          </a:p>
        </p:txBody>
      </p:sp>
    </p:spTree>
    <p:extLst>
      <p:ext uri="{BB962C8B-B14F-4D97-AF65-F5344CB8AC3E}">
        <p14:creationId xmlns:p14="http://schemas.microsoft.com/office/powerpoint/2010/main" val="3248076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41E0E0E2-7263-44C4-AAA9-733DBA7BD20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8286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5679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30898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83903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58737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21527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52448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41E0E0E2-7263-44C4-AAA9-733DBA7BD20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811436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45017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45333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76678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773062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53395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176116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890085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41E0E0E2-7263-44C4-AAA9-733DBA7BD20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729907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255580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568965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280215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415970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339315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30662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41E0E0E2-7263-44C4-AAA9-733DBA7BD20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904538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41E0E0E2-7263-44C4-AAA9-733DBA7BD20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744809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02175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93906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455111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359416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17303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41E0E0E2-7263-44C4-AAA9-733DBA7BD20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36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59832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90363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83124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80391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63782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58334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41E0E0E2-7263-44C4-AAA9-733DBA7BD20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30844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B256DBC-0C22-4451-A31D-0C00F5FAA57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0879FFF0-65A8-44DD-99EF-E9DEAEE60C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10DF18BE-2A66-4D39-9915-170637C3B6F3}"/>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81E2E3A5-7724-41B2-B45C-0F753EDFAD4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2759392-9B56-4878-BEBE-303F631570B9}"/>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105748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33AAE2D-3439-4CF0-9162-F72FC15120A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71A74D2-3571-4674-9637-E5978538252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EFA7818-F843-4E80-8A1D-EEED528B4BFC}"/>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927ACE53-2682-4938-A6C2-7D904FC7E25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DE56DE4-4B23-4E17-99F7-EDE51617112E}"/>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1369964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570D3061-F920-4DE5-B671-ED0159AC3C2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0BF2C5D-055E-41AD-B548-A353E87DE2C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40CB62F-6D67-4D1E-94B0-8F3D62296F47}"/>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CAADA2C7-5BE9-4938-BBA0-18FBC8D61DA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65A3D65-63DD-4503-A1DE-7EACA0B58B63}"/>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255791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2425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
        <p:nvSpPr>
          <p:cNvPr id="4" name="TextBox 3"/>
          <p:cNvSpPr txBox="1"/>
          <p:nvPr userDrawn="1"/>
        </p:nvSpPr>
        <p:spPr>
          <a:xfrm>
            <a:off x="76769" y="117399"/>
            <a:ext cx="1701001" cy="676994"/>
          </a:xfrm>
          <a:prstGeom prst="rect">
            <a:avLst/>
          </a:prstGeom>
          <a:noFill/>
        </p:spPr>
        <p:txBody>
          <a:bodyPr wrap="square" lIns="121900" tIns="60949" rIns="121900" bIns="60949" rtlCol="0">
            <a:spAutoFit/>
          </a:bodyPr>
          <a:lstStyle/>
          <a:p>
            <a:r>
              <a:rPr lang="en-US" altLang="zh-CN" sz="3598" b="1" spc="-150" dirty="0">
                <a:solidFill>
                  <a:schemeClr val="accent1"/>
                </a:solidFill>
                <a:effectLst/>
                <a:latin typeface="Arial Black" pitchFamily="34" charset="0"/>
                <a:ea typeface="微软雅黑" pitchFamily="34" charset="-122"/>
              </a:rPr>
              <a:t>LOGO</a:t>
            </a:r>
            <a:endParaRPr lang="zh-CN" altLang="en-US" sz="3598" b="1" spc="-150" dirty="0">
              <a:solidFill>
                <a:schemeClr val="accent1"/>
              </a:solidFill>
              <a:effectLst/>
              <a:latin typeface="Arial Black" pitchFamily="34" charset="0"/>
              <a:ea typeface="微软雅黑" pitchFamily="34" charset="-122"/>
            </a:endParaRPr>
          </a:p>
        </p:txBody>
      </p:sp>
      <p:cxnSp>
        <p:nvCxnSpPr>
          <p:cNvPr id="5" name="直接连接符 4"/>
          <p:cNvCxnSpPr/>
          <p:nvPr userDrawn="1"/>
        </p:nvCxnSpPr>
        <p:spPr>
          <a:xfrm>
            <a:off x="1561858" y="693329"/>
            <a:ext cx="10630142"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46582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9"/>
            <a:ext cx="10972800" cy="1143000"/>
          </a:xfrm>
          <a:prstGeom prst="rect">
            <a:avLst/>
          </a:prstGeom>
        </p:spPr>
        <p:txBody>
          <a:bodyPr lIns="121963" tIns="60981" rIns="121963" bIns="60981"/>
          <a:lstStyle/>
          <a:p>
            <a:r>
              <a:rPr lang="zh-CN" altLang="en-US"/>
              <a:t>单击此处编辑母版标题样式</a:t>
            </a:r>
          </a:p>
        </p:txBody>
      </p:sp>
      <p:sp>
        <p:nvSpPr>
          <p:cNvPr id="3" name="日期占位符 2"/>
          <p:cNvSpPr>
            <a:spLocks noGrp="1"/>
          </p:cNvSpPr>
          <p:nvPr>
            <p:ph type="dt" sz="half" idx="10"/>
          </p:nvPr>
        </p:nvSpPr>
        <p:spPr>
          <a:xfrm>
            <a:off x="609600" y="6356350"/>
            <a:ext cx="2844800" cy="365125"/>
          </a:xfrm>
          <a:prstGeom prst="rect">
            <a:avLst/>
          </a:prstGeom>
        </p:spPr>
        <p:txBody>
          <a:bodyPr lIns="121963" tIns="60981" rIns="121963" bIns="60981"/>
          <a:lstStyle/>
          <a:p>
            <a:fld id="{DF659192-60C8-49F5-94DF-1E29C3FCC85C}" type="datetimeFigureOut">
              <a:rPr lang="zh-CN" altLang="en-US" smtClean="0"/>
              <a:t>2021/1/26</a:t>
            </a:fld>
            <a:endParaRPr lang="zh-CN" altLang="en-US"/>
          </a:p>
        </p:txBody>
      </p:sp>
      <p:sp>
        <p:nvSpPr>
          <p:cNvPr id="4" name="页脚占位符 3"/>
          <p:cNvSpPr>
            <a:spLocks noGrp="1"/>
          </p:cNvSpPr>
          <p:nvPr>
            <p:ph type="ftr" sz="quarter" idx="11"/>
          </p:nvPr>
        </p:nvSpPr>
        <p:spPr>
          <a:xfrm>
            <a:off x="4165601" y="6356350"/>
            <a:ext cx="3860800" cy="365125"/>
          </a:xfrm>
          <a:prstGeom prst="rect">
            <a:avLst/>
          </a:prstGeom>
        </p:spPr>
        <p:txBody>
          <a:bodyPr lIns="121963" tIns="60981" rIns="121963" bIns="60981"/>
          <a:lstStyle/>
          <a:p>
            <a:endParaRPr lang="zh-CN" altLang="en-US"/>
          </a:p>
        </p:txBody>
      </p:sp>
      <p:sp>
        <p:nvSpPr>
          <p:cNvPr id="5" name="灯片编号占位符 4"/>
          <p:cNvSpPr>
            <a:spLocks noGrp="1"/>
          </p:cNvSpPr>
          <p:nvPr>
            <p:ph type="sldNum" sz="quarter" idx="12"/>
          </p:nvPr>
        </p:nvSpPr>
        <p:spPr>
          <a:xfrm>
            <a:off x="8737600" y="6356350"/>
            <a:ext cx="2844800" cy="365125"/>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093650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0"/>
            <a:ext cx="2844800" cy="365125"/>
          </a:xfrm>
          <a:prstGeom prst="rect">
            <a:avLst/>
          </a:prstGeom>
        </p:spPr>
        <p:txBody>
          <a:bodyPr lIns="121963" tIns="60981" rIns="121963" bIns="60981"/>
          <a:lstStyle/>
          <a:p>
            <a:fld id="{DF659192-60C8-49F5-94DF-1E29C3FCC85C}" type="datetimeFigureOut">
              <a:rPr lang="zh-CN" altLang="en-US" smtClean="0"/>
              <a:t>2021/1/26</a:t>
            </a:fld>
            <a:endParaRPr lang="zh-CN" altLang="en-US"/>
          </a:p>
        </p:txBody>
      </p:sp>
      <p:sp>
        <p:nvSpPr>
          <p:cNvPr id="3" name="页脚占位符 2"/>
          <p:cNvSpPr>
            <a:spLocks noGrp="1"/>
          </p:cNvSpPr>
          <p:nvPr>
            <p:ph type="ftr" sz="quarter" idx="11"/>
          </p:nvPr>
        </p:nvSpPr>
        <p:spPr>
          <a:xfrm>
            <a:off x="4165601" y="6356350"/>
            <a:ext cx="3860800" cy="365125"/>
          </a:xfrm>
          <a:prstGeom prst="rect">
            <a:avLst/>
          </a:prstGeom>
        </p:spPr>
        <p:txBody>
          <a:bodyPr lIns="121963" tIns="60981" rIns="121963" bIns="60981"/>
          <a:lstStyle/>
          <a:p>
            <a:endParaRPr lang="zh-CN" altLang="en-US"/>
          </a:p>
        </p:txBody>
      </p:sp>
      <p:sp>
        <p:nvSpPr>
          <p:cNvPr id="4" name="灯片编号占位符 3"/>
          <p:cNvSpPr>
            <a:spLocks noGrp="1"/>
          </p:cNvSpPr>
          <p:nvPr>
            <p:ph type="sldNum" sz="quarter" idx="12"/>
          </p:nvPr>
        </p:nvSpPr>
        <p:spPr>
          <a:xfrm>
            <a:off x="8737600" y="6356350"/>
            <a:ext cx="2844800" cy="365125"/>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0974738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49"/>
            <a:ext cx="4011084" cy="1162051"/>
          </a:xfrm>
          <a:prstGeom prst="rect">
            <a:avLst/>
          </a:prstGeom>
        </p:spPr>
        <p:txBody>
          <a:bodyPr lIns="121963" tIns="60981" rIns="121963" bIns="60981" anchor="b"/>
          <a:lstStyle>
            <a:lvl1pPr algn="l">
              <a:defRPr sz="2699" b="1"/>
            </a:lvl1pPr>
          </a:lstStyle>
          <a:p>
            <a:r>
              <a:rPr lang="zh-CN" altLang="en-US"/>
              <a:t>单击此处编辑母版标题样式</a:t>
            </a:r>
          </a:p>
        </p:txBody>
      </p:sp>
      <p:sp>
        <p:nvSpPr>
          <p:cNvPr id="3" name="内容占位符 2"/>
          <p:cNvSpPr>
            <a:spLocks noGrp="1"/>
          </p:cNvSpPr>
          <p:nvPr>
            <p:ph idx="1"/>
          </p:nvPr>
        </p:nvSpPr>
        <p:spPr>
          <a:xfrm>
            <a:off x="4766733" y="273051"/>
            <a:ext cx="6815666" cy="5853114"/>
          </a:xfrm>
          <a:prstGeom prst="rect">
            <a:avLst/>
          </a:prstGeom>
        </p:spPr>
        <p:txBody>
          <a:bodyPr lIns="121963" tIns="60981" rIns="121963" bIns="60981"/>
          <a:lstStyle>
            <a:lvl1pPr>
              <a:defRPr sz="4298"/>
            </a:lvl1pPr>
            <a:lvl2pPr>
              <a:defRPr sz="3698"/>
            </a:lvl2pPr>
            <a:lvl3pPr>
              <a:defRPr sz="3198"/>
            </a:lvl3pPr>
            <a:lvl4pPr>
              <a:defRPr sz="2699"/>
            </a:lvl4pPr>
            <a:lvl5pPr>
              <a:defRPr sz="2699"/>
            </a:lvl5pPr>
            <a:lvl6pPr>
              <a:defRPr sz="2699"/>
            </a:lvl6pPr>
            <a:lvl7pPr>
              <a:defRPr sz="2699"/>
            </a:lvl7pPr>
            <a:lvl8pPr>
              <a:defRPr sz="2699"/>
            </a:lvl8pPr>
            <a:lvl9pPr>
              <a:defRPr sz="2699"/>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3" y="1435102"/>
            <a:ext cx="4011084" cy="4691063"/>
          </a:xfrm>
          <a:prstGeom prst="rect">
            <a:avLst/>
          </a:prstGeom>
        </p:spPr>
        <p:txBody>
          <a:bodyPr lIns="121963" tIns="60981" rIns="121963" bIns="60981"/>
          <a:lstStyle>
            <a:lvl1pPr marL="0" indent="0">
              <a:buNone/>
              <a:defRPr sz="1899"/>
            </a:lvl1pPr>
            <a:lvl2pPr marL="609508" indent="0">
              <a:buNone/>
              <a:defRPr sz="1599"/>
            </a:lvl2pPr>
            <a:lvl3pPr marL="1219017" indent="0">
              <a:buNone/>
              <a:defRPr sz="1299"/>
            </a:lvl3pPr>
            <a:lvl4pPr marL="1828525" indent="0">
              <a:buNone/>
              <a:defRPr sz="1199"/>
            </a:lvl4pPr>
            <a:lvl5pPr marL="2438033" indent="0">
              <a:buNone/>
              <a:defRPr sz="1199"/>
            </a:lvl5pPr>
            <a:lvl6pPr marL="3047542" indent="0">
              <a:buNone/>
              <a:defRPr sz="1199"/>
            </a:lvl6pPr>
            <a:lvl7pPr marL="3657051" indent="0">
              <a:buNone/>
              <a:defRPr sz="1199"/>
            </a:lvl7pPr>
            <a:lvl8pPr marL="4266560" indent="0">
              <a:buNone/>
              <a:defRPr sz="1199"/>
            </a:lvl8pPr>
            <a:lvl9pPr marL="4876068" indent="0">
              <a:buNone/>
              <a:defRPr sz="1199"/>
            </a:lvl9pPr>
          </a:lstStyle>
          <a:p>
            <a:pPr lvl="0"/>
            <a:r>
              <a:rPr lang="zh-CN" altLang="en-US"/>
              <a:t>单击此处编辑母版文本样式</a:t>
            </a:r>
          </a:p>
        </p:txBody>
      </p:sp>
      <p:sp>
        <p:nvSpPr>
          <p:cNvPr id="5" name="日期占位符 4"/>
          <p:cNvSpPr>
            <a:spLocks noGrp="1"/>
          </p:cNvSpPr>
          <p:nvPr>
            <p:ph type="dt" sz="half" idx="10"/>
          </p:nvPr>
        </p:nvSpPr>
        <p:spPr>
          <a:xfrm>
            <a:off x="609600" y="6356350"/>
            <a:ext cx="2844800" cy="365125"/>
          </a:xfrm>
          <a:prstGeom prst="rect">
            <a:avLst/>
          </a:prstGeom>
        </p:spPr>
        <p:txBody>
          <a:bodyPr lIns="121963" tIns="60981" rIns="121963" bIns="60981"/>
          <a:lstStyle/>
          <a:p>
            <a:fld id="{DF659192-60C8-49F5-94DF-1E29C3FCC85C}" type="datetimeFigureOut">
              <a:rPr lang="zh-CN" altLang="en-US" smtClean="0"/>
              <a:t>2021/1/26</a:t>
            </a:fld>
            <a:endParaRPr lang="zh-CN" altLang="en-US"/>
          </a:p>
        </p:txBody>
      </p:sp>
      <p:sp>
        <p:nvSpPr>
          <p:cNvPr id="6" name="页脚占位符 5"/>
          <p:cNvSpPr>
            <a:spLocks noGrp="1"/>
          </p:cNvSpPr>
          <p:nvPr>
            <p:ph type="ftr" sz="quarter" idx="11"/>
          </p:nvPr>
        </p:nvSpPr>
        <p:spPr>
          <a:xfrm>
            <a:off x="4165601" y="6356350"/>
            <a:ext cx="3860800" cy="365125"/>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37600" y="6356350"/>
            <a:ext cx="2844800" cy="365125"/>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15712255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9"/>
          </a:xfrm>
          <a:prstGeom prst="rect">
            <a:avLst/>
          </a:prstGeom>
        </p:spPr>
        <p:txBody>
          <a:bodyPr lIns="121963" tIns="60981" rIns="121963" bIns="60981" anchor="b"/>
          <a:lstStyle>
            <a:lvl1pPr algn="l">
              <a:defRPr sz="2699"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a:prstGeom prst="rect">
            <a:avLst/>
          </a:prstGeom>
        </p:spPr>
        <p:txBody>
          <a:bodyPr lIns="121963" tIns="60981" rIns="121963" bIns="60981"/>
          <a:lstStyle>
            <a:lvl1pPr marL="0" indent="0">
              <a:buNone/>
              <a:defRPr sz="4298"/>
            </a:lvl1pPr>
            <a:lvl2pPr marL="609508" indent="0">
              <a:buNone/>
              <a:defRPr sz="3698"/>
            </a:lvl2pPr>
            <a:lvl3pPr marL="1219017" indent="0">
              <a:buNone/>
              <a:defRPr sz="3198"/>
            </a:lvl3pPr>
            <a:lvl4pPr marL="1828525" indent="0">
              <a:buNone/>
              <a:defRPr sz="2699"/>
            </a:lvl4pPr>
            <a:lvl5pPr marL="2438033" indent="0">
              <a:buNone/>
              <a:defRPr sz="2699"/>
            </a:lvl5pPr>
            <a:lvl6pPr marL="3047542" indent="0">
              <a:buNone/>
              <a:defRPr sz="2699"/>
            </a:lvl6pPr>
            <a:lvl7pPr marL="3657051" indent="0">
              <a:buNone/>
              <a:defRPr sz="2699"/>
            </a:lvl7pPr>
            <a:lvl8pPr marL="4266560" indent="0">
              <a:buNone/>
              <a:defRPr sz="2699"/>
            </a:lvl8pPr>
            <a:lvl9pPr marL="4876068" indent="0">
              <a:buNone/>
              <a:defRPr sz="2699"/>
            </a:lvl9pPr>
          </a:lstStyle>
          <a:p>
            <a:endParaRPr lang="zh-CN" altLang="en-US"/>
          </a:p>
        </p:txBody>
      </p:sp>
      <p:sp>
        <p:nvSpPr>
          <p:cNvPr id="4" name="文本占位符 3"/>
          <p:cNvSpPr>
            <a:spLocks noGrp="1"/>
          </p:cNvSpPr>
          <p:nvPr>
            <p:ph type="body" sz="half" idx="2"/>
          </p:nvPr>
        </p:nvSpPr>
        <p:spPr>
          <a:xfrm>
            <a:off x="2389717" y="5367338"/>
            <a:ext cx="7315200" cy="804863"/>
          </a:xfrm>
          <a:prstGeom prst="rect">
            <a:avLst/>
          </a:prstGeom>
        </p:spPr>
        <p:txBody>
          <a:bodyPr lIns="121963" tIns="60981" rIns="121963" bIns="60981"/>
          <a:lstStyle>
            <a:lvl1pPr marL="0" indent="0">
              <a:buNone/>
              <a:defRPr sz="1899"/>
            </a:lvl1pPr>
            <a:lvl2pPr marL="609508" indent="0">
              <a:buNone/>
              <a:defRPr sz="1599"/>
            </a:lvl2pPr>
            <a:lvl3pPr marL="1219017" indent="0">
              <a:buNone/>
              <a:defRPr sz="1299"/>
            </a:lvl3pPr>
            <a:lvl4pPr marL="1828525" indent="0">
              <a:buNone/>
              <a:defRPr sz="1199"/>
            </a:lvl4pPr>
            <a:lvl5pPr marL="2438033" indent="0">
              <a:buNone/>
              <a:defRPr sz="1199"/>
            </a:lvl5pPr>
            <a:lvl6pPr marL="3047542" indent="0">
              <a:buNone/>
              <a:defRPr sz="1199"/>
            </a:lvl6pPr>
            <a:lvl7pPr marL="3657051" indent="0">
              <a:buNone/>
              <a:defRPr sz="1199"/>
            </a:lvl7pPr>
            <a:lvl8pPr marL="4266560" indent="0">
              <a:buNone/>
              <a:defRPr sz="1199"/>
            </a:lvl8pPr>
            <a:lvl9pPr marL="4876068" indent="0">
              <a:buNone/>
              <a:defRPr sz="1199"/>
            </a:lvl9pPr>
          </a:lstStyle>
          <a:p>
            <a:pPr lvl="0"/>
            <a:r>
              <a:rPr lang="zh-CN" altLang="en-US"/>
              <a:t>单击此处编辑母版文本样式</a:t>
            </a:r>
          </a:p>
        </p:txBody>
      </p:sp>
      <p:sp>
        <p:nvSpPr>
          <p:cNvPr id="5" name="日期占位符 4"/>
          <p:cNvSpPr>
            <a:spLocks noGrp="1"/>
          </p:cNvSpPr>
          <p:nvPr>
            <p:ph type="dt" sz="half" idx="10"/>
          </p:nvPr>
        </p:nvSpPr>
        <p:spPr>
          <a:xfrm>
            <a:off x="609600" y="6356350"/>
            <a:ext cx="2844800" cy="365125"/>
          </a:xfrm>
          <a:prstGeom prst="rect">
            <a:avLst/>
          </a:prstGeom>
        </p:spPr>
        <p:txBody>
          <a:bodyPr lIns="121963" tIns="60981" rIns="121963" bIns="60981"/>
          <a:lstStyle/>
          <a:p>
            <a:fld id="{DF659192-60C8-49F5-94DF-1E29C3FCC85C}" type="datetimeFigureOut">
              <a:rPr lang="zh-CN" altLang="en-US" smtClean="0"/>
              <a:t>2021/1/26</a:t>
            </a:fld>
            <a:endParaRPr lang="zh-CN" altLang="en-US"/>
          </a:p>
        </p:txBody>
      </p:sp>
      <p:sp>
        <p:nvSpPr>
          <p:cNvPr id="6" name="页脚占位符 5"/>
          <p:cNvSpPr>
            <a:spLocks noGrp="1"/>
          </p:cNvSpPr>
          <p:nvPr>
            <p:ph type="ftr" sz="quarter" idx="11"/>
          </p:nvPr>
        </p:nvSpPr>
        <p:spPr>
          <a:xfrm>
            <a:off x="4165601" y="6356350"/>
            <a:ext cx="3860800" cy="365125"/>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37600" y="6356350"/>
            <a:ext cx="2844800" cy="365125"/>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8035207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9"/>
            <a:ext cx="10972800" cy="1143000"/>
          </a:xfrm>
          <a:prstGeom prst="rect">
            <a:avLst/>
          </a:prstGeom>
        </p:spPr>
        <p:txBody>
          <a:bodyPr lIns="121963" tIns="60981" rIns="121963" bIns="60981"/>
          <a:lstStyle/>
          <a:p>
            <a:r>
              <a:rPr lang="zh-CN" altLang="en-US"/>
              <a:t>单击此处编辑母版标题样式</a:t>
            </a:r>
          </a:p>
        </p:txBody>
      </p:sp>
      <p:sp>
        <p:nvSpPr>
          <p:cNvPr id="3" name="竖排文字占位符 2"/>
          <p:cNvSpPr>
            <a:spLocks noGrp="1"/>
          </p:cNvSpPr>
          <p:nvPr>
            <p:ph type="body" orient="vert" idx="1"/>
          </p:nvPr>
        </p:nvSpPr>
        <p:spPr>
          <a:xfrm>
            <a:off x="609601" y="1600202"/>
            <a:ext cx="10972800" cy="4525963"/>
          </a:xfrm>
          <a:prstGeom prst="rect">
            <a:avLst/>
          </a:prstGeom>
        </p:spPr>
        <p:txBody>
          <a:bodyPr vert="eaVert" lIns="121963" tIns="60981" rIns="121963" bIns="6098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0"/>
            <a:ext cx="2844800" cy="365125"/>
          </a:xfrm>
          <a:prstGeom prst="rect">
            <a:avLst/>
          </a:prstGeom>
        </p:spPr>
        <p:txBody>
          <a:bodyPr lIns="121963" tIns="60981" rIns="121963" bIns="60981"/>
          <a:lstStyle/>
          <a:p>
            <a:fld id="{DF659192-60C8-49F5-94DF-1E29C3FCC85C}" type="datetimeFigureOut">
              <a:rPr lang="zh-CN" altLang="en-US" smtClean="0"/>
              <a:t>2021/1/26</a:t>
            </a:fld>
            <a:endParaRPr lang="zh-CN" altLang="en-US"/>
          </a:p>
        </p:txBody>
      </p:sp>
      <p:sp>
        <p:nvSpPr>
          <p:cNvPr id="5" name="页脚占位符 4"/>
          <p:cNvSpPr>
            <a:spLocks noGrp="1"/>
          </p:cNvSpPr>
          <p:nvPr>
            <p:ph type="ftr" sz="quarter" idx="11"/>
          </p:nvPr>
        </p:nvSpPr>
        <p:spPr>
          <a:xfrm>
            <a:off x="4165601" y="6356350"/>
            <a:ext cx="3860800" cy="365125"/>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37600" y="6356350"/>
            <a:ext cx="2844800" cy="365125"/>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535130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1" y="206375"/>
            <a:ext cx="2743200" cy="4387851"/>
          </a:xfrm>
          <a:prstGeom prst="rect">
            <a:avLst/>
          </a:prstGeom>
        </p:spPr>
        <p:txBody>
          <a:bodyPr vert="eaVert" lIns="121963" tIns="60981" rIns="121963" bIns="60981"/>
          <a:lstStyle/>
          <a:p>
            <a:r>
              <a:rPr lang="zh-CN" altLang="en-US"/>
              <a:t>单击此处编辑母版标题样式</a:t>
            </a:r>
          </a:p>
        </p:txBody>
      </p:sp>
      <p:sp>
        <p:nvSpPr>
          <p:cNvPr id="3" name="竖排文字占位符 2"/>
          <p:cNvSpPr>
            <a:spLocks noGrp="1"/>
          </p:cNvSpPr>
          <p:nvPr>
            <p:ph type="body" orient="vert" idx="1"/>
          </p:nvPr>
        </p:nvSpPr>
        <p:spPr>
          <a:xfrm>
            <a:off x="609600" y="206375"/>
            <a:ext cx="8026400" cy="4387851"/>
          </a:xfrm>
          <a:prstGeom prst="rect">
            <a:avLst/>
          </a:prstGeom>
        </p:spPr>
        <p:txBody>
          <a:bodyPr vert="eaVert" lIns="121963" tIns="60981" rIns="121963" bIns="6098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0"/>
            <a:ext cx="2844800" cy="365125"/>
          </a:xfrm>
          <a:prstGeom prst="rect">
            <a:avLst/>
          </a:prstGeom>
        </p:spPr>
        <p:txBody>
          <a:bodyPr lIns="121963" tIns="60981" rIns="121963" bIns="60981"/>
          <a:lstStyle/>
          <a:p>
            <a:fld id="{DF659192-60C8-49F5-94DF-1E29C3FCC85C}" type="datetimeFigureOut">
              <a:rPr lang="zh-CN" altLang="en-US" smtClean="0"/>
              <a:t>2021/1/26</a:t>
            </a:fld>
            <a:endParaRPr lang="zh-CN" altLang="en-US"/>
          </a:p>
        </p:txBody>
      </p:sp>
      <p:sp>
        <p:nvSpPr>
          <p:cNvPr id="5" name="页脚占位符 4"/>
          <p:cNvSpPr>
            <a:spLocks noGrp="1"/>
          </p:cNvSpPr>
          <p:nvPr>
            <p:ph type="ftr" sz="quarter" idx="11"/>
          </p:nvPr>
        </p:nvSpPr>
        <p:spPr>
          <a:xfrm>
            <a:off x="4165601" y="6356350"/>
            <a:ext cx="3860800" cy="365125"/>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37600" y="6356350"/>
            <a:ext cx="2844800" cy="365125"/>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448895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DA8AFD-1B92-47BD-9657-DFD025A6B2E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745D916-DA6B-4337-97FC-CDF88E513EF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AD96775A-3AAA-48DE-B159-45A770849E8A}"/>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954038B9-C452-4D30-B377-BB3130DAE1A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1F9BF25-9BD0-4661-B640-C023F00E5FF2}"/>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1569145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pic>
        <p:nvPicPr>
          <p:cNvPr id="8" name="Picture 2" descr="F:\桌面文件\ppt底图.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39" y="3177"/>
            <a:ext cx="12304504" cy="6854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userDrawn="1"/>
        </p:nvSpPr>
        <p:spPr>
          <a:xfrm>
            <a:off x="-19361" y="0"/>
            <a:ext cx="12304825" cy="6858000"/>
          </a:xfrm>
          <a:prstGeom prst="rect">
            <a:avLst/>
          </a:prstGeom>
          <a:gradFill flip="none" rotWithShape="1">
            <a:gsLst>
              <a:gs pos="0">
                <a:schemeClr val="bg1">
                  <a:alpha val="0"/>
                </a:schemeClr>
              </a:gs>
              <a:gs pos="30000">
                <a:schemeClr val="bg1">
                  <a:alpha val="0"/>
                </a:schemeClr>
              </a:gs>
              <a:gs pos="98000">
                <a:schemeClr val="tx1">
                  <a:alpha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3" rIns="91388" bIns="45693" anchor="ctr"/>
          <a:lstStyle/>
          <a:p>
            <a:pPr algn="ctr" eaLnBrk="0" hangingPunct="0">
              <a:defRPr/>
            </a:pPr>
            <a:endParaRPr lang="zh-CN" altLang="en-US" sz="1799"/>
          </a:p>
        </p:txBody>
      </p:sp>
    </p:spTree>
    <p:extLst>
      <p:ext uri="{BB962C8B-B14F-4D97-AF65-F5344CB8AC3E}">
        <p14:creationId xmlns:p14="http://schemas.microsoft.com/office/powerpoint/2010/main" val="10333069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1" y="365125"/>
            <a:ext cx="10515600" cy="1325563"/>
          </a:xfrm>
          <a:prstGeom prst="rect">
            <a:avLst/>
          </a:prstGeom>
        </p:spPr>
        <p:txBody>
          <a:bodyPr lIns="91472" tIns="45736" rIns="91472" bIns="45736"/>
          <a:lstStyle/>
          <a:p>
            <a:r>
              <a:rPr lang="zh-CN" altLang="en-US"/>
              <a:t>单击此处编辑母版标题样式</a:t>
            </a:r>
          </a:p>
        </p:txBody>
      </p:sp>
      <p:sp>
        <p:nvSpPr>
          <p:cNvPr id="3" name="内容占位符 2"/>
          <p:cNvSpPr>
            <a:spLocks noGrp="1"/>
          </p:cNvSpPr>
          <p:nvPr>
            <p:ph idx="1"/>
          </p:nvPr>
        </p:nvSpPr>
        <p:spPr>
          <a:xfrm>
            <a:off x="838201" y="1825625"/>
            <a:ext cx="10515600" cy="4351338"/>
          </a:xfrm>
          <a:prstGeom prst="rect">
            <a:avLst/>
          </a:prstGeom>
        </p:spPr>
        <p:txBody>
          <a:bodyPr lIns="91472" tIns="45736" rIns="91472" bIns="45736"/>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lIns="91472" tIns="45736" rIns="91472" bIns="45736"/>
          <a:lstStyle/>
          <a:p>
            <a:fld id="{530820CF-B880-4189-942D-D702A7CBA730}" type="datetimeFigureOut">
              <a:rPr lang="zh-CN" altLang="en-US" smtClean="0"/>
              <a:t>2021/1/26</a:t>
            </a:fld>
            <a:endParaRPr lang="zh-CN" altLang="en-US"/>
          </a:p>
        </p:txBody>
      </p:sp>
      <p:sp>
        <p:nvSpPr>
          <p:cNvPr id="5" name="页脚占位符 4"/>
          <p:cNvSpPr>
            <a:spLocks noGrp="1"/>
          </p:cNvSpPr>
          <p:nvPr>
            <p:ph type="ftr" sz="quarter" idx="11"/>
          </p:nvPr>
        </p:nvSpPr>
        <p:spPr>
          <a:xfrm>
            <a:off x="4038601" y="6356350"/>
            <a:ext cx="4114800" cy="365125"/>
          </a:xfrm>
          <a:prstGeom prst="rect">
            <a:avLst/>
          </a:prstGeom>
        </p:spPr>
        <p:txBody>
          <a:bodyPr lIns="91472" tIns="45736" rIns="91472" bIns="45736"/>
          <a:lstStyle/>
          <a:p>
            <a:endParaRPr lang="zh-CN" altLang="en-US"/>
          </a:p>
        </p:txBody>
      </p:sp>
      <p:sp>
        <p:nvSpPr>
          <p:cNvPr id="6" name="灯片编号占位符 5"/>
          <p:cNvSpPr>
            <a:spLocks noGrp="1"/>
          </p:cNvSpPr>
          <p:nvPr>
            <p:ph type="sldNum" sz="quarter" idx="12"/>
          </p:nvPr>
        </p:nvSpPr>
        <p:spPr>
          <a:xfrm>
            <a:off x="8610601" y="6356350"/>
            <a:ext cx="2743200" cy="365125"/>
          </a:xfrm>
          <a:prstGeom prst="rect">
            <a:avLst/>
          </a:prstGeom>
        </p:spPr>
        <p:txBody>
          <a:bodyPr lIns="91472" tIns="45736" rIns="91472" bIns="45736"/>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798024270"/>
      </p:ext>
    </p:extLst>
  </p:cSld>
  <p:clrMapOvr>
    <a:masterClrMapping/>
  </p:clrMapOvr>
  <p:transition spd="slow">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CF89E6-ECA0-4A1A-A211-921E8D29C8D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F9CA5491-5C33-4DC6-9697-23CE650BA5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CCE5F5AF-D037-481C-9884-8B5CDDFD3F1F}"/>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FD63F65C-82C5-4FA3-A997-A07B8F04F78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354B59F-F738-4671-9FB0-2C728A431294}"/>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1075419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16540E0-65ED-4667-AD31-AD87C8ECE0F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C55789D-6F77-44A9-AE73-5217631FE84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62CC3B5C-F3EC-4C1F-B01E-E9E9A2387BC4}"/>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3E86D5C7-1984-47EC-B57D-21C4FDFB3874}"/>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6" name="页脚占位符 5">
            <a:extLst>
              <a:ext uri="{FF2B5EF4-FFF2-40B4-BE49-F238E27FC236}">
                <a16:creationId xmlns:a16="http://schemas.microsoft.com/office/drawing/2014/main" xmlns="" id="{11F100ED-8C29-4394-AF6B-2DF73A3C497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F2A8957-4FD4-4DB2-9DEF-73C5D4EFAE97}"/>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1575919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8189126-E282-46ED-AF19-653D54F312C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1CFDE787-C08C-48E6-B31E-135BAE9E5C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2EAC5B5E-AB56-4A9C-85CF-5B99E2AE7A8F}"/>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EB83DBE9-EDD6-4E14-AB1E-582A33307B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57EAE897-60F5-4626-968C-C7A34F5238A3}"/>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3D34895C-D509-4A05-9EA6-A1D59B934976}"/>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8" name="页脚占位符 7">
            <a:extLst>
              <a:ext uri="{FF2B5EF4-FFF2-40B4-BE49-F238E27FC236}">
                <a16:creationId xmlns:a16="http://schemas.microsoft.com/office/drawing/2014/main" xmlns="" id="{3AC2E24C-E317-4080-914C-0F0B110BF2B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EE33F8D5-787E-477A-927B-5A1392284CD1}"/>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1916697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9C16E41-4DBF-4DC9-ABB2-D7226947DAB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2684D45A-CE61-4524-A2CC-134C987BE026}"/>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4" name="页脚占位符 3">
            <a:extLst>
              <a:ext uri="{FF2B5EF4-FFF2-40B4-BE49-F238E27FC236}">
                <a16:creationId xmlns:a16="http://schemas.microsoft.com/office/drawing/2014/main" xmlns="" id="{15EF1894-1CB4-44CC-B685-A65C02A492A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A1CC2460-D1F4-4FDD-B9F4-3841B94D3B69}"/>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778118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D7230675-42D7-4401-B56F-B2B391411523}"/>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3" name="页脚占位符 2">
            <a:extLst>
              <a:ext uri="{FF2B5EF4-FFF2-40B4-BE49-F238E27FC236}">
                <a16:creationId xmlns:a16="http://schemas.microsoft.com/office/drawing/2014/main" xmlns="" id="{70E950B1-E857-4054-B6C9-7FDEF0CC7AA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98D054C7-DC53-4EA5-8EA4-A112AB7DED3A}"/>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3936535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5C6A4EF-599C-46BB-846D-D70301ED033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97409D5-3A63-423E-9003-88917EA860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F37F3C29-F731-4A1E-9370-DE5ED1FF3E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8396B7A-0D8C-4E6D-949C-7AD2F2C83252}"/>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6" name="页脚占位符 5">
            <a:extLst>
              <a:ext uri="{FF2B5EF4-FFF2-40B4-BE49-F238E27FC236}">
                <a16:creationId xmlns:a16="http://schemas.microsoft.com/office/drawing/2014/main" xmlns="" id="{E6D01446-63DD-4F4A-9D8F-7A0FD55186D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0655B98-FE58-4317-8277-99D444E10723}"/>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2084976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015E459-DCC1-471D-B7EC-C4576C7884F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55352FD2-61CC-4FCF-9BE7-E73532DB02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2D0F1E0-5F12-4862-A5B1-573B5172F1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12895BB6-D0E8-4958-BAD5-E7F79C631640}"/>
              </a:ext>
            </a:extLst>
          </p:cNvPr>
          <p:cNvSpPr>
            <a:spLocks noGrp="1"/>
          </p:cNvSpPr>
          <p:nvPr>
            <p:ph type="dt" sz="half" idx="10"/>
          </p:nvPr>
        </p:nvSpPr>
        <p:spPr/>
        <p:txBody>
          <a:bodyPr/>
          <a:lstStyle/>
          <a:p>
            <a:fld id="{73987FB5-6D39-4107-BC1A-588064A375B3}" type="datetimeFigureOut">
              <a:rPr lang="zh-CN" altLang="en-US" smtClean="0"/>
              <a:t>2021/1/26</a:t>
            </a:fld>
            <a:endParaRPr lang="zh-CN" altLang="en-US"/>
          </a:p>
        </p:txBody>
      </p:sp>
      <p:sp>
        <p:nvSpPr>
          <p:cNvPr id="6" name="页脚占位符 5">
            <a:extLst>
              <a:ext uri="{FF2B5EF4-FFF2-40B4-BE49-F238E27FC236}">
                <a16:creationId xmlns:a16="http://schemas.microsoft.com/office/drawing/2014/main" xmlns="" id="{7BBB121A-4E3E-45FC-A05B-2E6C257A835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EF3E813-4489-4594-A6DA-B735CBFD0DEF}"/>
              </a:ext>
            </a:extLst>
          </p:cNvPr>
          <p:cNvSpPr>
            <a:spLocks noGrp="1"/>
          </p:cNvSpPr>
          <p:nvPr>
            <p:ph type="sldNum" sz="quarter" idx="12"/>
          </p:nvPr>
        </p:nvSpPr>
        <p:spPr/>
        <p:txBody>
          <a:body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3782870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69C1A6F-869D-4808-AE07-88FE9EB416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5BCA3F5-DEB8-4755-8918-BE23E8CE08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19E76DB-BCE4-4315-93F9-83E92CEF60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987FB5-6D39-4107-BC1A-588064A375B3}" type="datetimeFigureOut">
              <a:rPr lang="zh-CN" altLang="en-US" smtClean="0"/>
              <a:t>2021/1/26</a:t>
            </a:fld>
            <a:endParaRPr lang="zh-CN" altLang="en-US"/>
          </a:p>
        </p:txBody>
      </p:sp>
      <p:sp>
        <p:nvSpPr>
          <p:cNvPr id="5" name="页脚占位符 4">
            <a:extLst>
              <a:ext uri="{FF2B5EF4-FFF2-40B4-BE49-F238E27FC236}">
                <a16:creationId xmlns:a16="http://schemas.microsoft.com/office/drawing/2014/main" xmlns="" id="{F915890D-71F3-4457-9CEA-0C1606D333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A54738D7-0CCE-493E-BE6C-211A3211F2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E4770-152B-407E-B6FE-91B33E4E01CE}" type="slidenum">
              <a:rPr lang="zh-CN" altLang="en-US" smtClean="0"/>
              <a:t>‹#›</a:t>
            </a:fld>
            <a:endParaRPr lang="zh-CN" altLang="en-US"/>
          </a:p>
        </p:txBody>
      </p:sp>
    </p:spTree>
    <p:extLst>
      <p:ext uri="{BB962C8B-B14F-4D97-AF65-F5344CB8AC3E}">
        <p14:creationId xmlns:p14="http://schemas.microsoft.com/office/powerpoint/2010/main" val="19058736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55091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defTabSz="1219017" rtl="0" eaLnBrk="1" latinLnBrk="0" hangingPunct="1">
        <a:spcBef>
          <a:spcPct val="0"/>
        </a:spcBef>
        <a:buNone/>
        <a:defRPr sz="5897" kern="1200">
          <a:solidFill>
            <a:schemeClr val="tx1"/>
          </a:solidFill>
          <a:latin typeface="+mj-lt"/>
          <a:ea typeface="+mj-ea"/>
          <a:cs typeface="+mj-cs"/>
        </a:defRPr>
      </a:lvl1pPr>
    </p:titleStyle>
    <p:bodyStyle>
      <a:lvl1pPr marL="457131" indent="-457131" algn="l" defTabSz="1219017" rtl="0" eaLnBrk="1" latinLnBrk="0" hangingPunct="1">
        <a:spcBef>
          <a:spcPct val="20000"/>
        </a:spcBef>
        <a:buFont typeface="Arial" pitchFamily="34" charset="0"/>
        <a:buChar char="•"/>
        <a:defRPr sz="4298" kern="1200">
          <a:solidFill>
            <a:schemeClr val="tx1"/>
          </a:solidFill>
          <a:latin typeface="+mn-lt"/>
          <a:ea typeface="+mn-ea"/>
          <a:cs typeface="+mn-cs"/>
        </a:defRPr>
      </a:lvl1pPr>
      <a:lvl2pPr marL="990452" indent="-380942" algn="l" defTabSz="1219017" rtl="0" eaLnBrk="1" latinLnBrk="0" hangingPunct="1">
        <a:spcBef>
          <a:spcPct val="20000"/>
        </a:spcBef>
        <a:buFont typeface="Arial" pitchFamily="34" charset="0"/>
        <a:buChar char="–"/>
        <a:defRPr sz="3698" kern="1200">
          <a:solidFill>
            <a:schemeClr val="tx1"/>
          </a:solidFill>
          <a:latin typeface="+mn-lt"/>
          <a:ea typeface="+mn-ea"/>
          <a:cs typeface="+mn-cs"/>
        </a:defRPr>
      </a:lvl2pPr>
      <a:lvl3pPr marL="1523771" indent="-304755" algn="l" defTabSz="1219017" rtl="0" eaLnBrk="1" latinLnBrk="0" hangingPunct="1">
        <a:spcBef>
          <a:spcPct val="20000"/>
        </a:spcBef>
        <a:buFont typeface="Arial" pitchFamily="34" charset="0"/>
        <a:buChar char="•"/>
        <a:defRPr sz="3198" kern="1200">
          <a:solidFill>
            <a:schemeClr val="tx1"/>
          </a:solidFill>
          <a:latin typeface="+mn-lt"/>
          <a:ea typeface="+mn-ea"/>
          <a:cs typeface="+mn-cs"/>
        </a:defRPr>
      </a:lvl3pPr>
      <a:lvl4pPr marL="2133280" indent="-304755" algn="l" defTabSz="1219017" rtl="0" eaLnBrk="1" latinLnBrk="0" hangingPunct="1">
        <a:spcBef>
          <a:spcPct val="20000"/>
        </a:spcBef>
        <a:buFont typeface="Arial" pitchFamily="34" charset="0"/>
        <a:buChar char="–"/>
        <a:defRPr sz="2699" kern="1200">
          <a:solidFill>
            <a:schemeClr val="tx1"/>
          </a:solidFill>
          <a:latin typeface="+mn-lt"/>
          <a:ea typeface="+mn-ea"/>
          <a:cs typeface="+mn-cs"/>
        </a:defRPr>
      </a:lvl4pPr>
      <a:lvl5pPr marL="2742788" indent="-304755" algn="l" defTabSz="1219017" rtl="0" eaLnBrk="1" latinLnBrk="0" hangingPunct="1">
        <a:spcBef>
          <a:spcPct val="20000"/>
        </a:spcBef>
        <a:buFont typeface="Arial" pitchFamily="34" charset="0"/>
        <a:buChar char="»"/>
        <a:defRPr sz="2699" kern="1200">
          <a:solidFill>
            <a:schemeClr val="tx1"/>
          </a:solidFill>
          <a:latin typeface="+mn-lt"/>
          <a:ea typeface="+mn-ea"/>
          <a:cs typeface="+mn-cs"/>
        </a:defRPr>
      </a:lvl5pPr>
      <a:lvl6pPr marL="3352296" indent="-304755" algn="l" defTabSz="1219017" rtl="0" eaLnBrk="1" latinLnBrk="0" hangingPunct="1">
        <a:spcBef>
          <a:spcPct val="20000"/>
        </a:spcBef>
        <a:buFont typeface="Arial" pitchFamily="34" charset="0"/>
        <a:buChar char="•"/>
        <a:defRPr sz="2699" kern="1200">
          <a:solidFill>
            <a:schemeClr val="tx1"/>
          </a:solidFill>
          <a:latin typeface="+mn-lt"/>
          <a:ea typeface="+mn-ea"/>
          <a:cs typeface="+mn-cs"/>
        </a:defRPr>
      </a:lvl6pPr>
      <a:lvl7pPr marL="3961805" indent="-304755" algn="l" defTabSz="1219017" rtl="0" eaLnBrk="1" latinLnBrk="0" hangingPunct="1">
        <a:spcBef>
          <a:spcPct val="20000"/>
        </a:spcBef>
        <a:buFont typeface="Arial" pitchFamily="34" charset="0"/>
        <a:buChar char="•"/>
        <a:defRPr sz="2699" kern="1200">
          <a:solidFill>
            <a:schemeClr val="tx1"/>
          </a:solidFill>
          <a:latin typeface="+mn-lt"/>
          <a:ea typeface="+mn-ea"/>
          <a:cs typeface="+mn-cs"/>
        </a:defRPr>
      </a:lvl7pPr>
      <a:lvl8pPr marL="4571313" indent="-304755" algn="l" defTabSz="1219017" rtl="0" eaLnBrk="1" latinLnBrk="0" hangingPunct="1">
        <a:spcBef>
          <a:spcPct val="20000"/>
        </a:spcBef>
        <a:buFont typeface="Arial" pitchFamily="34" charset="0"/>
        <a:buChar char="•"/>
        <a:defRPr sz="2699" kern="1200">
          <a:solidFill>
            <a:schemeClr val="tx1"/>
          </a:solidFill>
          <a:latin typeface="+mn-lt"/>
          <a:ea typeface="+mn-ea"/>
          <a:cs typeface="+mn-cs"/>
        </a:defRPr>
      </a:lvl8pPr>
      <a:lvl9pPr marL="5180822" indent="-304755" algn="l" defTabSz="1219017" rtl="0" eaLnBrk="1" latinLnBrk="0" hangingPunct="1">
        <a:spcBef>
          <a:spcPct val="20000"/>
        </a:spcBef>
        <a:buFont typeface="Arial" pitchFamily="34" charset="0"/>
        <a:buChar char="•"/>
        <a:defRPr sz="2699" kern="1200">
          <a:solidFill>
            <a:schemeClr val="tx1"/>
          </a:solidFill>
          <a:latin typeface="+mn-lt"/>
          <a:ea typeface="+mn-ea"/>
          <a:cs typeface="+mn-cs"/>
        </a:defRPr>
      </a:lvl9pPr>
    </p:bodyStyle>
    <p:otherStyle>
      <a:defPPr>
        <a:defRPr lang="zh-CN"/>
      </a:defPPr>
      <a:lvl1pPr marL="0" algn="l" defTabSz="1219017" rtl="0" eaLnBrk="1" latinLnBrk="0" hangingPunct="1">
        <a:defRPr sz="2399" kern="1200">
          <a:solidFill>
            <a:schemeClr val="tx1"/>
          </a:solidFill>
          <a:latin typeface="+mn-lt"/>
          <a:ea typeface="+mn-ea"/>
          <a:cs typeface="+mn-cs"/>
        </a:defRPr>
      </a:lvl1pPr>
      <a:lvl2pPr marL="609508" algn="l" defTabSz="1219017" rtl="0" eaLnBrk="1" latinLnBrk="0" hangingPunct="1">
        <a:defRPr sz="2399" kern="1200">
          <a:solidFill>
            <a:schemeClr val="tx1"/>
          </a:solidFill>
          <a:latin typeface="+mn-lt"/>
          <a:ea typeface="+mn-ea"/>
          <a:cs typeface="+mn-cs"/>
        </a:defRPr>
      </a:lvl2pPr>
      <a:lvl3pPr marL="1219017" algn="l" defTabSz="1219017" rtl="0" eaLnBrk="1" latinLnBrk="0" hangingPunct="1">
        <a:defRPr sz="2399" kern="1200">
          <a:solidFill>
            <a:schemeClr val="tx1"/>
          </a:solidFill>
          <a:latin typeface="+mn-lt"/>
          <a:ea typeface="+mn-ea"/>
          <a:cs typeface="+mn-cs"/>
        </a:defRPr>
      </a:lvl3pPr>
      <a:lvl4pPr marL="1828525" algn="l" defTabSz="1219017" rtl="0" eaLnBrk="1" latinLnBrk="0" hangingPunct="1">
        <a:defRPr sz="2399" kern="1200">
          <a:solidFill>
            <a:schemeClr val="tx1"/>
          </a:solidFill>
          <a:latin typeface="+mn-lt"/>
          <a:ea typeface="+mn-ea"/>
          <a:cs typeface="+mn-cs"/>
        </a:defRPr>
      </a:lvl4pPr>
      <a:lvl5pPr marL="2438033" algn="l" defTabSz="1219017" rtl="0" eaLnBrk="1" latinLnBrk="0" hangingPunct="1">
        <a:defRPr sz="2399" kern="1200">
          <a:solidFill>
            <a:schemeClr val="tx1"/>
          </a:solidFill>
          <a:latin typeface="+mn-lt"/>
          <a:ea typeface="+mn-ea"/>
          <a:cs typeface="+mn-cs"/>
        </a:defRPr>
      </a:lvl5pPr>
      <a:lvl6pPr marL="3047542" algn="l" defTabSz="1219017" rtl="0" eaLnBrk="1" latinLnBrk="0" hangingPunct="1">
        <a:defRPr sz="2399" kern="1200">
          <a:solidFill>
            <a:schemeClr val="tx1"/>
          </a:solidFill>
          <a:latin typeface="+mn-lt"/>
          <a:ea typeface="+mn-ea"/>
          <a:cs typeface="+mn-cs"/>
        </a:defRPr>
      </a:lvl6pPr>
      <a:lvl7pPr marL="3657051" algn="l" defTabSz="1219017" rtl="0" eaLnBrk="1" latinLnBrk="0" hangingPunct="1">
        <a:defRPr sz="2399" kern="1200">
          <a:solidFill>
            <a:schemeClr val="tx1"/>
          </a:solidFill>
          <a:latin typeface="+mn-lt"/>
          <a:ea typeface="+mn-ea"/>
          <a:cs typeface="+mn-cs"/>
        </a:defRPr>
      </a:lvl7pPr>
      <a:lvl8pPr marL="4266560" algn="l" defTabSz="1219017" rtl="0" eaLnBrk="1" latinLnBrk="0" hangingPunct="1">
        <a:defRPr sz="2399" kern="1200">
          <a:solidFill>
            <a:schemeClr val="tx1"/>
          </a:solidFill>
          <a:latin typeface="+mn-lt"/>
          <a:ea typeface="+mn-ea"/>
          <a:cs typeface="+mn-cs"/>
        </a:defRPr>
      </a:lvl8pPr>
      <a:lvl9pPr marL="4876068" algn="l" defTabSz="1219017" rtl="0" eaLnBrk="1" latinLnBrk="0" hangingPunct="1">
        <a:defRPr sz="23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 y="1784"/>
            <a:ext cx="12187299" cy="6857071"/>
          </a:xfrm>
          <a:prstGeom prst="rect">
            <a:avLst/>
          </a:prstGeom>
        </p:spPr>
      </p:pic>
      <p:sp>
        <p:nvSpPr>
          <p:cNvPr id="22" name="TextBox 21"/>
          <p:cNvSpPr txBox="1"/>
          <p:nvPr/>
        </p:nvSpPr>
        <p:spPr>
          <a:xfrm>
            <a:off x="7135833" y="1413826"/>
            <a:ext cx="4429926" cy="2091914"/>
          </a:xfrm>
          <a:prstGeom prst="rect">
            <a:avLst/>
          </a:prstGeom>
          <a:noFill/>
        </p:spPr>
        <p:txBody>
          <a:bodyPr wrap="none" lIns="121854" tIns="60926" rIns="121854" bIns="60926" rtlCol="0">
            <a:spAutoFit/>
          </a:bodyPr>
          <a:lstStyle/>
          <a:p>
            <a:pPr algn="r" defTabSz="1219017"/>
            <a:r>
              <a:rPr lang="en-US" altLang="zh-CN" sz="12794" b="1" dirty="0" smtClean="0">
                <a:solidFill>
                  <a:srgbClr val="0070C0"/>
                </a:solidFill>
                <a:latin typeface="微软雅黑" panose="020B0503020204020204" pitchFamily="34" charset="-122"/>
                <a:ea typeface="微软雅黑" panose="020B0503020204020204" pitchFamily="34" charset="-122"/>
              </a:rPr>
              <a:t>202X</a:t>
            </a:r>
            <a:endParaRPr lang="zh-CN" altLang="en-US" sz="12794" b="1" dirty="0">
              <a:solidFill>
                <a:srgbClr val="0070C0"/>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4339334" y="3391460"/>
            <a:ext cx="7125799" cy="953606"/>
          </a:xfrm>
          <a:prstGeom prst="rect">
            <a:avLst/>
          </a:prstGeom>
          <a:noFill/>
        </p:spPr>
        <p:txBody>
          <a:bodyPr wrap="none" lIns="121854" tIns="60926" rIns="121854" bIns="60926" rtlCol="0">
            <a:spAutoFit/>
          </a:bodyPr>
          <a:lstStyle/>
          <a:p>
            <a:pPr algn="r" defTabSz="1219017"/>
            <a:r>
              <a:rPr lang="zh-CN" altLang="en-US" sz="5397" b="1" dirty="0">
                <a:solidFill>
                  <a:srgbClr val="0070C0"/>
                </a:solidFill>
                <a:latin typeface="微软雅黑" panose="020B0503020204020204" pitchFamily="34" charset="-122"/>
                <a:ea typeface="微软雅黑" panose="020B0503020204020204" pitchFamily="34" charset="-122"/>
              </a:rPr>
              <a:t>工作总结汇报</a:t>
            </a:r>
            <a:r>
              <a:rPr lang="en-US" altLang="zh-CN" sz="5397" b="1" dirty="0">
                <a:solidFill>
                  <a:srgbClr val="0070C0"/>
                </a:solidFill>
                <a:latin typeface="微软雅黑" panose="020B0503020204020204" pitchFamily="34" charset="-122"/>
                <a:ea typeface="微软雅黑" panose="020B0503020204020204" pitchFamily="34" charset="-122"/>
              </a:rPr>
              <a:t>PPT</a:t>
            </a:r>
            <a:r>
              <a:rPr lang="zh-CN" altLang="en-US" sz="5397" b="1" dirty="0">
                <a:solidFill>
                  <a:srgbClr val="0070C0"/>
                </a:solidFill>
                <a:latin typeface="微软雅黑" panose="020B0503020204020204" pitchFamily="34" charset="-122"/>
                <a:ea typeface="微软雅黑" panose="020B0503020204020204" pitchFamily="34" charset="-122"/>
              </a:rPr>
              <a:t>模板</a:t>
            </a:r>
          </a:p>
        </p:txBody>
      </p:sp>
      <p:cxnSp>
        <p:nvCxnSpPr>
          <p:cNvPr id="25" name="直接连接符 24"/>
          <p:cNvCxnSpPr/>
          <p:nvPr/>
        </p:nvCxnSpPr>
        <p:spPr>
          <a:xfrm>
            <a:off x="5324449" y="4388829"/>
            <a:ext cx="6025774"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82521" y="455852"/>
            <a:ext cx="2151326" cy="861525"/>
          </a:xfrm>
          <a:prstGeom prst="rect">
            <a:avLst/>
          </a:prstGeom>
          <a:noFill/>
        </p:spPr>
        <p:txBody>
          <a:bodyPr wrap="none" lIns="121854" tIns="60926" rIns="121854" bIns="60926" rtlCol="0">
            <a:spAutoFit/>
          </a:bodyPr>
          <a:lstStyle/>
          <a:p>
            <a:pPr defTabSz="1219017"/>
            <a:r>
              <a:rPr lang="en-US" altLang="zh-CN" sz="4798" dirty="0">
                <a:solidFill>
                  <a:prstClr val="white"/>
                </a:solidFill>
                <a:latin typeface="Eras Bold ITC" panose="020B0907030504020204" pitchFamily="34" charset="0"/>
                <a:ea typeface="宋体" panose="02010600030101010101" pitchFamily="2" charset="-122"/>
              </a:rPr>
              <a:t>LOGO</a:t>
            </a:r>
            <a:endParaRPr lang="zh-CN" altLang="en-US" sz="4798" dirty="0">
              <a:solidFill>
                <a:prstClr val="white"/>
              </a:solidFill>
              <a:latin typeface="Eras Bold ITC" panose="020B0907030504020204" pitchFamily="34" charset="0"/>
              <a:ea typeface="宋体" panose="02010600030101010101" pitchFamily="2" charset="-122"/>
            </a:endParaRPr>
          </a:p>
        </p:txBody>
      </p:sp>
      <p:sp>
        <p:nvSpPr>
          <p:cNvPr id="30" name="TextBox 29"/>
          <p:cNvSpPr txBox="1"/>
          <p:nvPr/>
        </p:nvSpPr>
        <p:spPr>
          <a:xfrm>
            <a:off x="7938259" y="4580795"/>
            <a:ext cx="3526874" cy="615375"/>
          </a:xfrm>
          <a:prstGeom prst="rect">
            <a:avLst/>
          </a:prstGeom>
          <a:noFill/>
        </p:spPr>
        <p:txBody>
          <a:bodyPr wrap="none" lIns="121854" tIns="60926" rIns="121854" bIns="60926" rtlCol="0">
            <a:spAutoFit/>
          </a:bodyPr>
          <a:lstStyle/>
          <a:p>
            <a:pPr algn="r" defTabSz="1219017"/>
            <a:r>
              <a:rPr lang="zh-CN" altLang="en-US" sz="3198" b="1" dirty="0">
                <a:solidFill>
                  <a:prstClr val="black">
                    <a:lumMod val="75000"/>
                    <a:lumOff val="25000"/>
                  </a:prstClr>
                </a:solidFill>
                <a:latin typeface="微软雅黑" panose="020B0503020204020204" pitchFamily="34" charset="-122"/>
                <a:ea typeface="微软雅黑" panose="020B0503020204020204" pitchFamily="34" charset="-122"/>
              </a:rPr>
              <a:t>输入您的企业名称</a:t>
            </a:r>
          </a:p>
        </p:txBody>
      </p:sp>
      <p:sp>
        <p:nvSpPr>
          <p:cNvPr id="32" name="TextBox 31"/>
          <p:cNvSpPr txBox="1"/>
          <p:nvPr/>
        </p:nvSpPr>
        <p:spPr>
          <a:xfrm>
            <a:off x="9270809" y="5828573"/>
            <a:ext cx="2195340" cy="415301"/>
          </a:xfrm>
          <a:prstGeom prst="rect">
            <a:avLst/>
          </a:prstGeom>
          <a:noFill/>
        </p:spPr>
        <p:txBody>
          <a:bodyPr wrap="none" lIns="121854" tIns="60926" rIns="121854" bIns="60926" rtlCol="0">
            <a:spAutoFit/>
          </a:bodyPr>
          <a:lstStyle/>
          <a:p>
            <a:pPr defTabSz="1219017"/>
            <a:r>
              <a:rPr lang="zh-CN" altLang="en-US" sz="1899" b="1" dirty="0">
                <a:solidFill>
                  <a:prstClr val="black">
                    <a:lumMod val="75000"/>
                    <a:lumOff val="25000"/>
                  </a:prstClr>
                </a:solidFill>
                <a:latin typeface="微软雅黑" panose="020B0503020204020204" pitchFamily="34" charset="-122"/>
                <a:ea typeface="微软雅黑" panose="020B0503020204020204" pitchFamily="34" charset="-122"/>
              </a:rPr>
              <a:t>汇报人</a:t>
            </a:r>
            <a:r>
              <a:rPr lang="zh-CN" altLang="en-US" sz="1899" b="1" dirty="0" smtClean="0">
                <a:solidFill>
                  <a:prstClr val="black">
                    <a:lumMod val="75000"/>
                    <a:lumOff val="25000"/>
                  </a:prstClr>
                </a:solidFill>
                <a:latin typeface="微软雅黑" panose="020B0503020204020204" pitchFamily="34" charset="-122"/>
                <a:ea typeface="微软雅黑" panose="020B0503020204020204" pitchFamily="34" charset="-122"/>
              </a:rPr>
              <a:t>：创妹设计</a:t>
            </a:r>
            <a:endParaRPr lang="zh-CN" altLang="en-US" sz="1899"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47056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1+#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4"/>
                                        </p:tgtEl>
                                        <p:attrNameLst>
                                          <p:attrName>ppt_y</p:attrName>
                                        </p:attrNameLst>
                                      </p:cBhvr>
                                      <p:tavLst>
                                        <p:tav tm="0">
                                          <p:val>
                                            <p:strVal val="#ppt_y"/>
                                          </p:val>
                                        </p:tav>
                                        <p:tav tm="100000">
                                          <p:val>
                                            <p:strVal val="#ppt_y"/>
                                          </p:val>
                                        </p:tav>
                                      </p:tavLst>
                                    </p:anim>
                                    <p:anim calcmode="lin" valueType="num">
                                      <p:cBhvr>
                                        <p:cTn id="26"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4"/>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par>
                          <p:cTn id="37" fill="hold">
                            <p:stCondLst>
                              <p:cond delay="4000"/>
                            </p:stCondLst>
                            <p:childTnLst>
                              <p:par>
                                <p:cTn id="38" presetID="22" presetClass="entr" presetSubtype="4"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down)">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9" grpId="0"/>
      <p:bldP spid="30"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441741" y="1989590"/>
            <a:ext cx="2481411" cy="2954384"/>
            <a:chOff x="1827008" y="2120901"/>
            <a:chExt cx="2298700" cy="2736849"/>
          </a:xfrm>
        </p:grpSpPr>
        <p:sp>
          <p:nvSpPr>
            <p:cNvPr id="10" name="矩形 9"/>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sysClr val="windowText" lastClr="000000"/>
                </a:solidFill>
                <a:latin typeface="Calibri"/>
                <a:ea typeface="宋体" panose="02010600030101010101" pitchFamily="2" charset="-122"/>
              </a:endParaRPr>
            </a:p>
          </p:txBody>
        </p:sp>
        <p:sp>
          <p:nvSpPr>
            <p:cNvPr id="11" name="矩形 10"/>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sysClr val="windowText" lastClr="000000"/>
                </a:solidFill>
                <a:latin typeface="Calibri"/>
                <a:ea typeface="宋体" panose="02010600030101010101" pitchFamily="2" charset="-122"/>
              </a:endParaRPr>
            </a:p>
          </p:txBody>
        </p:sp>
      </p:grpSp>
      <p:grpSp>
        <p:nvGrpSpPr>
          <p:cNvPr id="12" name="组合 11"/>
          <p:cNvGrpSpPr/>
          <p:nvPr/>
        </p:nvGrpSpPr>
        <p:grpSpPr>
          <a:xfrm>
            <a:off x="6262503" y="1989590"/>
            <a:ext cx="2481411" cy="2954384"/>
            <a:chOff x="1827008" y="2120901"/>
            <a:chExt cx="2298700" cy="2736849"/>
          </a:xfrm>
        </p:grpSpPr>
        <p:sp>
          <p:nvSpPr>
            <p:cNvPr id="13" name="矩形 12"/>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sp>
          <p:nvSpPr>
            <p:cNvPr id="14" name="矩形 13"/>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grpSp>
      <p:grpSp>
        <p:nvGrpSpPr>
          <p:cNvPr id="15" name="组合 14"/>
          <p:cNvGrpSpPr/>
          <p:nvPr/>
        </p:nvGrpSpPr>
        <p:grpSpPr>
          <a:xfrm>
            <a:off x="9083264" y="1989590"/>
            <a:ext cx="2481411" cy="2954384"/>
            <a:chOff x="1827008" y="2120901"/>
            <a:chExt cx="2298700" cy="2736849"/>
          </a:xfrm>
        </p:grpSpPr>
        <p:sp>
          <p:nvSpPr>
            <p:cNvPr id="16" name="矩形 15"/>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sp>
          <p:nvSpPr>
            <p:cNvPr id="17" name="矩形 16"/>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grpSp>
      <p:grpSp>
        <p:nvGrpSpPr>
          <p:cNvPr id="18" name="组合 17"/>
          <p:cNvGrpSpPr/>
          <p:nvPr/>
        </p:nvGrpSpPr>
        <p:grpSpPr>
          <a:xfrm>
            <a:off x="620979" y="1989590"/>
            <a:ext cx="2481411" cy="2954384"/>
            <a:chOff x="1827008" y="2120901"/>
            <a:chExt cx="2298700" cy="2736849"/>
          </a:xfrm>
        </p:grpSpPr>
        <p:sp>
          <p:nvSpPr>
            <p:cNvPr id="19" name="矩形 18"/>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sp>
          <p:nvSpPr>
            <p:cNvPr id="20" name="矩形 19"/>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grpSp>
      <p:sp>
        <p:nvSpPr>
          <p:cNvPr id="21" name="文本框 29"/>
          <p:cNvSpPr txBox="1"/>
          <p:nvPr/>
        </p:nvSpPr>
        <p:spPr>
          <a:xfrm>
            <a:off x="1027547" y="2017254"/>
            <a:ext cx="1668274" cy="399902"/>
          </a:xfrm>
          <a:prstGeom prst="rect">
            <a:avLst/>
          </a:prstGeom>
          <a:noFill/>
        </p:spPr>
        <p:txBody>
          <a:bodyPr wrap="square" rtlCol="0">
            <a:spAutoFit/>
          </a:bodyPr>
          <a:lstStyle/>
          <a:p>
            <a:pPr algn="ctr" defTabSz="1219017"/>
            <a:r>
              <a:rPr lang="zh-CN" altLang="en-US" sz="1999" dirty="0">
                <a:solidFill>
                  <a:prstClr val="white"/>
                </a:solidFill>
                <a:latin typeface="微软雅黑" panose="020B0503020204020204" pitchFamily="34" charset="-122"/>
                <a:ea typeface="微软雅黑" panose="020B0503020204020204" pitchFamily="34" charset="-122"/>
              </a:rPr>
              <a:t>项目一</a:t>
            </a:r>
          </a:p>
        </p:txBody>
      </p:sp>
      <p:sp>
        <p:nvSpPr>
          <p:cNvPr id="22" name="文本框 30"/>
          <p:cNvSpPr txBox="1"/>
          <p:nvPr/>
        </p:nvSpPr>
        <p:spPr>
          <a:xfrm>
            <a:off x="6669071" y="2017254"/>
            <a:ext cx="1668274" cy="399902"/>
          </a:xfrm>
          <a:prstGeom prst="rect">
            <a:avLst/>
          </a:prstGeom>
          <a:noFill/>
        </p:spPr>
        <p:txBody>
          <a:bodyPr wrap="square" rtlCol="0">
            <a:spAutoFit/>
          </a:bodyPr>
          <a:lstStyle/>
          <a:p>
            <a:pPr algn="ctr" defTabSz="1219017"/>
            <a:r>
              <a:rPr lang="zh-CN" altLang="en-US" sz="1999" dirty="0">
                <a:solidFill>
                  <a:prstClr val="white"/>
                </a:solidFill>
                <a:latin typeface="微软雅黑" panose="020B0503020204020204" pitchFamily="34" charset="-122"/>
                <a:ea typeface="微软雅黑" panose="020B0503020204020204" pitchFamily="34" charset="-122"/>
              </a:rPr>
              <a:t>项目三</a:t>
            </a:r>
          </a:p>
        </p:txBody>
      </p:sp>
      <p:sp>
        <p:nvSpPr>
          <p:cNvPr id="23" name="文本框 31"/>
          <p:cNvSpPr txBox="1"/>
          <p:nvPr/>
        </p:nvSpPr>
        <p:spPr>
          <a:xfrm>
            <a:off x="3848309" y="2017254"/>
            <a:ext cx="1668274" cy="399902"/>
          </a:xfrm>
          <a:prstGeom prst="rect">
            <a:avLst/>
          </a:prstGeom>
          <a:noFill/>
        </p:spPr>
        <p:txBody>
          <a:bodyPr wrap="square" rtlCol="0">
            <a:spAutoFit/>
          </a:bodyPr>
          <a:lstStyle/>
          <a:p>
            <a:pPr algn="ctr" defTabSz="1219017"/>
            <a:r>
              <a:rPr lang="zh-CN" altLang="en-US" sz="1999" dirty="0">
                <a:solidFill>
                  <a:prstClr val="white"/>
                </a:solidFill>
                <a:latin typeface="微软雅黑" panose="020B0503020204020204" pitchFamily="34" charset="-122"/>
                <a:ea typeface="微软雅黑" panose="020B0503020204020204" pitchFamily="34" charset="-122"/>
              </a:rPr>
              <a:t>项目二</a:t>
            </a:r>
          </a:p>
        </p:txBody>
      </p:sp>
      <p:sp>
        <p:nvSpPr>
          <p:cNvPr id="24" name="文本框 32"/>
          <p:cNvSpPr txBox="1"/>
          <p:nvPr/>
        </p:nvSpPr>
        <p:spPr>
          <a:xfrm>
            <a:off x="9489833" y="2017254"/>
            <a:ext cx="1668274" cy="399902"/>
          </a:xfrm>
          <a:prstGeom prst="rect">
            <a:avLst/>
          </a:prstGeom>
          <a:noFill/>
        </p:spPr>
        <p:txBody>
          <a:bodyPr wrap="square" rtlCol="0">
            <a:spAutoFit/>
          </a:bodyPr>
          <a:lstStyle/>
          <a:p>
            <a:pPr algn="ctr" defTabSz="1219017"/>
            <a:r>
              <a:rPr lang="zh-CN" altLang="en-US" sz="1999" dirty="0">
                <a:solidFill>
                  <a:prstClr val="white"/>
                </a:solidFill>
                <a:latin typeface="微软雅黑" panose="020B0503020204020204" pitchFamily="34" charset="-122"/>
                <a:ea typeface="微软雅黑" panose="020B0503020204020204" pitchFamily="34" charset="-122"/>
              </a:rPr>
              <a:t>项目四</a:t>
            </a:r>
          </a:p>
        </p:txBody>
      </p:sp>
      <p:sp>
        <p:nvSpPr>
          <p:cNvPr id="25" name="文本框 33"/>
          <p:cNvSpPr txBox="1"/>
          <p:nvPr/>
        </p:nvSpPr>
        <p:spPr>
          <a:xfrm>
            <a:off x="1027546" y="2887490"/>
            <a:ext cx="1668274" cy="1568843"/>
          </a:xfrm>
          <a:prstGeom prst="rect">
            <a:avLst/>
          </a:prstGeom>
          <a:noFill/>
        </p:spPr>
        <p:txBody>
          <a:bodyPr wrap="square" rtlCol="0">
            <a:spAutoFit/>
          </a:bodyPr>
          <a:lstStyle/>
          <a:p>
            <a:pPr algn="just" defTabSz="1219017"/>
            <a:r>
              <a:rPr lang="zh-CN" altLang="en-US" sz="1599" dirty="0">
                <a:solidFill>
                  <a:prstClr val="black">
                    <a:lumMod val="85000"/>
                    <a:lumOff val="15000"/>
                  </a:prst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6" name="文本框 34"/>
          <p:cNvSpPr txBox="1"/>
          <p:nvPr/>
        </p:nvSpPr>
        <p:spPr>
          <a:xfrm>
            <a:off x="3854848" y="2887490"/>
            <a:ext cx="1668274" cy="1568843"/>
          </a:xfrm>
          <a:prstGeom prst="rect">
            <a:avLst/>
          </a:prstGeom>
          <a:noFill/>
        </p:spPr>
        <p:txBody>
          <a:bodyPr wrap="square" rtlCol="0">
            <a:spAutoFit/>
          </a:bodyPr>
          <a:lstStyle/>
          <a:p>
            <a:pPr algn="just" defTabSz="1219017"/>
            <a:r>
              <a:rPr lang="zh-CN" altLang="en-US" sz="1599" dirty="0">
                <a:solidFill>
                  <a:prstClr val="black">
                    <a:lumMod val="85000"/>
                    <a:lumOff val="15000"/>
                  </a:prst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7" name="文本框 35"/>
          <p:cNvSpPr txBox="1"/>
          <p:nvPr/>
        </p:nvSpPr>
        <p:spPr>
          <a:xfrm>
            <a:off x="6682149" y="2887490"/>
            <a:ext cx="1668274" cy="1568843"/>
          </a:xfrm>
          <a:prstGeom prst="rect">
            <a:avLst/>
          </a:prstGeom>
          <a:noFill/>
        </p:spPr>
        <p:txBody>
          <a:bodyPr wrap="square" rtlCol="0">
            <a:spAutoFit/>
          </a:bodyPr>
          <a:lstStyle/>
          <a:p>
            <a:pPr algn="just" defTabSz="1219017"/>
            <a:r>
              <a:rPr lang="zh-CN" altLang="en-US" sz="1599" dirty="0">
                <a:solidFill>
                  <a:prstClr val="black">
                    <a:lumMod val="85000"/>
                    <a:lumOff val="15000"/>
                  </a:prst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8" name="文本框 36"/>
          <p:cNvSpPr txBox="1"/>
          <p:nvPr/>
        </p:nvSpPr>
        <p:spPr>
          <a:xfrm>
            <a:off x="9509450" y="2887490"/>
            <a:ext cx="1668274" cy="1568843"/>
          </a:xfrm>
          <a:prstGeom prst="rect">
            <a:avLst/>
          </a:prstGeom>
          <a:noFill/>
        </p:spPr>
        <p:txBody>
          <a:bodyPr wrap="square" rtlCol="0">
            <a:spAutoFit/>
          </a:bodyPr>
          <a:lstStyle/>
          <a:p>
            <a:pPr algn="just" defTabSz="1219017"/>
            <a:r>
              <a:rPr lang="zh-CN" altLang="en-US" sz="1599" dirty="0">
                <a:solidFill>
                  <a:prstClr val="black">
                    <a:lumMod val="85000"/>
                    <a:lumOff val="15000"/>
                  </a:prst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9" name="文本框 2"/>
          <p:cNvSpPr txBox="1"/>
          <p:nvPr/>
        </p:nvSpPr>
        <p:spPr>
          <a:xfrm>
            <a:off x="172920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326680021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85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35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rrowheads="1"/>
          </p:cNvSpPr>
          <p:nvPr/>
        </p:nvSpPr>
        <p:spPr bwMode="auto">
          <a:xfrm rot="10800000">
            <a:off x="1313872" y="3879635"/>
            <a:ext cx="3585990" cy="1005638"/>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96198" tIns="48100" rIns="96198" bIns="48100" rtlCol="0" anchor="ctr"/>
          <a:lstStyle/>
          <a:p>
            <a:pPr algn="ctr" defTabSz="1219017"/>
            <a:endParaRPr lang="zh-CN" altLang="en-US" sz="2399" dirty="0">
              <a:solidFill>
                <a:prstClr val="white"/>
              </a:solidFill>
              <a:latin typeface="Calibri"/>
              <a:ea typeface="宋体" panose="02010600030101010101" pitchFamily="2" charset="-122"/>
            </a:endParaRPr>
          </a:p>
        </p:txBody>
      </p:sp>
      <p:sp>
        <p:nvSpPr>
          <p:cNvPr id="21" name="AutoShape 3"/>
          <p:cNvSpPr>
            <a:spLocks noChangeArrowheads="1"/>
          </p:cNvSpPr>
          <p:nvPr/>
        </p:nvSpPr>
        <p:spPr bwMode="auto">
          <a:xfrm rot="10800000">
            <a:off x="2377148" y="2505755"/>
            <a:ext cx="1459437" cy="40720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96198" tIns="48100" rIns="96198" bIns="48100" rtlCol="0" anchor="ctr"/>
          <a:lstStyle/>
          <a:p>
            <a:pPr algn="ctr" defTabSz="1219017"/>
            <a:endParaRPr lang="zh-CN" altLang="en-US" sz="2399" dirty="0">
              <a:solidFill>
                <a:prstClr val="white"/>
              </a:solidFill>
              <a:latin typeface="Calibri"/>
              <a:ea typeface="宋体" panose="02010600030101010101" pitchFamily="2" charset="-122"/>
            </a:endParaRPr>
          </a:p>
        </p:txBody>
      </p:sp>
      <p:sp>
        <p:nvSpPr>
          <p:cNvPr id="22" name="AutoShape 6"/>
          <p:cNvSpPr>
            <a:spLocks noChangeArrowheads="1"/>
          </p:cNvSpPr>
          <p:nvPr/>
        </p:nvSpPr>
        <p:spPr bwMode="auto">
          <a:xfrm>
            <a:off x="2649981" y="1609556"/>
            <a:ext cx="913769" cy="777891"/>
          </a:xfrm>
          <a:prstGeom prst="triangle">
            <a:avLst>
              <a:gd name="adj" fmla="val 50000"/>
            </a:avLst>
          </a:pr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198" tIns="48100" rIns="96198" bIns="48100" rtlCol="0" anchor="ctr"/>
          <a:lstStyle/>
          <a:p>
            <a:pPr algn="ctr" defTabSz="1219017"/>
            <a:endParaRPr lang="zh-CN" altLang="en-US" sz="2399" dirty="0">
              <a:solidFill>
                <a:prstClr val="white"/>
              </a:solidFill>
              <a:latin typeface="Calibri"/>
              <a:ea typeface="宋体" panose="02010600030101010101" pitchFamily="2" charset="-122"/>
            </a:endParaRPr>
          </a:p>
        </p:txBody>
      </p:sp>
      <p:sp>
        <p:nvSpPr>
          <p:cNvPr id="23" name="AutoShape 4"/>
          <p:cNvSpPr>
            <a:spLocks noChangeArrowheads="1"/>
          </p:cNvSpPr>
          <p:nvPr/>
        </p:nvSpPr>
        <p:spPr bwMode="auto">
          <a:xfrm rot="10800000">
            <a:off x="1940866" y="3075124"/>
            <a:ext cx="2332002" cy="65514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198" tIns="48100" rIns="96198" bIns="48100" rtlCol="0" anchor="ctr"/>
          <a:lstStyle/>
          <a:p>
            <a:pPr algn="ctr" defTabSz="1219017"/>
            <a:endParaRPr lang="zh-CN" altLang="en-US" sz="2399" dirty="0">
              <a:solidFill>
                <a:prstClr val="white"/>
              </a:solidFill>
              <a:latin typeface="Calibri"/>
              <a:ea typeface="宋体" panose="02010600030101010101" pitchFamily="2" charset="-122"/>
            </a:endParaRPr>
          </a:p>
        </p:txBody>
      </p:sp>
      <p:sp>
        <p:nvSpPr>
          <p:cNvPr id="24" name="AutoShape 5"/>
          <p:cNvSpPr>
            <a:spLocks noChangeArrowheads="1"/>
          </p:cNvSpPr>
          <p:nvPr/>
        </p:nvSpPr>
        <p:spPr bwMode="auto">
          <a:xfrm rot="10800000">
            <a:off x="724969" y="5013472"/>
            <a:ext cx="4763795" cy="942846"/>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198" tIns="48100" rIns="96198" bIns="48100" rtlCol="0" anchor="ctr"/>
          <a:lstStyle/>
          <a:p>
            <a:pPr algn="ctr" defTabSz="1219017"/>
            <a:endParaRPr lang="zh-CN" altLang="en-US" sz="2399" dirty="0">
              <a:solidFill>
                <a:prstClr val="white"/>
              </a:solidFill>
              <a:latin typeface="Calibri"/>
              <a:ea typeface="宋体" panose="02010600030101010101" pitchFamily="2" charset="-122"/>
            </a:endParaRPr>
          </a:p>
        </p:txBody>
      </p:sp>
      <p:cxnSp>
        <p:nvCxnSpPr>
          <p:cNvPr id="25" name="直接连接符 24"/>
          <p:cNvCxnSpPr/>
          <p:nvPr/>
        </p:nvCxnSpPr>
        <p:spPr>
          <a:xfrm>
            <a:off x="3141401" y="2036518"/>
            <a:ext cx="3765755"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3126837" y="2707980"/>
            <a:ext cx="378032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a:xfrm>
            <a:off x="3141401" y="3404625"/>
            <a:ext cx="3765755"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3106867" y="4424117"/>
            <a:ext cx="380029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3106867" y="5433453"/>
            <a:ext cx="380029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TextBox 29"/>
          <p:cNvSpPr txBox="1"/>
          <p:nvPr/>
        </p:nvSpPr>
        <p:spPr>
          <a:xfrm>
            <a:off x="7087749" y="5249465"/>
            <a:ext cx="4039969" cy="696991"/>
          </a:xfrm>
          <a:prstGeom prst="rect">
            <a:avLst/>
          </a:prstGeom>
          <a:noFill/>
        </p:spPr>
        <p:txBody>
          <a:bodyPr wrap="square" lIns="96198" tIns="48100" rIns="96198" bIns="48100" rtlCol="0">
            <a:spAutoFit/>
          </a:bodyPr>
          <a:lstStyle/>
          <a:p>
            <a:pPr defTabSz="1219017">
              <a:lnSpc>
                <a:spcPct val="130000"/>
              </a:lnSpc>
            </a:pPr>
            <a:r>
              <a:rPr lang="zh-CN" altLang="en-US" sz="1499" dirty="0">
                <a:solidFill>
                  <a:prstClr val="black">
                    <a:lumMod val="75000"/>
                    <a:lumOff val="25000"/>
                  </a:prstClr>
                </a:solidFill>
                <a:latin typeface="微软雅黑" pitchFamily="34" charset="-122"/>
                <a:ea typeface="微软雅黑" pitchFamily="34" charset="-122"/>
              </a:rPr>
              <a:t>您的内容打在这里，或者通过复制您的文本后，在此框中</a:t>
            </a:r>
            <a:r>
              <a:rPr lang="zh-CN" altLang="en-US" sz="1499">
                <a:solidFill>
                  <a:prstClr val="black">
                    <a:lumMod val="75000"/>
                    <a:lumOff val="25000"/>
                  </a:prstClr>
                </a:solidFill>
                <a:latin typeface="微软雅黑" pitchFamily="34" charset="-122"/>
                <a:ea typeface="微软雅黑" pitchFamily="34" charset="-122"/>
              </a:rPr>
              <a:t>选择粘贴，并选择只保留文字。</a:t>
            </a:r>
          </a:p>
        </p:txBody>
      </p:sp>
      <p:sp>
        <p:nvSpPr>
          <p:cNvPr id="31" name="TextBox 30"/>
          <p:cNvSpPr txBox="1"/>
          <p:nvPr/>
        </p:nvSpPr>
        <p:spPr>
          <a:xfrm>
            <a:off x="5767730" y="4940206"/>
            <a:ext cx="1168393" cy="389375"/>
          </a:xfrm>
          <a:prstGeom prst="rect">
            <a:avLst/>
          </a:prstGeom>
          <a:noFill/>
        </p:spPr>
        <p:txBody>
          <a:bodyPr wrap="none" lIns="96198" tIns="48100" rIns="96198" bIns="48100" rtlCol="0">
            <a:spAutoFit/>
          </a:bodyPr>
          <a:lstStyle/>
          <a:p>
            <a:pPr algn="ctr" defTabSz="1219017"/>
            <a:r>
              <a:rPr lang="zh-CN" altLang="en-US" sz="1899">
                <a:solidFill>
                  <a:prstClr val="black">
                    <a:lumMod val="75000"/>
                    <a:lumOff val="25000"/>
                  </a:prstClr>
                </a:solidFill>
                <a:latin typeface="微软雅黑" pitchFamily="34" charset="-122"/>
                <a:ea typeface="微软雅黑" pitchFamily="34" charset="-122"/>
              </a:rPr>
              <a:t>添加标题</a:t>
            </a:r>
          </a:p>
        </p:txBody>
      </p:sp>
      <p:sp>
        <p:nvSpPr>
          <p:cNvPr id="32" name="TextBox 31"/>
          <p:cNvSpPr txBox="1"/>
          <p:nvPr/>
        </p:nvSpPr>
        <p:spPr>
          <a:xfrm>
            <a:off x="7087749" y="4246250"/>
            <a:ext cx="4039969" cy="696991"/>
          </a:xfrm>
          <a:prstGeom prst="rect">
            <a:avLst/>
          </a:prstGeom>
          <a:noFill/>
        </p:spPr>
        <p:txBody>
          <a:bodyPr wrap="square" lIns="96198" tIns="48100" rIns="96198" bIns="48100" rtlCol="0">
            <a:spAutoFit/>
          </a:bodyPr>
          <a:lstStyle/>
          <a:p>
            <a:pPr defTabSz="1219017">
              <a:lnSpc>
                <a:spcPct val="130000"/>
              </a:lnSpc>
            </a:pPr>
            <a:r>
              <a:rPr lang="zh-CN" altLang="en-US" sz="1499" dirty="0">
                <a:solidFill>
                  <a:prstClr val="black">
                    <a:lumMod val="75000"/>
                    <a:lumOff val="25000"/>
                  </a:prstClr>
                </a:solidFill>
                <a:latin typeface="微软雅黑" pitchFamily="34" charset="-122"/>
                <a:ea typeface="微软雅黑" pitchFamily="34" charset="-122"/>
              </a:rPr>
              <a:t>您的内容打在这里，或者通过复制您的文本后，在此框中</a:t>
            </a:r>
            <a:r>
              <a:rPr lang="zh-CN" altLang="en-US" sz="1499">
                <a:solidFill>
                  <a:prstClr val="black">
                    <a:lumMod val="75000"/>
                    <a:lumOff val="25000"/>
                  </a:prstClr>
                </a:solidFill>
                <a:latin typeface="微软雅黑" pitchFamily="34" charset="-122"/>
                <a:ea typeface="微软雅黑" pitchFamily="34" charset="-122"/>
              </a:rPr>
              <a:t>选择粘贴，并选择只保留文字。</a:t>
            </a:r>
          </a:p>
        </p:txBody>
      </p:sp>
      <p:sp>
        <p:nvSpPr>
          <p:cNvPr id="33" name="TextBox 32"/>
          <p:cNvSpPr txBox="1"/>
          <p:nvPr/>
        </p:nvSpPr>
        <p:spPr>
          <a:xfrm>
            <a:off x="5767730" y="3946075"/>
            <a:ext cx="1168393" cy="389375"/>
          </a:xfrm>
          <a:prstGeom prst="rect">
            <a:avLst/>
          </a:prstGeom>
          <a:noFill/>
        </p:spPr>
        <p:txBody>
          <a:bodyPr wrap="none" lIns="96198" tIns="48100" rIns="96198" bIns="48100" rtlCol="0">
            <a:spAutoFit/>
          </a:bodyPr>
          <a:lstStyle/>
          <a:p>
            <a:pPr algn="ctr" defTabSz="1219017"/>
            <a:r>
              <a:rPr lang="zh-CN" altLang="en-US" sz="1899">
                <a:solidFill>
                  <a:prstClr val="black">
                    <a:lumMod val="75000"/>
                    <a:lumOff val="25000"/>
                  </a:prstClr>
                </a:solidFill>
                <a:latin typeface="微软雅黑" pitchFamily="34" charset="-122"/>
                <a:ea typeface="微软雅黑" pitchFamily="34" charset="-122"/>
              </a:rPr>
              <a:t>添加标题</a:t>
            </a:r>
          </a:p>
        </p:txBody>
      </p:sp>
      <p:sp>
        <p:nvSpPr>
          <p:cNvPr id="34" name="TextBox 33"/>
          <p:cNvSpPr txBox="1"/>
          <p:nvPr/>
        </p:nvSpPr>
        <p:spPr>
          <a:xfrm>
            <a:off x="7087749" y="3267110"/>
            <a:ext cx="4039969" cy="696991"/>
          </a:xfrm>
          <a:prstGeom prst="rect">
            <a:avLst/>
          </a:prstGeom>
          <a:noFill/>
        </p:spPr>
        <p:txBody>
          <a:bodyPr wrap="square" lIns="96198" tIns="48100" rIns="96198" bIns="48100" rtlCol="0">
            <a:spAutoFit/>
          </a:bodyPr>
          <a:lstStyle/>
          <a:p>
            <a:pPr defTabSz="1219017">
              <a:lnSpc>
                <a:spcPct val="130000"/>
              </a:lnSpc>
            </a:pPr>
            <a:r>
              <a:rPr lang="zh-CN" altLang="en-US" sz="1499" dirty="0">
                <a:solidFill>
                  <a:prstClr val="black">
                    <a:lumMod val="75000"/>
                    <a:lumOff val="25000"/>
                  </a:prstClr>
                </a:solidFill>
                <a:latin typeface="微软雅黑" pitchFamily="34" charset="-122"/>
                <a:ea typeface="微软雅黑" pitchFamily="34" charset="-122"/>
              </a:rPr>
              <a:t>您的内容打在这里，或者通过复制您的文本后，在此框中</a:t>
            </a:r>
            <a:r>
              <a:rPr lang="zh-CN" altLang="en-US" sz="1499">
                <a:solidFill>
                  <a:prstClr val="black">
                    <a:lumMod val="75000"/>
                    <a:lumOff val="25000"/>
                  </a:prstClr>
                </a:solidFill>
                <a:latin typeface="微软雅黑" pitchFamily="34" charset="-122"/>
                <a:ea typeface="微软雅黑" pitchFamily="34" charset="-122"/>
              </a:rPr>
              <a:t>选择粘贴，并选择只保留文字。</a:t>
            </a:r>
          </a:p>
        </p:txBody>
      </p:sp>
      <p:sp>
        <p:nvSpPr>
          <p:cNvPr id="35" name="TextBox 34"/>
          <p:cNvSpPr txBox="1"/>
          <p:nvPr/>
        </p:nvSpPr>
        <p:spPr>
          <a:xfrm>
            <a:off x="5767730" y="2936584"/>
            <a:ext cx="1168393" cy="389375"/>
          </a:xfrm>
          <a:prstGeom prst="rect">
            <a:avLst/>
          </a:prstGeom>
          <a:noFill/>
        </p:spPr>
        <p:txBody>
          <a:bodyPr wrap="none" lIns="96198" tIns="48100" rIns="96198" bIns="48100" rtlCol="0">
            <a:spAutoFit/>
          </a:bodyPr>
          <a:lstStyle/>
          <a:p>
            <a:pPr algn="ctr" defTabSz="1219017"/>
            <a:r>
              <a:rPr lang="zh-CN" altLang="en-US" sz="1899">
                <a:solidFill>
                  <a:prstClr val="black">
                    <a:lumMod val="75000"/>
                    <a:lumOff val="25000"/>
                  </a:prstClr>
                </a:solidFill>
                <a:latin typeface="微软雅黑" pitchFamily="34" charset="-122"/>
                <a:ea typeface="微软雅黑" pitchFamily="34" charset="-122"/>
              </a:rPr>
              <a:t>添加标题</a:t>
            </a:r>
          </a:p>
        </p:txBody>
      </p:sp>
      <p:sp>
        <p:nvSpPr>
          <p:cNvPr id="36" name="TextBox 35"/>
          <p:cNvSpPr txBox="1"/>
          <p:nvPr/>
        </p:nvSpPr>
        <p:spPr>
          <a:xfrm>
            <a:off x="7087749" y="2525380"/>
            <a:ext cx="4039969" cy="696991"/>
          </a:xfrm>
          <a:prstGeom prst="rect">
            <a:avLst/>
          </a:prstGeom>
          <a:noFill/>
        </p:spPr>
        <p:txBody>
          <a:bodyPr wrap="square" lIns="96198" tIns="48100" rIns="96198" bIns="48100" rtlCol="0">
            <a:spAutoFit/>
          </a:bodyPr>
          <a:lstStyle/>
          <a:p>
            <a:pPr defTabSz="1219017">
              <a:lnSpc>
                <a:spcPct val="130000"/>
              </a:lnSpc>
            </a:pPr>
            <a:r>
              <a:rPr lang="zh-CN" altLang="en-US" sz="1499" dirty="0">
                <a:solidFill>
                  <a:prstClr val="black">
                    <a:lumMod val="75000"/>
                    <a:lumOff val="25000"/>
                  </a:prstClr>
                </a:solidFill>
                <a:latin typeface="微软雅黑" pitchFamily="34" charset="-122"/>
                <a:ea typeface="微软雅黑" pitchFamily="34" charset="-122"/>
              </a:rPr>
              <a:t>您的内容打在这里，或者通过复制您的文本后，在此框中</a:t>
            </a:r>
            <a:r>
              <a:rPr lang="zh-CN" altLang="en-US" sz="1499">
                <a:solidFill>
                  <a:prstClr val="black">
                    <a:lumMod val="75000"/>
                    <a:lumOff val="25000"/>
                  </a:prstClr>
                </a:solidFill>
                <a:latin typeface="微软雅黑" pitchFamily="34" charset="-122"/>
                <a:ea typeface="微软雅黑" pitchFamily="34" charset="-122"/>
              </a:rPr>
              <a:t>选择粘贴，并选择只保留文字。</a:t>
            </a:r>
          </a:p>
        </p:txBody>
      </p:sp>
      <p:sp>
        <p:nvSpPr>
          <p:cNvPr id="37" name="TextBox 36"/>
          <p:cNvSpPr txBox="1"/>
          <p:nvPr/>
        </p:nvSpPr>
        <p:spPr>
          <a:xfrm>
            <a:off x="5767730" y="2250700"/>
            <a:ext cx="1168393" cy="389375"/>
          </a:xfrm>
          <a:prstGeom prst="rect">
            <a:avLst/>
          </a:prstGeom>
          <a:noFill/>
        </p:spPr>
        <p:txBody>
          <a:bodyPr wrap="none" lIns="96198" tIns="48100" rIns="96198" bIns="48100" rtlCol="0">
            <a:spAutoFit/>
          </a:bodyPr>
          <a:lstStyle/>
          <a:p>
            <a:pPr algn="ctr" defTabSz="1219017"/>
            <a:r>
              <a:rPr lang="zh-CN" altLang="en-US" sz="1899">
                <a:solidFill>
                  <a:prstClr val="black">
                    <a:lumMod val="75000"/>
                    <a:lumOff val="25000"/>
                  </a:prstClr>
                </a:solidFill>
                <a:latin typeface="微软雅黑" pitchFamily="34" charset="-122"/>
                <a:ea typeface="微软雅黑" pitchFamily="34" charset="-122"/>
              </a:rPr>
              <a:t>添加标题</a:t>
            </a:r>
          </a:p>
        </p:txBody>
      </p:sp>
      <p:sp>
        <p:nvSpPr>
          <p:cNvPr id="38" name="TextBox 37"/>
          <p:cNvSpPr txBox="1"/>
          <p:nvPr/>
        </p:nvSpPr>
        <p:spPr>
          <a:xfrm>
            <a:off x="7087749" y="1832449"/>
            <a:ext cx="4039969" cy="696991"/>
          </a:xfrm>
          <a:prstGeom prst="rect">
            <a:avLst/>
          </a:prstGeom>
          <a:noFill/>
        </p:spPr>
        <p:txBody>
          <a:bodyPr wrap="square" lIns="96198" tIns="48100" rIns="96198" bIns="48100" rtlCol="0">
            <a:spAutoFit/>
          </a:bodyPr>
          <a:lstStyle/>
          <a:p>
            <a:pPr defTabSz="1219017">
              <a:lnSpc>
                <a:spcPct val="130000"/>
              </a:lnSpc>
            </a:pPr>
            <a:r>
              <a:rPr lang="zh-CN" altLang="en-US" sz="1499"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39" name="TextBox 38"/>
          <p:cNvSpPr txBox="1"/>
          <p:nvPr/>
        </p:nvSpPr>
        <p:spPr>
          <a:xfrm>
            <a:off x="5767730" y="1557767"/>
            <a:ext cx="1168393" cy="389375"/>
          </a:xfrm>
          <a:prstGeom prst="rect">
            <a:avLst/>
          </a:prstGeom>
          <a:noFill/>
        </p:spPr>
        <p:txBody>
          <a:bodyPr wrap="none" lIns="96198" tIns="48100" rIns="96198" bIns="48100" rtlCol="0">
            <a:spAutoFit/>
          </a:bodyPr>
          <a:lstStyle/>
          <a:p>
            <a:pPr algn="ctr" defTabSz="1219017"/>
            <a:r>
              <a:rPr lang="zh-CN" altLang="en-US" sz="1899" dirty="0">
                <a:solidFill>
                  <a:prstClr val="black">
                    <a:lumMod val="75000"/>
                    <a:lumOff val="25000"/>
                  </a:prstClr>
                </a:solidFill>
                <a:latin typeface="微软雅黑" pitchFamily="34" charset="-122"/>
                <a:ea typeface="微软雅黑" pitchFamily="34" charset="-122"/>
              </a:rPr>
              <a:t>添加标题</a:t>
            </a:r>
          </a:p>
        </p:txBody>
      </p:sp>
      <p:sp>
        <p:nvSpPr>
          <p:cNvPr id="41" name="文本框 2"/>
          <p:cNvSpPr txBox="1"/>
          <p:nvPr/>
        </p:nvSpPr>
        <p:spPr>
          <a:xfrm>
            <a:off x="1723103"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709158049"/>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14:presetBounceEnd="64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4000">
                                          <p:cBhvr additive="base">
                                            <p:cTn id="15"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14:bounceEnd="64000">
                                          <p:cBhvr additive="base">
                                            <p:cTn id="23"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14:bounceEnd="64000">
                                          <p:cBhvr additive="base">
                                            <p:cTn id="27"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14:bounceEnd="64000">
                                          <p:cBhvr additive="base">
                                            <p:cTn id="3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ppt_x"/>
                                              </p:val>
                                            </p:tav>
                                            <p:tav tm="100000">
                                              <p:val>
                                                <p:strVal val="#ppt_x"/>
                                              </p:val>
                                            </p:tav>
                                          </p:tavLst>
                                        </p:anim>
                                        <p:anim calcmode="lin" valueType="num">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66"/>
          <p:cNvGrpSpPr>
            <a:grpSpLocks/>
          </p:cNvGrpSpPr>
          <p:nvPr/>
        </p:nvGrpSpPr>
        <p:grpSpPr bwMode="auto">
          <a:xfrm>
            <a:off x="527522" y="1269885"/>
            <a:ext cx="5938022" cy="4992831"/>
            <a:chOff x="720" y="839"/>
            <a:chExt cx="3740" cy="3146"/>
          </a:xfrm>
          <a:solidFill>
            <a:srgbClr val="E8E8E6"/>
          </a:solidFill>
        </p:grpSpPr>
        <p:sp>
          <p:nvSpPr>
            <p:cNvPr id="2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2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3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3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3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3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3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3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3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3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3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3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4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4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4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4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4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4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4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4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4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4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5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5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5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5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5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5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5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5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5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5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6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6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6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6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6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6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6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6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6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6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7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7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7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7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7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7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7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7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7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7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8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8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8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8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8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8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8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8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8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sp>
          <p:nvSpPr>
            <p:cNvPr id="8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pPr defTabSz="1219017"/>
              <a:endParaRPr lang="zh-CN" altLang="en-US" sz="2399">
                <a:solidFill>
                  <a:prstClr val="black"/>
                </a:solidFill>
                <a:latin typeface="Calibri"/>
                <a:ea typeface="宋体" panose="02010600030101010101" pitchFamily="2" charset="-122"/>
              </a:endParaRPr>
            </a:p>
          </p:txBody>
        </p:sp>
      </p:grpSp>
      <p:sp>
        <p:nvSpPr>
          <p:cNvPr id="90" name="Freeform 78"/>
          <p:cNvSpPr>
            <a:spLocks/>
          </p:cNvSpPr>
          <p:nvPr/>
        </p:nvSpPr>
        <p:spPr bwMode="gray">
          <a:xfrm>
            <a:off x="4445981" y="5205746"/>
            <a:ext cx="895467" cy="761779"/>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1"/>
          </a:solidFill>
          <a:ln w="6350">
            <a:solidFill>
              <a:schemeClr val="tx1">
                <a:lumMod val="85000"/>
                <a:lumOff val="15000"/>
              </a:schemeClr>
            </a:solidFill>
            <a:prstDash val="solid"/>
            <a:round/>
            <a:headEnd/>
            <a:tailEnd/>
          </a:ln>
        </p:spPr>
        <p:txBody>
          <a:bodyPr lIns="91424" tIns="45712" rIns="91424" bIns="45712"/>
          <a:lstStyle/>
          <a:p>
            <a:pPr defTabSz="1219017"/>
            <a:endParaRPr lang="zh-CN" altLang="en-US" sz="2399">
              <a:solidFill>
                <a:prstClr val="black"/>
              </a:solidFill>
              <a:latin typeface="Calibri"/>
              <a:ea typeface="宋体" panose="02010600030101010101" pitchFamily="2" charset="-122"/>
            </a:endParaRPr>
          </a:p>
        </p:txBody>
      </p:sp>
      <p:sp>
        <p:nvSpPr>
          <p:cNvPr id="91" name="Freeform 92"/>
          <p:cNvSpPr>
            <a:spLocks/>
          </p:cNvSpPr>
          <p:nvPr/>
        </p:nvSpPr>
        <p:spPr bwMode="gray">
          <a:xfrm>
            <a:off x="4863549" y="3440957"/>
            <a:ext cx="782740" cy="525310"/>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1"/>
          </a:solidFill>
          <a:ln w="6350">
            <a:solidFill>
              <a:schemeClr val="tx1">
                <a:lumMod val="85000"/>
                <a:lumOff val="15000"/>
              </a:schemeClr>
            </a:solidFill>
            <a:prstDash val="solid"/>
            <a:round/>
            <a:headEnd/>
            <a:tailEnd/>
          </a:ln>
        </p:spPr>
        <p:txBody>
          <a:bodyPr lIns="91424" tIns="45712" rIns="91424" bIns="45712"/>
          <a:lstStyle/>
          <a:p>
            <a:pPr defTabSz="1219017"/>
            <a:endParaRPr lang="zh-CN" altLang="en-US" sz="2399">
              <a:solidFill>
                <a:prstClr val="black"/>
              </a:solidFill>
              <a:latin typeface="Calibri"/>
              <a:ea typeface="宋体" panose="02010600030101010101" pitchFamily="2" charset="-122"/>
            </a:endParaRPr>
          </a:p>
        </p:txBody>
      </p:sp>
      <p:sp>
        <p:nvSpPr>
          <p:cNvPr id="92" name="Freeform 100"/>
          <p:cNvSpPr>
            <a:spLocks/>
          </p:cNvSpPr>
          <p:nvPr/>
        </p:nvSpPr>
        <p:spPr bwMode="gray">
          <a:xfrm>
            <a:off x="5168389" y="2634740"/>
            <a:ext cx="682713" cy="680841"/>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headEnd/>
            <a:tailEnd/>
          </a:ln>
        </p:spPr>
        <p:txBody>
          <a:bodyPr lIns="91424" tIns="45712" rIns="91424" bIns="45712"/>
          <a:lstStyle/>
          <a:p>
            <a:pPr defTabSz="1219017"/>
            <a:endParaRPr lang="zh-CN" altLang="en-US" sz="2399">
              <a:solidFill>
                <a:prstClr val="black"/>
              </a:solidFill>
              <a:latin typeface="Calibri"/>
              <a:ea typeface="宋体" panose="02010600030101010101" pitchFamily="2" charset="-122"/>
            </a:endParaRPr>
          </a:p>
        </p:txBody>
      </p:sp>
      <p:sp>
        <p:nvSpPr>
          <p:cNvPr id="93" name="Freeform 82"/>
          <p:cNvSpPr>
            <a:spLocks/>
          </p:cNvSpPr>
          <p:nvPr/>
        </p:nvSpPr>
        <p:spPr bwMode="gray">
          <a:xfrm>
            <a:off x="5335223" y="4345569"/>
            <a:ext cx="449321" cy="50467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1"/>
          </a:solidFill>
          <a:ln w="6350">
            <a:solidFill>
              <a:schemeClr val="tx1">
                <a:lumMod val="85000"/>
                <a:lumOff val="15000"/>
              </a:schemeClr>
            </a:solidFill>
            <a:prstDash val="solid"/>
            <a:round/>
            <a:headEnd/>
            <a:tailEnd/>
          </a:ln>
        </p:spPr>
        <p:txBody>
          <a:bodyPr lIns="91424" tIns="45712" rIns="91424" bIns="45712"/>
          <a:lstStyle/>
          <a:p>
            <a:pPr defTabSz="1219017"/>
            <a:endParaRPr lang="zh-CN" altLang="en-US" sz="2399">
              <a:solidFill>
                <a:prstClr val="black"/>
              </a:solidFill>
              <a:latin typeface="Calibri"/>
              <a:ea typeface="宋体" panose="02010600030101010101" pitchFamily="2" charset="-122"/>
            </a:endParaRPr>
          </a:p>
        </p:txBody>
      </p:sp>
      <p:cxnSp>
        <p:nvCxnSpPr>
          <p:cNvPr id="94" name="直接连接符 93"/>
          <p:cNvCxnSpPr/>
          <p:nvPr/>
        </p:nvCxnSpPr>
        <p:spPr>
          <a:xfrm>
            <a:off x="5768880" y="3062448"/>
            <a:ext cx="252446" cy="24837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6021325" y="3310820"/>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555397" y="3571805"/>
            <a:ext cx="252446" cy="24837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5807844" y="3820177"/>
            <a:ext cx="24654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5705033" y="4483643"/>
            <a:ext cx="316290" cy="20472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6021325" y="4483643"/>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046135" y="5635041"/>
            <a:ext cx="252446" cy="24837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5298580" y="5883413"/>
            <a:ext cx="28614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6703404" y="2830502"/>
            <a:ext cx="1645812" cy="384553"/>
          </a:xfrm>
          <a:prstGeom prst="rect">
            <a:avLst/>
          </a:prstGeom>
        </p:spPr>
        <p:txBody>
          <a:bodyPr wrap="none" lIns="91424" tIns="45712" rIns="91424" bIns="45712">
            <a:spAutoFit/>
          </a:bodyPr>
          <a:lstStyle/>
          <a:p>
            <a:pPr defTabSz="1219017"/>
            <a:r>
              <a:rPr lang="zh-CN" altLang="en-US" sz="1899"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899" dirty="0">
              <a:solidFill>
                <a:prstClr val="black">
                  <a:lumMod val="85000"/>
                  <a:lumOff val="15000"/>
                </a:prstClr>
              </a:solidFill>
              <a:latin typeface="微软雅黑" pitchFamily="34" charset="-122"/>
              <a:ea typeface="微软雅黑" pitchFamily="34" charset="-122"/>
            </a:endParaRPr>
          </a:p>
        </p:txBody>
      </p:sp>
      <p:sp>
        <p:nvSpPr>
          <p:cNvPr id="103" name="矩形 102"/>
          <p:cNvSpPr/>
          <p:nvPr/>
        </p:nvSpPr>
        <p:spPr>
          <a:xfrm>
            <a:off x="6703404" y="3406043"/>
            <a:ext cx="1645812" cy="384553"/>
          </a:xfrm>
          <a:prstGeom prst="rect">
            <a:avLst/>
          </a:prstGeom>
        </p:spPr>
        <p:txBody>
          <a:bodyPr wrap="none" lIns="91424" tIns="45712" rIns="91424" bIns="45712">
            <a:spAutoFit/>
          </a:bodyPr>
          <a:lstStyle/>
          <a:p>
            <a:pPr defTabSz="1219017"/>
            <a:r>
              <a:rPr lang="zh-CN" altLang="en-US" sz="1899">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899">
              <a:solidFill>
                <a:prstClr val="black">
                  <a:lumMod val="85000"/>
                  <a:lumOff val="15000"/>
                </a:prstClr>
              </a:solidFill>
              <a:latin typeface="微软雅黑" pitchFamily="34" charset="-122"/>
              <a:ea typeface="微软雅黑" pitchFamily="34" charset="-122"/>
            </a:endParaRPr>
          </a:p>
        </p:txBody>
      </p:sp>
      <p:sp>
        <p:nvSpPr>
          <p:cNvPr id="104" name="矩形 103"/>
          <p:cNvSpPr/>
          <p:nvPr/>
        </p:nvSpPr>
        <p:spPr>
          <a:xfrm>
            <a:off x="6703404" y="4071290"/>
            <a:ext cx="1645812" cy="384553"/>
          </a:xfrm>
          <a:prstGeom prst="rect">
            <a:avLst/>
          </a:prstGeom>
        </p:spPr>
        <p:txBody>
          <a:bodyPr wrap="none" lIns="91424" tIns="45712" rIns="91424" bIns="45712">
            <a:spAutoFit/>
          </a:bodyPr>
          <a:lstStyle/>
          <a:p>
            <a:pPr defTabSz="1219017"/>
            <a:r>
              <a:rPr lang="zh-CN" altLang="en-US" sz="1899">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899">
              <a:solidFill>
                <a:prstClr val="black">
                  <a:lumMod val="85000"/>
                  <a:lumOff val="15000"/>
                </a:prstClr>
              </a:solidFill>
              <a:latin typeface="微软雅黑" pitchFamily="34" charset="-122"/>
              <a:ea typeface="微软雅黑" pitchFamily="34" charset="-122"/>
            </a:endParaRPr>
          </a:p>
        </p:txBody>
      </p:sp>
      <p:sp>
        <p:nvSpPr>
          <p:cNvPr id="105" name="矩形 104"/>
          <p:cNvSpPr/>
          <p:nvPr/>
        </p:nvSpPr>
        <p:spPr>
          <a:xfrm>
            <a:off x="6658134" y="5400875"/>
            <a:ext cx="1645812" cy="384553"/>
          </a:xfrm>
          <a:prstGeom prst="rect">
            <a:avLst/>
          </a:prstGeom>
        </p:spPr>
        <p:txBody>
          <a:bodyPr wrap="none" lIns="91424" tIns="45712" rIns="91424" bIns="45712">
            <a:spAutoFit/>
          </a:bodyPr>
          <a:lstStyle/>
          <a:p>
            <a:pPr defTabSz="1219017"/>
            <a:r>
              <a:rPr lang="zh-CN" altLang="en-US" sz="1899"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899" dirty="0">
              <a:solidFill>
                <a:prstClr val="black">
                  <a:lumMod val="85000"/>
                  <a:lumOff val="15000"/>
                </a:prstClr>
              </a:solidFill>
              <a:latin typeface="微软雅黑" pitchFamily="34" charset="-122"/>
              <a:ea typeface="微软雅黑" pitchFamily="34" charset="-122"/>
            </a:endParaRPr>
          </a:p>
        </p:txBody>
      </p:sp>
      <p:sp>
        <p:nvSpPr>
          <p:cNvPr id="106" name="矩形标注 105"/>
          <p:cNvSpPr/>
          <p:nvPr/>
        </p:nvSpPr>
        <p:spPr>
          <a:xfrm>
            <a:off x="8809520" y="2252264"/>
            <a:ext cx="2900180" cy="3897347"/>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107" name="TextBox 106"/>
          <p:cNvSpPr txBox="1"/>
          <p:nvPr/>
        </p:nvSpPr>
        <p:spPr>
          <a:xfrm>
            <a:off x="8953555" y="2387206"/>
            <a:ext cx="2756146" cy="3612253"/>
          </a:xfrm>
          <a:prstGeom prst="rect">
            <a:avLst/>
          </a:prstGeom>
          <a:noFill/>
        </p:spPr>
        <p:txBody>
          <a:bodyPr wrap="square" lIns="91424" tIns="45712" rIns="91424" bIns="45712" rtlCol="0">
            <a:spAutoFit/>
          </a:bodyPr>
          <a:lstStyle/>
          <a:p>
            <a:pPr defTabSz="1219017">
              <a:lnSpc>
                <a:spcPct val="130000"/>
              </a:lnSpc>
            </a:pPr>
            <a:r>
              <a:rPr lang="zh-CN" altLang="en-US" sz="1599" dirty="0">
                <a:solidFill>
                  <a:prstClr val="white"/>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599" dirty="0">
              <a:solidFill>
                <a:prstClr val="white"/>
              </a:solidFill>
              <a:latin typeface="微软雅黑" pitchFamily="34" charset="-122"/>
              <a:ea typeface="微软雅黑" pitchFamily="34" charset="-122"/>
            </a:endParaRPr>
          </a:p>
          <a:p>
            <a:pPr defTabSz="1219017">
              <a:lnSpc>
                <a:spcPct val="130000"/>
              </a:lnSpc>
            </a:pPr>
            <a:r>
              <a:rPr lang="zh-CN" altLang="en-US" sz="1599" dirty="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
        <p:nvSpPr>
          <p:cNvPr id="108" name="文本框 2"/>
          <p:cNvSpPr txBox="1"/>
          <p:nvPr/>
        </p:nvSpPr>
        <p:spPr>
          <a:xfrm>
            <a:off x="1696973"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1922946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8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40"/>
          <p:cNvGrpSpPr/>
          <p:nvPr/>
        </p:nvGrpSpPr>
        <p:grpSpPr>
          <a:xfrm>
            <a:off x="554273" y="1739632"/>
            <a:ext cx="2783079" cy="1550417"/>
            <a:chOff x="1441450" y="1485019"/>
            <a:chExt cx="2019300" cy="1124928"/>
          </a:xfrm>
        </p:grpSpPr>
        <p:sp>
          <p:nvSpPr>
            <p:cNvPr id="56" name="Text Placeholder 2"/>
            <p:cNvSpPr txBox="1">
              <a:spLocks/>
            </p:cNvSpPr>
            <p:nvPr/>
          </p:nvSpPr>
          <p:spPr>
            <a:xfrm>
              <a:off x="1441450" y="1485019"/>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456971">
                <a:lnSpc>
                  <a:spcPct val="140000"/>
                </a:lnSpc>
              </a:pPr>
              <a:r>
                <a:rPr lang="zh-CN" altLang="en-US" sz="1799" b="1" dirty="0">
                  <a:solidFill>
                    <a:prstClr val="black">
                      <a:lumMod val="85000"/>
                      <a:lumOff val="15000"/>
                    </a:prstClr>
                  </a:solidFill>
                  <a:latin typeface="微软雅黑" pitchFamily="34" charset="-122"/>
                  <a:ea typeface="微软雅黑" pitchFamily="34" charset="-122"/>
                </a:rPr>
                <a:t>添加文字标题</a:t>
              </a:r>
              <a:endParaRPr lang="en-US" altLang="zh-CN" sz="1799" b="1" dirty="0">
                <a:solidFill>
                  <a:prstClr val="black">
                    <a:lumMod val="85000"/>
                    <a:lumOff val="15000"/>
                  </a:prstClr>
                </a:solidFill>
                <a:latin typeface="微软雅黑" pitchFamily="34" charset="-122"/>
                <a:ea typeface="微软雅黑" pitchFamily="34" charset="-122"/>
              </a:endParaRPr>
            </a:p>
          </p:txBody>
        </p:sp>
        <p:sp>
          <p:nvSpPr>
            <p:cNvPr id="57"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456971">
                <a:lnSpc>
                  <a:spcPct val="100000"/>
                </a:lnSpc>
              </a:pPr>
              <a:r>
                <a:rPr lang="zh-CN" altLang="en-US" sz="1399" dirty="0">
                  <a:solidFill>
                    <a:prstClr val="black">
                      <a:lumMod val="85000"/>
                      <a:lumOff val="15000"/>
                    </a:prstClr>
                  </a:solidFill>
                  <a:latin typeface="微软雅黑" pitchFamily="34" charset="-122"/>
                  <a:ea typeface="微软雅黑" pitchFamily="34" charset="-122"/>
                </a:rPr>
                <a:t>点击添加文字内容点击添加文字内容点击添加文字内容点击添加文字内容点击添加文字内容</a:t>
              </a:r>
              <a:endParaRPr lang="en-US" altLang="zh-CN" sz="1399" dirty="0">
                <a:solidFill>
                  <a:prstClr val="black">
                    <a:lumMod val="85000"/>
                    <a:lumOff val="15000"/>
                  </a:prstClr>
                </a:solidFill>
                <a:latin typeface="微软雅黑" pitchFamily="34" charset="-122"/>
                <a:ea typeface="微软雅黑" pitchFamily="34" charset="-122"/>
              </a:endParaRPr>
            </a:p>
          </p:txBody>
        </p:sp>
      </p:grpSp>
      <p:grpSp>
        <p:nvGrpSpPr>
          <p:cNvPr id="58" name="Group 43"/>
          <p:cNvGrpSpPr/>
          <p:nvPr/>
        </p:nvGrpSpPr>
        <p:grpSpPr>
          <a:xfrm>
            <a:off x="554271" y="4330570"/>
            <a:ext cx="2783080" cy="1678106"/>
            <a:chOff x="1441449" y="1443179"/>
            <a:chExt cx="2019301" cy="1217572"/>
          </a:xfrm>
        </p:grpSpPr>
        <p:sp>
          <p:nvSpPr>
            <p:cNvPr id="59" name="Text Placeholder 2"/>
            <p:cNvSpPr txBox="1">
              <a:spLocks/>
            </p:cNvSpPr>
            <p:nvPr/>
          </p:nvSpPr>
          <p:spPr>
            <a:xfrm>
              <a:off x="1441450" y="1443179"/>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defTabSz="456971"/>
              <a:r>
                <a:rPr lang="zh-CN" altLang="en-US" sz="1799" b="1" dirty="0">
                  <a:solidFill>
                    <a:prstClr val="black">
                      <a:lumMod val="85000"/>
                      <a:lumOff val="15000"/>
                    </a:prstClr>
                  </a:solidFill>
                </a:rPr>
                <a:t>添加文字标题</a:t>
              </a:r>
              <a:endParaRPr lang="en-US" altLang="zh-CN" sz="1799" b="1" dirty="0">
                <a:solidFill>
                  <a:prstClr val="black">
                    <a:lumMod val="85000"/>
                    <a:lumOff val="15000"/>
                  </a:prstClr>
                </a:solidFill>
              </a:endParaRPr>
            </a:p>
          </p:txBody>
        </p:sp>
        <p:sp>
          <p:nvSpPr>
            <p:cNvPr id="60"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defTabSz="456971"/>
              <a:r>
                <a:rPr lang="zh-CN" altLang="en-US" sz="1399" dirty="0">
                  <a:solidFill>
                    <a:prstClr val="black">
                      <a:lumMod val="85000"/>
                      <a:lumOff val="15000"/>
                    </a:prstClr>
                  </a:solidFill>
                </a:rPr>
                <a:t>点击添加文字内容点击添加文字内容点击添加文字内容点击添加文字内容点击添加文字内容</a:t>
              </a:r>
              <a:endParaRPr lang="en-US" altLang="zh-CN" sz="1399" dirty="0">
                <a:solidFill>
                  <a:prstClr val="black">
                    <a:lumMod val="85000"/>
                    <a:lumOff val="15000"/>
                  </a:prstClr>
                </a:solidFill>
              </a:endParaRPr>
            </a:p>
          </p:txBody>
        </p:sp>
      </p:grpSp>
      <p:grpSp>
        <p:nvGrpSpPr>
          <p:cNvPr id="61" name="Group 46"/>
          <p:cNvGrpSpPr/>
          <p:nvPr/>
        </p:nvGrpSpPr>
        <p:grpSpPr>
          <a:xfrm>
            <a:off x="8777398" y="1739631"/>
            <a:ext cx="2783079" cy="1634446"/>
            <a:chOff x="1342364" y="1485018"/>
            <a:chExt cx="2019300" cy="1185896"/>
          </a:xfrm>
        </p:grpSpPr>
        <p:sp>
          <p:nvSpPr>
            <p:cNvPr id="62" name="Text Placeholder 2"/>
            <p:cNvSpPr txBox="1">
              <a:spLocks/>
            </p:cNvSpPr>
            <p:nvPr/>
          </p:nvSpPr>
          <p:spPr>
            <a:xfrm>
              <a:off x="1342364" y="1485018"/>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defTabSz="456971"/>
              <a:r>
                <a:rPr lang="zh-CN" altLang="en-US" sz="1799" b="1" dirty="0">
                  <a:solidFill>
                    <a:prstClr val="black">
                      <a:lumMod val="85000"/>
                      <a:lumOff val="15000"/>
                    </a:prstClr>
                  </a:solidFill>
                </a:rPr>
                <a:t>添加文字标题</a:t>
              </a:r>
              <a:endParaRPr lang="en-US" altLang="zh-CN" sz="1799" b="1" dirty="0">
                <a:solidFill>
                  <a:prstClr val="black">
                    <a:lumMod val="85000"/>
                    <a:lumOff val="15000"/>
                  </a:prstClr>
                </a:solidFill>
              </a:endParaRPr>
            </a:p>
          </p:txBody>
        </p:sp>
        <p:sp>
          <p:nvSpPr>
            <p:cNvPr id="63"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defTabSz="456971"/>
              <a:r>
                <a:rPr lang="zh-CN" altLang="en-US" sz="1399" dirty="0">
                  <a:solidFill>
                    <a:prstClr val="black">
                      <a:lumMod val="85000"/>
                      <a:lumOff val="15000"/>
                    </a:prstClr>
                  </a:solidFill>
                </a:rPr>
                <a:t>点击添加文字内容点击添加文字内容点击添加文字内容点击添加文字内容点击添加文字内容</a:t>
              </a:r>
              <a:endParaRPr lang="en-US" altLang="zh-CN" sz="1399" dirty="0">
                <a:solidFill>
                  <a:prstClr val="black">
                    <a:lumMod val="85000"/>
                    <a:lumOff val="15000"/>
                  </a:prstClr>
                </a:solidFill>
              </a:endParaRPr>
            </a:p>
          </p:txBody>
        </p:sp>
      </p:grpSp>
      <p:grpSp>
        <p:nvGrpSpPr>
          <p:cNvPr id="64" name="Group 49"/>
          <p:cNvGrpSpPr/>
          <p:nvPr/>
        </p:nvGrpSpPr>
        <p:grpSpPr>
          <a:xfrm>
            <a:off x="8913970" y="4652498"/>
            <a:ext cx="2783079" cy="1655323"/>
            <a:chOff x="1441450" y="1676757"/>
            <a:chExt cx="2019300" cy="1201042"/>
          </a:xfrm>
        </p:grpSpPr>
        <p:sp>
          <p:nvSpPr>
            <p:cNvPr id="65" name="Text Placeholder 2"/>
            <p:cNvSpPr txBox="1">
              <a:spLocks/>
            </p:cNvSpPr>
            <p:nvPr/>
          </p:nvSpPr>
          <p:spPr>
            <a:xfrm>
              <a:off x="1441450" y="167675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defTabSz="456971"/>
              <a:r>
                <a:rPr lang="zh-CN" altLang="en-US" sz="1799" b="1" dirty="0">
                  <a:solidFill>
                    <a:prstClr val="black">
                      <a:lumMod val="85000"/>
                      <a:lumOff val="15000"/>
                    </a:prstClr>
                  </a:solidFill>
                </a:rPr>
                <a:t>添加文字标题</a:t>
              </a:r>
              <a:endParaRPr lang="en-US" altLang="zh-CN" sz="1799" b="1" dirty="0">
                <a:solidFill>
                  <a:prstClr val="black">
                    <a:lumMod val="85000"/>
                    <a:lumOff val="15000"/>
                  </a:prstClr>
                </a:solidFill>
              </a:endParaRPr>
            </a:p>
          </p:txBody>
        </p:sp>
        <p:sp>
          <p:nvSpPr>
            <p:cNvPr id="66" name="Text Placeholder 8"/>
            <p:cNvSpPr txBox="1">
              <a:spLocks/>
            </p:cNvSpPr>
            <p:nvPr/>
          </p:nvSpPr>
          <p:spPr>
            <a:xfrm>
              <a:off x="1441450" y="1960601"/>
              <a:ext cx="2019300" cy="917198"/>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defTabSz="456971"/>
              <a:r>
                <a:rPr lang="zh-CN" altLang="en-US" sz="1399" dirty="0">
                  <a:solidFill>
                    <a:prstClr val="black">
                      <a:lumMod val="85000"/>
                      <a:lumOff val="15000"/>
                    </a:prstClr>
                  </a:solidFill>
                </a:rPr>
                <a:t>点击添加文字内容点击添加文字内容点击添加文字内容点击添加文字内容点击添加文字内容</a:t>
              </a:r>
              <a:endParaRPr lang="en-US" altLang="zh-CN" sz="1399" dirty="0">
                <a:solidFill>
                  <a:prstClr val="black">
                    <a:lumMod val="85000"/>
                    <a:lumOff val="15000"/>
                  </a:prstClr>
                </a:solidFill>
              </a:endParaRPr>
            </a:p>
          </p:txBody>
        </p:sp>
      </p:grpSp>
      <p:cxnSp>
        <p:nvCxnSpPr>
          <p:cNvPr id="67" name="直接连接符 66"/>
          <p:cNvCxnSpPr>
            <a:stCxn id="20" idx="0"/>
          </p:cNvCxnSpPr>
          <p:nvPr/>
        </p:nvCxnSpPr>
        <p:spPr>
          <a:xfrm flipV="1">
            <a:off x="3712890" y="2305944"/>
            <a:ext cx="0" cy="54822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3337353" y="2305943"/>
            <a:ext cx="375537"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0"/>
          </p:cNvCxnSpPr>
          <p:nvPr/>
        </p:nvCxnSpPr>
        <p:spPr>
          <a:xfrm flipV="1">
            <a:off x="5288218" y="2305944"/>
            <a:ext cx="0" cy="54822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288218" y="2305943"/>
            <a:ext cx="3390171"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53" idx="4"/>
          </p:cNvCxnSpPr>
          <p:nvPr/>
        </p:nvCxnSpPr>
        <p:spPr>
          <a:xfrm>
            <a:off x="6863547" y="4744560"/>
            <a:ext cx="6564" cy="632056"/>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3337351" y="5376619"/>
            <a:ext cx="353275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42" idx="4"/>
          </p:cNvCxnSpPr>
          <p:nvPr/>
        </p:nvCxnSpPr>
        <p:spPr>
          <a:xfrm>
            <a:off x="8515755" y="4744560"/>
            <a:ext cx="0" cy="931202"/>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6" idx="1"/>
          </p:cNvCxnSpPr>
          <p:nvPr/>
        </p:nvCxnSpPr>
        <p:spPr>
          <a:xfrm>
            <a:off x="8515755" y="5675748"/>
            <a:ext cx="398215" cy="14"/>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767694" y="2854167"/>
            <a:ext cx="1890393" cy="1890393"/>
            <a:chOff x="2714799" y="2648622"/>
            <a:chExt cx="1891378" cy="1891378"/>
          </a:xfrm>
          <a:solidFill>
            <a:srgbClr val="005DA2"/>
          </a:solidFill>
        </p:grpSpPr>
        <p:sp>
          <p:nvSpPr>
            <p:cNvPr id="20" name="Oval 8"/>
            <p:cNvSpPr/>
            <p:nvPr/>
          </p:nvSpPr>
          <p:spPr>
            <a:xfrm>
              <a:off x="2714799"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1219017"/>
              <a:endParaRPr lang="en-US" sz="2399" dirty="0">
                <a:solidFill>
                  <a:prstClr val="white"/>
                </a:solidFill>
                <a:latin typeface="微软雅黑" pitchFamily="34" charset="-122"/>
                <a:ea typeface="微软雅黑" pitchFamily="34" charset="-122"/>
              </a:endParaRPr>
            </a:p>
          </p:txBody>
        </p:sp>
        <p:sp>
          <p:nvSpPr>
            <p:cNvPr id="75"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456971"/>
              <a:r>
                <a:rPr lang="zh-CN" altLang="en-US" sz="2399" b="1" dirty="0">
                  <a:solidFill>
                    <a:prstClr val="white"/>
                  </a:solidFill>
                  <a:latin typeface="微软雅黑" pitchFamily="34" charset="-122"/>
                  <a:ea typeface="微软雅黑" pitchFamily="34" charset="-122"/>
                </a:rPr>
                <a:t>项目一</a:t>
              </a:r>
              <a:endParaRPr lang="en-US" altLang="zh-CN" sz="2399" b="1" dirty="0">
                <a:solidFill>
                  <a:prstClr val="white"/>
                </a:solidFill>
                <a:latin typeface="微软雅黑" pitchFamily="34" charset="-122"/>
                <a:ea typeface="微软雅黑" pitchFamily="34" charset="-122"/>
              </a:endParaRPr>
            </a:p>
          </p:txBody>
        </p:sp>
      </p:grpSp>
      <p:grpSp>
        <p:nvGrpSpPr>
          <p:cNvPr id="79" name="组合 78"/>
          <p:cNvGrpSpPr/>
          <p:nvPr/>
        </p:nvGrpSpPr>
        <p:grpSpPr>
          <a:xfrm>
            <a:off x="4343021" y="2854167"/>
            <a:ext cx="1890393" cy="1890393"/>
            <a:chOff x="4290947" y="2648622"/>
            <a:chExt cx="1891378" cy="1891378"/>
          </a:xfrm>
          <a:solidFill>
            <a:srgbClr val="FFC400"/>
          </a:solidFill>
        </p:grpSpPr>
        <p:sp>
          <p:nvSpPr>
            <p:cNvPr id="47" name="Oval 9"/>
            <p:cNvSpPr/>
            <p:nvPr/>
          </p:nvSpPr>
          <p:spPr>
            <a:xfrm>
              <a:off x="4290947"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1219017"/>
              <a:endParaRPr lang="en-US" sz="2399" dirty="0">
                <a:solidFill>
                  <a:prstClr val="white"/>
                </a:solidFill>
                <a:latin typeface="微软雅黑" pitchFamily="34" charset="-122"/>
                <a:ea typeface="微软雅黑" pitchFamily="34" charset="-122"/>
              </a:endParaRPr>
            </a:p>
          </p:txBody>
        </p:sp>
        <p:sp>
          <p:nvSpPr>
            <p:cNvPr id="76"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456971"/>
              <a:r>
                <a:rPr lang="zh-CN" altLang="en-US" sz="2399" b="1" dirty="0">
                  <a:solidFill>
                    <a:prstClr val="white"/>
                  </a:solidFill>
                  <a:latin typeface="微软雅黑" pitchFamily="34" charset="-122"/>
                  <a:ea typeface="微软雅黑" pitchFamily="34" charset="-122"/>
                </a:rPr>
                <a:t>项目二</a:t>
              </a:r>
              <a:endParaRPr lang="en-US" altLang="zh-CN" sz="2399" b="1" dirty="0">
                <a:solidFill>
                  <a:prstClr val="white"/>
                </a:solidFill>
                <a:latin typeface="微软雅黑" pitchFamily="34" charset="-122"/>
                <a:ea typeface="微软雅黑" pitchFamily="34" charset="-122"/>
              </a:endParaRPr>
            </a:p>
          </p:txBody>
        </p:sp>
      </p:grpSp>
      <p:grpSp>
        <p:nvGrpSpPr>
          <p:cNvPr id="80" name="组合 79"/>
          <p:cNvGrpSpPr/>
          <p:nvPr/>
        </p:nvGrpSpPr>
        <p:grpSpPr>
          <a:xfrm>
            <a:off x="5918350" y="2854167"/>
            <a:ext cx="1890393" cy="1890393"/>
            <a:chOff x="5867096" y="2648622"/>
            <a:chExt cx="1891378" cy="1891378"/>
          </a:xfrm>
          <a:solidFill>
            <a:srgbClr val="005DA2"/>
          </a:solidFill>
        </p:grpSpPr>
        <p:sp>
          <p:nvSpPr>
            <p:cNvPr id="53" name="Oval 10"/>
            <p:cNvSpPr/>
            <p:nvPr/>
          </p:nvSpPr>
          <p:spPr>
            <a:xfrm>
              <a:off x="5867096"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1219017"/>
              <a:endParaRPr lang="en-US" sz="2399" dirty="0">
                <a:solidFill>
                  <a:prstClr val="white"/>
                </a:solidFill>
                <a:latin typeface="微软雅黑" pitchFamily="34" charset="-122"/>
                <a:ea typeface="微软雅黑" pitchFamily="34" charset="-122"/>
              </a:endParaRPr>
            </a:p>
          </p:txBody>
        </p:sp>
        <p:sp>
          <p:nvSpPr>
            <p:cNvPr id="77"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456971"/>
              <a:r>
                <a:rPr lang="zh-CN" altLang="en-US" sz="2399" b="1" dirty="0">
                  <a:solidFill>
                    <a:prstClr val="white"/>
                  </a:solidFill>
                  <a:latin typeface="微软雅黑" pitchFamily="34" charset="-122"/>
                  <a:ea typeface="微软雅黑" pitchFamily="34" charset="-122"/>
                </a:rPr>
                <a:t>项目三</a:t>
              </a:r>
              <a:endParaRPr lang="en-US" altLang="zh-CN" sz="2399" b="1" dirty="0">
                <a:solidFill>
                  <a:prstClr val="white"/>
                </a:solidFill>
                <a:latin typeface="微软雅黑" pitchFamily="34" charset="-122"/>
                <a:ea typeface="微软雅黑" pitchFamily="34" charset="-122"/>
              </a:endParaRPr>
            </a:p>
          </p:txBody>
        </p:sp>
      </p:grpSp>
      <p:grpSp>
        <p:nvGrpSpPr>
          <p:cNvPr id="81" name="组合 80"/>
          <p:cNvGrpSpPr/>
          <p:nvPr/>
        </p:nvGrpSpPr>
        <p:grpSpPr>
          <a:xfrm>
            <a:off x="7570558" y="2854167"/>
            <a:ext cx="1890393" cy="1890393"/>
            <a:chOff x="7520165" y="2648622"/>
            <a:chExt cx="1891378" cy="1891378"/>
          </a:xfrm>
          <a:solidFill>
            <a:srgbClr val="FFC400"/>
          </a:solidFill>
        </p:grpSpPr>
        <p:sp>
          <p:nvSpPr>
            <p:cNvPr id="42" name="Oval 11"/>
            <p:cNvSpPr/>
            <p:nvPr/>
          </p:nvSpPr>
          <p:spPr>
            <a:xfrm>
              <a:off x="7520165"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1219017"/>
              <a:endParaRPr lang="en-US" sz="2399" dirty="0">
                <a:solidFill>
                  <a:prstClr val="white"/>
                </a:solidFill>
                <a:latin typeface="微软雅黑" pitchFamily="34" charset="-122"/>
                <a:ea typeface="微软雅黑" pitchFamily="34" charset="-122"/>
              </a:endParaRPr>
            </a:p>
          </p:txBody>
        </p:sp>
        <p:sp>
          <p:nvSpPr>
            <p:cNvPr id="78"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456971"/>
              <a:r>
                <a:rPr lang="zh-CN" altLang="en-US" sz="2399" b="1" dirty="0">
                  <a:solidFill>
                    <a:prstClr val="white"/>
                  </a:solidFill>
                  <a:latin typeface="微软雅黑" pitchFamily="34" charset="-122"/>
                  <a:ea typeface="微软雅黑" pitchFamily="34" charset="-122"/>
                </a:rPr>
                <a:t>项目四</a:t>
              </a:r>
              <a:endParaRPr lang="en-US" altLang="zh-CN" sz="2399" b="1" dirty="0">
                <a:solidFill>
                  <a:prstClr val="white"/>
                </a:solidFill>
                <a:latin typeface="微软雅黑" pitchFamily="34" charset="-122"/>
                <a:ea typeface="微软雅黑" pitchFamily="34" charset="-122"/>
              </a:endParaRPr>
            </a:p>
          </p:txBody>
        </p:sp>
      </p:grpSp>
      <p:sp>
        <p:nvSpPr>
          <p:cNvPr id="35" name="文本框 2"/>
          <p:cNvSpPr txBox="1"/>
          <p:nvPr/>
        </p:nvSpPr>
        <p:spPr>
          <a:xfrm>
            <a:off x="1693730"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413104713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right)">
                                      <p:cBhvr>
                                        <p:cTn id="23" dur="500"/>
                                        <p:tgtEl>
                                          <p:spTgt spid="68"/>
                                        </p:tgtEl>
                                      </p:cBhvr>
                                    </p:animEffect>
                                  </p:childTnLst>
                                </p:cTn>
                              </p:par>
                            </p:childTnLst>
                          </p:cTn>
                        </p:par>
                        <p:par>
                          <p:cTn id="24" fill="hold">
                            <p:stCondLst>
                              <p:cond delay="235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350"/>
                            </p:stCondLst>
                            <p:childTnLst>
                              <p:par>
                                <p:cTn id="33" presetID="22" presetClass="entr" presetSubtype="4"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left)">
                                      <p:cBhvr>
                                        <p:cTn id="39" dur="500"/>
                                        <p:tgtEl>
                                          <p:spTgt spid="70"/>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left)">
                                      <p:cBhvr>
                                        <p:cTn id="43" dur="500"/>
                                        <p:tgtEl>
                                          <p:spTgt spid="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5850"/>
                            </p:stCondLst>
                            <p:childTnLst>
                              <p:par>
                                <p:cTn id="53" presetID="22" presetClass="entr" presetSubtype="2"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right)">
                                      <p:cBhvr>
                                        <p:cTn id="55" dur="500"/>
                                        <p:tgtEl>
                                          <p:spTgt spid="72"/>
                                        </p:tgtEl>
                                      </p:cBhvr>
                                    </p:animEffect>
                                  </p:childTnLst>
                                </p:cTn>
                              </p:par>
                            </p:childTnLst>
                          </p:cTn>
                        </p:par>
                        <p:par>
                          <p:cTn id="56" fill="hold">
                            <p:stCondLst>
                              <p:cond delay="635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685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childTnLst>
                          </p:cTn>
                        </p:par>
                        <p:par>
                          <p:cTn id="64" fill="hold">
                            <p:stCondLst>
                              <p:cond delay="735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8350"/>
                            </p:stCondLst>
                            <p:childTnLst>
                              <p:par>
                                <p:cTn id="73" presetID="22" presetClass="entr" presetSubtype="8"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left)">
                                      <p:cBhvr>
                                        <p:cTn id="7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89341" y="3001105"/>
            <a:ext cx="8109753" cy="3882480"/>
            <a:chOff x="4078023" y="2973498"/>
            <a:chExt cx="8113977" cy="3884502"/>
          </a:xfrm>
          <a:solidFill>
            <a:srgbClr val="005DA2"/>
          </a:solidFill>
        </p:grpSpPr>
        <p:sp>
          <p:nvSpPr>
            <p:cNvPr id="16"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p:spPr>
          <p:txBody>
            <a:bodyPr/>
            <a:lstStyle/>
            <a:p>
              <a:pPr defTabSz="1219017"/>
              <a:endParaRPr lang="zh-CN" altLang="en-US" sz="2799">
                <a:solidFill>
                  <a:prstClr val="black"/>
                </a:solidFill>
                <a:latin typeface="微软雅黑" pitchFamily="34" charset="-122"/>
                <a:ea typeface="微软雅黑" pitchFamily="34" charset="-122"/>
              </a:endParaRPr>
            </a:p>
          </p:txBody>
        </p:sp>
        <p:sp>
          <p:nvSpPr>
            <p:cNvPr id="17"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bg1">
                <a:lumMod val="65000"/>
              </a:schemeClr>
            </a:solidFill>
            <a:ln>
              <a:noFill/>
            </a:ln>
            <a:extLst/>
          </p:spPr>
          <p:txBody>
            <a:bodyPr vert="horz" wrap="square" lIns="91392" tIns="45696" rIns="91392" bIns="45696" numCol="1" anchor="t" anchorCtr="0" compatLnSpc="1">
              <a:prstTxWarp prst="textNoShape">
                <a:avLst/>
              </a:prstTxWarp>
            </a:bodyPr>
            <a:lstStyle/>
            <a:p>
              <a:pPr defTabSz="1219017"/>
              <a:endParaRPr lang="zh-CN" altLang="en-US" sz="3198">
                <a:solidFill>
                  <a:prstClr val="black"/>
                </a:solidFill>
                <a:latin typeface="微软雅黑" pitchFamily="34" charset="-122"/>
                <a:ea typeface="微软雅黑" pitchFamily="34" charset="-122"/>
              </a:endParaRPr>
            </a:p>
          </p:txBody>
        </p:sp>
        <p:sp>
          <p:nvSpPr>
            <p:cNvPr id="18"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p:spPr>
          <p:txBody>
            <a:bodyPr vert="horz" wrap="square" lIns="91392" tIns="45696" rIns="91392" bIns="45696" numCol="1" anchor="t" anchorCtr="0" compatLnSpc="1">
              <a:prstTxWarp prst="textNoShape">
                <a:avLst/>
              </a:prstTxWarp>
            </a:bodyPr>
            <a:lstStyle/>
            <a:p>
              <a:pPr defTabSz="1219017"/>
              <a:endParaRPr lang="zh-CN" altLang="en-US" sz="3198">
                <a:solidFill>
                  <a:prstClr val="black"/>
                </a:solidFill>
                <a:latin typeface="微软雅黑" pitchFamily="34" charset="-122"/>
                <a:ea typeface="微软雅黑" pitchFamily="34" charset="-122"/>
              </a:endParaRPr>
            </a:p>
          </p:txBody>
        </p:sp>
        <p:sp>
          <p:nvSpPr>
            <p:cNvPr id="19"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p:spPr>
          <p:txBody>
            <a:bodyPr/>
            <a:lstStyle/>
            <a:p>
              <a:pPr defTabSz="1219017"/>
              <a:endParaRPr lang="zh-CN" altLang="en-US" sz="2799">
                <a:solidFill>
                  <a:prstClr val="black"/>
                </a:solidFill>
                <a:latin typeface="微软雅黑" pitchFamily="34" charset="-122"/>
                <a:ea typeface="微软雅黑" pitchFamily="34" charset="-122"/>
              </a:endParaRPr>
            </a:p>
          </p:txBody>
        </p:sp>
      </p:grpSp>
      <p:sp>
        <p:nvSpPr>
          <p:cNvPr id="20" name="Content Placeholder 2"/>
          <p:cNvSpPr txBox="1">
            <a:spLocks/>
          </p:cNvSpPr>
          <p:nvPr/>
        </p:nvSpPr>
        <p:spPr>
          <a:xfrm>
            <a:off x="1022894" y="1679981"/>
            <a:ext cx="5360988" cy="1677049"/>
          </a:xfrm>
          <a:prstGeom prst="rect">
            <a:avLst/>
          </a:prstGeom>
        </p:spPr>
        <p:txBody>
          <a:bodyPr vert="horz" lIns="91392" tIns="45696" rIns="91392" bIns="45696"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913943">
              <a:buNone/>
            </a:pPr>
            <a:r>
              <a:rPr lang="zh-CN" altLang="en-US" sz="1999" b="1" dirty="0">
                <a:solidFill>
                  <a:srgbClr val="0070C0"/>
                </a:solidFill>
                <a:latin typeface="Arial" pitchFamily="34" charset="0"/>
                <a:ea typeface="微软雅黑" pitchFamily="34" charset="-122"/>
                <a:cs typeface="Arial" pitchFamily="34" charset="0"/>
              </a:rPr>
              <a:t>点击添加小标题</a:t>
            </a:r>
            <a:endParaRPr lang="en-US" altLang="zh-CN" sz="1999" b="1" dirty="0">
              <a:solidFill>
                <a:srgbClr val="0070C0"/>
              </a:solidFill>
              <a:latin typeface="Arial" pitchFamily="34" charset="0"/>
              <a:ea typeface="微软雅黑" pitchFamily="34" charset="-122"/>
              <a:cs typeface="Arial" pitchFamily="34" charset="0"/>
            </a:endParaRPr>
          </a:p>
          <a:p>
            <a:pPr marL="0" indent="0" defTabSz="913943">
              <a:buNone/>
            </a:pPr>
            <a:r>
              <a:rPr lang="zh-CN" altLang="en-US" sz="1799" dirty="0">
                <a:solidFill>
                  <a:prstClr val="black">
                    <a:lumMod val="85000"/>
                    <a:lumOff val="15000"/>
                  </a:prstClr>
                </a:solidFill>
                <a:latin typeface="Arial" pitchFamily="34" charset="0"/>
                <a:ea typeface="微软雅黑" pitchFamily="34" charset="-122"/>
                <a:cs typeface="Arial" pitchFamily="34" charset="0"/>
              </a:rPr>
              <a:t>最新精品</a:t>
            </a:r>
            <a:r>
              <a:rPr lang="en-US" altLang="zh-CN" sz="1799" cap="small" dirty="0">
                <a:solidFill>
                  <a:prstClr val="black">
                    <a:lumMod val="85000"/>
                    <a:lumOff val="15000"/>
                  </a:prstClr>
                </a:solidFill>
                <a:latin typeface="Arial" pitchFamily="34" charset="0"/>
                <a:ea typeface="微软雅黑" pitchFamily="34" charset="-122"/>
                <a:cs typeface="Arial" pitchFamily="34" charset="0"/>
              </a:rPr>
              <a:t>POWER POINT</a:t>
            </a:r>
            <a:r>
              <a:rPr lang="zh-CN" altLang="en-US" sz="1799" dirty="0">
                <a:solidFill>
                  <a:prstClr val="black">
                    <a:lumMod val="85000"/>
                    <a:lumOff val="15000"/>
                  </a:prstClr>
                </a:solidFill>
                <a:latin typeface="Arial" pitchFamily="34" charset="0"/>
                <a:ea typeface="微软雅黑" pitchFamily="34" charset="-122"/>
                <a:cs typeface="Arial" pitchFamily="34" charset="0"/>
              </a:rPr>
              <a:t>模板，每个页面都是精心制作，所有内容可自行编辑修改，欢迎下载！</a:t>
            </a:r>
            <a:endParaRPr lang="en-US" altLang="zh-CN" sz="1799" dirty="0">
              <a:solidFill>
                <a:prstClr val="black">
                  <a:lumMod val="85000"/>
                  <a:lumOff val="15000"/>
                </a:prstClr>
              </a:solidFill>
              <a:latin typeface="Arial" pitchFamily="34" charset="0"/>
              <a:ea typeface="微软雅黑" pitchFamily="34" charset="-122"/>
              <a:cs typeface="Arial" pitchFamily="34" charset="0"/>
            </a:endParaRPr>
          </a:p>
          <a:p>
            <a:pPr marL="0" indent="0" defTabSz="913943">
              <a:buNone/>
            </a:pPr>
            <a:r>
              <a:rPr lang="zh-CN" altLang="en-US" sz="1799" dirty="0">
                <a:solidFill>
                  <a:prstClr val="black">
                    <a:lumMod val="85000"/>
                    <a:lumOff val="15000"/>
                  </a:prstClr>
                </a:solidFill>
                <a:latin typeface="Arial" pitchFamily="34" charset="0"/>
                <a:ea typeface="微软雅黑" pitchFamily="34" charset="-122"/>
                <a:cs typeface="Arial" pitchFamily="34" charset="0"/>
              </a:rPr>
              <a:t>最新精品</a:t>
            </a:r>
            <a:r>
              <a:rPr lang="en-US" altLang="zh-CN" sz="1799" cap="small" dirty="0">
                <a:solidFill>
                  <a:prstClr val="black">
                    <a:lumMod val="85000"/>
                    <a:lumOff val="15000"/>
                  </a:prstClr>
                </a:solidFill>
                <a:latin typeface="Arial" pitchFamily="34" charset="0"/>
                <a:ea typeface="微软雅黑" pitchFamily="34" charset="-122"/>
                <a:cs typeface="Arial" pitchFamily="34" charset="0"/>
              </a:rPr>
              <a:t>POWER POINT</a:t>
            </a:r>
            <a:r>
              <a:rPr lang="zh-CN" altLang="en-US" sz="1799" dirty="0">
                <a:solidFill>
                  <a:prstClr val="black">
                    <a:lumMod val="85000"/>
                    <a:lumOff val="15000"/>
                  </a:prstClr>
                </a:solidFill>
                <a:latin typeface="Arial" pitchFamily="34" charset="0"/>
                <a:ea typeface="微软雅黑" pitchFamily="34" charset="-122"/>
                <a:cs typeface="Arial" pitchFamily="34" charset="0"/>
              </a:rPr>
              <a:t>模板，每个页面都是精心制作，所有内容可自行编辑修改，欢迎下载！</a:t>
            </a:r>
            <a:endParaRPr lang="en-US" sz="1799" dirty="0">
              <a:solidFill>
                <a:prstClr val="black">
                  <a:lumMod val="85000"/>
                  <a:lumOff val="15000"/>
                </a:prstClr>
              </a:solidFill>
              <a:latin typeface="微软雅黑" pitchFamily="34" charset="-122"/>
              <a:ea typeface="微软雅黑" pitchFamily="34" charset="-122"/>
            </a:endParaRPr>
          </a:p>
        </p:txBody>
      </p:sp>
      <p:grpSp>
        <p:nvGrpSpPr>
          <p:cNvPr id="21" name="组合 20"/>
          <p:cNvGrpSpPr/>
          <p:nvPr/>
        </p:nvGrpSpPr>
        <p:grpSpPr>
          <a:xfrm>
            <a:off x="7059357" y="4456329"/>
            <a:ext cx="2123082" cy="997531"/>
            <a:chOff x="4982259" y="5322156"/>
            <a:chExt cx="2124188" cy="998051"/>
          </a:xfrm>
          <a:solidFill>
            <a:schemeClr val="tx1">
              <a:lumMod val="85000"/>
              <a:lumOff val="15000"/>
              <a:alpha val="35000"/>
            </a:schemeClr>
          </a:solidFill>
        </p:grpSpPr>
        <p:sp>
          <p:nvSpPr>
            <p:cNvPr id="22"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pPr defTabSz="1219017"/>
              <a:endParaRPr lang="zh-CN" altLang="en-US" sz="2799">
                <a:solidFill>
                  <a:prstClr val="black"/>
                </a:solidFill>
                <a:latin typeface="微软雅黑" pitchFamily="34" charset="-122"/>
                <a:ea typeface="微软雅黑" pitchFamily="34" charset="-122"/>
              </a:endParaRPr>
            </a:p>
          </p:txBody>
        </p:sp>
        <p:cxnSp>
          <p:nvCxnSpPr>
            <p:cNvPr id="23" name="直接连接符 2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4909676" y="5340304"/>
            <a:ext cx="2123082" cy="997531"/>
            <a:chOff x="4982259" y="5322156"/>
            <a:chExt cx="2124188" cy="998051"/>
          </a:xfrm>
          <a:solidFill>
            <a:schemeClr val="tx1">
              <a:lumMod val="85000"/>
              <a:lumOff val="15000"/>
              <a:alpha val="35000"/>
            </a:schemeClr>
          </a:solidFill>
        </p:grpSpPr>
        <p:sp>
          <p:nvSpPr>
            <p:cNvPr id="26"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pPr defTabSz="1219017"/>
              <a:endParaRPr lang="zh-CN" altLang="en-US" sz="2799">
                <a:solidFill>
                  <a:prstClr val="black"/>
                </a:solidFill>
                <a:latin typeface="微软雅黑" pitchFamily="34" charset="-122"/>
                <a:ea typeface="微软雅黑" pitchFamily="34" charset="-122"/>
              </a:endParaRPr>
            </a:p>
          </p:txBody>
        </p:sp>
        <p:cxnSp>
          <p:nvCxnSpPr>
            <p:cNvPr id="27" name="直接连接符 2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8630686" y="3458797"/>
            <a:ext cx="2123082" cy="997531"/>
            <a:chOff x="4982259" y="5322156"/>
            <a:chExt cx="2124188" cy="998051"/>
          </a:xfrm>
          <a:solidFill>
            <a:schemeClr val="tx1">
              <a:lumMod val="85000"/>
              <a:lumOff val="15000"/>
              <a:alpha val="35000"/>
            </a:schemeClr>
          </a:solidFill>
        </p:grpSpPr>
        <p:sp>
          <p:nvSpPr>
            <p:cNvPr id="30"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pPr defTabSz="1219017"/>
              <a:endParaRPr lang="zh-CN" altLang="en-US" sz="2799">
                <a:solidFill>
                  <a:prstClr val="black"/>
                </a:solidFill>
                <a:latin typeface="微软雅黑" pitchFamily="34" charset="-122"/>
                <a:ea typeface="微软雅黑" pitchFamily="34" charset="-122"/>
              </a:endParaRPr>
            </a:p>
          </p:txBody>
        </p:sp>
        <p:cxnSp>
          <p:nvCxnSpPr>
            <p:cNvPr id="31" name="直接连接符 3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9672404" y="2454947"/>
            <a:ext cx="2123082" cy="997531"/>
            <a:chOff x="4982259" y="5322156"/>
            <a:chExt cx="2124188" cy="998051"/>
          </a:xfrm>
          <a:solidFill>
            <a:schemeClr val="tx1">
              <a:lumMod val="85000"/>
              <a:lumOff val="15000"/>
              <a:alpha val="35000"/>
            </a:schemeClr>
          </a:solidFill>
        </p:grpSpPr>
        <p:sp>
          <p:nvSpPr>
            <p:cNvPr id="34"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pPr defTabSz="1219017"/>
              <a:endParaRPr lang="zh-CN" altLang="en-US" sz="2799">
                <a:solidFill>
                  <a:prstClr val="black"/>
                </a:solidFill>
                <a:latin typeface="微软雅黑" pitchFamily="34" charset="-122"/>
                <a:ea typeface="微软雅黑" pitchFamily="34" charset="-122"/>
              </a:endParaRPr>
            </a:p>
          </p:txBody>
        </p:sp>
        <p:cxnSp>
          <p:nvCxnSpPr>
            <p:cNvPr id="35" name="直接连接符 34"/>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34"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37" name="文本框 12"/>
          <p:cNvSpPr txBox="1"/>
          <p:nvPr/>
        </p:nvSpPr>
        <p:spPr>
          <a:xfrm>
            <a:off x="2990643" y="5205136"/>
            <a:ext cx="1873301" cy="399902"/>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017"/>
            <a:r>
              <a:rPr lang="zh-CN" altLang="en-US" sz="1999" dirty="0">
                <a:solidFill>
                  <a:prstClr val="black">
                    <a:lumMod val="85000"/>
                    <a:lumOff val="15000"/>
                  </a:prstClr>
                </a:solidFill>
              </a:rPr>
              <a:t>点击添加内容</a:t>
            </a:r>
          </a:p>
        </p:txBody>
      </p:sp>
      <p:sp>
        <p:nvSpPr>
          <p:cNvPr id="38" name="文本框 12"/>
          <p:cNvSpPr txBox="1"/>
          <p:nvPr/>
        </p:nvSpPr>
        <p:spPr>
          <a:xfrm>
            <a:off x="5139997" y="4352022"/>
            <a:ext cx="1873301" cy="399902"/>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017"/>
            <a:r>
              <a:rPr lang="zh-CN" altLang="en-US" sz="1999" dirty="0">
                <a:solidFill>
                  <a:prstClr val="black">
                    <a:lumMod val="85000"/>
                    <a:lumOff val="15000"/>
                  </a:prstClr>
                </a:solidFill>
              </a:rPr>
              <a:t>点击添加内容</a:t>
            </a:r>
          </a:p>
        </p:txBody>
      </p:sp>
      <p:sp>
        <p:nvSpPr>
          <p:cNvPr id="39" name="文本框 12"/>
          <p:cNvSpPr txBox="1"/>
          <p:nvPr/>
        </p:nvSpPr>
        <p:spPr>
          <a:xfrm>
            <a:off x="6710048" y="3354491"/>
            <a:ext cx="1873301" cy="399902"/>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017"/>
            <a:r>
              <a:rPr lang="zh-CN" altLang="en-US" sz="1999" dirty="0">
                <a:solidFill>
                  <a:prstClr val="black">
                    <a:lumMod val="85000"/>
                    <a:lumOff val="15000"/>
                  </a:prstClr>
                </a:solidFill>
              </a:rPr>
              <a:t>点击添加内容</a:t>
            </a:r>
          </a:p>
        </p:txBody>
      </p:sp>
      <p:sp>
        <p:nvSpPr>
          <p:cNvPr id="40" name="文本框 12"/>
          <p:cNvSpPr txBox="1"/>
          <p:nvPr/>
        </p:nvSpPr>
        <p:spPr>
          <a:xfrm>
            <a:off x="7777225" y="2301793"/>
            <a:ext cx="1873301" cy="39990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3943"/>
            <a:r>
              <a:rPr lang="zh-CN" altLang="en-US" sz="1999" dirty="0">
                <a:solidFill>
                  <a:prstClr val="black">
                    <a:lumMod val="85000"/>
                    <a:lumOff val="15000"/>
                  </a:prstClr>
                </a:solidFill>
                <a:latin typeface="微软雅黑" pitchFamily="34" charset="-122"/>
                <a:ea typeface="微软雅黑" pitchFamily="34" charset="-122"/>
              </a:rPr>
              <a:t>点击添加内容</a:t>
            </a:r>
          </a:p>
        </p:txBody>
      </p:sp>
      <p:sp>
        <p:nvSpPr>
          <p:cNvPr id="41" name="文本框 2"/>
          <p:cNvSpPr txBox="1"/>
          <p:nvPr/>
        </p:nvSpPr>
        <p:spPr>
          <a:xfrm>
            <a:off x="1721348"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41520959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350"/>
                            </p:stCondLst>
                            <p:childTnLst>
                              <p:par>
                                <p:cTn id="25" presetID="2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3350"/>
                            </p:stCondLst>
                            <p:childTnLst>
                              <p:par>
                                <p:cTn id="33" presetID="2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500"/>
                                        <p:tgtEl>
                                          <p:spTgt spid="29"/>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350"/>
                            </p:stCondLst>
                            <p:childTnLst>
                              <p:par>
                                <p:cTn id="41" presetID="22" presetClass="entr" presetSubtype="2"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right)">
                                      <p:cBhvr>
                                        <p:cTn id="43" dur="500"/>
                                        <p:tgtEl>
                                          <p:spTgt spid="33"/>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535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p:bldP spid="38" grpId="0"/>
      <p:bldP spid="39" grpId="0"/>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704956" y="4728262"/>
            <a:ext cx="7793741" cy="856804"/>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18" name="圆角矩形 17"/>
          <p:cNvSpPr/>
          <p:nvPr/>
        </p:nvSpPr>
        <p:spPr>
          <a:xfrm>
            <a:off x="1857673" y="3422429"/>
            <a:ext cx="7681086" cy="856804"/>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19" name="圆角矩形 18"/>
          <p:cNvSpPr/>
          <p:nvPr/>
        </p:nvSpPr>
        <p:spPr>
          <a:xfrm>
            <a:off x="2704956" y="2089623"/>
            <a:ext cx="7793741" cy="856804"/>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grpSp>
        <p:nvGrpSpPr>
          <p:cNvPr id="20" name="Group 5"/>
          <p:cNvGrpSpPr>
            <a:grpSpLocks/>
          </p:cNvGrpSpPr>
          <p:nvPr/>
        </p:nvGrpSpPr>
        <p:grpSpPr bwMode="auto">
          <a:xfrm>
            <a:off x="1857673" y="1837343"/>
            <a:ext cx="1237605" cy="1236018"/>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pPr defTabSz="1219017"/>
              <a:endParaRPr lang="zh-CN" altLang="en-US" sz="2399">
                <a:solidFill>
                  <a:prstClr val="black"/>
                </a:solidFill>
                <a:latin typeface="Calibri" pitchFamily="34" charset="0"/>
                <a:ea typeface="宋体" panose="02010600030101010101" pitchFamily="2" charset="-122"/>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chemeClr val="accent1"/>
              </a:solidFill>
              <a:round/>
              <a:headEnd/>
              <a:tailEnd/>
            </a:ln>
            <a:extLst/>
          </p:spPr>
          <p:txBody>
            <a:bodyPr wrap="none" anchor="ctr"/>
            <a:lstStyle/>
            <a:p>
              <a:pPr defTabSz="1219017"/>
              <a:endParaRPr lang="zh-CN" altLang="en-US" sz="2399">
                <a:solidFill>
                  <a:prstClr val="black"/>
                </a:solidFill>
                <a:latin typeface="Calibri" pitchFamily="34" charset="0"/>
                <a:ea typeface="宋体" panose="02010600030101010101" pitchFamily="2" charset="-122"/>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1219017"/>
              <a:endParaRPr lang="zh-CN" altLang="en-US" sz="2399">
                <a:solidFill>
                  <a:prstClr val="black"/>
                </a:solidFill>
                <a:latin typeface="Calibri" pitchFamily="34" charset="0"/>
                <a:ea typeface="宋体" panose="02010600030101010101" pitchFamily="2" charset="-122"/>
                <a:cs typeface="Arial" charset="0"/>
              </a:endParaRPr>
            </a:p>
          </p:txBody>
        </p:sp>
      </p:grpSp>
      <p:grpSp>
        <p:nvGrpSpPr>
          <p:cNvPr id="24" name="Group 12"/>
          <p:cNvGrpSpPr>
            <a:grpSpLocks/>
          </p:cNvGrpSpPr>
          <p:nvPr/>
        </p:nvGrpSpPr>
        <p:grpSpPr bwMode="auto">
          <a:xfrm>
            <a:off x="9200798" y="3190776"/>
            <a:ext cx="1237605" cy="1236019"/>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chemeClr val="accent1"/>
              </a:solidFill>
              <a:round/>
              <a:headEnd/>
              <a:tailEnd/>
            </a:ln>
          </p:spPr>
          <p:txBody>
            <a:bodyPr wrap="none" anchor="ctr"/>
            <a:lstStyle/>
            <a:p>
              <a:pPr defTabSz="1219017"/>
              <a:endParaRPr lang="zh-CN" altLang="en-US" sz="2399">
                <a:solidFill>
                  <a:prstClr val="black"/>
                </a:solidFill>
                <a:latin typeface="Calibri" pitchFamily="34" charset="0"/>
                <a:ea typeface="宋体" panose="02010600030101010101" pitchFamily="2" charset="-122"/>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1219017"/>
              <a:endParaRPr lang="zh-CN" altLang="en-US" sz="2399">
                <a:solidFill>
                  <a:prstClr val="black"/>
                </a:solidFill>
                <a:latin typeface="Calibri" pitchFamily="34" charset="0"/>
                <a:ea typeface="宋体" panose="02010600030101010101" pitchFamily="2" charset="-122"/>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1219017"/>
              <a:endParaRPr lang="zh-CN" altLang="en-US" sz="2399">
                <a:solidFill>
                  <a:prstClr val="black"/>
                </a:solidFill>
                <a:latin typeface="Calibri" pitchFamily="34" charset="0"/>
                <a:ea typeface="宋体" panose="02010600030101010101" pitchFamily="2" charset="-122"/>
                <a:cs typeface="Arial" charset="0"/>
              </a:endParaRPr>
            </a:p>
          </p:txBody>
        </p:sp>
      </p:grpSp>
      <p:grpSp>
        <p:nvGrpSpPr>
          <p:cNvPr id="28" name="Group 19"/>
          <p:cNvGrpSpPr>
            <a:grpSpLocks/>
          </p:cNvGrpSpPr>
          <p:nvPr/>
        </p:nvGrpSpPr>
        <p:grpSpPr bwMode="auto">
          <a:xfrm>
            <a:off x="1848153" y="4568008"/>
            <a:ext cx="1237605" cy="1236019"/>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pPr defTabSz="1219017"/>
              <a:endParaRPr lang="zh-CN" altLang="en-US" sz="2399">
                <a:solidFill>
                  <a:prstClr val="black"/>
                </a:solidFill>
                <a:latin typeface="Calibri" pitchFamily="34" charset="0"/>
                <a:ea typeface="宋体" panose="02010600030101010101" pitchFamily="2" charset="-122"/>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1219017"/>
              <a:endParaRPr lang="zh-CN" altLang="en-US" sz="2399">
                <a:solidFill>
                  <a:prstClr val="black"/>
                </a:solidFill>
                <a:latin typeface="Calibri" pitchFamily="34" charset="0"/>
                <a:ea typeface="宋体" panose="02010600030101010101" pitchFamily="2" charset="-122"/>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1219017"/>
              <a:endParaRPr lang="zh-CN" altLang="en-US" sz="2399">
                <a:solidFill>
                  <a:prstClr val="black"/>
                </a:solidFill>
                <a:latin typeface="Calibri" pitchFamily="34" charset="0"/>
                <a:ea typeface="宋体" panose="02010600030101010101" pitchFamily="2" charset="-122"/>
                <a:cs typeface="Arial" charset="0"/>
              </a:endParaRPr>
            </a:p>
          </p:txBody>
        </p:sp>
      </p:grpSp>
      <p:sp>
        <p:nvSpPr>
          <p:cNvPr id="32" name="TextBox 69"/>
          <p:cNvSpPr txBox="1"/>
          <p:nvPr/>
        </p:nvSpPr>
        <p:spPr>
          <a:xfrm>
            <a:off x="1870220" y="2256743"/>
            <a:ext cx="1213805" cy="399902"/>
          </a:xfrm>
          <a:prstGeom prst="rect">
            <a:avLst/>
          </a:prstGeom>
          <a:noFill/>
        </p:spPr>
        <p:txBody>
          <a:bodyPr>
            <a:spAutoFit/>
          </a:bodyPr>
          <a:lstStyle/>
          <a:p>
            <a:pPr algn="ctr" defTabSz="1219017">
              <a:defRPr/>
            </a:pPr>
            <a:r>
              <a:rPr lang="zh-CN" altLang="en-US" sz="1999" b="1" dirty="0">
                <a:solidFill>
                  <a:prstClr val="black">
                    <a:lumMod val="85000"/>
                    <a:lumOff val="15000"/>
                  </a:prstClr>
                </a:solidFill>
                <a:latin typeface="微软雅黑" pitchFamily="34" charset="-122"/>
                <a:ea typeface="微软雅黑" pitchFamily="34" charset="-122"/>
              </a:rPr>
              <a:t>标题</a:t>
            </a:r>
          </a:p>
        </p:txBody>
      </p:sp>
      <p:sp>
        <p:nvSpPr>
          <p:cNvPr id="33" name="TextBox 70"/>
          <p:cNvSpPr txBox="1"/>
          <p:nvPr/>
        </p:nvSpPr>
        <p:spPr>
          <a:xfrm>
            <a:off x="9486598" y="3596557"/>
            <a:ext cx="999604" cy="399902"/>
          </a:xfrm>
          <a:prstGeom prst="rect">
            <a:avLst/>
          </a:prstGeom>
          <a:noFill/>
        </p:spPr>
        <p:txBody>
          <a:bodyPr>
            <a:spAutoFit/>
          </a:bodyPr>
          <a:lstStyle/>
          <a:p>
            <a:pPr defTabSz="1219017">
              <a:defRPr/>
            </a:pPr>
            <a:r>
              <a:rPr lang="zh-CN" altLang="en-US" sz="1999" b="1" dirty="0">
                <a:solidFill>
                  <a:prstClr val="black">
                    <a:lumMod val="85000"/>
                    <a:lumOff val="15000"/>
                  </a:prstClr>
                </a:solidFill>
                <a:latin typeface="微软雅黑" pitchFamily="34" charset="-122"/>
                <a:ea typeface="微软雅黑" pitchFamily="34" charset="-122"/>
              </a:rPr>
              <a:t>标题</a:t>
            </a:r>
          </a:p>
        </p:txBody>
      </p:sp>
      <p:sp>
        <p:nvSpPr>
          <p:cNvPr id="34" name="TextBox 71"/>
          <p:cNvSpPr txBox="1"/>
          <p:nvPr/>
        </p:nvSpPr>
        <p:spPr>
          <a:xfrm>
            <a:off x="2102839" y="5013863"/>
            <a:ext cx="1142405" cy="399902"/>
          </a:xfrm>
          <a:prstGeom prst="rect">
            <a:avLst/>
          </a:prstGeom>
          <a:noFill/>
        </p:spPr>
        <p:txBody>
          <a:bodyPr>
            <a:spAutoFit/>
          </a:bodyPr>
          <a:lstStyle/>
          <a:p>
            <a:pPr defTabSz="1219017">
              <a:defRPr/>
            </a:pPr>
            <a:r>
              <a:rPr lang="zh-CN" altLang="en-US" sz="1999" b="1" dirty="0">
                <a:solidFill>
                  <a:prstClr val="black">
                    <a:lumMod val="85000"/>
                    <a:lumOff val="15000"/>
                  </a:prstClr>
                </a:solidFill>
                <a:latin typeface="微软雅黑" pitchFamily="34" charset="-122"/>
                <a:ea typeface="微软雅黑" pitchFamily="34" charset="-122"/>
              </a:rPr>
              <a:t>标题</a:t>
            </a:r>
          </a:p>
        </p:txBody>
      </p:sp>
      <p:sp>
        <p:nvSpPr>
          <p:cNvPr id="35" name="TextBox 73"/>
          <p:cNvSpPr txBox="1"/>
          <p:nvPr/>
        </p:nvSpPr>
        <p:spPr>
          <a:xfrm>
            <a:off x="3214278" y="2197195"/>
            <a:ext cx="7144792" cy="651763"/>
          </a:xfrm>
          <a:prstGeom prst="rect">
            <a:avLst/>
          </a:prstGeom>
          <a:noFill/>
        </p:spPr>
        <p:txBody>
          <a:bodyPr>
            <a:spAutoFit/>
          </a:bodyPr>
          <a:lstStyle/>
          <a:p>
            <a:pPr defTabSz="1219017">
              <a:lnSpc>
                <a:spcPct val="130000"/>
              </a:lnSpc>
            </a:pPr>
            <a:r>
              <a:rPr lang="zh-CN" altLang="en-US" sz="13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979846" y="3485896"/>
            <a:ext cx="7167005" cy="898240"/>
          </a:xfrm>
          <a:prstGeom prst="rect">
            <a:avLst/>
          </a:prstGeom>
          <a:noFill/>
          <a:ln>
            <a:noFill/>
          </a:ln>
        </p:spPr>
        <p:txBody>
          <a:bodyPr>
            <a:spAutoFit/>
          </a:bodyPr>
          <a:lstStyle/>
          <a:p>
            <a:pPr defTabSz="1219017">
              <a:lnSpc>
                <a:spcPct val="130000"/>
              </a:lnSpc>
            </a:pPr>
            <a:r>
              <a:rPr lang="zh-CN" altLang="en-US" sz="13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defTabSz="1219017">
              <a:defRPr/>
            </a:pPr>
            <a:endParaRPr lang="zh-CN" altLang="en-US" sz="1599" dirty="0">
              <a:solidFill>
                <a:prstClr val="black">
                  <a:lumMod val="85000"/>
                  <a:lumOff val="15000"/>
                </a:prstClr>
              </a:solidFill>
              <a:latin typeface="微软雅黑" pitchFamily="34" charset="-122"/>
              <a:ea typeface="微软雅黑" pitchFamily="34" charset="-122"/>
            </a:endParaRPr>
          </a:p>
        </p:txBody>
      </p:sp>
      <p:sp>
        <p:nvSpPr>
          <p:cNvPr id="37" name="TextBox 75"/>
          <p:cNvSpPr txBox="1">
            <a:spLocks noChangeArrowheads="1"/>
          </p:cNvSpPr>
          <p:nvPr/>
        </p:nvSpPr>
        <p:spPr bwMode="auto">
          <a:xfrm>
            <a:off x="3076238" y="4786968"/>
            <a:ext cx="7412939" cy="65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285607" indent="-285607" defTabSz="1219017">
              <a:lnSpc>
                <a:spcPct val="130000"/>
              </a:lnSpc>
            </a:pPr>
            <a:r>
              <a:rPr lang="zh-CN" altLang="en-US" sz="13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172920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414561203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13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8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992"/>
            <a:ext cx="3720973" cy="68560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32" name="圆角矩形 31"/>
          <p:cNvSpPr/>
          <p:nvPr/>
        </p:nvSpPr>
        <p:spPr>
          <a:xfrm>
            <a:off x="5788615" y="1573898"/>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1</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669670" y="1573897"/>
            <a:ext cx="3740032" cy="511238"/>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5788615" y="2409915"/>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2</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645801" y="2409915"/>
            <a:ext cx="3740032" cy="511238"/>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5788615" y="3295307"/>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3</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6669670" y="3295305"/>
            <a:ext cx="3740032" cy="511238"/>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5788615" y="4179718"/>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4</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6669670" y="4179715"/>
            <a:ext cx="3740032" cy="511237"/>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5788744" y="5055842"/>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5</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6669670" y="5055842"/>
            <a:ext cx="3740032" cy="511238"/>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338359" y="2219405"/>
            <a:ext cx="2805024" cy="1353538"/>
          </a:xfrm>
          <a:prstGeom prst="rect">
            <a:avLst/>
          </a:prstGeom>
          <a:noFill/>
        </p:spPr>
        <p:txBody>
          <a:bodyPr wrap="square" lIns="121817" tIns="60906" rIns="121817" bIns="60906">
            <a:spAutoFit/>
          </a:bodyPr>
          <a:lstStyle/>
          <a:p>
            <a:pPr algn="r" defTabSz="1219017">
              <a:defRPr/>
            </a:pPr>
            <a:r>
              <a:rPr lang="zh-CN" altLang="en-US" sz="4798" b="1" spc="200" dirty="0">
                <a:solidFill>
                  <a:prstClr val="white"/>
                </a:solidFill>
                <a:latin typeface="微软雅黑" pitchFamily="34" charset="-122"/>
                <a:ea typeface="微软雅黑" pitchFamily="34" charset="-122"/>
              </a:rPr>
              <a:t>目录 </a:t>
            </a:r>
            <a:endParaRPr lang="en-US" altLang="zh-CN" sz="4798" b="1" spc="200" dirty="0">
              <a:solidFill>
                <a:prstClr val="white"/>
              </a:solidFill>
              <a:latin typeface="微软雅黑" pitchFamily="34" charset="-122"/>
              <a:ea typeface="微软雅黑" pitchFamily="34" charset="-122"/>
            </a:endParaRPr>
          </a:p>
          <a:p>
            <a:pPr algn="r" defTabSz="1219017">
              <a:defRPr/>
            </a:pPr>
            <a:r>
              <a:rPr lang="en-US" altLang="zh-CN" sz="3198" b="1" spc="200" dirty="0">
                <a:solidFill>
                  <a:prstClr val="white"/>
                </a:solidFill>
                <a:latin typeface="微软雅黑" pitchFamily="34" charset="-122"/>
                <a:ea typeface="微软雅黑" pitchFamily="34" charset="-122"/>
              </a:rPr>
              <a:t>CONTENTS</a:t>
            </a:r>
            <a:endParaRPr lang="zh-CN" altLang="en-US" sz="3198" b="1" spc="200" dirty="0">
              <a:solidFill>
                <a:prstClr val="white"/>
              </a:solidFill>
              <a:latin typeface="微软雅黑" pitchFamily="34" charset="-122"/>
              <a:ea typeface="微软雅黑" pitchFamily="34" charset="-122"/>
            </a:endParaRPr>
          </a:p>
        </p:txBody>
      </p:sp>
      <p:sp>
        <p:nvSpPr>
          <p:cNvPr id="67" name="下箭头 66"/>
          <p:cNvSpPr/>
          <p:nvPr/>
        </p:nvSpPr>
        <p:spPr>
          <a:xfrm rot="16200000">
            <a:off x="4611648" y="3233425"/>
            <a:ext cx="575764" cy="679032"/>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40" tIns="45671" rIns="91340" bIns="45671" rtlCol="0" anchor="ctr"/>
          <a:lstStyle/>
          <a:p>
            <a:pPr algn="ctr" defTabSz="1219017"/>
            <a:endParaRPr lang="zh-CN" altLang="en-US" sz="2399">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41788433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4"/>
                                        </p:tgtEl>
                                      </p:cBhvr>
                                    </p:animEffect>
                                    <p:animScale>
                                      <p:cBhvr>
                                        <p:cTn id="17" dur="250" autoRev="1" fill="hold"/>
                                        <p:tgtEl>
                                          <p:spTgt spid="54"/>
                                        </p:tgtEl>
                                      </p:cBhvr>
                                      <p:by x="105000" y="105000"/>
                                    </p:animScale>
                                  </p:childTnLst>
                                </p:cTn>
                              </p:par>
                            </p:childTnLst>
                          </p:cTn>
                        </p:par>
                        <p:par>
                          <p:cTn id="18" fill="hold">
                            <p:stCondLst>
                              <p:cond delay="1500"/>
                            </p:stCondLst>
                            <p:childTnLst>
                              <p:par>
                                <p:cTn id="19" presetID="26" presetClass="emph" presetSubtype="0" fill="hold" nodeType="afterEffect">
                                  <p:stCondLst>
                                    <p:cond delay="0"/>
                                  </p:stCondLst>
                                  <p:childTnLst>
                                    <p:animEffect transition="out" filter="fade">
                                      <p:cBhvr>
                                        <p:cTn id="20" dur="500" tmFilter="0, 0; .2, .5; .8, .5; 1, 0"/>
                                        <p:tgtEl>
                                          <p:spTgt spid="55"/>
                                        </p:tgtEl>
                                      </p:cBhvr>
                                    </p:animEffect>
                                    <p:animScale>
                                      <p:cBhvr>
                                        <p:cTn id="21"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animBg="1"/>
      <p:bldP spid="6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5914509" y="2493383"/>
            <a:ext cx="2191084" cy="2319498"/>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19017"/>
              <a:endParaRPr lang="zh-CN" altLang="en-US" sz="2399">
                <a:solidFill>
                  <a:prstClr val="black"/>
                </a:solidFill>
                <a:latin typeface="Calibri"/>
                <a:ea typeface="宋体" panose="02010600030101010101" pitchFamily="2" charset="-122"/>
              </a:endParaRPr>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1219017"/>
              <a:endParaRPr lang="zh-CN" altLang="en-US" sz="2399">
                <a:solidFill>
                  <a:prstClr val="black"/>
                </a:solidFill>
                <a:latin typeface="Calibri"/>
                <a:ea typeface="宋体" panose="02010600030101010101" pitchFamily="2" charset="-122"/>
              </a:endParaRPr>
            </a:p>
          </p:txBody>
        </p:sp>
      </p:grpSp>
      <p:grpSp>
        <p:nvGrpSpPr>
          <p:cNvPr id="69" name="Group 5"/>
          <p:cNvGrpSpPr>
            <a:grpSpLocks/>
          </p:cNvGrpSpPr>
          <p:nvPr/>
        </p:nvGrpSpPr>
        <p:grpSpPr bwMode="auto">
          <a:xfrm>
            <a:off x="8105593" y="2688012"/>
            <a:ext cx="2191084" cy="2124869"/>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1219017"/>
              <a:endParaRPr lang="zh-CN" altLang="en-US" sz="2399">
                <a:solidFill>
                  <a:prstClr val="black"/>
                </a:solidFill>
                <a:latin typeface="Calibri"/>
                <a:ea typeface="宋体" panose="02010600030101010101" pitchFamily="2" charset="-122"/>
              </a:endParaRPr>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1219017"/>
              <a:endParaRPr lang="zh-CN" altLang="en-US" sz="2399">
                <a:solidFill>
                  <a:prstClr val="black"/>
                </a:solidFill>
                <a:latin typeface="Calibri"/>
                <a:ea typeface="宋体" panose="02010600030101010101" pitchFamily="2" charset="-122"/>
              </a:endParaRPr>
            </a:p>
          </p:txBody>
        </p:sp>
      </p:grpSp>
      <p:grpSp>
        <p:nvGrpSpPr>
          <p:cNvPr id="72" name="Group 8"/>
          <p:cNvGrpSpPr>
            <a:grpSpLocks/>
          </p:cNvGrpSpPr>
          <p:nvPr/>
        </p:nvGrpSpPr>
        <p:grpSpPr bwMode="auto">
          <a:xfrm>
            <a:off x="5005572" y="2752220"/>
            <a:ext cx="3098015" cy="2058655"/>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19017"/>
              <a:endParaRPr lang="zh-CN" altLang="en-US" sz="2399">
                <a:solidFill>
                  <a:prstClr val="black"/>
                </a:solidFill>
                <a:latin typeface="Calibri"/>
                <a:ea typeface="宋体" panose="02010600030101010101" pitchFamily="2" charset="-122"/>
              </a:endParaRPr>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19017" latinLnBrk="1"/>
              <a:endParaRPr lang="zh-CN" altLang="en-US" sz="2399" b="1">
                <a:solidFill>
                  <a:srgbClr val="000000"/>
                </a:solidFill>
                <a:latin typeface="Gulim" pitchFamily="34" charset="-127"/>
                <a:ea typeface="宋体" panose="02010600030101010101" pitchFamily="2" charset="-122"/>
                <a:sym typeface="Gulim" pitchFamily="34" charset="-127"/>
              </a:endParaRPr>
            </a:p>
          </p:txBody>
        </p:sp>
      </p:grpSp>
      <p:grpSp>
        <p:nvGrpSpPr>
          <p:cNvPr id="75" name="Group 11"/>
          <p:cNvGrpSpPr>
            <a:grpSpLocks/>
          </p:cNvGrpSpPr>
          <p:nvPr/>
        </p:nvGrpSpPr>
        <p:grpSpPr bwMode="auto">
          <a:xfrm>
            <a:off x="8105593" y="3336108"/>
            <a:ext cx="3096009" cy="1476774"/>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19017"/>
              <a:endParaRPr lang="zh-CN" altLang="en-US" sz="2399">
                <a:solidFill>
                  <a:prstClr val="black"/>
                </a:solidFill>
                <a:latin typeface="Calibri"/>
                <a:ea typeface="宋体" panose="02010600030101010101" pitchFamily="2" charset="-122"/>
              </a:endParaRPr>
            </a:p>
          </p:txBody>
        </p:sp>
        <p:sp>
          <p:nvSpPr>
            <p:cNvPr id="77" name="Rectangle 19"/>
            <p:cNvSpPr>
              <a:spLocks noChangeArrowheads="1"/>
            </p:cNvSpPr>
            <p:nvPr/>
          </p:nvSpPr>
          <p:spPr bwMode="auto">
            <a:xfrm>
              <a:off x="0" y="591"/>
              <a:ext cx="1675" cy="209"/>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1219017" latinLnBrk="1"/>
              <a:endParaRPr lang="zh-CN" altLang="en-US" sz="2399" b="1">
                <a:solidFill>
                  <a:srgbClr val="000000"/>
                </a:solidFill>
                <a:latin typeface="Gulim" pitchFamily="34" charset="-127"/>
                <a:ea typeface="宋体" panose="02010600030101010101" pitchFamily="2" charset="-122"/>
                <a:sym typeface="Gulim" pitchFamily="34" charset="-127"/>
              </a:endParaRPr>
            </a:p>
          </p:txBody>
        </p:sp>
      </p:grpSp>
      <p:grpSp>
        <p:nvGrpSpPr>
          <p:cNvPr id="78" name="Group 14"/>
          <p:cNvGrpSpPr>
            <a:grpSpLocks/>
          </p:cNvGrpSpPr>
          <p:nvPr/>
        </p:nvGrpSpPr>
        <p:grpSpPr bwMode="auto">
          <a:xfrm>
            <a:off x="5013497" y="3653133"/>
            <a:ext cx="3096008" cy="2253283"/>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19017"/>
              <a:endParaRPr lang="zh-CN" altLang="en-US" sz="2399">
                <a:solidFill>
                  <a:prstClr val="black"/>
                </a:solidFill>
                <a:latin typeface="Calibri"/>
                <a:ea typeface="宋体" panose="02010600030101010101" pitchFamily="2" charset="-122"/>
              </a:endParaRPr>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1219017"/>
              <a:endParaRPr lang="zh-CN" altLang="en-US" sz="2399">
                <a:solidFill>
                  <a:prstClr val="black"/>
                </a:solidFill>
                <a:latin typeface="Calibri"/>
                <a:ea typeface="宋体" panose="02010600030101010101" pitchFamily="2" charset="-122"/>
              </a:endParaRPr>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1219017"/>
              <a:endParaRPr lang="zh-CN" altLang="en-US" sz="2399">
                <a:solidFill>
                  <a:prstClr val="black"/>
                </a:solidFill>
                <a:latin typeface="Calibri"/>
                <a:ea typeface="宋体" panose="02010600030101010101" pitchFamily="2" charset="-122"/>
              </a:endParaRPr>
            </a:p>
          </p:txBody>
        </p:sp>
      </p:grpSp>
      <p:grpSp>
        <p:nvGrpSpPr>
          <p:cNvPr id="82" name="Group 18"/>
          <p:cNvGrpSpPr>
            <a:grpSpLocks/>
          </p:cNvGrpSpPr>
          <p:nvPr/>
        </p:nvGrpSpPr>
        <p:grpSpPr bwMode="auto">
          <a:xfrm>
            <a:off x="8109897" y="4620259"/>
            <a:ext cx="3096009" cy="1286157"/>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19017"/>
              <a:endParaRPr lang="zh-CN" altLang="en-US" sz="2399">
                <a:solidFill>
                  <a:prstClr val="black"/>
                </a:solidFill>
                <a:latin typeface="Calibri"/>
                <a:ea typeface="宋体" panose="02010600030101010101" pitchFamily="2" charset="-122"/>
              </a:endParaRPr>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1219017"/>
              <a:endParaRPr lang="zh-CN" altLang="en-US" sz="2399">
                <a:solidFill>
                  <a:prstClr val="black"/>
                </a:solidFill>
                <a:latin typeface="Calibri"/>
                <a:ea typeface="宋体" panose="02010600030101010101" pitchFamily="2" charset="-122"/>
              </a:endParaRPr>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1219017"/>
              <a:endParaRPr lang="zh-CN" altLang="en-US" sz="2399">
                <a:solidFill>
                  <a:prstClr val="black"/>
                </a:solidFill>
                <a:latin typeface="Calibri"/>
                <a:ea typeface="宋体" panose="02010600030101010101" pitchFamily="2" charset="-122"/>
              </a:endParaRPr>
            </a:p>
          </p:txBody>
        </p:sp>
      </p:grpSp>
      <p:sp>
        <p:nvSpPr>
          <p:cNvPr id="88" name="Text Box 30"/>
          <p:cNvSpPr>
            <a:spLocks noChangeArrowheads="1"/>
          </p:cNvSpPr>
          <p:nvPr/>
        </p:nvSpPr>
        <p:spPr bwMode="auto">
          <a:xfrm>
            <a:off x="9502804" y="4776362"/>
            <a:ext cx="1539965" cy="33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1219017" latinLnBrk="1"/>
            <a:r>
              <a:rPr lang="zh-CN" altLang="en-US" sz="1599"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599" dirty="0">
              <a:solidFill>
                <a:sysClr val="windowText" lastClr="000000"/>
              </a:solidFill>
              <a:latin typeface="微软雅黑" pitchFamily="34" charset="-122"/>
              <a:ea typeface="微软雅黑" pitchFamily="34" charset="-122"/>
            </a:endParaRPr>
          </a:p>
        </p:txBody>
      </p:sp>
      <p:sp>
        <p:nvSpPr>
          <p:cNvPr id="89" name="Text Box 31"/>
          <p:cNvSpPr>
            <a:spLocks noChangeArrowheads="1"/>
          </p:cNvSpPr>
          <p:nvPr/>
        </p:nvSpPr>
        <p:spPr bwMode="auto">
          <a:xfrm>
            <a:off x="9401803" y="3819271"/>
            <a:ext cx="1439113" cy="33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9017"/>
            <a:r>
              <a:rPr lang="zh-CN" altLang="en-US" sz="1599" dirty="0">
                <a:solidFill>
                  <a:sysClr val="windowText" lastClr="000000"/>
                </a:solidFill>
                <a:latin typeface="微软雅黑" pitchFamily="34" charset="-122"/>
                <a:ea typeface="微软雅黑" pitchFamily="34" charset="-122"/>
                <a:sym typeface="微软雅黑" pitchFamily="34" charset="-122"/>
              </a:rPr>
              <a:t>在此插入内容</a:t>
            </a:r>
            <a:endParaRPr lang="en-US" sz="1599" dirty="0">
              <a:solidFill>
                <a:sysClr val="windowText" lastClr="000000"/>
              </a:solidFill>
              <a:latin typeface="微软雅黑" pitchFamily="34" charset="-122"/>
              <a:ea typeface="微软雅黑" pitchFamily="34" charset="-122"/>
              <a:sym typeface="微软雅黑" pitchFamily="34" charset="-122"/>
            </a:endParaRPr>
          </a:p>
        </p:txBody>
      </p:sp>
      <p:sp>
        <p:nvSpPr>
          <p:cNvPr id="90" name="Text Box 32"/>
          <p:cNvSpPr>
            <a:spLocks noChangeArrowheads="1"/>
          </p:cNvSpPr>
          <p:nvPr/>
        </p:nvSpPr>
        <p:spPr bwMode="auto">
          <a:xfrm>
            <a:off x="5544425" y="3840745"/>
            <a:ext cx="1559700" cy="33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9017"/>
            <a:r>
              <a:rPr lang="zh-CN" altLang="en-US" sz="1599" dirty="0">
                <a:solidFill>
                  <a:sysClr val="windowText" lastClr="000000"/>
                </a:solidFill>
                <a:latin typeface="微软雅黑" pitchFamily="34" charset="-122"/>
                <a:ea typeface="微软雅黑" pitchFamily="34" charset="-122"/>
                <a:sym typeface="微软雅黑" pitchFamily="34" charset="-122"/>
              </a:rPr>
              <a:t>在此插入内容</a:t>
            </a:r>
            <a:endParaRPr lang="en-US" sz="1599" dirty="0">
              <a:solidFill>
                <a:sysClr val="windowText" lastClr="000000"/>
              </a:solidFill>
              <a:latin typeface="微软雅黑" pitchFamily="34" charset="-122"/>
              <a:ea typeface="微软雅黑" pitchFamily="34" charset="-122"/>
              <a:sym typeface="微软雅黑" pitchFamily="34" charset="-122"/>
            </a:endParaRPr>
          </a:p>
        </p:txBody>
      </p:sp>
      <p:sp>
        <p:nvSpPr>
          <p:cNvPr id="91" name="Text Box 33"/>
          <p:cNvSpPr>
            <a:spLocks noChangeArrowheads="1"/>
          </p:cNvSpPr>
          <p:nvPr/>
        </p:nvSpPr>
        <p:spPr bwMode="auto">
          <a:xfrm>
            <a:off x="6622693" y="2778491"/>
            <a:ext cx="1440700" cy="33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9017"/>
            <a:r>
              <a:rPr lang="zh-CN" altLang="en-US" sz="1599" dirty="0">
                <a:solidFill>
                  <a:sysClr val="windowText" lastClr="000000"/>
                </a:solidFill>
                <a:latin typeface="微软雅黑" pitchFamily="34" charset="-122"/>
                <a:ea typeface="微软雅黑" pitchFamily="34" charset="-122"/>
                <a:sym typeface="微软雅黑" pitchFamily="34" charset="-122"/>
              </a:rPr>
              <a:t>在此插入内容</a:t>
            </a:r>
            <a:endParaRPr lang="en-US" sz="1599" dirty="0">
              <a:solidFill>
                <a:sysClr val="windowText" lastClr="000000"/>
              </a:solidFill>
              <a:latin typeface="微软雅黑" pitchFamily="34" charset="-122"/>
              <a:ea typeface="微软雅黑" pitchFamily="34" charset="-122"/>
              <a:sym typeface="微软雅黑" pitchFamily="34" charset="-122"/>
            </a:endParaRPr>
          </a:p>
        </p:txBody>
      </p:sp>
      <p:sp>
        <p:nvSpPr>
          <p:cNvPr id="92" name="Text Box 34"/>
          <p:cNvSpPr>
            <a:spLocks noChangeArrowheads="1"/>
          </p:cNvSpPr>
          <p:nvPr/>
        </p:nvSpPr>
        <p:spPr bwMode="auto">
          <a:xfrm>
            <a:off x="5328514" y="3193011"/>
            <a:ext cx="1624755" cy="33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1219017" latinLnBrk="1"/>
            <a:r>
              <a:rPr lang="zh-CN" altLang="en-US" sz="1599"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599" dirty="0">
              <a:solidFill>
                <a:sysClr val="windowText" lastClr="000000"/>
              </a:solidFill>
              <a:latin typeface="微软雅黑" pitchFamily="34" charset="-122"/>
              <a:ea typeface="微软雅黑" pitchFamily="34" charset="-122"/>
            </a:endParaRPr>
          </a:p>
        </p:txBody>
      </p:sp>
      <p:sp>
        <p:nvSpPr>
          <p:cNvPr id="93" name="Text Box 35"/>
          <p:cNvSpPr>
            <a:spLocks noChangeArrowheads="1"/>
          </p:cNvSpPr>
          <p:nvPr/>
        </p:nvSpPr>
        <p:spPr bwMode="auto">
          <a:xfrm>
            <a:off x="8279305" y="3027595"/>
            <a:ext cx="1467945" cy="33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1219017" latinLnBrk="1"/>
            <a:r>
              <a:rPr lang="zh-CN" altLang="en-US" sz="1599"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599" dirty="0">
              <a:solidFill>
                <a:sysClr val="windowText" lastClr="000000"/>
              </a:solidFill>
              <a:latin typeface="微软雅黑" pitchFamily="34" charset="-122"/>
              <a:ea typeface="微软雅黑" pitchFamily="34" charset="-122"/>
            </a:endParaRPr>
          </a:p>
        </p:txBody>
      </p:sp>
      <p:sp>
        <p:nvSpPr>
          <p:cNvPr id="94" name="Text Box 36"/>
          <p:cNvSpPr>
            <a:spLocks noChangeArrowheads="1"/>
          </p:cNvSpPr>
          <p:nvPr/>
        </p:nvSpPr>
        <p:spPr bwMode="auto">
          <a:xfrm>
            <a:off x="5149512" y="1197915"/>
            <a:ext cx="4485036" cy="1138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017">
              <a:lnSpc>
                <a:spcPct val="200000"/>
              </a:lnSpc>
            </a:pPr>
            <a:r>
              <a:rPr lang="zh-CN" altLang="en-US" sz="1999" b="1" dirty="0">
                <a:solidFill>
                  <a:sysClr val="windowText" lastClr="000000"/>
                </a:solidFill>
                <a:latin typeface="微软雅黑" pitchFamily="34" charset="-122"/>
                <a:ea typeface="微软雅黑" pitchFamily="34" charset="-122"/>
                <a:sym typeface="微软雅黑" pitchFamily="34" charset="-122"/>
              </a:rPr>
              <a:t>在此添加标题内容</a:t>
            </a:r>
            <a:endParaRPr lang="en-US" sz="1999" b="1" dirty="0">
              <a:solidFill>
                <a:sysClr val="windowText" lastClr="000000"/>
              </a:solidFill>
              <a:latin typeface="微软雅黑" pitchFamily="34" charset="-122"/>
              <a:ea typeface="微软雅黑" pitchFamily="34" charset="-122"/>
              <a:sym typeface="微软雅黑" pitchFamily="34" charset="-122"/>
            </a:endParaRPr>
          </a:p>
          <a:p>
            <a:pPr defTabSz="1219017"/>
            <a:r>
              <a:rPr lang="zh-CN" altLang="en-US" sz="139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399" dirty="0">
              <a:solidFill>
                <a:sysClr val="windowText" lastClr="000000"/>
              </a:solidFill>
              <a:latin typeface="微软雅黑" pitchFamily="34" charset="-122"/>
              <a:ea typeface="微软雅黑" pitchFamily="34" charset="-122"/>
              <a:sym typeface="微软雅黑" pitchFamily="34" charset="-122"/>
            </a:endParaRPr>
          </a:p>
          <a:p>
            <a:pPr defTabSz="1219017"/>
            <a:r>
              <a:rPr lang="zh-CN" altLang="en-US" sz="139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399" dirty="0">
              <a:solidFill>
                <a:sysClr val="windowText" lastClr="000000"/>
              </a:solidFill>
              <a:latin typeface="微软雅黑" pitchFamily="34" charset="-122"/>
              <a:ea typeface="微软雅黑" pitchFamily="34" charset="-122"/>
              <a:sym typeface="微软雅黑" pitchFamily="34" charset="-122"/>
            </a:endParaRPr>
          </a:p>
        </p:txBody>
      </p:sp>
      <p:sp>
        <p:nvSpPr>
          <p:cNvPr id="31" name="Text Box 36"/>
          <p:cNvSpPr>
            <a:spLocks noChangeArrowheads="1"/>
          </p:cNvSpPr>
          <p:nvPr/>
        </p:nvSpPr>
        <p:spPr bwMode="auto">
          <a:xfrm>
            <a:off x="903253" y="1989590"/>
            <a:ext cx="3094732" cy="409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017">
              <a:lnSpc>
                <a:spcPct val="200000"/>
              </a:lnSpc>
            </a:pPr>
            <a:r>
              <a:rPr lang="zh-CN" altLang="en-US" sz="1799" b="1" dirty="0">
                <a:solidFill>
                  <a:sysClr val="windowText" lastClr="000000"/>
                </a:solidFill>
                <a:latin typeface="微软雅黑" pitchFamily="34" charset="-122"/>
                <a:ea typeface="微软雅黑" pitchFamily="34" charset="-122"/>
                <a:sym typeface="微软雅黑" pitchFamily="34" charset="-122"/>
              </a:rPr>
              <a:t>在此插入内容</a:t>
            </a:r>
            <a:endParaRPr lang="en-US" sz="1799" b="1" dirty="0">
              <a:solidFill>
                <a:sysClr val="windowText" lastClr="000000"/>
              </a:solidFill>
              <a:latin typeface="微软雅黑" pitchFamily="34" charset="-122"/>
              <a:ea typeface="微软雅黑" pitchFamily="34" charset="-122"/>
              <a:sym typeface="微软雅黑" pitchFamily="34" charset="-122"/>
            </a:endParaRPr>
          </a:p>
          <a:p>
            <a:pPr defTabSz="1219017"/>
            <a:r>
              <a:rPr lang="zh-CN" altLang="en-US" sz="139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399" dirty="0">
              <a:solidFill>
                <a:sysClr val="windowText" lastClr="000000"/>
              </a:solidFill>
              <a:latin typeface="微软雅黑" pitchFamily="34" charset="-122"/>
              <a:ea typeface="微软雅黑" pitchFamily="34" charset="-122"/>
              <a:sym typeface="微软雅黑" pitchFamily="34" charset="-122"/>
            </a:endParaRPr>
          </a:p>
          <a:p>
            <a:pPr defTabSz="1219017"/>
            <a:r>
              <a:rPr lang="zh-CN" altLang="en-US" sz="139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399" dirty="0">
              <a:solidFill>
                <a:sysClr val="windowText" lastClr="000000"/>
              </a:solidFill>
              <a:latin typeface="微软雅黑" pitchFamily="34" charset="-122"/>
              <a:ea typeface="微软雅黑" pitchFamily="34" charset="-122"/>
              <a:sym typeface="微软雅黑" pitchFamily="34" charset="-122"/>
            </a:endParaRPr>
          </a:p>
          <a:p>
            <a:pPr defTabSz="1219017"/>
            <a:r>
              <a:rPr lang="zh-CN" altLang="en-US" sz="139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399" dirty="0">
              <a:solidFill>
                <a:sysClr val="windowText" lastClr="000000"/>
              </a:solidFill>
              <a:latin typeface="微软雅黑" pitchFamily="34" charset="-122"/>
              <a:ea typeface="微软雅黑" pitchFamily="34" charset="-122"/>
              <a:sym typeface="微软雅黑" pitchFamily="34" charset="-122"/>
            </a:endParaRPr>
          </a:p>
          <a:p>
            <a:pPr defTabSz="1219017"/>
            <a:r>
              <a:rPr lang="zh-CN" altLang="en-US" sz="139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399" dirty="0">
              <a:solidFill>
                <a:sysClr val="windowText" lastClr="000000"/>
              </a:solidFill>
              <a:latin typeface="微软雅黑" pitchFamily="34" charset="-122"/>
              <a:ea typeface="微软雅黑" pitchFamily="34" charset="-122"/>
              <a:sym typeface="微软雅黑" pitchFamily="34" charset="-122"/>
            </a:endParaRPr>
          </a:p>
          <a:p>
            <a:pPr defTabSz="1219017"/>
            <a:r>
              <a:rPr lang="zh-CN" altLang="en-US" sz="139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399" dirty="0">
              <a:solidFill>
                <a:sysClr val="windowText" lastClr="000000"/>
              </a:solidFill>
              <a:latin typeface="微软雅黑" pitchFamily="34" charset="-122"/>
              <a:ea typeface="微软雅黑" pitchFamily="34" charset="-122"/>
              <a:sym typeface="微软雅黑" pitchFamily="34" charset="-122"/>
            </a:endParaRPr>
          </a:p>
          <a:p>
            <a:pPr defTabSz="1219017"/>
            <a:r>
              <a:rPr lang="zh-CN" altLang="en-US" sz="139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399" dirty="0">
              <a:solidFill>
                <a:sysClr val="windowText" lastClr="000000"/>
              </a:solidFill>
              <a:latin typeface="微软雅黑" pitchFamily="34" charset="-122"/>
              <a:ea typeface="微软雅黑" pitchFamily="34" charset="-122"/>
              <a:sym typeface="微软雅黑" pitchFamily="34" charset="-122"/>
            </a:endParaRPr>
          </a:p>
          <a:p>
            <a:pPr defTabSz="1219017"/>
            <a:r>
              <a:rPr lang="zh-CN" altLang="en-US" sz="1399"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399" dirty="0">
              <a:solidFill>
                <a:sysClr val="windowText" lastClr="000000"/>
              </a:solidFill>
              <a:latin typeface="微软雅黑" pitchFamily="34" charset="-122"/>
              <a:ea typeface="微软雅黑" pitchFamily="34" charset="-122"/>
              <a:sym typeface="微软雅黑" pitchFamily="34" charset="-122"/>
            </a:endParaRPr>
          </a:p>
          <a:p>
            <a:pPr defTabSz="1219017"/>
            <a:endParaRPr lang="zh-CN" altLang="en-US" sz="1399" dirty="0">
              <a:solidFill>
                <a:sysClr val="windowText" lastClr="000000"/>
              </a:solidFill>
              <a:latin typeface="微软雅黑" pitchFamily="34" charset="-122"/>
              <a:ea typeface="微软雅黑" pitchFamily="34" charset="-122"/>
              <a:sym typeface="微软雅黑" pitchFamily="34" charset="-122"/>
            </a:endParaRPr>
          </a:p>
        </p:txBody>
      </p:sp>
      <p:sp>
        <p:nvSpPr>
          <p:cNvPr id="32" name="文本框 2"/>
          <p:cNvSpPr txBox="1"/>
          <p:nvPr/>
        </p:nvSpPr>
        <p:spPr>
          <a:xfrm>
            <a:off x="1718331"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32229309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3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955023" y="1458354"/>
            <a:ext cx="313184"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5" name="Freeform 7"/>
          <p:cNvSpPr>
            <a:spLocks/>
          </p:cNvSpPr>
          <p:nvPr/>
        </p:nvSpPr>
        <p:spPr bwMode="auto">
          <a:xfrm>
            <a:off x="1955023" y="2795278"/>
            <a:ext cx="313184" cy="59175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6" name="Freeform 8"/>
          <p:cNvSpPr>
            <a:spLocks/>
          </p:cNvSpPr>
          <p:nvPr/>
        </p:nvSpPr>
        <p:spPr bwMode="auto">
          <a:xfrm>
            <a:off x="2357446" y="1458354"/>
            <a:ext cx="313184"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7" name="Freeform 9"/>
          <p:cNvSpPr>
            <a:spLocks/>
          </p:cNvSpPr>
          <p:nvPr/>
        </p:nvSpPr>
        <p:spPr bwMode="auto">
          <a:xfrm>
            <a:off x="2758187" y="1458354"/>
            <a:ext cx="314865"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8" name="Freeform 10"/>
          <p:cNvSpPr>
            <a:spLocks/>
          </p:cNvSpPr>
          <p:nvPr/>
        </p:nvSpPr>
        <p:spPr bwMode="auto">
          <a:xfrm>
            <a:off x="3155559" y="1458354"/>
            <a:ext cx="314865" cy="192867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9" name="Freeform 11"/>
          <p:cNvSpPr>
            <a:spLocks/>
          </p:cNvSpPr>
          <p:nvPr/>
        </p:nvSpPr>
        <p:spPr bwMode="auto">
          <a:xfrm>
            <a:off x="2357446" y="2392348"/>
            <a:ext cx="313184" cy="99468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10" name="Freeform 12"/>
          <p:cNvSpPr>
            <a:spLocks/>
          </p:cNvSpPr>
          <p:nvPr/>
        </p:nvSpPr>
        <p:spPr bwMode="auto">
          <a:xfrm>
            <a:off x="2758187" y="1975925"/>
            <a:ext cx="314865" cy="141110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11" name="Freeform 13"/>
          <p:cNvSpPr>
            <a:spLocks/>
          </p:cNvSpPr>
          <p:nvPr/>
        </p:nvSpPr>
        <p:spPr bwMode="auto">
          <a:xfrm>
            <a:off x="3155559" y="1702811"/>
            <a:ext cx="314865" cy="168422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12" name="Freeform 14"/>
          <p:cNvSpPr>
            <a:spLocks/>
          </p:cNvSpPr>
          <p:nvPr/>
        </p:nvSpPr>
        <p:spPr bwMode="auto">
          <a:xfrm>
            <a:off x="4113627" y="1458354"/>
            <a:ext cx="313184"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13" name="Freeform 15"/>
          <p:cNvSpPr>
            <a:spLocks/>
          </p:cNvSpPr>
          <p:nvPr/>
        </p:nvSpPr>
        <p:spPr bwMode="auto">
          <a:xfrm>
            <a:off x="4514368" y="1458354"/>
            <a:ext cx="314865"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14" name="Freeform 16"/>
          <p:cNvSpPr>
            <a:spLocks/>
          </p:cNvSpPr>
          <p:nvPr/>
        </p:nvSpPr>
        <p:spPr bwMode="auto">
          <a:xfrm>
            <a:off x="4916792" y="1458354"/>
            <a:ext cx="314865"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15" name="Freeform 17"/>
          <p:cNvSpPr>
            <a:spLocks/>
          </p:cNvSpPr>
          <p:nvPr/>
        </p:nvSpPr>
        <p:spPr bwMode="auto">
          <a:xfrm>
            <a:off x="5319216" y="1458354"/>
            <a:ext cx="314865"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16" name="Freeform 18"/>
          <p:cNvSpPr>
            <a:spLocks/>
          </p:cNvSpPr>
          <p:nvPr/>
        </p:nvSpPr>
        <p:spPr bwMode="auto">
          <a:xfrm>
            <a:off x="4113627" y="3100427"/>
            <a:ext cx="313184" cy="286604"/>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17" name="Freeform 19"/>
          <p:cNvSpPr>
            <a:spLocks/>
          </p:cNvSpPr>
          <p:nvPr/>
        </p:nvSpPr>
        <p:spPr bwMode="auto">
          <a:xfrm>
            <a:off x="4514368" y="2400774"/>
            <a:ext cx="314865" cy="98625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18" name="Freeform 20"/>
          <p:cNvSpPr>
            <a:spLocks/>
          </p:cNvSpPr>
          <p:nvPr/>
        </p:nvSpPr>
        <p:spPr bwMode="auto">
          <a:xfrm>
            <a:off x="4916792" y="1702811"/>
            <a:ext cx="314865" cy="168422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19" name="Freeform 21"/>
          <p:cNvSpPr>
            <a:spLocks/>
          </p:cNvSpPr>
          <p:nvPr/>
        </p:nvSpPr>
        <p:spPr bwMode="auto">
          <a:xfrm>
            <a:off x="5319216" y="2646919"/>
            <a:ext cx="314865" cy="740113"/>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20" name="Freeform 22"/>
          <p:cNvSpPr>
            <a:spLocks/>
          </p:cNvSpPr>
          <p:nvPr/>
        </p:nvSpPr>
        <p:spPr bwMode="auto">
          <a:xfrm>
            <a:off x="6262131" y="1458354"/>
            <a:ext cx="314865"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21" name="Freeform 23"/>
          <p:cNvSpPr>
            <a:spLocks/>
          </p:cNvSpPr>
          <p:nvPr/>
        </p:nvSpPr>
        <p:spPr bwMode="auto">
          <a:xfrm>
            <a:off x="6664554" y="1458354"/>
            <a:ext cx="313184"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22" name="Freeform 24"/>
          <p:cNvSpPr>
            <a:spLocks/>
          </p:cNvSpPr>
          <p:nvPr/>
        </p:nvSpPr>
        <p:spPr bwMode="auto">
          <a:xfrm>
            <a:off x="7066975" y="1458354"/>
            <a:ext cx="313184"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23" name="Freeform 25"/>
          <p:cNvSpPr>
            <a:spLocks/>
          </p:cNvSpPr>
          <p:nvPr/>
        </p:nvSpPr>
        <p:spPr bwMode="auto">
          <a:xfrm>
            <a:off x="7467717" y="1458354"/>
            <a:ext cx="314865"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24" name="Freeform 26"/>
          <p:cNvSpPr>
            <a:spLocks/>
          </p:cNvSpPr>
          <p:nvPr/>
        </p:nvSpPr>
        <p:spPr bwMode="auto">
          <a:xfrm>
            <a:off x="7467717" y="1694379"/>
            <a:ext cx="314865" cy="1692650"/>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25" name="Freeform 27"/>
          <p:cNvSpPr>
            <a:spLocks/>
          </p:cNvSpPr>
          <p:nvPr/>
        </p:nvSpPr>
        <p:spPr bwMode="auto">
          <a:xfrm>
            <a:off x="7066975" y="2007961"/>
            <a:ext cx="313184" cy="1379072"/>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26" name="Freeform 28"/>
          <p:cNvSpPr>
            <a:spLocks/>
          </p:cNvSpPr>
          <p:nvPr/>
        </p:nvSpPr>
        <p:spPr bwMode="auto">
          <a:xfrm>
            <a:off x="6664554" y="2400774"/>
            <a:ext cx="313184" cy="98625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27" name="Freeform 29"/>
          <p:cNvSpPr>
            <a:spLocks/>
          </p:cNvSpPr>
          <p:nvPr/>
        </p:nvSpPr>
        <p:spPr bwMode="auto">
          <a:xfrm>
            <a:off x="6262131" y="2808766"/>
            <a:ext cx="314865" cy="578266"/>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28" name="Freeform 30"/>
          <p:cNvSpPr>
            <a:spLocks/>
          </p:cNvSpPr>
          <p:nvPr/>
        </p:nvSpPr>
        <p:spPr bwMode="auto">
          <a:xfrm>
            <a:off x="8526814" y="1458354"/>
            <a:ext cx="314865" cy="192867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29" name="Freeform 31"/>
          <p:cNvSpPr>
            <a:spLocks/>
          </p:cNvSpPr>
          <p:nvPr/>
        </p:nvSpPr>
        <p:spPr bwMode="auto">
          <a:xfrm>
            <a:off x="8924188" y="1458354"/>
            <a:ext cx="314865"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30" name="Freeform 32"/>
          <p:cNvSpPr>
            <a:spLocks/>
          </p:cNvSpPr>
          <p:nvPr/>
        </p:nvSpPr>
        <p:spPr bwMode="auto">
          <a:xfrm>
            <a:off x="9326609" y="1458354"/>
            <a:ext cx="313184"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31" name="Freeform 33"/>
          <p:cNvSpPr>
            <a:spLocks/>
          </p:cNvSpPr>
          <p:nvPr/>
        </p:nvSpPr>
        <p:spPr bwMode="auto">
          <a:xfrm>
            <a:off x="9729032" y="1458354"/>
            <a:ext cx="313184" cy="192867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32" name="Freeform 34"/>
          <p:cNvSpPr>
            <a:spLocks/>
          </p:cNvSpPr>
          <p:nvPr/>
        </p:nvSpPr>
        <p:spPr bwMode="auto">
          <a:xfrm>
            <a:off x="9729032" y="1712926"/>
            <a:ext cx="313184" cy="1674106"/>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33" name="Freeform 35"/>
          <p:cNvSpPr>
            <a:spLocks/>
          </p:cNvSpPr>
          <p:nvPr/>
        </p:nvSpPr>
        <p:spPr bwMode="auto">
          <a:xfrm>
            <a:off x="9326609" y="1859600"/>
            <a:ext cx="313184" cy="1527430"/>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34" name="Freeform 36"/>
          <p:cNvSpPr>
            <a:spLocks/>
          </p:cNvSpPr>
          <p:nvPr/>
        </p:nvSpPr>
        <p:spPr bwMode="auto">
          <a:xfrm>
            <a:off x="8924188" y="2975668"/>
            <a:ext cx="314865" cy="411361"/>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35" name="Freeform 37"/>
          <p:cNvSpPr>
            <a:spLocks/>
          </p:cNvSpPr>
          <p:nvPr/>
        </p:nvSpPr>
        <p:spPr bwMode="auto">
          <a:xfrm>
            <a:off x="8526814" y="2211952"/>
            <a:ext cx="314865" cy="1175078"/>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36" name="Oval 38"/>
          <p:cNvSpPr>
            <a:spLocks noChangeArrowheads="1"/>
          </p:cNvSpPr>
          <p:nvPr/>
        </p:nvSpPr>
        <p:spPr bwMode="auto">
          <a:xfrm>
            <a:off x="2305248" y="3708536"/>
            <a:ext cx="794744" cy="798436"/>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37" name="Freeform 39"/>
          <p:cNvSpPr>
            <a:spLocks noEditPoints="1"/>
          </p:cNvSpPr>
          <p:nvPr/>
        </p:nvSpPr>
        <p:spPr bwMode="auto">
          <a:xfrm>
            <a:off x="2494379" y="3894034"/>
            <a:ext cx="421536" cy="42744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38" name="Oval 40"/>
          <p:cNvSpPr>
            <a:spLocks noChangeArrowheads="1"/>
          </p:cNvSpPr>
          <p:nvPr/>
        </p:nvSpPr>
        <p:spPr bwMode="auto">
          <a:xfrm>
            <a:off x="4473401" y="3708536"/>
            <a:ext cx="797430" cy="798436"/>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39" name="Oval 41"/>
          <p:cNvSpPr>
            <a:spLocks noChangeArrowheads="1"/>
          </p:cNvSpPr>
          <p:nvPr/>
        </p:nvSpPr>
        <p:spPr bwMode="auto">
          <a:xfrm>
            <a:off x="6630878" y="3708536"/>
            <a:ext cx="794744" cy="798436"/>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40" name="Oval 42"/>
          <p:cNvSpPr>
            <a:spLocks noChangeArrowheads="1"/>
          </p:cNvSpPr>
          <p:nvPr/>
        </p:nvSpPr>
        <p:spPr bwMode="auto">
          <a:xfrm>
            <a:off x="8869882" y="3708536"/>
            <a:ext cx="794744" cy="798436"/>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41" name="Freeform 43"/>
          <p:cNvSpPr>
            <a:spLocks noEditPoints="1"/>
          </p:cNvSpPr>
          <p:nvPr/>
        </p:nvSpPr>
        <p:spPr bwMode="auto">
          <a:xfrm>
            <a:off x="6860599" y="3974682"/>
            <a:ext cx="330248" cy="266149"/>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42" name="Freeform 44"/>
          <p:cNvSpPr>
            <a:spLocks noEditPoints="1"/>
          </p:cNvSpPr>
          <p:nvPr/>
        </p:nvSpPr>
        <p:spPr bwMode="auto">
          <a:xfrm>
            <a:off x="4643052" y="3909661"/>
            <a:ext cx="456442" cy="397874"/>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43" name="Freeform 45"/>
          <p:cNvSpPr>
            <a:spLocks noEditPoints="1"/>
          </p:cNvSpPr>
          <p:nvPr/>
        </p:nvSpPr>
        <p:spPr bwMode="auto">
          <a:xfrm>
            <a:off x="9098100" y="3917043"/>
            <a:ext cx="338306" cy="37636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solidFill>
          <a:ln>
            <a:noFill/>
          </a:ln>
          <a:extLst/>
        </p:spPr>
        <p:txBody>
          <a:bodyPr vert="horz" wrap="square" lIns="96970" tIns="48485" rIns="96970" bIns="48485" numCol="1" anchor="t" anchorCtr="0" compatLnSpc="1">
            <a:prstTxWarp prst="textNoShape">
              <a:avLst/>
            </a:prstTxWarp>
          </a:bodyPr>
          <a:lstStyle/>
          <a:p>
            <a:pPr defTabSz="1219017"/>
            <a:endParaRPr lang="zh-CN" altLang="en-US" sz="2399">
              <a:solidFill>
                <a:prstClr val="black"/>
              </a:solidFill>
              <a:latin typeface="Calibri"/>
              <a:ea typeface="宋体" panose="02010600030101010101" pitchFamily="2" charset="-122"/>
            </a:endParaRPr>
          </a:p>
        </p:txBody>
      </p:sp>
      <p:sp>
        <p:nvSpPr>
          <p:cNvPr id="44" name="TextBox 43"/>
          <p:cNvSpPr txBox="1"/>
          <p:nvPr/>
        </p:nvSpPr>
        <p:spPr>
          <a:xfrm>
            <a:off x="1674137" y="5027381"/>
            <a:ext cx="1877054" cy="1251478"/>
          </a:xfrm>
          <a:prstGeom prst="rect">
            <a:avLst/>
          </a:prstGeom>
          <a:noFill/>
        </p:spPr>
        <p:txBody>
          <a:bodyPr wrap="square" lIns="96970" tIns="48485" rIns="96970" bIns="48485" rtlCol="0">
            <a:spAutoFit/>
          </a:bodyPr>
          <a:lstStyle/>
          <a:p>
            <a:pPr algn="just" defTabSz="1219017"/>
            <a:r>
              <a:rPr lang="zh-CN" altLang="en-US" sz="1499" dirty="0">
                <a:solidFill>
                  <a:prstClr val="black">
                    <a:lumMod val="85000"/>
                    <a:lumOff val="15000"/>
                  </a:prst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2151462" y="4620548"/>
            <a:ext cx="1881883" cy="292948"/>
          </a:xfrm>
          <a:prstGeom prst="rect">
            <a:avLst/>
          </a:prstGeom>
          <a:noFill/>
        </p:spPr>
        <p:txBody>
          <a:bodyPr wrap="square" lIns="96970" tIns="0" rIns="96970" bIns="0" rtlCol="0" anchor="t">
            <a:spAutoFit/>
          </a:bodyPr>
          <a:lstStyle/>
          <a:p>
            <a:pPr defTabSz="1219017"/>
            <a:r>
              <a:rPr lang="zh-CN" altLang="en-US" sz="2799" baseline="-3000" dirty="0">
                <a:solidFill>
                  <a:prstClr val="black">
                    <a:lumMod val="85000"/>
                    <a:lumOff val="15000"/>
                  </a:prstClr>
                </a:solidFill>
                <a:latin typeface="微软雅黑" pitchFamily="34" charset="-122"/>
                <a:ea typeface="微软雅黑" pitchFamily="34" charset="-122"/>
              </a:rPr>
              <a:t>添加标题</a:t>
            </a:r>
          </a:p>
        </p:txBody>
      </p:sp>
      <p:sp>
        <p:nvSpPr>
          <p:cNvPr id="46" name="TextBox 45"/>
          <p:cNvSpPr txBox="1"/>
          <p:nvPr/>
        </p:nvSpPr>
        <p:spPr>
          <a:xfrm>
            <a:off x="3857519" y="5027381"/>
            <a:ext cx="1877054" cy="1251478"/>
          </a:xfrm>
          <a:prstGeom prst="rect">
            <a:avLst/>
          </a:prstGeom>
          <a:noFill/>
        </p:spPr>
        <p:txBody>
          <a:bodyPr wrap="square" lIns="96970" tIns="48485" rIns="96970" bIns="48485" rtlCol="0">
            <a:spAutoFit/>
          </a:bodyPr>
          <a:lstStyle/>
          <a:p>
            <a:pPr algn="just" defTabSz="1219017"/>
            <a:r>
              <a:rPr lang="zh-CN" altLang="en-US" sz="1499" dirty="0">
                <a:solidFill>
                  <a:prstClr val="black">
                    <a:lumMod val="85000"/>
                    <a:lumOff val="15000"/>
                  </a:prst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TextBox 46"/>
          <p:cNvSpPr txBox="1"/>
          <p:nvPr/>
        </p:nvSpPr>
        <p:spPr>
          <a:xfrm>
            <a:off x="4334843" y="4660843"/>
            <a:ext cx="1881883" cy="292948"/>
          </a:xfrm>
          <a:prstGeom prst="rect">
            <a:avLst/>
          </a:prstGeom>
          <a:noFill/>
        </p:spPr>
        <p:txBody>
          <a:bodyPr wrap="square" lIns="96970" tIns="0" rIns="96970" bIns="0" rtlCol="0" anchor="t">
            <a:spAutoFit/>
          </a:bodyPr>
          <a:lstStyle/>
          <a:p>
            <a:pPr defTabSz="1219017"/>
            <a:r>
              <a:rPr lang="zh-CN" altLang="en-US" sz="2799" baseline="-3000" dirty="0">
                <a:solidFill>
                  <a:prstClr val="black">
                    <a:lumMod val="85000"/>
                    <a:lumOff val="15000"/>
                  </a:prstClr>
                </a:solidFill>
                <a:latin typeface="微软雅黑" pitchFamily="34" charset="-122"/>
                <a:ea typeface="微软雅黑" pitchFamily="34" charset="-122"/>
              </a:rPr>
              <a:t>添加标题</a:t>
            </a:r>
          </a:p>
        </p:txBody>
      </p:sp>
      <p:sp>
        <p:nvSpPr>
          <p:cNvPr id="48" name="TextBox 47"/>
          <p:cNvSpPr txBox="1"/>
          <p:nvPr/>
        </p:nvSpPr>
        <p:spPr>
          <a:xfrm>
            <a:off x="6011552" y="5027381"/>
            <a:ext cx="1877054" cy="1251478"/>
          </a:xfrm>
          <a:prstGeom prst="rect">
            <a:avLst/>
          </a:prstGeom>
          <a:noFill/>
        </p:spPr>
        <p:txBody>
          <a:bodyPr wrap="square" lIns="96970" tIns="48485" rIns="96970" bIns="48485" rtlCol="0">
            <a:spAutoFit/>
          </a:bodyPr>
          <a:lstStyle/>
          <a:p>
            <a:pPr algn="just" defTabSz="1219017"/>
            <a:r>
              <a:rPr lang="zh-CN" altLang="en-US" sz="1499" dirty="0">
                <a:solidFill>
                  <a:prstClr val="black">
                    <a:lumMod val="85000"/>
                    <a:lumOff val="15000"/>
                  </a:prst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6488877" y="4660843"/>
            <a:ext cx="1881883" cy="292948"/>
          </a:xfrm>
          <a:prstGeom prst="rect">
            <a:avLst/>
          </a:prstGeom>
          <a:noFill/>
        </p:spPr>
        <p:txBody>
          <a:bodyPr wrap="square" lIns="96970" tIns="0" rIns="96970" bIns="0" rtlCol="0" anchor="t">
            <a:spAutoFit/>
          </a:bodyPr>
          <a:lstStyle/>
          <a:p>
            <a:pPr defTabSz="1219017"/>
            <a:r>
              <a:rPr lang="zh-CN" altLang="en-US" sz="2799" baseline="-3000" dirty="0">
                <a:solidFill>
                  <a:prstClr val="black">
                    <a:lumMod val="85000"/>
                    <a:lumOff val="15000"/>
                  </a:prstClr>
                </a:solidFill>
                <a:latin typeface="微软雅黑" pitchFamily="34" charset="-122"/>
                <a:ea typeface="微软雅黑" pitchFamily="34" charset="-122"/>
              </a:rPr>
              <a:t>添加标题</a:t>
            </a:r>
          </a:p>
        </p:txBody>
      </p:sp>
      <p:sp>
        <p:nvSpPr>
          <p:cNvPr id="50" name="TextBox 49"/>
          <p:cNvSpPr txBox="1"/>
          <p:nvPr/>
        </p:nvSpPr>
        <p:spPr>
          <a:xfrm>
            <a:off x="8249295" y="5044843"/>
            <a:ext cx="1877054" cy="1251478"/>
          </a:xfrm>
          <a:prstGeom prst="rect">
            <a:avLst/>
          </a:prstGeom>
          <a:noFill/>
        </p:spPr>
        <p:txBody>
          <a:bodyPr wrap="square" lIns="96970" tIns="48485" rIns="96970" bIns="48485" rtlCol="0">
            <a:spAutoFit/>
          </a:bodyPr>
          <a:lstStyle/>
          <a:p>
            <a:pPr algn="just" defTabSz="1219017"/>
            <a:r>
              <a:rPr lang="zh-CN" altLang="en-US" sz="1499" dirty="0">
                <a:solidFill>
                  <a:prstClr val="black">
                    <a:lumMod val="85000"/>
                    <a:lumOff val="15000"/>
                  </a:prst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8726619" y="4660843"/>
            <a:ext cx="1881883" cy="292948"/>
          </a:xfrm>
          <a:prstGeom prst="rect">
            <a:avLst/>
          </a:prstGeom>
          <a:noFill/>
        </p:spPr>
        <p:txBody>
          <a:bodyPr wrap="square" lIns="96970" tIns="0" rIns="96970" bIns="0" rtlCol="0" anchor="t">
            <a:spAutoFit/>
          </a:bodyPr>
          <a:lstStyle/>
          <a:p>
            <a:pPr defTabSz="1219017"/>
            <a:r>
              <a:rPr lang="zh-CN" altLang="en-US" sz="2799" baseline="-3000" dirty="0">
                <a:solidFill>
                  <a:prstClr val="black">
                    <a:lumMod val="85000"/>
                    <a:lumOff val="15000"/>
                  </a:prstClr>
                </a:solidFill>
                <a:latin typeface="微软雅黑" pitchFamily="34" charset="-122"/>
                <a:ea typeface="微软雅黑" pitchFamily="34" charset="-122"/>
              </a:rPr>
              <a:t>添加标题</a:t>
            </a:r>
          </a:p>
        </p:txBody>
      </p:sp>
      <p:sp>
        <p:nvSpPr>
          <p:cNvPr id="53" name="文本框 2"/>
          <p:cNvSpPr txBox="1"/>
          <p:nvPr/>
        </p:nvSpPr>
        <p:spPr>
          <a:xfrm>
            <a:off x="1724301"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43576330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13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4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9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4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5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50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5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6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71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6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7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3359339" y="4109282"/>
            <a:ext cx="6265512" cy="13402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31" name="矩形 30"/>
          <p:cNvSpPr/>
          <p:nvPr/>
        </p:nvSpPr>
        <p:spPr>
          <a:xfrm>
            <a:off x="2783201" y="1743653"/>
            <a:ext cx="6265512" cy="13402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32" name="椭圆 64"/>
          <p:cNvSpPr>
            <a:spLocks noChangeArrowheads="1"/>
          </p:cNvSpPr>
          <p:nvPr/>
        </p:nvSpPr>
        <p:spPr bwMode="auto">
          <a:xfrm>
            <a:off x="1270838" y="1413825"/>
            <a:ext cx="1658945" cy="1657569"/>
          </a:xfrm>
          <a:prstGeom prst="ellipse">
            <a:avLst/>
          </a:prstGeom>
          <a:solidFill>
            <a:schemeClr val="accent1"/>
          </a:solidFill>
          <a:ln w="190500" cap="sq" cmpd="sng">
            <a:solidFill>
              <a:schemeClr val="bg1">
                <a:lumMod val="65000"/>
              </a:schemeClr>
            </a:solidFill>
            <a:round/>
            <a:headEnd/>
            <a:tailEnd/>
          </a:ln>
        </p:spPr>
        <p:txBody>
          <a:bodyPr lIns="91424" tIns="45712" rIns="91424" bIns="45712" anchor="ctr"/>
          <a:lstStyle/>
          <a:p>
            <a:pPr algn="ctr" defTabSz="1219017"/>
            <a:r>
              <a:rPr lang="zh-CN" altLang="en-US" sz="2799" b="1" dirty="0">
                <a:solidFill>
                  <a:prstClr val="white"/>
                </a:solidFill>
                <a:latin typeface="微软雅黑" pitchFamily="34" charset="-122"/>
                <a:ea typeface="微软雅黑" pitchFamily="34" charset="-122"/>
                <a:sym typeface="宋体" panose="02010600030101010101" pitchFamily="2" charset="-122"/>
              </a:rPr>
              <a:t>添加文字</a:t>
            </a:r>
            <a:endParaRPr lang="zh-CN" altLang="zh-CN" sz="2799" b="1" dirty="0">
              <a:solidFill>
                <a:prstClr val="white"/>
              </a:solidFill>
              <a:latin typeface="微软雅黑" pitchFamily="34" charset="-122"/>
              <a:ea typeface="微软雅黑" pitchFamily="34" charset="-122"/>
              <a:sym typeface="宋体" panose="02010600030101010101" pitchFamily="2" charset="-122"/>
            </a:endParaRPr>
          </a:p>
        </p:txBody>
      </p:sp>
      <p:sp>
        <p:nvSpPr>
          <p:cNvPr id="33" name="TextBox 32"/>
          <p:cNvSpPr txBox="1"/>
          <p:nvPr/>
        </p:nvSpPr>
        <p:spPr>
          <a:xfrm>
            <a:off x="3248052" y="1910046"/>
            <a:ext cx="5905425" cy="2012277"/>
          </a:xfrm>
          <a:prstGeom prst="rect">
            <a:avLst/>
          </a:prstGeom>
          <a:noFill/>
        </p:spPr>
        <p:txBody>
          <a:bodyPr wrap="square" lIns="91424" tIns="45712" rIns="91424" bIns="45712" rtlCol="0">
            <a:spAutoFit/>
          </a:bodyPr>
          <a:lstStyle/>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599" dirty="0">
              <a:solidFill>
                <a:sysClr val="windowText" lastClr="000000"/>
              </a:solidFill>
              <a:latin typeface="微软雅黑" pitchFamily="34" charset="-122"/>
              <a:ea typeface="微软雅黑" pitchFamily="34" charset="-122"/>
            </a:endParaRPr>
          </a:p>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9408800" y="3496458"/>
            <a:ext cx="1658945" cy="1657569"/>
          </a:xfrm>
          <a:prstGeom prst="ellipse">
            <a:avLst/>
          </a:prstGeom>
          <a:solidFill>
            <a:schemeClr val="accent1"/>
          </a:solidFill>
          <a:ln w="190500" cap="sq" cmpd="sng">
            <a:solidFill>
              <a:schemeClr val="bg1">
                <a:lumMod val="65000"/>
              </a:schemeClr>
            </a:solidFill>
            <a:round/>
            <a:headEnd/>
            <a:tailEnd/>
          </a:ln>
        </p:spPr>
        <p:txBody>
          <a:bodyPr lIns="91424" tIns="45712" rIns="91424" bIns="45712" anchor="ctr"/>
          <a:lstStyle/>
          <a:p>
            <a:pPr algn="ctr" defTabSz="1219017"/>
            <a:r>
              <a:rPr lang="zh-CN" altLang="en-US" sz="2799" b="1" dirty="0">
                <a:solidFill>
                  <a:prstClr val="white"/>
                </a:solidFill>
                <a:latin typeface="微软雅黑" pitchFamily="34" charset="-122"/>
                <a:ea typeface="微软雅黑" pitchFamily="34" charset="-122"/>
                <a:sym typeface="宋体" panose="02010600030101010101" pitchFamily="2" charset="-122"/>
              </a:rPr>
              <a:t>添加文字</a:t>
            </a:r>
            <a:endParaRPr lang="zh-CN" altLang="zh-CN" sz="2799" b="1" dirty="0">
              <a:solidFill>
                <a:prstClr val="white"/>
              </a:solidFill>
              <a:latin typeface="微软雅黑" pitchFamily="34" charset="-122"/>
              <a:ea typeface="微软雅黑" pitchFamily="34" charset="-122"/>
              <a:sym typeface="宋体" panose="02010600030101010101" pitchFamily="2" charset="-122"/>
            </a:endParaRPr>
          </a:p>
        </p:txBody>
      </p:sp>
      <p:sp>
        <p:nvSpPr>
          <p:cNvPr id="62" name="TextBox 61"/>
          <p:cNvSpPr txBox="1"/>
          <p:nvPr/>
        </p:nvSpPr>
        <p:spPr>
          <a:xfrm>
            <a:off x="3248052" y="4325244"/>
            <a:ext cx="5905425" cy="2012277"/>
          </a:xfrm>
          <a:prstGeom prst="rect">
            <a:avLst/>
          </a:prstGeom>
          <a:noFill/>
        </p:spPr>
        <p:txBody>
          <a:bodyPr wrap="square" lIns="91424" tIns="45712" rIns="91424" bIns="45712" rtlCol="0">
            <a:spAutoFit/>
          </a:bodyPr>
          <a:lstStyle/>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599" dirty="0">
              <a:solidFill>
                <a:sysClr val="windowText" lastClr="000000"/>
              </a:solidFill>
              <a:latin typeface="微软雅黑" pitchFamily="34" charset="-122"/>
              <a:ea typeface="微软雅黑" pitchFamily="34" charset="-122"/>
            </a:endParaRPr>
          </a:p>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0" name="文本框 2"/>
          <p:cNvSpPr txBox="1"/>
          <p:nvPr/>
        </p:nvSpPr>
        <p:spPr>
          <a:xfrm>
            <a:off x="172920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3324872723"/>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500" fill="hold"/>
                                        <p:tgtEl>
                                          <p:spTgt spid="32"/>
                                        </p:tgtEl>
                                        <p:attrNameLst>
                                          <p:attrName>r</p:attrName>
                                        </p:attrNameLst>
                                      </p:cBhvr>
                                    </p:animRo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8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33"/>
                                        </p:tgtEl>
                                        <p:attrNameLst>
                                          <p:attrName>style.visibility</p:attrName>
                                        </p:attrNameLst>
                                      </p:cBhvr>
                                      <p:to>
                                        <p:strVal val="visible"/>
                                      </p:to>
                                    </p:set>
                                    <p:animEffect transition="in" filter="wipe(left)">
                                      <p:cBhvr>
                                        <p:cTn id="26" dur="100"/>
                                        <p:tgtEl>
                                          <p:spTgt spid="3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33"/>
                                        </p:tgtEl>
                                      </p:cBhvr>
                                      <p:to x="80000" y="100000"/>
                                    </p:animScale>
                                    <p:anim by="(#ppt_w*0.10)" calcmode="lin" valueType="num">
                                      <p:cBhvr>
                                        <p:cTn id="29" dur="50" autoRev="1" fill="hold">
                                          <p:stCondLst>
                                            <p:cond delay="0"/>
                                          </p:stCondLst>
                                        </p:cTn>
                                        <p:tgtEl>
                                          <p:spTgt spid="33"/>
                                        </p:tgtEl>
                                        <p:attrNameLst>
                                          <p:attrName>ppt_x</p:attrName>
                                        </p:attrNameLst>
                                      </p:cBhvr>
                                    </p:anim>
                                    <p:anim by="(-#ppt_w*0.10)" calcmode="lin" valueType="num">
                                      <p:cBhvr>
                                        <p:cTn id="30" dur="50" autoRev="1" fill="hold">
                                          <p:stCondLst>
                                            <p:cond delay="0"/>
                                          </p:stCondLst>
                                        </p:cTn>
                                        <p:tgtEl>
                                          <p:spTgt spid="33"/>
                                        </p:tgtEl>
                                        <p:attrNameLst>
                                          <p:attrName>ppt_y</p:attrName>
                                        </p:attrNameLst>
                                      </p:cBhvr>
                                    </p:anim>
                                    <p:animRot by="-480000">
                                      <p:cBhvr>
                                        <p:cTn id="31" dur="50" autoRev="1" fill="hold">
                                          <p:stCondLst>
                                            <p:cond delay="0"/>
                                          </p:stCondLst>
                                        </p:cTn>
                                        <p:tgtEl>
                                          <p:spTgt spid="33"/>
                                        </p:tgtEl>
                                        <p:attrNameLst>
                                          <p:attrName>r</p:attrName>
                                        </p:attrNameLst>
                                      </p:cBhvr>
                                    </p:animRot>
                                  </p:childTnLst>
                                </p:cTn>
                              </p:par>
                            </p:childTnLst>
                          </p:cTn>
                        </p:par>
                        <p:par>
                          <p:cTn id="32" fill="hold">
                            <p:stCondLst>
                              <p:cond delay="606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8" presetClass="emph" presetSubtype="0" fill="hold" grpId="1" nodeType="withEffect">
                                  <p:stCondLst>
                                    <p:cond delay="0"/>
                                  </p:stCondLst>
                                  <p:childTnLst>
                                    <p:animRot by="-21600000">
                                      <p:cBhvr>
                                        <p:cTn id="38" dur="500" fill="hold"/>
                                        <p:tgtEl>
                                          <p:spTgt spid="34"/>
                                        </p:tgtEl>
                                        <p:attrNameLst>
                                          <p:attrName>r</p:attrName>
                                        </p:attrNameLst>
                                      </p:cBhvr>
                                    </p:animRot>
                                  </p:childTnLst>
                                </p:cTn>
                              </p:par>
                            </p:childTnLst>
                          </p:cTn>
                        </p:par>
                        <p:par>
                          <p:cTn id="39" fill="hold">
                            <p:stCondLst>
                              <p:cond delay="6560"/>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706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62"/>
                                        </p:tgtEl>
                                        <p:attrNameLst>
                                          <p:attrName>style.visibility</p:attrName>
                                        </p:attrNameLst>
                                      </p:cBhvr>
                                      <p:to>
                                        <p:strVal val="visible"/>
                                      </p:to>
                                    </p:set>
                                    <p:animEffect transition="in" filter="wipe(left)">
                                      <p:cBhvr>
                                        <p:cTn id="46" dur="100"/>
                                        <p:tgtEl>
                                          <p:spTgt spid="62"/>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62"/>
                                        </p:tgtEl>
                                      </p:cBhvr>
                                      <p:to x="80000" y="100000"/>
                                    </p:animScale>
                                    <p:anim by="(#ppt_w*0.10)" calcmode="lin" valueType="num">
                                      <p:cBhvr>
                                        <p:cTn id="49" dur="50" autoRev="1" fill="hold">
                                          <p:stCondLst>
                                            <p:cond delay="0"/>
                                          </p:stCondLst>
                                        </p:cTn>
                                        <p:tgtEl>
                                          <p:spTgt spid="62"/>
                                        </p:tgtEl>
                                        <p:attrNameLst>
                                          <p:attrName>ppt_x</p:attrName>
                                        </p:attrNameLst>
                                      </p:cBhvr>
                                    </p:anim>
                                    <p:anim by="(-#ppt_w*0.10)" calcmode="lin" valueType="num">
                                      <p:cBhvr>
                                        <p:cTn id="50" dur="50" autoRev="1" fill="hold">
                                          <p:stCondLst>
                                            <p:cond delay="0"/>
                                          </p:stCondLst>
                                        </p:cTn>
                                        <p:tgtEl>
                                          <p:spTgt spid="62"/>
                                        </p:tgtEl>
                                        <p:attrNameLst>
                                          <p:attrName>ppt_y</p:attrName>
                                        </p:attrNameLst>
                                      </p:cBhvr>
                                    </p:anim>
                                    <p:animRot by="-480000">
                                      <p:cBhvr>
                                        <p:cTn id="51"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1102728" y="1114155"/>
            <a:ext cx="10014598" cy="5001196"/>
          </a:xfrm>
          <a:prstGeom prst="roundRect">
            <a:avLst>
              <a:gd name="adj" fmla="val 3926"/>
            </a:avLst>
          </a:prstGeom>
          <a:noFill/>
          <a:ln w="25400" cap="flat" cmpd="sng" algn="ctr">
            <a:solidFill>
              <a:schemeClr val="accent1"/>
            </a:solidFill>
            <a:prstDash val="solid"/>
            <a:round/>
            <a:headEnd type="none" w="med" len="med"/>
            <a:tailEnd type="none" w="med" len="med"/>
          </a:ln>
          <a:effectLst/>
          <a:extLst/>
        </p:spPr>
        <p:txBody>
          <a:bodyPr vert="horz" wrap="square" lIns="91390" tIns="45695" rIns="91390" bIns="45695" numCol="1" rtlCol="0" anchor="t" anchorCtr="0" compatLnSpc="1">
            <a:prstTxWarp prst="textNoShape">
              <a:avLst/>
            </a:prstTxWarp>
          </a:bodyPr>
          <a:lstStyle/>
          <a:p>
            <a:pPr defTabSz="815714"/>
            <a:endParaRPr lang="zh-CN" altLang="en-US" sz="2399">
              <a:solidFill>
                <a:prstClr val="black"/>
              </a:solidFill>
              <a:latin typeface="Calibri"/>
              <a:ea typeface="宋体" panose="02010600030101010101" pitchFamily="2" charset="-122"/>
            </a:endParaRPr>
          </a:p>
        </p:txBody>
      </p:sp>
      <p:sp>
        <p:nvSpPr>
          <p:cNvPr id="7" name="Rectangle 11"/>
          <p:cNvSpPr>
            <a:spLocks noChangeArrowheads="1"/>
          </p:cNvSpPr>
          <p:nvPr/>
        </p:nvSpPr>
        <p:spPr bwMode="auto">
          <a:xfrm>
            <a:off x="1561857" y="1773679"/>
            <a:ext cx="5952942" cy="4018422"/>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35" tIns="36267" rIns="72535" bIns="3626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defTabSz="1219017" eaLnBrk="0" hangingPunct="0">
              <a:lnSpc>
                <a:spcPct val="150000"/>
              </a:lnSpc>
            </a:pPr>
            <a:r>
              <a:rPr lang="zh-CN" altLang="en-US" sz="1899" dirty="0">
                <a:solidFill>
                  <a:prstClr val="black">
                    <a:lumMod val="95000"/>
                    <a:lumOff val="5000"/>
                  </a:prstClr>
                </a:solidFill>
                <a:latin typeface="微软雅黑" pitchFamily="34" charset="-122"/>
                <a:ea typeface="微软雅黑" pitchFamily="34" charset="-122"/>
                <a:sym typeface="微软雅黑" pitchFamily="34" charset="-122"/>
              </a:rPr>
              <a:t>       岁月流转，时光飞逝，转眼间</a:t>
            </a:r>
            <a:r>
              <a:rPr lang="en-US" altLang="zh-CN" sz="1899" dirty="0">
                <a:solidFill>
                  <a:prstClr val="black">
                    <a:lumMod val="95000"/>
                    <a:lumOff val="5000"/>
                  </a:prstClr>
                </a:solidFill>
                <a:latin typeface="微软雅黑" pitchFamily="34" charset="-122"/>
                <a:ea typeface="微软雅黑" pitchFamily="34" charset="-122"/>
                <a:sym typeface="微软雅黑" pitchFamily="34" charset="-122"/>
              </a:rPr>
              <a:t>2016</a:t>
            </a:r>
            <a:r>
              <a:rPr lang="zh-CN" altLang="en-US" sz="1899" dirty="0">
                <a:solidFill>
                  <a:prstClr val="black">
                    <a:lumMod val="95000"/>
                    <a:lumOff val="5000"/>
                  </a:prstClr>
                </a:solidFill>
                <a:latin typeface="微软雅黑" pitchFamily="34" charset="-122"/>
                <a:ea typeface="微软雅黑" pitchFamily="34" charset="-122"/>
                <a:sym typeface="微软雅黑" pitchFamily="34" charset="-122"/>
              </a:rPr>
              <a:t>年的工作又接近尾声。</a:t>
            </a:r>
          </a:p>
          <a:p>
            <a:pPr algn="just" defTabSz="1219017" eaLnBrk="0" hangingPunct="0">
              <a:lnSpc>
                <a:spcPct val="150000"/>
              </a:lnSpc>
            </a:pPr>
            <a:r>
              <a:rPr lang="zh-CN" altLang="en-US" sz="1899" dirty="0">
                <a:solidFill>
                  <a:prstClr val="black">
                    <a:lumMod val="95000"/>
                    <a:lumOff val="5000"/>
                  </a:prstClr>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a:t>
            </a:r>
            <a:endParaRPr lang="en-US" altLang="zh-CN" sz="1899" dirty="0">
              <a:solidFill>
                <a:prstClr val="black">
                  <a:lumMod val="95000"/>
                  <a:lumOff val="5000"/>
                </a:prstClr>
              </a:solidFill>
              <a:latin typeface="微软雅黑" pitchFamily="34" charset="-122"/>
              <a:ea typeface="微软雅黑" pitchFamily="34" charset="-122"/>
              <a:sym typeface="微软雅黑" pitchFamily="34" charset="-122"/>
            </a:endParaRPr>
          </a:p>
          <a:p>
            <a:pPr algn="just" defTabSz="1219017" eaLnBrk="0" hangingPunct="0">
              <a:lnSpc>
                <a:spcPct val="150000"/>
              </a:lnSpc>
            </a:pPr>
            <a:r>
              <a:rPr lang="en-US" altLang="zh-CN" sz="1899" dirty="0">
                <a:solidFill>
                  <a:prstClr val="black">
                    <a:lumMod val="95000"/>
                    <a:lumOff val="5000"/>
                  </a:prstClr>
                </a:solidFill>
                <a:latin typeface="微软雅黑" pitchFamily="34" charset="-122"/>
                <a:ea typeface="微软雅黑" pitchFamily="34" charset="-122"/>
                <a:sym typeface="微软雅黑" pitchFamily="34" charset="-122"/>
              </a:rPr>
              <a:t>       </a:t>
            </a:r>
            <a:r>
              <a:rPr lang="zh-CN" altLang="en-US" sz="1899" dirty="0">
                <a:solidFill>
                  <a:prstClr val="black">
                    <a:lumMod val="95000"/>
                    <a:lumOff val="5000"/>
                  </a:prstClr>
                </a:solidFill>
                <a:latin typeface="微软雅黑" pitchFamily="34" charset="-122"/>
                <a:ea typeface="微软雅黑" pitchFamily="34" charset="-122"/>
                <a:sym typeface="微软雅黑" pitchFamily="34" charset="-122"/>
              </a:rPr>
              <a:t>新起点、新希望。站在</a:t>
            </a:r>
            <a:r>
              <a:rPr lang="en-US" altLang="zh-CN" sz="1899" dirty="0">
                <a:solidFill>
                  <a:prstClr val="black">
                    <a:lumMod val="95000"/>
                    <a:lumOff val="5000"/>
                  </a:prstClr>
                </a:solidFill>
                <a:latin typeface="微软雅黑" pitchFamily="34" charset="-122"/>
                <a:ea typeface="微软雅黑" pitchFamily="34" charset="-122"/>
                <a:sym typeface="微软雅黑" pitchFamily="34" charset="-122"/>
              </a:rPr>
              <a:t>2017</a:t>
            </a:r>
            <a:r>
              <a:rPr lang="zh-CN" altLang="en-US" sz="1899" dirty="0">
                <a:solidFill>
                  <a:prstClr val="black">
                    <a:lumMod val="95000"/>
                    <a:lumOff val="5000"/>
                  </a:prstClr>
                </a:solidFill>
                <a:latin typeface="微软雅黑" pitchFamily="34" charset="-122"/>
                <a:ea typeface="微软雅黑" pitchFamily="34" charset="-122"/>
                <a:sym typeface="微软雅黑" pitchFamily="34" charset="-122"/>
              </a:rPr>
              <a:t>年的起点，我们将继承和发扬过去工作中存在的优点，汲取经验，摒弃不足，满怀信心，以更清醒的头脑、更旺盛的斗志、更奋发的姿态和更充沛的干劲，向我们的既定目标进发！</a:t>
            </a:r>
          </a:p>
        </p:txBody>
      </p:sp>
      <p:grpSp>
        <p:nvGrpSpPr>
          <p:cNvPr id="8" name="组合 7"/>
          <p:cNvGrpSpPr/>
          <p:nvPr/>
        </p:nvGrpSpPr>
        <p:grpSpPr>
          <a:xfrm>
            <a:off x="2006329" y="727746"/>
            <a:ext cx="2166742" cy="772817"/>
            <a:chOff x="2332469" y="809238"/>
            <a:chExt cx="1859969" cy="608493"/>
          </a:xfrm>
          <a:solidFill>
            <a:srgbClr val="0070C0"/>
          </a:solidFill>
        </p:grpSpPr>
        <p:sp>
          <p:nvSpPr>
            <p:cNvPr id="9" name="圆角矩形 8"/>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a:extLst/>
          </p:spPr>
          <p:txBody>
            <a:bodyPr vert="horz" wrap="square" lIns="108759" tIns="54380" rIns="108759" bIns="54380" numCol="1" rtlCol="0" anchor="t" anchorCtr="0" compatLnSpc="1">
              <a:prstTxWarp prst="textNoShape">
                <a:avLst/>
              </a:prstTxWarp>
            </a:bodyPr>
            <a:lstStyle/>
            <a:p>
              <a:pPr algn="ctr" defTabSz="1087591"/>
              <a:endParaRPr lang="zh-CN" altLang="en-US" sz="3698" dirty="0">
                <a:solidFill>
                  <a:prstClr val="white"/>
                </a:solidFill>
                <a:latin typeface="Calibri"/>
                <a:ea typeface="微软雅黑" pitchFamily="34" charset="-122"/>
              </a:endParaRPr>
            </a:p>
          </p:txBody>
        </p:sp>
        <p:sp>
          <p:nvSpPr>
            <p:cNvPr id="10" name="矩形 9"/>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r>
                <a:rPr lang="zh-CN" altLang="en-US" sz="3698" b="1" dirty="0">
                  <a:solidFill>
                    <a:prstClr val="white"/>
                  </a:solidFill>
                  <a:latin typeface="微软雅黑" pitchFamily="34" charset="-122"/>
                  <a:ea typeface="微软雅黑" pitchFamily="34" charset="-122"/>
                </a:rPr>
                <a:t>前 言</a:t>
              </a:r>
            </a:p>
          </p:txBody>
        </p:sp>
      </p:grpSp>
      <p:sp>
        <p:nvSpPr>
          <p:cNvPr id="12" name="圆角矩形 11"/>
          <p:cNvSpPr/>
          <p:nvPr/>
        </p:nvSpPr>
        <p:spPr>
          <a:xfrm>
            <a:off x="7922520" y="1869888"/>
            <a:ext cx="2612104" cy="1656227"/>
          </a:xfrm>
          <a:prstGeom prst="round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90" tIns="45695" rIns="91390" bIns="45695"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13" name="圆角矩形 12"/>
          <p:cNvSpPr/>
          <p:nvPr/>
        </p:nvSpPr>
        <p:spPr>
          <a:xfrm>
            <a:off x="7922520" y="3719822"/>
            <a:ext cx="2612104" cy="1656227"/>
          </a:xfrm>
          <a:prstGeom prst="round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90" tIns="45695" rIns="91390" bIns="45695" rtlCol="0" anchor="ctr"/>
          <a:lstStyle/>
          <a:p>
            <a:pPr algn="ctr" defTabSz="1219017"/>
            <a:endParaRPr lang="zh-CN" altLang="en-US" sz="2399">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219954595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000"/>
                                        <p:tgtEl>
                                          <p:spTgt spid="6"/>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5" dur="1000"/>
                                        <p:tgtEl>
                                          <p:spTgt spid="7">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randombar(horizontal)">
                                      <p:cBhvr>
                                        <p:cTn id="18" dur="1000"/>
                                        <p:tgtEl>
                                          <p:spTgt spid="7">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randombar(horizontal)">
                                      <p:cBhvr>
                                        <p:cTn id="21" dur="1000"/>
                                        <p:tgtEl>
                                          <p:spTgt spid="7">
                                            <p:txEl>
                                              <p:pRg st="2" end="2"/>
                                            </p:txEl>
                                          </p:spTgt>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539912" y="2691922"/>
            <a:ext cx="2086475" cy="2088062"/>
          </a:xfrm>
          <a:prstGeom prst="pie">
            <a:avLst>
              <a:gd name="adj1" fmla="val 0"/>
              <a:gd name="adj2" fmla="val 1781738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black"/>
              </a:solidFill>
              <a:latin typeface="微软雅黑" pitchFamily="34" charset="-122"/>
              <a:ea typeface="微软雅黑" pitchFamily="34" charset="-122"/>
            </a:endParaRPr>
          </a:p>
        </p:txBody>
      </p:sp>
      <p:sp>
        <p:nvSpPr>
          <p:cNvPr id="114" name="饼形 113"/>
          <p:cNvSpPr/>
          <p:nvPr/>
        </p:nvSpPr>
        <p:spPr>
          <a:xfrm rot="17792835">
            <a:off x="1359824" y="2289701"/>
            <a:ext cx="2797306" cy="2700518"/>
          </a:xfrm>
          <a:prstGeom prst="pie">
            <a:avLst>
              <a:gd name="adj1" fmla="val 0"/>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black"/>
              </a:solidFill>
              <a:latin typeface="Calibri"/>
              <a:ea typeface="宋体" panose="02010600030101010101" pitchFamily="2" charset="-122"/>
            </a:endParaRPr>
          </a:p>
        </p:txBody>
      </p:sp>
      <p:sp>
        <p:nvSpPr>
          <p:cNvPr id="115" name="饼形 114"/>
          <p:cNvSpPr/>
          <p:nvPr/>
        </p:nvSpPr>
        <p:spPr>
          <a:xfrm>
            <a:off x="4979821" y="2696683"/>
            <a:ext cx="2088062" cy="2086475"/>
          </a:xfrm>
          <a:prstGeom prst="pie">
            <a:avLst>
              <a:gd name="adj1" fmla="val 0"/>
              <a:gd name="adj2" fmla="val 1503185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black"/>
              </a:solidFill>
              <a:latin typeface="微软雅黑" pitchFamily="34" charset="-122"/>
              <a:ea typeface="微软雅黑" pitchFamily="34" charset="-122"/>
            </a:endParaRPr>
          </a:p>
        </p:txBody>
      </p:sp>
      <p:sp>
        <p:nvSpPr>
          <p:cNvPr id="116" name="饼形 115"/>
          <p:cNvSpPr/>
          <p:nvPr/>
        </p:nvSpPr>
        <p:spPr>
          <a:xfrm rot="17792835">
            <a:off x="4711673" y="2269867"/>
            <a:ext cx="2797306" cy="2702106"/>
          </a:xfrm>
          <a:prstGeom prst="pie">
            <a:avLst>
              <a:gd name="adj1" fmla="val 18826865"/>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black"/>
              </a:solidFill>
              <a:latin typeface="Calibri"/>
              <a:ea typeface="宋体" panose="02010600030101010101" pitchFamily="2" charset="-122"/>
            </a:endParaRPr>
          </a:p>
        </p:txBody>
      </p:sp>
      <p:sp>
        <p:nvSpPr>
          <p:cNvPr id="117" name="文本框 24"/>
          <p:cNvSpPr txBox="1">
            <a:spLocks noChangeArrowheads="1"/>
          </p:cNvSpPr>
          <p:nvPr/>
        </p:nvSpPr>
        <p:spPr bwMode="auto">
          <a:xfrm>
            <a:off x="1960629" y="3758839"/>
            <a:ext cx="1513562" cy="769040"/>
          </a:xfrm>
          <a:prstGeom prst="rect">
            <a:avLst/>
          </a:prstGeom>
          <a:noFill/>
          <a:ln w="9525">
            <a:noFill/>
            <a:miter lim="800000"/>
            <a:headEnd/>
            <a:tailEnd/>
          </a:ln>
        </p:spPr>
        <p:txBody>
          <a:bodyPr wrap="square">
            <a:spAutoFit/>
          </a:bodyPr>
          <a:lstStyle/>
          <a:p>
            <a:pPr defTabSz="1219017"/>
            <a:r>
              <a:rPr lang="en-US" altLang="zh-CN" sz="4398" dirty="0">
                <a:solidFill>
                  <a:prstClr val="white"/>
                </a:solidFill>
                <a:latin typeface="微软雅黑" pitchFamily="34" charset="-122"/>
                <a:ea typeface="微软雅黑" pitchFamily="34" charset="-122"/>
              </a:rPr>
              <a:t>17%</a:t>
            </a:r>
            <a:endParaRPr lang="zh-CN" altLang="en-US" sz="4398" dirty="0">
              <a:solidFill>
                <a:prstClr val="white"/>
              </a:solidFill>
              <a:latin typeface="微软雅黑" pitchFamily="34" charset="-122"/>
              <a:ea typeface="微软雅黑" pitchFamily="34" charset="-122"/>
            </a:endParaRPr>
          </a:p>
        </p:txBody>
      </p:sp>
      <p:sp>
        <p:nvSpPr>
          <p:cNvPr id="118" name="文本框 25"/>
          <p:cNvSpPr txBox="1">
            <a:spLocks noChangeArrowheads="1"/>
          </p:cNvSpPr>
          <p:nvPr/>
        </p:nvSpPr>
        <p:spPr bwMode="auto">
          <a:xfrm>
            <a:off x="5406794" y="3758839"/>
            <a:ext cx="1680287" cy="769040"/>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017"/>
            <a:r>
              <a:rPr lang="en-US" altLang="zh-CN" sz="4398" dirty="0">
                <a:solidFill>
                  <a:prstClr val="white"/>
                </a:solidFill>
              </a:rPr>
              <a:t>32%</a:t>
            </a:r>
            <a:endParaRPr lang="zh-CN" altLang="en-US" sz="4398" dirty="0">
              <a:solidFill>
                <a:prstClr val="white"/>
              </a:solidFill>
            </a:endParaRPr>
          </a:p>
        </p:txBody>
      </p:sp>
      <p:sp>
        <p:nvSpPr>
          <p:cNvPr id="119" name="饼形 118"/>
          <p:cNvSpPr/>
          <p:nvPr/>
        </p:nvSpPr>
        <p:spPr>
          <a:xfrm>
            <a:off x="8362609" y="2736349"/>
            <a:ext cx="2088062" cy="2088062"/>
          </a:xfrm>
          <a:prstGeom prst="pie">
            <a:avLst>
              <a:gd name="adj1" fmla="val 0"/>
              <a:gd name="adj2" fmla="val 190427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black"/>
              </a:solidFill>
              <a:latin typeface="微软雅黑" pitchFamily="34" charset="-122"/>
              <a:ea typeface="微软雅黑" pitchFamily="34" charset="-122"/>
            </a:endParaRPr>
          </a:p>
        </p:txBody>
      </p:sp>
      <p:sp>
        <p:nvSpPr>
          <p:cNvPr id="120" name="饼形 119"/>
          <p:cNvSpPr/>
          <p:nvPr/>
        </p:nvSpPr>
        <p:spPr>
          <a:xfrm rot="16431819">
            <a:off x="8541110" y="2667329"/>
            <a:ext cx="2216583" cy="2053156"/>
          </a:xfrm>
          <a:prstGeom prst="pie">
            <a:avLst>
              <a:gd name="adj1" fmla="val 2758241"/>
              <a:gd name="adj2" fmla="val 51621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black"/>
              </a:solidFill>
              <a:latin typeface="微软雅黑" pitchFamily="34" charset="-122"/>
              <a:ea typeface="微软雅黑" pitchFamily="34" charset="-122"/>
            </a:endParaRPr>
          </a:p>
        </p:txBody>
      </p:sp>
      <p:sp>
        <p:nvSpPr>
          <p:cNvPr id="121" name="文本框 30"/>
          <p:cNvSpPr txBox="1">
            <a:spLocks noChangeArrowheads="1"/>
          </p:cNvSpPr>
          <p:nvPr/>
        </p:nvSpPr>
        <p:spPr bwMode="auto">
          <a:xfrm>
            <a:off x="8790510" y="3758839"/>
            <a:ext cx="1543244" cy="769040"/>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017"/>
            <a:r>
              <a:rPr lang="en-US" altLang="zh-CN" sz="4398" dirty="0">
                <a:solidFill>
                  <a:prstClr val="white"/>
                </a:solidFill>
              </a:rPr>
              <a:t>13%</a:t>
            </a:r>
            <a:endParaRPr lang="zh-CN" altLang="en-US" sz="4398" dirty="0">
              <a:solidFill>
                <a:prstClr val="white"/>
              </a:solidFill>
            </a:endParaRPr>
          </a:p>
        </p:txBody>
      </p:sp>
      <p:sp>
        <p:nvSpPr>
          <p:cNvPr id="125" name="文本框 34"/>
          <p:cNvSpPr txBox="1">
            <a:spLocks noChangeArrowheads="1"/>
          </p:cNvSpPr>
          <p:nvPr/>
        </p:nvSpPr>
        <p:spPr bwMode="auto">
          <a:xfrm>
            <a:off x="1454743" y="5086062"/>
            <a:ext cx="2367483" cy="645995"/>
          </a:xfrm>
          <a:prstGeom prst="rect">
            <a:avLst/>
          </a:prstGeom>
          <a:noFill/>
          <a:ln w="9525">
            <a:noFill/>
            <a:miter lim="800000"/>
            <a:headEnd/>
            <a:tailEnd/>
          </a:ln>
        </p:spPr>
        <p:txBody>
          <a:bodyPr wrap="square">
            <a:spAutoFit/>
          </a:bodyPr>
          <a:lstStyle/>
          <a:p>
            <a:pPr defTabSz="1219017"/>
            <a:r>
              <a:rPr lang="zh-CN" altLang="en-US" sz="1799" dirty="0">
                <a:solidFill>
                  <a:prstClr val="black">
                    <a:lumMod val="85000"/>
                    <a:lumOff val="15000"/>
                  </a:prstClr>
                </a:solidFill>
                <a:latin typeface="微软雅黑" pitchFamily="34" charset="-122"/>
                <a:ea typeface="微软雅黑" pitchFamily="34" charset="-122"/>
                <a:cs typeface="造字工房悦黑体验版常规体"/>
              </a:rPr>
              <a:t>请输入您想要的文字</a:t>
            </a:r>
            <a:endParaRPr lang="en-US" altLang="zh-CN" sz="1799" dirty="0">
              <a:solidFill>
                <a:prstClr val="black">
                  <a:lumMod val="85000"/>
                  <a:lumOff val="15000"/>
                </a:prstClr>
              </a:solidFill>
              <a:latin typeface="微软雅黑" pitchFamily="34" charset="-122"/>
              <a:ea typeface="微软雅黑" pitchFamily="34" charset="-122"/>
              <a:cs typeface="造字工房悦黑体验版常规体"/>
            </a:endParaRPr>
          </a:p>
          <a:p>
            <a:pPr defTabSz="1219017"/>
            <a:r>
              <a:rPr lang="zh-CN" altLang="en-US" sz="1799" dirty="0">
                <a:solidFill>
                  <a:prstClr val="black">
                    <a:lumMod val="85000"/>
                    <a:lumOff val="15000"/>
                  </a:prstClr>
                </a:solidFill>
                <a:latin typeface="微软雅黑" pitchFamily="34" charset="-122"/>
                <a:ea typeface="微软雅黑" pitchFamily="34" charset="-122"/>
                <a:cs typeface="造字工房悦黑体验版常规体"/>
              </a:rPr>
              <a:t>请输入您想要的文字</a:t>
            </a:r>
          </a:p>
        </p:txBody>
      </p:sp>
      <p:sp>
        <p:nvSpPr>
          <p:cNvPr id="126" name="文本框 36"/>
          <p:cNvSpPr txBox="1">
            <a:spLocks noChangeArrowheads="1"/>
          </p:cNvSpPr>
          <p:nvPr/>
        </p:nvSpPr>
        <p:spPr bwMode="auto">
          <a:xfrm>
            <a:off x="4924800" y="5082889"/>
            <a:ext cx="2351508" cy="645995"/>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defTabSz="1219017"/>
            <a:r>
              <a:rPr lang="zh-CN" altLang="en-US" sz="1799" dirty="0">
                <a:solidFill>
                  <a:prstClr val="black">
                    <a:lumMod val="85000"/>
                    <a:lumOff val="15000"/>
                  </a:prstClr>
                </a:solidFill>
              </a:rPr>
              <a:t>请输入您想要的文字</a:t>
            </a:r>
            <a:endParaRPr lang="en-US" altLang="zh-CN" sz="1799" dirty="0">
              <a:solidFill>
                <a:prstClr val="black">
                  <a:lumMod val="85000"/>
                  <a:lumOff val="15000"/>
                </a:prstClr>
              </a:solidFill>
            </a:endParaRPr>
          </a:p>
          <a:p>
            <a:pPr defTabSz="1219017"/>
            <a:r>
              <a:rPr lang="zh-CN" altLang="en-US" sz="1799" dirty="0">
                <a:solidFill>
                  <a:prstClr val="black">
                    <a:lumMod val="85000"/>
                    <a:lumOff val="15000"/>
                  </a:prstClr>
                </a:solidFill>
              </a:rPr>
              <a:t>请输入您想要的文字</a:t>
            </a:r>
          </a:p>
        </p:txBody>
      </p:sp>
      <p:sp>
        <p:nvSpPr>
          <p:cNvPr id="127" name="文本框 38"/>
          <p:cNvSpPr txBox="1">
            <a:spLocks noChangeArrowheads="1"/>
          </p:cNvSpPr>
          <p:nvPr/>
        </p:nvSpPr>
        <p:spPr bwMode="auto">
          <a:xfrm>
            <a:off x="8451975" y="5076542"/>
            <a:ext cx="2322109" cy="645995"/>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defTabSz="1219017"/>
            <a:r>
              <a:rPr lang="zh-CN" altLang="en-US" sz="1799" dirty="0">
                <a:solidFill>
                  <a:prstClr val="black">
                    <a:lumMod val="85000"/>
                    <a:lumOff val="15000"/>
                  </a:prstClr>
                </a:solidFill>
              </a:rPr>
              <a:t>请输入您想要的文字</a:t>
            </a:r>
            <a:endParaRPr lang="en-US" altLang="zh-CN" sz="1799" dirty="0">
              <a:solidFill>
                <a:prstClr val="black">
                  <a:lumMod val="85000"/>
                  <a:lumOff val="15000"/>
                </a:prstClr>
              </a:solidFill>
            </a:endParaRPr>
          </a:p>
          <a:p>
            <a:pPr defTabSz="1219017"/>
            <a:r>
              <a:rPr lang="zh-CN" altLang="en-US" sz="1799" dirty="0">
                <a:solidFill>
                  <a:prstClr val="black">
                    <a:lumMod val="85000"/>
                    <a:lumOff val="15000"/>
                  </a:prstClr>
                </a:solidFill>
              </a:rPr>
              <a:t>请输入您想要的文字</a:t>
            </a:r>
          </a:p>
        </p:txBody>
      </p:sp>
      <p:sp>
        <p:nvSpPr>
          <p:cNvPr id="15" name="矩形 14"/>
          <p:cNvSpPr/>
          <p:nvPr/>
        </p:nvSpPr>
        <p:spPr>
          <a:xfrm>
            <a:off x="4152796" y="1394564"/>
            <a:ext cx="3840401" cy="4634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r>
              <a:rPr lang="zh-CN" altLang="en-US" sz="2399" dirty="0">
                <a:solidFill>
                  <a:prstClr val="white"/>
                </a:solidFill>
                <a:latin typeface="微软雅黑" pitchFamily="34" charset="-122"/>
                <a:ea typeface="微软雅黑" pitchFamily="34" charset="-122"/>
              </a:rPr>
              <a:t>点击添加小标题</a:t>
            </a:r>
          </a:p>
        </p:txBody>
      </p:sp>
      <p:sp>
        <p:nvSpPr>
          <p:cNvPr id="16" name="文本框 2"/>
          <p:cNvSpPr txBox="1"/>
          <p:nvPr/>
        </p:nvSpPr>
        <p:spPr>
          <a:xfrm>
            <a:off x="1692580"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35725028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13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8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23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8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33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8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43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8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53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8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63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8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889844" y="1821815"/>
            <a:ext cx="3702035" cy="4342065"/>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5" name="AutoShape 12"/>
          <p:cNvSpPr>
            <a:spLocks noChangeArrowheads="1"/>
          </p:cNvSpPr>
          <p:nvPr/>
        </p:nvSpPr>
        <p:spPr bwMode="auto">
          <a:xfrm>
            <a:off x="1889844" y="1426872"/>
            <a:ext cx="3702035" cy="789887"/>
          </a:xfrm>
          <a:prstGeom prst="homePlate">
            <a:avLst>
              <a:gd name="adj" fmla="val 63872"/>
            </a:avLst>
          </a:prstGeom>
          <a:solidFill>
            <a:schemeClr val="accent1"/>
          </a:solidFill>
          <a:ln w="9525">
            <a:noFill/>
            <a:miter lim="800000"/>
            <a:headEnd/>
            <a:tailEnd/>
          </a:ln>
        </p:spPr>
        <p:txBody>
          <a:bodyPr wrap="none" lIns="91424" tIns="45712" rIns="91424" bIns="45712" anchor="ctr"/>
          <a:lstStyle/>
          <a:p>
            <a:pPr algn="ctr" defTabSz="1219017"/>
            <a:r>
              <a:rPr lang="zh-CN" altLang="en-US" sz="2399" b="1" dirty="0">
                <a:solidFill>
                  <a:prstClr val="white"/>
                </a:solidFill>
                <a:latin typeface="微软雅黑" pitchFamily="34" charset="-122"/>
                <a:ea typeface="微软雅黑" pitchFamily="34" charset="-122"/>
              </a:rPr>
              <a:t>添加文字</a:t>
            </a:r>
          </a:p>
        </p:txBody>
      </p:sp>
      <p:sp>
        <p:nvSpPr>
          <p:cNvPr id="6" name="TextBox 5"/>
          <p:cNvSpPr txBox="1"/>
          <p:nvPr/>
        </p:nvSpPr>
        <p:spPr>
          <a:xfrm>
            <a:off x="2033879" y="2492534"/>
            <a:ext cx="3558000" cy="3292257"/>
          </a:xfrm>
          <a:prstGeom prst="rect">
            <a:avLst/>
          </a:prstGeom>
          <a:noFill/>
        </p:spPr>
        <p:txBody>
          <a:bodyPr wrap="square" lIns="91424" tIns="45712" rIns="91424" bIns="45712" rtlCol="0">
            <a:spAutoFit/>
          </a:bodyPr>
          <a:lstStyle/>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599" dirty="0">
              <a:solidFill>
                <a:sysClr val="windowText" lastClr="000000"/>
              </a:solidFill>
              <a:latin typeface="微软雅黑" pitchFamily="34" charset="-122"/>
              <a:ea typeface="微软雅黑" pitchFamily="34" charset="-122"/>
            </a:endParaRPr>
          </a:p>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6282904" y="1821815"/>
            <a:ext cx="3702035" cy="4342065"/>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8" name="AutoShape 12"/>
          <p:cNvSpPr>
            <a:spLocks noChangeArrowheads="1"/>
          </p:cNvSpPr>
          <p:nvPr/>
        </p:nvSpPr>
        <p:spPr bwMode="auto">
          <a:xfrm flipH="1">
            <a:off x="6282904" y="1426872"/>
            <a:ext cx="3702035" cy="789887"/>
          </a:xfrm>
          <a:prstGeom prst="homePlate">
            <a:avLst>
              <a:gd name="adj" fmla="val 63872"/>
            </a:avLst>
          </a:prstGeom>
          <a:solidFill>
            <a:schemeClr val="bg1">
              <a:lumMod val="65000"/>
            </a:schemeClr>
          </a:solidFill>
          <a:ln w="9525">
            <a:noFill/>
            <a:miter lim="800000"/>
            <a:headEnd/>
            <a:tailEnd/>
          </a:ln>
        </p:spPr>
        <p:txBody>
          <a:bodyPr wrap="none" lIns="91424" tIns="45712" rIns="91424" bIns="45712" anchor="ctr"/>
          <a:lstStyle/>
          <a:p>
            <a:pPr algn="ctr" defTabSz="1219017"/>
            <a:r>
              <a:rPr lang="zh-CN" altLang="en-US" sz="2399" b="1" dirty="0">
                <a:solidFill>
                  <a:prstClr val="white"/>
                </a:solidFill>
                <a:latin typeface="微软雅黑" pitchFamily="34" charset="-122"/>
                <a:ea typeface="微软雅黑" pitchFamily="34" charset="-122"/>
              </a:rPr>
              <a:t>添加文字</a:t>
            </a:r>
          </a:p>
        </p:txBody>
      </p:sp>
      <p:sp>
        <p:nvSpPr>
          <p:cNvPr id="9" name="TextBox 8"/>
          <p:cNvSpPr txBox="1"/>
          <p:nvPr/>
        </p:nvSpPr>
        <p:spPr>
          <a:xfrm>
            <a:off x="6426939" y="2492534"/>
            <a:ext cx="3558000" cy="3292257"/>
          </a:xfrm>
          <a:prstGeom prst="rect">
            <a:avLst/>
          </a:prstGeom>
          <a:noFill/>
        </p:spPr>
        <p:txBody>
          <a:bodyPr wrap="square" lIns="91424" tIns="45712" rIns="91424" bIns="45712" rtlCol="0">
            <a:spAutoFit/>
          </a:bodyPr>
          <a:lstStyle/>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599" dirty="0">
              <a:solidFill>
                <a:sysClr val="windowText" lastClr="000000"/>
              </a:solidFill>
              <a:latin typeface="微软雅黑" pitchFamily="34" charset="-122"/>
              <a:ea typeface="微软雅黑" pitchFamily="34" charset="-122"/>
            </a:endParaRPr>
          </a:p>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文本框 2"/>
          <p:cNvSpPr txBox="1"/>
          <p:nvPr/>
        </p:nvSpPr>
        <p:spPr>
          <a:xfrm>
            <a:off x="172920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377159504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8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6"/>
                                        </p:tgtEl>
                                        <p:attrNameLst>
                                          <p:attrName>style.visibility</p:attrName>
                                        </p:attrNameLst>
                                      </p:cBhvr>
                                      <p:to>
                                        <p:strVal val="visible"/>
                                      </p:to>
                                    </p:set>
                                    <p:animEffect transition="in" filter="wipe(left)">
                                      <p:cBhvr>
                                        <p:cTn id="24" dur="100"/>
                                        <p:tgtEl>
                                          <p:spTgt spid="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6"/>
                                        </p:tgtEl>
                                      </p:cBhvr>
                                      <p:to x="80000" y="100000"/>
                                    </p:animScale>
                                    <p:anim by="(#ppt_w*0.10)" calcmode="lin" valueType="num">
                                      <p:cBhvr>
                                        <p:cTn id="27" dur="50" autoRev="1" fill="hold">
                                          <p:stCondLst>
                                            <p:cond delay="0"/>
                                          </p:stCondLst>
                                        </p:cTn>
                                        <p:tgtEl>
                                          <p:spTgt spid="6"/>
                                        </p:tgtEl>
                                        <p:attrNameLst>
                                          <p:attrName>ppt_x</p:attrName>
                                        </p:attrNameLst>
                                      </p:cBhvr>
                                    </p:anim>
                                    <p:anim by="(-#ppt_w*0.10)" calcmode="lin" valueType="num">
                                      <p:cBhvr>
                                        <p:cTn id="28" dur="50" autoRev="1" fill="hold">
                                          <p:stCondLst>
                                            <p:cond delay="0"/>
                                          </p:stCondLst>
                                        </p:cTn>
                                        <p:tgtEl>
                                          <p:spTgt spid="6"/>
                                        </p:tgtEl>
                                        <p:attrNameLst>
                                          <p:attrName>ppt_y</p:attrName>
                                        </p:attrNameLst>
                                      </p:cBhvr>
                                    </p:anim>
                                    <p:animRot by="-480000">
                                      <p:cBhvr>
                                        <p:cTn id="29" dur="50" autoRev="1" fill="hold">
                                          <p:stCondLst>
                                            <p:cond delay="0"/>
                                          </p:stCondLst>
                                        </p:cTn>
                                        <p:tgtEl>
                                          <p:spTgt spid="6"/>
                                        </p:tgtEl>
                                        <p:attrNameLst>
                                          <p:attrName>r</p:attrName>
                                        </p:attrNameLst>
                                      </p:cBhvr>
                                    </p:animRot>
                                  </p:childTnLst>
                                </p:cTn>
                              </p:par>
                            </p:childTnLst>
                          </p:cTn>
                        </p:par>
                        <p:par>
                          <p:cTn id="30" fill="hold">
                            <p:stCondLst>
                              <p:cond delay="6600"/>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71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760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7262418" y="1559539"/>
            <a:ext cx="1746079" cy="1746079"/>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1219017"/>
            <a:endParaRPr lang="ko-KR" altLang="en-US" sz="2399" dirty="0">
              <a:solidFill>
                <a:prstClr val="white"/>
              </a:solidFill>
              <a:latin typeface="微软雅黑" pitchFamily="34" charset="-122"/>
              <a:ea typeface="맑은 고딕" panose="020B0503020000020004" pitchFamily="34" charset="-127"/>
            </a:endParaRPr>
          </a:p>
        </p:txBody>
      </p:sp>
      <p:sp>
        <p:nvSpPr>
          <p:cNvPr id="42" name="Freeform 6"/>
          <p:cNvSpPr>
            <a:spLocks/>
          </p:cNvSpPr>
          <p:nvPr/>
        </p:nvSpPr>
        <p:spPr bwMode="auto">
          <a:xfrm rot="18900000">
            <a:off x="7913409" y="2823913"/>
            <a:ext cx="1749190" cy="1746079"/>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lumMod val="6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1219017"/>
            <a:endParaRPr lang="ko-KR" altLang="en-US" sz="2399" dirty="0">
              <a:solidFill>
                <a:prstClr val="white"/>
              </a:solidFill>
              <a:latin typeface="微软雅黑" pitchFamily="34" charset="-122"/>
              <a:ea typeface="맑은 고딕" panose="020B0503020000020004" pitchFamily="34" charset="-127"/>
            </a:endParaRPr>
          </a:p>
        </p:txBody>
      </p:sp>
      <p:sp>
        <p:nvSpPr>
          <p:cNvPr id="43" name="Freeform 5"/>
          <p:cNvSpPr>
            <a:spLocks/>
          </p:cNvSpPr>
          <p:nvPr/>
        </p:nvSpPr>
        <p:spPr bwMode="auto">
          <a:xfrm rot="18900000">
            <a:off x="6651689" y="3477560"/>
            <a:ext cx="1746079" cy="1746079"/>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1219017"/>
            <a:endParaRPr lang="ko-KR" altLang="en-US" sz="2399" dirty="0">
              <a:solidFill>
                <a:prstClr val="white"/>
              </a:solidFill>
              <a:latin typeface="微软雅黑" pitchFamily="34" charset="-122"/>
              <a:ea typeface="맑은 고딕" panose="020B0503020000020004" pitchFamily="34" charset="-127"/>
            </a:endParaRPr>
          </a:p>
        </p:txBody>
      </p:sp>
      <p:sp>
        <p:nvSpPr>
          <p:cNvPr id="44" name="Freeform 8"/>
          <p:cNvSpPr>
            <a:spLocks/>
          </p:cNvSpPr>
          <p:nvPr/>
        </p:nvSpPr>
        <p:spPr bwMode="auto">
          <a:xfrm rot="18900000">
            <a:off x="5999144" y="2213183"/>
            <a:ext cx="1746079" cy="1746079"/>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1219017"/>
            <a:endParaRPr lang="ko-KR" altLang="en-US" sz="2399" dirty="0">
              <a:solidFill>
                <a:prstClr val="white"/>
              </a:solidFill>
              <a:latin typeface="微软雅黑" pitchFamily="34" charset="-122"/>
              <a:ea typeface="맑은 고딕" panose="020B0503020000020004" pitchFamily="34" charset="-127"/>
            </a:endParaRPr>
          </a:p>
        </p:txBody>
      </p:sp>
      <p:cxnSp>
        <p:nvCxnSpPr>
          <p:cNvPr id="45" name="직선 연결선 250"/>
          <p:cNvCxnSpPr/>
          <p:nvPr/>
        </p:nvCxnSpPr>
        <p:spPr>
          <a:xfrm>
            <a:off x="5637519" y="2753358"/>
            <a:ext cx="326272"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5709061" y="5020334"/>
            <a:ext cx="1191732"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8710313" y="1784337"/>
            <a:ext cx="1426020"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9682939" y="4054615"/>
            <a:ext cx="453394"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482300" y="2181137"/>
            <a:ext cx="3100277" cy="340412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defTabSz="456971">
              <a:lnSpc>
                <a:spcPct val="130000"/>
              </a:lnSpc>
            </a:pPr>
            <a:r>
              <a:rPr lang="zh-CN" altLang="en-US" sz="1599" dirty="0">
                <a:solidFill>
                  <a:srgbClr val="414455"/>
                </a:solidFill>
                <a:latin typeface="微软雅黑" pitchFamily="34" charset="-122"/>
                <a:ea typeface="微软雅黑" pitchFamily="34" charset="-122"/>
              </a:rPr>
              <a:t>点击添加文字内容点击添加文字内容点击添加文字内容</a:t>
            </a:r>
            <a:endParaRPr lang="en-US" altLang="zh-CN" sz="1599" dirty="0">
              <a:solidFill>
                <a:srgbClr val="414455"/>
              </a:solidFill>
              <a:latin typeface="微软雅黑" pitchFamily="34" charset="-122"/>
              <a:ea typeface="微软雅黑" pitchFamily="34" charset="-122"/>
            </a:endParaRPr>
          </a:p>
          <a:p>
            <a:pPr algn="just" defTabSz="456971">
              <a:lnSpc>
                <a:spcPct val="130000"/>
              </a:lnSpc>
            </a:pPr>
            <a:r>
              <a:rPr lang="zh-CN" altLang="en-US" sz="1599" dirty="0">
                <a:solidFill>
                  <a:srgbClr val="414455"/>
                </a:solidFill>
                <a:latin typeface="微软雅黑" pitchFamily="34" charset="-122"/>
                <a:ea typeface="微软雅黑" pitchFamily="34" charset="-122"/>
              </a:rPr>
              <a:t>点击添加文字内容点击添加文字内容点击添加文字内容</a:t>
            </a:r>
            <a:endParaRPr lang="en-US" altLang="zh-CN" sz="1599" dirty="0">
              <a:solidFill>
                <a:srgbClr val="414455"/>
              </a:solidFill>
              <a:latin typeface="微软雅黑" pitchFamily="34" charset="-122"/>
              <a:ea typeface="微软雅黑" pitchFamily="34" charset="-122"/>
            </a:endParaRPr>
          </a:p>
          <a:p>
            <a:pPr algn="just" defTabSz="456971">
              <a:lnSpc>
                <a:spcPct val="130000"/>
              </a:lnSpc>
            </a:pPr>
            <a:r>
              <a:rPr lang="zh-CN" altLang="en-US" sz="1599" dirty="0">
                <a:solidFill>
                  <a:srgbClr val="414455"/>
                </a:solidFill>
                <a:latin typeface="微软雅黑" pitchFamily="34" charset="-122"/>
                <a:ea typeface="微软雅黑" pitchFamily="34" charset="-122"/>
              </a:rPr>
              <a:t>点击添加文字内容点击添加文字内容点击添加文字内容</a:t>
            </a:r>
            <a:endParaRPr lang="en-US" altLang="zh-CN" sz="1599" dirty="0">
              <a:solidFill>
                <a:srgbClr val="414455"/>
              </a:solidFill>
              <a:latin typeface="微软雅黑" pitchFamily="34" charset="-122"/>
              <a:ea typeface="微软雅黑" pitchFamily="34" charset="-122"/>
            </a:endParaRPr>
          </a:p>
          <a:p>
            <a:pPr algn="just" defTabSz="456971">
              <a:lnSpc>
                <a:spcPct val="130000"/>
              </a:lnSpc>
            </a:pPr>
            <a:r>
              <a:rPr lang="zh-CN" altLang="en-US" sz="1599" dirty="0">
                <a:solidFill>
                  <a:srgbClr val="414455"/>
                </a:solidFill>
                <a:latin typeface="微软雅黑" pitchFamily="34" charset="-122"/>
                <a:ea typeface="微软雅黑" pitchFamily="34" charset="-122"/>
              </a:rPr>
              <a:t>点击添加文字内容点击添加文字内容点击添加文字内容</a:t>
            </a:r>
            <a:endParaRPr lang="en-US" sz="1599" dirty="0">
              <a:solidFill>
                <a:srgbClr val="414455"/>
              </a:solidFill>
              <a:latin typeface="微软雅黑" pitchFamily="34" charset="-122"/>
              <a:ea typeface="微软雅黑" pitchFamily="34" charset="-122"/>
            </a:endParaRPr>
          </a:p>
        </p:txBody>
      </p:sp>
      <p:cxnSp>
        <p:nvCxnSpPr>
          <p:cNvPr id="50" name="Straight Connector 59"/>
          <p:cNvCxnSpPr/>
          <p:nvPr/>
        </p:nvCxnSpPr>
        <p:spPr>
          <a:xfrm flipV="1">
            <a:off x="4003747" y="1472534"/>
            <a:ext cx="0" cy="4481083"/>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4344223" y="2511196"/>
            <a:ext cx="1107419" cy="645995"/>
          </a:xfrm>
          <a:prstGeom prst="rect">
            <a:avLst/>
          </a:prstGeom>
          <a:noFill/>
          <a:ln w="9525">
            <a:noFill/>
            <a:miter lim="800000"/>
            <a:headEnd/>
            <a:tailEnd/>
          </a:ln>
        </p:spPr>
        <p:txBody>
          <a:bodyPr wrap="none">
            <a:spAutoFit/>
          </a:bodyPr>
          <a:lstStyle/>
          <a:p>
            <a:pPr defTabSz="1219017"/>
            <a:r>
              <a:rPr lang="zh-CN" altLang="en-US" sz="1799" dirty="0">
                <a:solidFill>
                  <a:srgbClr val="414455"/>
                </a:solidFill>
                <a:latin typeface="微软雅黑" pitchFamily="34" charset="-122"/>
                <a:ea typeface="微软雅黑" pitchFamily="34" charset="-122"/>
              </a:rPr>
              <a:t>点击此处</a:t>
            </a:r>
            <a:endParaRPr lang="en-US" altLang="zh-CN" sz="1799" dirty="0">
              <a:solidFill>
                <a:srgbClr val="414455"/>
              </a:solidFill>
              <a:latin typeface="微软雅黑" pitchFamily="34" charset="-122"/>
              <a:ea typeface="微软雅黑" pitchFamily="34" charset="-122"/>
            </a:endParaRPr>
          </a:p>
          <a:p>
            <a:pPr defTabSz="1219017"/>
            <a:r>
              <a:rPr lang="zh-CN" altLang="en-US" sz="1799" dirty="0">
                <a:solidFill>
                  <a:srgbClr val="414455"/>
                </a:solidFill>
                <a:latin typeface="微软雅黑" pitchFamily="34" charset="-122"/>
                <a:ea typeface="微软雅黑" pitchFamily="34" charset="-122"/>
              </a:rPr>
              <a:t>添加内容</a:t>
            </a:r>
          </a:p>
        </p:txBody>
      </p:sp>
      <p:sp>
        <p:nvSpPr>
          <p:cNvPr id="52" name="矩形 10"/>
          <p:cNvSpPr>
            <a:spLocks noChangeArrowheads="1"/>
          </p:cNvSpPr>
          <p:nvPr/>
        </p:nvSpPr>
        <p:spPr bwMode="auto">
          <a:xfrm>
            <a:off x="10289983" y="1528560"/>
            <a:ext cx="1107419" cy="645995"/>
          </a:xfrm>
          <a:prstGeom prst="rect">
            <a:avLst/>
          </a:prstGeom>
          <a:noFill/>
          <a:ln w="9525">
            <a:noFill/>
            <a:miter lim="800000"/>
            <a:headEnd/>
            <a:tailEnd/>
          </a:ln>
        </p:spPr>
        <p:txBody>
          <a:bodyPr wrap="none">
            <a:spAutoFit/>
          </a:bodyPr>
          <a:lstStyle/>
          <a:p>
            <a:pPr defTabSz="1219017"/>
            <a:r>
              <a:rPr lang="zh-CN" altLang="en-US" sz="1799" dirty="0">
                <a:solidFill>
                  <a:srgbClr val="414455"/>
                </a:solidFill>
                <a:latin typeface="微软雅黑" pitchFamily="34" charset="-122"/>
                <a:ea typeface="微软雅黑" pitchFamily="34" charset="-122"/>
              </a:rPr>
              <a:t>点击此处</a:t>
            </a:r>
            <a:endParaRPr lang="en-US" altLang="zh-CN" sz="1799" dirty="0">
              <a:solidFill>
                <a:srgbClr val="414455"/>
              </a:solidFill>
              <a:latin typeface="微软雅黑" pitchFamily="34" charset="-122"/>
              <a:ea typeface="微软雅黑" pitchFamily="34" charset="-122"/>
            </a:endParaRPr>
          </a:p>
          <a:p>
            <a:pPr defTabSz="1219017"/>
            <a:r>
              <a:rPr lang="zh-CN" altLang="en-US" sz="1799" dirty="0">
                <a:solidFill>
                  <a:srgbClr val="414455"/>
                </a:solidFill>
                <a:latin typeface="微软雅黑" pitchFamily="34" charset="-122"/>
                <a:ea typeface="微软雅黑" pitchFamily="34" charset="-122"/>
              </a:rPr>
              <a:t>添加内容</a:t>
            </a:r>
          </a:p>
        </p:txBody>
      </p:sp>
      <p:sp>
        <p:nvSpPr>
          <p:cNvPr id="53" name="矩形 10"/>
          <p:cNvSpPr>
            <a:spLocks noChangeArrowheads="1"/>
          </p:cNvSpPr>
          <p:nvPr/>
        </p:nvSpPr>
        <p:spPr bwMode="auto">
          <a:xfrm>
            <a:off x="4420867" y="4655352"/>
            <a:ext cx="1107419" cy="645995"/>
          </a:xfrm>
          <a:prstGeom prst="rect">
            <a:avLst/>
          </a:prstGeom>
          <a:noFill/>
          <a:ln w="9525">
            <a:noFill/>
            <a:miter lim="800000"/>
            <a:headEnd/>
            <a:tailEnd/>
          </a:ln>
        </p:spPr>
        <p:txBody>
          <a:bodyPr wrap="none">
            <a:spAutoFit/>
          </a:bodyPr>
          <a:lstStyle/>
          <a:p>
            <a:pPr defTabSz="1219017"/>
            <a:r>
              <a:rPr lang="zh-CN" altLang="en-US" sz="1799" dirty="0">
                <a:solidFill>
                  <a:srgbClr val="414455"/>
                </a:solidFill>
                <a:latin typeface="微软雅黑" pitchFamily="34" charset="-122"/>
                <a:ea typeface="微软雅黑" pitchFamily="34" charset="-122"/>
              </a:rPr>
              <a:t>点击此处</a:t>
            </a:r>
            <a:endParaRPr lang="en-US" altLang="zh-CN" sz="1799" dirty="0">
              <a:solidFill>
                <a:srgbClr val="414455"/>
              </a:solidFill>
              <a:latin typeface="微软雅黑" pitchFamily="34" charset="-122"/>
              <a:ea typeface="微软雅黑" pitchFamily="34" charset="-122"/>
            </a:endParaRPr>
          </a:p>
          <a:p>
            <a:pPr defTabSz="1219017"/>
            <a:r>
              <a:rPr lang="zh-CN" altLang="en-US" sz="1799" dirty="0">
                <a:solidFill>
                  <a:srgbClr val="414455"/>
                </a:solidFill>
                <a:latin typeface="微软雅黑" pitchFamily="34" charset="-122"/>
                <a:ea typeface="微软雅黑" pitchFamily="34" charset="-122"/>
              </a:rPr>
              <a:t>添加内容</a:t>
            </a:r>
          </a:p>
        </p:txBody>
      </p:sp>
      <p:sp>
        <p:nvSpPr>
          <p:cNvPr id="54" name="矩形 10"/>
          <p:cNvSpPr>
            <a:spLocks noChangeArrowheads="1"/>
          </p:cNvSpPr>
          <p:nvPr/>
        </p:nvSpPr>
        <p:spPr bwMode="auto">
          <a:xfrm>
            <a:off x="10357692" y="3796362"/>
            <a:ext cx="1107419" cy="645995"/>
          </a:xfrm>
          <a:prstGeom prst="rect">
            <a:avLst/>
          </a:prstGeom>
          <a:noFill/>
          <a:ln w="9525">
            <a:noFill/>
            <a:miter lim="800000"/>
            <a:headEnd/>
            <a:tailEnd/>
          </a:ln>
        </p:spPr>
        <p:txBody>
          <a:bodyPr wrap="none">
            <a:spAutoFit/>
          </a:bodyPr>
          <a:lstStyle/>
          <a:p>
            <a:pPr defTabSz="1219017"/>
            <a:r>
              <a:rPr lang="zh-CN" altLang="en-US" sz="1799" dirty="0">
                <a:solidFill>
                  <a:srgbClr val="414455"/>
                </a:solidFill>
                <a:latin typeface="微软雅黑" pitchFamily="34" charset="-122"/>
                <a:ea typeface="微软雅黑" pitchFamily="34" charset="-122"/>
              </a:rPr>
              <a:t>点击此处</a:t>
            </a:r>
            <a:endParaRPr lang="en-US" altLang="zh-CN" sz="1799" dirty="0">
              <a:solidFill>
                <a:srgbClr val="414455"/>
              </a:solidFill>
              <a:latin typeface="微软雅黑" pitchFamily="34" charset="-122"/>
              <a:ea typeface="微软雅黑" pitchFamily="34" charset="-122"/>
            </a:endParaRPr>
          </a:p>
          <a:p>
            <a:pPr defTabSz="1219017"/>
            <a:r>
              <a:rPr lang="zh-CN" altLang="en-US" sz="1799" dirty="0">
                <a:solidFill>
                  <a:srgbClr val="414455"/>
                </a:solidFill>
                <a:latin typeface="微软雅黑" pitchFamily="34" charset="-122"/>
                <a:ea typeface="微软雅黑" pitchFamily="34" charset="-122"/>
              </a:rPr>
              <a:t>添加内容</a:t>
            </a:r>
          </a:p>
        </p:txBody>
      </p:sp>
      <p:sp>
        <p:nvSpPr>
          <p:cNvPr id="17" name="文本框 2"/>
          <p:cNvSpPr txBox="1"/>
          <p:nvPr/>
        </p:nvSpPr>
        <p:spPr>
          <a:xfrm>
            <a:off x="1699039"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04117097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13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8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23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8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3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8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43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8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53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8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63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8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73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992"/>
            <a:ext cx="3720973" cy="68560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32" name="圆角矩形 31"/>
          <p:cNvSpPr/>
          <p:nvPr/>
        </p:nvSpPr>
        <p:spPr>
          <a:xfrm>
            <a:off x="5788615" y="1573898"/>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1</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669670" y="1573897"/>
            <a:ext cx="3740032" cy="511238"/>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5788615" y="2409915"/>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2</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669670" y="2409915"/>
            <a:ext cx="3740032" cy="511238"/>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5788615" y="3295307"/>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3</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6669670" y="3295305"/>
            <a:ext cx="3740032" cy="511238"/>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5788615" y="4179718"/>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4</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6669670" y="4179715"/>
            <a:ext cx="3740032" cy="511237"/>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5788744" y="5055842"/>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5</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6669670" y="5055842"/>
            <a:ext cx="3740032" cy="511238"/>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338359" y="2219405"/>
            <a:ext cx="2805024" cy="1353538"/>
          </a:xfrm>
          <a:prstGeom prst="rect">
            <a:avLst/>
          </a:prstGeom>
          <a:noFill/>
        </p:spPr>
        <p:txBody>
          <a:bodyPr wrap="square" lIns="121817" tIns="60906" rIns="121817" bIns="60906">
            <a:spAutoFit/>
          </a:bodyPr>
          <a:lstStyle/>
          <a:p>
            <a:pPr algn="r" defTabSz="1219017">
              <a:defRPr/>
            </a:pPr>
            <a:r>
              <a:rPr lang="zh-CN" altLang="en-US" sz="4798" b="1" spc="200" dirty="0">
                <a:solidFill>
                  <a:prstClr val="white"/>
                </a:solidFill>
                <a:latin typeface="微软雅黑" pitchFamily="34" charset="-122"/>
                <a:ea typeface="微软雅黑" pitchFamily="34" charset="-122"/>
              </a:rPr>
              <a:t>目录 </a:t>
            </a:r>
            <a:endParaRPr lang="en-US" altLang="zh-CN" sz="4798" b="1" spc="200" dirty="0">
              <a:solidFill>
                <a:prstClr val="white"/>
              </a:solidFill>
              <a:latin typeface="微软雅黑" pitchFamily="34" charset="-122"/>
              <a:ea typeface="微软雅黑" pitchFamily="34" charset="-122"/>
            </a:endParaRPr>
          </a:p>
          <a:p>
            <a:pPr algn="r" defTabSz="1219017">
              <a:defRPr/>
            </a:pPr>
            <a:r>
              <a:rPr lang="en-US" altLang="zh-CN" sz="3198" b="1" spc="200" dirty="0">
                <a:solidFill>
                  <a:prstClr val="white"/>
                </a:solidFill>
                <a:latin typeface="微软雅黑" pitchFamily="34" charset="-122"/>
                <a:ea typeface="微软雅黑" pitchFamily="34" charset="-122"/>
              </a:rPr>
              <a:t>CONTENTS</a:t>
            </a:r>
            <a:endParaRPr lang="zh-CN" altLang="en-US" sz="3198" b="1" spc="200" dirty="0">
              <a:solidFill>
                <a:prstClr val="white"/>
              </a:solidFill>
              <a:latin typeface="微软雅黑" pitchFamily="34" charset="-122"/>
              <a:ea typeface="微软雅黑" pitchFamily="34" charset="-122"/>
            </a:endParaRPr>
          </a:p>
        </p:txBody>
      </p:sp>
      <p:sp>
        <p:nvSpPr>
          <p:cNvPr id="67" name="下箭头 66"/>
          <p:cNvSpPr/>
          <p:nvPr/>
        </p:nvSpPr>
        <p:spPr>
          <a:xfrm rot="16200000">
            <a:off x="4611648" y="4096512"/>
            <a:ext cx="575764" cy="679032"/>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40" tIns="45671" rIns="91340" bIns="45671" rtlCol="0" anchor="ctr"/>
          <a:lstStyle/>
          <a:p>
            <a:pPr algn="ctr" defTabSz="1219017"/>
            <a:endParaRPr lang="zh-CN" altLang="en-US" sz="2399">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331566047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8"/>
                                        </p:tgtEl>
                                      </p:cBhvr>
                                    </p:animEffect>
                                    <p:animScale>
                                      <p:cBhvr>
                                        <p:cTn id="17" dur="250" autoRev="1" fill="hold"/>
                                        <p:tgtEl>
                                          <p:spTgt spid="58"/>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59"/>
                                        </p:tgtEl>
                                      </p:cBhvr>
                                    </p:animEffect>
                                    <p:animScale>
                                      <p:cBhvr>
                                        <p:cTn id="20" dur="250" autoRev="1" fill="hold"/>
                                        <p:tgtEl>
                                          <p:spTgt spid="5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8" grpId="0" animBg="1"/>
      <p:bldP spid="6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6108680" y="2076207"/>
            <a:ext cx="2837114" cy="2890717"/>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89430" tIns="44715" rIns="89430" bIns="44715" anchor="ctr"/>
          <a:lstStyle/>
          <a:p>
            <a:pPr defTabSz="1219017">
              <a:defRPr/>
            </a:pPr>
            <a:endParaRPr lang="zh-CN" altLang="en-US" sz="1499" kern="0">
              <a:solidFill>
                <a:sysClr val="window" lastClr="FFFFFF"/>
              </a:solidFill>
              <a:latin typeface="微软雅黑" pitchFamily="34" charset="-122"/>
              <a:ea typeface="微软雅黑" pitchFamily="34" charset="-122"/>
            </a:endParaRPr>
          </a:p>
        </p:txBody>
      </p:sp>
      <p:sp>
        <p:nvSpPr>
          <p:cNvPr id="5" name="等腰三角形 21"/>
          <p:cNvSpPr/>
          <p:nvPr/>
        </p:nvSpPr>
        <p:spPr bwMode="auto">
          <a:xfrm rot="5400000">
            <a:off x="3309567" y="2076207"/>
            <a:ext cx="2837114" cy="2890717"/>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89430" tIns="44715" rIns="89430" bIns="44715" anchor="ctr"/>
          <a:lstStyle/>
          <a:p>
            <a:pPr defTabSz="1219017">
              <a:defRPr/>
            </a:pPr>
            <a:endParaRPr lang="zh-CN" altLang="en-US" sz="1499" kern="0">
              <a:solidFill>
                <a:sysClr val="window" lastClr="FFFFFF"/>
              </a:solidFill>
              <a:latin typeface="微软雅黑" pitchFamily="34" charset="-122"/>
              <a:ea typeface="微软雅黑" pitchFamily="34" charset="-122"/>
            </a:endParaRPr>
          </a:p>
        </p:txBody>
      </p:sp>
      <p:sp>
        <p:nvSpPr>
          <p:cNvPr id="6" name="椭圆 5"/>
          <p:cNvSpPr/>
          <p:nvPr/>
        </p:nvSpPr>
        <p:spPr bwMode="auto">
          <a:xfrm>
            <a:off x="3284553" y="1866355"/>
            <a:ext cx="3563483" cy="3577820"/>
          </a:xfrm>
          <a:prstGeom prst="ellipse">
            <a:avLst/>
          </a:prstGeom>
          <a:noFill/>
          <a:ln w="25400" cap="flat" cmpd="sng" algn="ctr">
            <a:solidFill>
              <a:schemeClr val="bg1">
                <a:lumMod val="50000"/>
              </a:schemeClr>
            </a:solidFill>
            <a:prstDash val="solid"/>
          </a:ln>
          <a:effectLst/>
        </p:spPr>
        <p:txBody>
          <a:bodyPr lIns="89430" tIns="44715" rIns="89430" bIns="44715" anchor="ctr"/>
          <a:lstStyle/>
          <a:p>
            <a:pPr algn="ctr" defTabSz="1219017">
              <a:defRPr/>
            </a:pPr>
            <a:endParaRPr lang="zh-CN" altLang="en-US" sz="2399" kern="0" dirty="0">
              <a:solidFill>
                <a:sysClr val="window" lastClr="FFFFFF"/>
              </a:solidFill>
              <a:latin typeface="Calibri"/>
              <a:ea typeface="微软雅黑" pitchFamily="34" charset="-122"/>
            </a:endParaRPr>
          </a:p>
        </p:txBody>
      </p:sp>
      <p:sp>
        <p:nvSpPr>
          <p:cNvPr id="7" name="椭圆 6"/>
          <p:cNvSpPr/>
          <p:nvPr/>
        </p:nvSpPr>
        <p:spPr bwMode="auto">
          <a:xfrm>
            <a:off x="5416750" y="1866355"/>
            <a:ext cx="3565033" cy="3577820"/>
          </a:xfrm>
          <a:prstGeom prst="ellipse">
            <a:avLst/>
          </a:prstGeom>
          <a:noFill/>
          <a:ln w="25400" cap="flat" cmpd="sng" algn="ctr">
            <a:solidFill>
              <a:schemeClr val="bg1">
                <a:lumMod val="50000"/>
              </a:schemeClr>
            </a:solidFill>
            <a:prstDash val="solid"/>
          </a:ln>
          <a:effectLst/>
        </p:spPr>
        <p:txBody>
          <a:bodyPr lIns="89430" tIns="44715" rIns="89430" bIns="44715" anchor="ctr"/>
          <a:lstStyle/>
          <a:p>
            <a:pPr algn="ctr" defTabSz="1219017">
              <a:defRPr/>
            </a:pPr>
            <a:endParaRPr lang="zh-CN" altLang="en-US" sz="2399" kern="0" dirty="0">
              <a:solidFill>
                <a:sysClr val="window" lastClr="FFFFFF"/>
              </a:solidFill>
              <a:latin typeface="Calibri"/>
              <a:ea typeface="微软雅黑" pitchFamily="34" charset="-122"/>
            </a:endParaRPr>
          </a:p>
        </p:txBody>
      </p:sp>
      <p:cxnSp>
        <p:nvCxnSpPr>
          <p:cNvPr id="8" name="直接连接符 7"/>
          <p:cNvCxnSpPr>
            <a:cxnSpLocks noChangeShapeType="1"/>
          </p:cNvCxnSpPr>
          <p:nvPr/>
        </p:nvCxnSpPr>
        <p:spPr bwMode="auto">
          <a:xfrm>
            <a:off x="4263037" y="2739791"/>
            <a:ext cx="558248" cy="263120"/>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a:off x="3965304" y="3547835"/>
            <a:ext cx="576856" cy="0"/>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V="1">
            <a:off x="4263035" y="4070964"/>
            <a:ext cx="576856" cy="306715"/>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flipV="1">
            <a:off x="7517931" y="4058509"/>
            <a:ext cx="576856" cy="306715"/>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7806359" y="3544722"/>
            <a:ext cx="576856" cy="0"/>
          </a:xfrm>
          <a:prstGeom prst="line">
            <a:avLst/>
          </a:prstGeom>
          <a:noFill/>
          <a:ln w="28575" algn="ctr">
            <a:solidFill>
              <a:schemeClr val="bg1">
                <a:lumMod val="50000"/>
              </a:schemeClr>
            </a:solidFill>
            <a:round/>
            <a:headEnd type="none" w="med" len="med"/>
            <a:tailEnd type="arrow" w="med" len="med"/>
          </a:ln>
        </p:spPr>
      </p:cxnSp>
      <p:cxnSp>
        <p:nvCxnSpPr>
          <p:cNvPr id="13" name="直接连接符 12"/>
          <p:cNvCxnSpPr>
            <a:cxnSpLocks noChangeShapeType="1"/>
          </p:cNvCxnSpPr>
          <p:nvPr/>
        </p:nvCxnSpPr>
        <p:spPr bwMode="auto">
          <a:xfrm flipH="1">
            <a:off x="7536540" y="2739791"/>
            <a:ext cx="558248" cy="263120"/>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5106613" y="2521821"/>
            <a:ext cx="2056212" cy="2064486"/>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algn="ctr" defTabSz="1219017">
                <a:lnSpc>
                  <a:spcPct val="120000"/>
                </a:lnSpc>
                <a:defRPr/>
              </a:pPr>
              <a:endParaRPr lang="zh-CN" altLang="en-US" sz="900" kern="0" dirty="0">
                <a:solidFill>
                  <a:srgbClr val="4D4D4D"/>
                </a:solidFill>
                <a:latin typeface="微软雅黑" pitchFamily="34" charset="-122"/>
                <a:ea typeface="微软雅黑" pitchFamily="34" charset="-122"/>
              </a:endParaRPr>
            </a:p>
          </p:txBody>
        </p:sp>
        <p:sp>
          <p:nvSpPr>
            <p:cNvPr id="16" name="Oval 19"/>
            <p:cNvSpPr>
              <a:spLocks noChangeArrowheads="1"/>
            </p:cNvSpPr>
            <p:nvPr/>
          </p:nvSpPr>
          <p:spPr bwMode="auto">
            <a:xfrm>
              <a:off x="5497512" y="3066331"/>
              <a:ext cx="1139825" cy="1139825"/>
            </a:xfrm>
            <a:prstGeom prst="ellipse">
              <a:avLst/>
            </a:prstGeom>
            <a:solidFill>
              <a:schemeClr val="bg1">
                <a:lumMod val="95000"/>
              </a:schemeClr>
            </a:solidFill>
            <a:ln w="3175" cap="flat" cmpd="sng" algn="ctr">
              <a:solidFill>
                <a:srgbClr val="D7D7D7"/>
              </a:solidFill>
              <a:prstDash val="solid"/>
            </a:ln>
            <a:effectLst/>
          </p:spPr>
          <p:txBody>
            <a:bodyPr anchor="ctr"/>
            <a:lstStyle/>
            <a:p>
              <a:pPr algn="ctr" defTabSz="1219017">
                <a:defRPr/>
              </a:pPr>
              <a:r>
                <a:rPr lang="zh-CN" altLang="en-US" sz="2099" b="1" kern="0" dirty="0">
                  <a:solidFill>
                    <a:srgbClr val="4D4D4D"/>
                  </a:solidFill>
                  <a:latin typeface="Impact" pitchFamily="34" charset="0"/>
                  <a:ea typeface="微软雅黑" pitchFamily="34" charset="-122"/>
                </a:rPr>
                <a:t>存在不足</a:t>
              </a:r>
            </a:p>
          </p:txBody>
        </p:sp>
      </p:grpSp>
      <p:sp>
        <p:nvSpPr>
          <p:cNvPr id="17" name="Oval 19"/>
          <p:cNvSpPr>
            <a:spLocks noChangeArrowheads="1"/>
          </p:cNvSpPr>
          <p:nvPr/>
        </p:nvSpPr>
        <p:spPr bwMode="auto">
          <a:xfrm>
            <a:off x="3301609" y="1950430"/>
            <a:ext cx="969181" cy="973078"/>
          </a:xfrm>
          <a:prstGeom prst="ellipse">
            <a:avLst/>
          </a:prstGeom>
          <a:solidFill>
            <a:schemeClr val="accent1"/>
          </a:solidFill>
          <a:ln w="9525">
            <a:noFill/>
            <a:round/>
            <a:headEnd/>
            <a:tailEnd/>
          </a:ln>
          <a:effectLst/>
        </p:spPr>
        <p:txBody>
          <a:bodyPr lIns="89430" tIns="44715" rIns="89430" bIns="44715" anchor="ctr"/>
          <a:lstStyle/>
          <a:p>
            <a:pPr algn="ctr" defTabSz="1219017">
              <a:lnSpc>
                <a:spcPct val="120000"/>
              </a:lnSpc>
              <a:defRPr/>
            </a:pPr>
            <a:r>
              <a:rPr lang="zh-CN" altLang="en-US" sz="1899" kern="0" dirty="0">
                <a:solidFill>
                  <a:sysClr val="window" lastClr="FFFFFF"/>
                </a:solidFill>
                <a:latin typeface="Arial" pitchFamily="34" charset="0"/>
                <a:ea typeface="微软雅黑" pitchFamily="34" charset="-122"/>
              </a:rPr>
              <a:t>添加文本</a:t>
            </a:r>
          </a:p>
        </p:txBody>
      </p:sp>
      <p:sp>
        <p:nvSpPr>
          <p:cNvPr id="18" name="Oval 19"/>
          <p:cNvSpPr>
            <a:spLocks noChangeArrowheads="1"/>
          </p:cNvSpPr>
          <p:nvPr/>
        </p:nvSpPr>
        <p:spPr bwMode="auto">
          <a:xfrm>
            <a:off x="8045167" y="1965998"/>
            <a:ext cx="969180" cy="974636"/>
          </a:xfrm>
          <a:prstGeom prst="ellipse">
            <a:avLst/>
          </a:prstGeom>
          <a:solidFill>
            <a:schemeClr val="accent1"/>
          </a:solidFill>
          <a:ln w="9525">
            <a:noFill/>
            <a:round/>
            <a:headEnd/>
            <a:tailEnd/>
          </a:ln>
          <a:effectLst/>
        </p:spPr>
        <p:txBody>
          <a:bodyPr lIns="89430" tIns="44715" rIns="89430" bIns="44715" anchor="ctr"/>
          <a:lstStyle/>
          <a:p>
            <a:pPr algn="ctr" defTabSz="1219017">
              <a:lnSpc>
                <a:spcPct val="120000"/>
              </a:lnSpc>
              <a:defRPr/>
            </a:pPr>
            <a:r>
              <a:rPr lang="zh-CN" altLang="en-US" sz="1899" kern="0" dirty="0">
                <a:solidFill>
                  <a:prstClr val="white"/>
                </a:solidFill>
                <a:latin typeface="Arial" pitchFamily="34" charset="0"/>
                <a:ea typeface="微软雅黑" pitchFamily="34" charset="-122"/>
              </a:rPr>
              <a:t>添加文本</a:t>
            </a:r>
          </a:p>
        </p:txBody>
      </p:sp>
      <p:sp>
        <p:nvSpPr>
          <p:cNvPr id="19" name="Oval 19"/>
          <p:cNvSpPr>
            <a:spLocks noChangeArrowheads="1"/>
          </p:cNvSpPr>
          <p:nvPr/>
        </p:nvSpPr>
        <p:spPr bwMode="auto">
          <a:xfrm>
            <a:off x="8485563" y="3096328"/>
            <a:ext cx="970730" cy="974636"/>
          </a:xfrm>
          <a:prstGeom prst="ellipse">
            <a:avLst/>
          </a:prstGeom>
          <a:solidFill>
            <a:schemeClr val="accent1"/>
          </a:solidFill>
          <a:ln w="9525">
            <a:noFill/>
            <a:round/>
            <a:headEnd/>
            <a:tailEnd/>
          </a:ln>
          <a:effectLst/>
        </p:spPr>
        <p:txBody>
          <a:bodyPr lIns="89430" tIns="44715" rIns="89430" bIns="44715" anchor="ctr"/>
          <a:lstStyle/>
          <a:p>
            <a:pPr algn="ctr" defTabSz="1219017">
              <a:lnSpc>
                <a:spcPct val="120000"/>
              </a:lnSpc>
              <a:defRPr/>
            </a:pPr>
            <a:r>
              <a:rPr lang="zh-CN" altLang="en-US" sz="1899" kern="0" dirty="0">
                <a:solidFill>
                  <a:prstClr val="white"/>
                </a:solidFill>
                <a:latin typeface="Arial" pitchFamily="34" charset="0"/>
                <a:ea typeface="微软雅黑" pitchFamily="34" charset="-122"/>
              </a:rPr>
              <a:t>添加文本</a:t>
            </a:r>
          </a:p>
        </p:txBody>
      </p:sp>
      <p:sp>
        <p:nvSpPr>
          <p:cNvPr id="20" name="Oval 19"/>
          <p:cNvSpPr>
            <a:spLocks noChangeArrowheads="1"/>
          </p:cNvSpPr>
          <p:nvPr/>
        </p:nvSpPr>
        <p:spPr bwMode="auto">
          <a:xfrm>
            <a:off x="8093237" y="4214202"/>
            <a:ext cx="970730" cy="974636"/>
          </a:xfrm>
          <a:prstGeom prst="ellipse">
            <a:avLst/>
          </a:prstGeom>
          <a:solidFill>
            <a:schemeClr val="accent1"/>
          </a:solidFill>
          <a:ln w="9525">
            <a:noFill/>
            <a:round/>
            <a:headEnd/>
            <a:tailEnd/>
          </a:ln>
          <a:effectLst/>
        </p:spPr>
        <p:txBody>
          <a:bodyPr lIns="89430" tIns="44715" rIns="89430" bIns="44715" anchor="ctr"/>
          <a:lstStyle/>
          <a:p>
            <a:pPr algn="ctr" defTabSz="1219017">
              <a:lnSpc>
                <a:spcPct val="120000"/>
              </a:lnSpc>
              <a:defRPr/>
            </a:pPr>
            <a:r>
              <a:rPr lang="zh-CN" altLang="en-US" sz="1899" kern="0" dirty="0">
                <a:solidFill>
                  <a:prstClr val="white"/>
                </a:solidFill>
                <a:latin typeface="Arial" pitchFamily="34" charset="0"/>
                <a:ea typeface="微软雅黑" pitchFamily="34" charset="-122"/>
              </a:rPr>
              <a:t>添加文本</a:t>
            </a:r>
          </a:p>
        </p:txBody>
      </p:sp>
      <p:sp>
        <p:nvSpPr>
          <p:cNvPr id="21" name="Oval 19"/>
          <p:cNvSpPr>
            <a:spLocks noChangeArrowheads="1"/>
          </p:cNvSpPr>
          <p:nvPr/>
        </p:nvSpPr>
        <p:spPr bwMode="auto">
          <a:xfrm>
            <a:off x="2867417" y="3058962"/>
            <a:ext cx="970730" cy="974636"/>
          </a:xfrm>
          <a:prstGeom prst="ellipse">
            <a:avLst/>
          </a:prstGeom>
          <a:solidFill>
            <a:schemeClr val="accent1"/>
          </a:solidFill>
          <a:ln w="9525">
            <a:noFill/>
            <a:round/>
            <a:headEnd/>
            <a:tailEnd/>
          </a:ln>
          <a:effectLst/>
        </p:spPr>
        <p:txBody>
          <a:bodyPr lIns="89430" tIns="44715" rIns="89430" bIns="44715" anchor="ctr"/>
          <a:lstStyle/>
          <a:p>
            <a:pPr algn="ctr" defTabSz="1219017">
              <a:lnSpc>
                <a:spcPct val="120000"/>
              </a:lnSpc>
              <a:defRPr/>
            </a:pPr>
            <a:r>
              <a:rPr lang="zh-CN" altLang="en-US" sz="1899" kern="0" dirty="0">
                <a:solidFill>
                  <a:sysClr val="window" lastClr="FFFFFF"/>
                </a:solidFill>
                <a:latin typeface="Arial" pitchFamily="34" charset="0"/>
                <a:ea typeface="微软雅黑" pitchFamily="34" charset="-122"/>
              </a:rPr>
              <a:t>添加文本</a:t>
            </a:r>
          </a:p>
        </p:txBody>
      </p:sp>
      <p:sp>
        <p:nvSpPr>
          <p:cNvPr id="22" name="Oval 19"/>
          <p:cNvSpPr>
            <a:spLocks noChangeArrowheads="1"/>
          </p:cNvSpPr>
          <p:nvPr/>
        </p:nvSpPr>
        <p:spPr bwMode="auto">
          <a:xfrm>
            <a:off x="3264394" y="4207973"/>
            <a:ext cx="970730" cy="974636"/>
          </a:xfrm>
          <a:prstGeom prst="ellipse">
            <a:avLst/>
          </a:prstGeom>
          <a:solidFill>
            <a:schemeClr val="accent1"/>
          </a:solidFill>
          <a:ln w="9525">
            <a:noFill/>
            <a:round/>
            <a:headEnd/>
            <a:tailEnd/>
          </a:ln>
          <a:effectLst/>
        </p:spPr>
        <p:txBody>
          <a:bodyPr lIns="89430" tIns="44715" rIns="89430" bIns="44715" anchor="ctr"/>
          <a:lstStyle/>
          <a:p>
            <a:pPr algn="ctr" defTabSz="1219017">
              <a:lnSpc>
                <a:spcPct val="120000"/>
              </a:lnSpc>
              <a:defRPr/>
            </a:pPr>
            <a:r>
              <a:rPr lang="zh-CN" altLang="en-US" sz="1899" kern="0" dirty="0">
                <a:solidFill>
                  <a:sysClr val="window" lastClr="FFFFFF"/>
                </a:solidFill>
                <a:latin typeface="Arial" pitchFamily="34" charset="0"/>
                <a:ea typeface="微软雅黑" pitchFamily="34" charset="-122"/>
              </a:rPr>
              <a:t>添加文本</a:t>
            </a:r>
          </a:p>
        </p:txBody>
      </p:sp>
      <p:sp>
        <p:nvSpPr>
          <p:cNvPr id="23" name="TextBox 22"/>
          <p:cNvSpPr txBox="1"/>
          <p:nvPr/>
        </p:nvSpPr>
        <p:spPr>
          <a:xfrm>
            <a:off x="928071" y="1979949"/>
            <a:ext cx="2124410" cy="690083"/>
          </a:xfrm>
          <a:prstGeom prst="rect">
            <a:avLst/>
          </a:prstGeom>
          <a:noFill/>
        </p:spPr>
        <p:txBody>
          <a:bodyPr wrap="square" lIns="89430" tIns="44715" rIns="89430" bIns="44715" rtlCol="0">
            <a:spAutoFit/>
          </a:bodyPr>
          <a:lstStyle/>
          <a:p>
            <a:pPr defTabSz="1219017">
              <a:lnSpc>
                <a:spcPct val="130000"/>
              </a:lnSpc>
            </a:pPr>
            <a:r>
              <a:rPr lang="zh-CN" altLang="en-US" sz="1499" dirty="0">
                <a:solidFill>
                  <a:sysClr val="windowText" lastClr="000000"/>
                </a:solidFill>
                <a:latin typeface="微软雅黑" pitchFamily="34" charset="-122"/>
                <a:ea typeface="微软雅黑" pitchFamily="34" charset="-122"/>
              </a:rPr>
              <a:t>您的内容打在这里，或者通过复制您的文本后。</a:t>
            </a:r>
          </a:p>
        </p:txBody>
      </p:sp>
      <p:sp>
        <p:nvSpPr>
          <p:cNvPr id="24" name="TextBox 23"/>
          <p:cNvSpPr txBox="1"/>
          <p:nvPr/>
        </p:nvSpPr>
        <p:spPr>
          <a:xfrm>
            <a:off x="9229444" y="1979948"/>
            <a:ext cx="2095658" cy="690155"/>
          </a:xfrm>
          <a:prstGeom prst="rect">
            <a:avLst/>
          </a:prstGeom>
          <a:noFill/>
        </p:spPr>
        <p:txBody>
          <a:bodyPr wrap="square" lIns="89430" tIns="44715" rIns="89430" bIns="44715" rtlCol="0">
            <a:spAutoFit/>
          </a:bodyPr>
          <a:lstStyle/>
          <a:p>
            <a:pPr defTabSz="1219017">
              <a:lnSpc>
                <a:spcPct val="130000"/>
              </a:lnSpc>
            </a:pPr>
            <a:r>
              <a:rPr lang="zh-CN" altLang="en-US" sz="1499" dirty="0">
                <a:solidFill>
                  <a:sysClr val="windowText" lastClr="000000"/>
                </a:solidFill>
                <a:latin typeface="微软雅黑" pitchFamily="34" charset="-122"/>
                <a:ea typeface="微软雅黑" pitchFamily="34" charset="-122"/>
              </a:rPr>
              <a:t>您的内容打在这里，或者通过复制您的</a:t>
            </a:r>
            <a:r>
              <a:rPr lang="zh-CN" altLang="en-US" sz="1499">
                <a:solidFill>
                  <a:sysClr val="windowText" lastClr="000000"/>
                </a:solidFill>
                <a:latin typeface="微软雅黑" pitchFamily="34" charset="-122"/>
                <a:ea typeface="微软雅黑" pitchFamily="34" charset="-122"/>
              </a:rPr>
              <a:t>文本后。</a:t>
            </a:r>
          </a:p>
        </p:txBody>
      </p:sp>
      <p:sp>
        <p:nvSpPr>
          <p:cNvPr id="25" name="TextBox 24"/>
          <p:cNvSpPr txBox="1"/>
          <p:nvPr/>
        </p:nvSpPr>
        <p:spPr>
          <a:xfrm>
            <a:off x="534795" y="3263684"/>
            <a:ext cx="2095658" cy="690083"/>
          </a:xfrm>
          <a:prstGeom prst="rect">
            <a:avLst/>
          </a:prstGeom>
          <a:noFill/>
        </p:spPr>
        <p:txBody>
          <a:bodyPr wrap="square" lIns="89430" tIns="44715" rIns="89430" bIns="44715" rtlCol="0">
            <a:spAutoFit/>
          </a:bodyPr>
          <a:lstStyle/>
          <a:p>
            <a:pPr defTabSz="1219017">
              <a:lnSpc>
                <a:spcPct val="130000"/>
              </a:lnSpc>
            </a:pPr>
            <a:r>
              <a:rPr lang="zh-CN" altLang="en-US" sz="1499" dirty="0">
                <a:solidFill>
                  <a:sysClr val="windowText" lastClr="000000"/>
                </a:solidFill>
                <a:latin typeface="微软雅黑" pitchFamily="34" charset="-122"/>
                <a:ea typeface="微软雅黑" pitchFamily="34" charset="-122"/>
              </a:rPr>
              <a:t>您的内容打在这里，或者通过复制您的文本后。</a:t>
            </a:r>
          </a:p>
        </p:txBody>
      </p:sp>
      <p:sp>
        <p:nvSpPr>
          <p:cNvPr id="26" name="TextBox 25"/>
          <p:cNvSpPr txBox="1"/>
          <p:nvPr/>
        </p:nvSpPr>
        <p:spPr>
          <a:xfrm>
            <a:off x="9686013" y="3263684"/>
            <a:ext cx="2095658" cy="690155"/>
          </a:xfrm>
          <a:prstGeom prst="rect">
            <a:avLst/>
          </a:prstGeom>
          <a:noFill/>
        </p:spPr>
        <p:txBody>
          <a:bodyPr wrap="square" lIns="89430" tIns="44715" rIns="89430" bIns="44715" rtlCol="0">
            <a:spAutoFit/>
          </a:bodyPr>
          <a:lstStyle/>
          <a:p>
            <a:pPr defTabSz="1219017">
              <a:lnSpc>
                <a:spcPct val="130000"/>
              </a:lnSpc>
            </a:pPr>
            <a:r>
              <a:rPr lang="zh-CN" altLang="en-US" sz="1499" dirty="0">
                <a:solidFill>
                  <a:sysClr val="windowText" lastClr="000000"/>
                </a:solidFill>
                <a:latin typeface="微软雅黑" pitchFamily="34" charset="-122"/>
                <a:ea typeface="微软雅黑" pitchFamily="34" charset="-122"/>
              </a:rPr>
              <a:t>您的内容打在这里，或者通过复制您的</a:t>
            </a:r>
            <a:r>
              <a:rPr lang="zh-CN" altLang="en-US" sz="1499">
                <a:solidFill>
                  <a:sysClr val="windowText" lastClr="000000"/>
                </a:solidFill>
                <a:latin typeface="微软雅黑" pitchFamily="34" charset="-122"/>
                <a:ea typeface="微软雅黑" pitchFamily="34" charset="-122"/>
              </a:rPr>
              <a:t>文本后。</a:t>
            </a:r>
          </a:p>
        </p:txBody>
      </p:sp>
      <p:sp>
        <p:nvSpPr>
          <p:cNvPr id="27" name="TextBox 26"/>
          <p:cNvSpPr txBox="1"/>
          <p:nvPr/>
        </p:nvSpPr>
        <p:spPr>
          <a:xfrm>
            <a:off x="9254651" y="4381559"/>
            <a:ext cx="2095658" cy="989973"/>
          </a:xfrm>
          <a:prstGeom prst="rect">
            <a:avLst/>
          </a:prstGeom>
          <a:noFill/>
        </p:spPr>
        <p:txBody>
          <a:bodyPr wrap="square" lIns="89430" tIns="44715" rIns="89430" bIns="44715" rtlCol="0">
            <a:spAutoFit/>
          </a:bodyPr>
          <a:lstStyle/>
          <a:p>
            <a:pPr defTabSz="1219017">
              <a:lnSpc>
                <a:spcPct val="130000"/>
              </a:lnSpc>
            </a:pPr>
            <a:r>
              <a:rPr lang="zh-CN" altLang="en-US" sz="1499" dirty="0">
                <a:solidFill>
                  <a:sysClr val="windowText" lastClr="000000"/>
                </a:solidFill>
                <a:latin typeface="微软雅黑" pitchFamily="34" charset="-122"/>
                <a:ea typeface="微软雅黑" pitchFamily="34" charset="-122"/>
              </a:rPr>
              <a:t>您的内容打在这里，或者通过复制您的</a:t>
            </a:r>
            <a:r>
              <a:rPr lang="zh-CN" altLang="en-US" sz="1499">
                <a:solidFill>
                  <a:sysClr val="windowText" lastClr="000000"/>
                </a:solidFill>
                <a:latin typeface="微软雅黑" pitchFamily="34" charset="-122"/>
                <a:ea typeface="微软雅黑" pitchFamily="34" charset="-122"/>
              </a:rPr>
              <a:t>文本后。</a:t>
            </a:r>
          </a:p>
        </p:txBody>
      </p:sp>
      <p:sp>
        <p:nvSpPr>
          <p:cNvPr id="28" name="TextBox 27"/>
          <p:cNvSpPr txBox="1"/>
          <p:nvPr/>
        </p:nvSpPr>
        <p:spPr>
          <a:xfrm>
            <a:off x="928072" y="4381559"/>
            <a:ext cx="2095658" cy="690155"/>
          </a:xfrm>
          <a:prstGeom prst="rect">
            <a:avLst/>
          </a:prstGeom>
          <a:noFill/>
        </p:spPr>
        <p:txBody>
          <a:bodyPr wrap="square" lIns="89430" tIns="44715" rIns="89430" bIns="44715" rtlCol="0">
            <a:spAutoFit/>
          </a:bodyPr>
          <a:lstStyle/>
          <a:p>
            <a:pPr defTabSz="1219017">
              <a:lnSpc>
                <a:spcPct val="130000"/>
              </a:lnSpc>
            </a:pPr>
            <a:r>
              <a:rPr lang="zh-CN" altLang="en-US" sz="1499" dirty="0">
                <a:solidFill>
                  <a:sysClr val="windowText" lastClr="000000"/>
                </a:solidFill>
                <a:latin typeface="微软雅黑" pitchFamily="34" charset="-122"/>
                <a:ea typeface="微软雅黑" pitchFamily="34" charset="-122"/>
              </a:rPr>
              <a:t>您的内容打在这里，或者通过复制您的</a:t>
            </a:r>
            <a:r>
              <a:rPr lang="zh-CN" altLang="en-US" sz="1499">
                <a:solidFill>
                  <a:sysClr val="windowText" lastClr="000000"/>
                </a:solidFill>
                <a:latin typeface="微软雅黑" pitchFamily="34" charset="-122"/>
                <a:ea typeface="微软雅黑" pitchFamily="34" charset="-122"/>
              </a:rPr>
              <a:t>文本后。</a:t>
            </a:r>
          </a:p>
        </p:txBody>
      </p:sp>
      <p:sp>
        <p:nvSpPr>
          <p:cNvPr id="30" name="文本框 2"/>
          <p:cNvSpPr txBox="1"/>
          <p:nvPr/>
        </p:nvSpPr>
        <p:spPr>
          <a:xfrm>
            <a:off x="170916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3876635072"/>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850"/>
                            </p:stCondLst>
                            <p:childTnLst>
                              <p:par>
                                <p:cTn id="13" presetID="49"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1850"/>
                            </p:stCondLst>
                            <p:childTnLst>
                              <p:par>
                                <p:cTn id="33" presetID="5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Scale>
                                      <p:cBhvr>
                                        <p:cTn id="4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8"/>
                                        </p:tgtEl>
                                        <p:attrNameLst>
                                          <p:attrName>ppt_x</p:attrName>
                                          <p:attrName>ppt_y</p:attrName>
                                        </p:attrNameLst>
                                      </p:cBhvr>
                                    </p:animMotion>
                                    <p:animEffect transition="in" filter="fade">
                                      <p:cBhvr>
                                        <p:cTn id="42" dur="1000"/>
                                        <p:tgtEl>
                                          <p:spTgt spid="18"/>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19"/>
                                        </p:tgtEl>
                                        <p:attrNameLst>
                                          <p:attrName>style.visibility</p:attrName>
                                        </p:attrNameLst>
                                      </p:cBhvr>
                                      <p:to>
                                        <p:strVal val="visible"/>
                                      </p:to>
                                    </p:set>
                                    <p:animScale>
                                      <p:cBhvr>
                                        <p:cTn id="5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9"/>
                                        </p:tgtEl>
                                        <p:attrNameLst>
                                          <p:attrName>ppt_x</p:attrName>
                                          <p:attrName>ppt_y</p:attrName>
                                        </p:attrNameLst>
                                      </p:cBhvr>
                                    </p:animMotion>
                                    <p:animEffect transition="in" filter="fade">
                                      <p:cBhvr>
                                        <p:cTn id="52" dur="1000"/>
                                        <p:tgtEl>
                                          <p:spTgt spid="19"/>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0"/>
                                        </p:tgtEl>
                                        <p:attrNameLst>
                                          <p:attrName>style.visibility</p:attrName>
                                        </p:attrNameLst>
                                      </p:cBhvr>
                                      <p:to>
                                        <p:strVal val="visible"/>
                                      </p:to>
                                    </p:set>
                                    <p:animScale>
                                      <p:cBhvr>
                                        <p:cTn id="6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0"/>
                                        </p:tgtEl>
                                        <p:attrNameLst>
                                          <p:attrName>ppt_x</p:attrName>
                                          <p:attrName>ppt_y</p:attrName>
                                        </p:attrNameLst>
                                      </p:cBhvr>
                                    </p:animMotion>
                                    <p:animEffect transition="in" filter="fade">
                                      <p:cBhvr>
                                        <p:cTn id="62" dur="1000"/>
                                        <p:tgtEl>
                                          <p:spTgt spid="20"/>
                                        </p:tgtEl>
                                      </p:cBhvr>
                                    </p:animEffect>
                                  </p:childTnLst>
                                </p:cTn>
                              </p:par>
                            </p:childTnLst>
                          </p:cTn>
                        </p:par>
                        <p:par>
                          <p:cTn id="63" fill="hold">
                            <p:stCondLst>
                              <p:cond delay="385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8"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p:tgtEl>
                                          <p:spTgt spid="9"/>
                                        </p:tgtEl>
                                        <p:attrNameLst>
                                          <p:attrName>ppt_x</p:attrName>
                                        </p:attrNameLst>
                                      </p:cBhvr>
                                      <p:tavLst>
                                        <p:tav tm="0">
                                          <p:val>
                                            <p:strVal val="#ppt_x-#ppt_w*1.125000"/>
                                          </p:val>
                                        </p:tav>
                                        <p:tav tm="100000">
                                          <p:val>
                                            <p:strVal val="#ppt_x"/>
                                          </p:val>
                                        </p:tav>
                                      </p:tavLst>
                                    </p:anim>
                                    <p:animEffect transition="in" filter="wipe(right)">
                                      <p:cBhvr>
                                        <p:cTn id="71" dur="500"/>
                                        <p:tgtEl>
                                          <p:spTgt spid="9"/>
                                        </p:tgtEl>
                                      </p:cBhvr>
                                    </p:animEffect>
                                  </p:childTnLst>
                                </p:cTn>
                              </p:par>
                              <p:par>
                                <p:cTn id="72" presetID="12" presetClass="entr" presetSubtype="8"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righ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childTnLst>
                          </p:cTn>
                        </p:par>
                        <p:par>
                          <p:cTn id="88" fill="hold">
                            <p:stCondLst>
                              <p:cond delay="43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500"/>
                                        <p:tgtEl>
                                          <p:spTgt spid="2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30"/>
          <p:cNvSpPr>
            <a:spLocks noChangeArrowheads="1"/>
          </p:cNvSpPr>
          <p:nvPr/>
        </p:nvSpPr>
        <p:spPr bwMode="auto">
          <a:xfrm>
            <a:off x="3893498" y="3769491"/>
            <a:ext cx="3352642" cy="46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9017" latinLnBrk="1">
              <a:buClr>
                <a:srgbClr val="FF0000"/>
              </a:buClr>
              <a:buSzPct val="70000"/>
            </a:pPr>
            <a:r>
              <a:rPr lang="en-US" altLang="zh-CN" sz="2399" b="1" dirty="0">
                <a:solidFill>
                  <a:srgbClr val="000000"/>
                </a:solidFill>
                <a:latin typeface="微软雅黑" pitchFamily="34" charset="-122"/>
                <a:ea typeface="微软雅黑" pitchFamily="34" charset="-122"/>
                <a:sym typeface="微软雅黑" pitchFamily="34" charset="-122"/>
              </a:rPr>
              <a:t>10 </a:t>
            </a:r>
            <a:r>
              <a:rPr lang="zh-CN" altLang="en-US" sz="1599" dirty="0">
                <a:solidFill>
                  <a:srgbClr val="000000"/>
                </a:solidFill>
                <a:latin typeface="微软雅黑" pitchFamily="34" charset="-122"/>
                <a:ea typeface="微软雅黑" pitchFamily="34" charset="-122"/>
                <a:sym typeface="微软雅黑" pitchFamily="34" charset="-122"/>
              </a:rPr>
              <a:t>条成绩，点击添加文本</a:t>
            </a:r>
            <a:endParaRPr lang="zh-CN" altLang="en-US" sz="2399" dirty="0">
              <a:solidFill>
                <a:prstClr val="black"/>
              </a:solidFill>
              <a:latin typeface="Calibri"/>
              <a:ea typeface="宋体" panose="02010600030101010101" pitchFamily="2" charset="-122"/>
            </a:endParaRPr>
          </a:p>
        </p:txBody>
      </p:sp>
      <p:sp>
        <p:nvSpPr>
          <p:cNvPr id="15" name="Freeform 7"/>
          <p:cNvSpPr>
            <a:spLocks noChangeArrowheads="1"/>
          </p:cNvSpPr>
          <p:nvPr/>
        </p:nvSpPr>
        <p:spPr bwMode="auto">
          <a:xfrm>
            <a:off x="938659" y="1269885"/>
            <a:ext cx="6481394" cy="4516045"/>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a:extLst/>
        </p:spPr>
        <p:txBody>
          <a:bodyPr anchor="ctr"/>
          <a:lstStyle/>
          <a:p>
            <a:pPr defTabSz="1219017"/>
            <a:endParaRPr lang="zh-CN" altLang="en-US" sz="2399">
              <a:solidFill>
                <a:prstClr val="black"/>
              </a:solidFill>
              <a:latin typeface="Calibri"/>
              <a:ea typeface="宋体" panose="02010600030101010101" pitchFamily="2" charset="-122"/>
            </a:endParaRPr>
          </a:p>
        </p:txBody>
      </p:sp>
      <p:sp>
        <p:nvSpPr>
          <p:cNvPr id="17" name="矩形 8"/>
          <p:cNvSpPr>
            <a:spLocks noChangeArrowheads="1"/>
          </p:cNvSpPr>
          <p:nvPr/>
        </p:nvSpPr>
        <p:spPr bwMode="auto">
          <a:xfrm>
            <a:off x="890797" y="4910780"/>
            <a:ext cx="1248410" cy="46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1219017"/>
            <a:r>
              <a:rPr lang="en-US" altLang="zh-CN" sz="2399" b="1" dirty="0">
                <a:solidFill>
                  <a:prstClr val="black">
                    <a:lumMod val="85000"/>
                    <a:lumOff val="15000"/>
                  </a:prstClr>
                </a:solidFill>
                <a:latin typeface="微软雅黑" pitchFamily="34" charset="-122"/>
                <a:ea typeface="微软雅黑" pitchFamily="34" charset="-122"/>
                <a:sym typeface="微软雅黑" pitchFamily="34" charset="-122"/>
              </a:rPr>
              <a:t>2001</a:t>
            </a:r>
            <a:r>
              <a:rPr lang="zh-CN" altLang="en-US" sz="2399" b="1" dirty="0">
                <a:solidFill>
                  <a:prstClr val="black">
                    <a:lumMod val="85000"/>
                    <a:lumOff val="15000"/>
                  </a:prstClr>
                </a:solidFill>
                <a:latin typeface="微软雅黑" pitchFamily="34" charset="-122"/>
                <a:ea typeface="微软雅黑" pitchFamily="34" charset="-122"/>
                <a:sym typeface="微软雅黑" pitchFamily="34" charset="-122"/>
              </a:rPr>
              <a:t>年</a:t>
            </a:r>
            <a:endParaRPr lang="zh-CN" altLang="en-US" sz="2399" b="1" dirty="0">
              <a:solidFill>
                <a:prstClr val="black">
                  <a:lumMod val="85000"/>
                  <a:lumOff val="15000"/>
                </a:prstClr>
              </a:solidFill>
              <a:latin typeface="Calibri"/>
              <a:ea typeface="微软雅黑" pitchFamily="34" charset="-122"/>
            </a:endParaRPr>
          </a:p>
        </p:txBody>
      </p:sp>
      <p:sp>
        <p:nvSpPr>
          <p:cNvPr id="20" name="矩形 9"/>
          <p:cNvSpPr>
            <a:spLocks noChangeArrowheads="1"/>
          </p:cNvSpPr>
          <p:nvPr/>
        </p:nvSpPr>
        <p:spPr bwMode="auto">
          <a:xfrm>
            <a:off x="2022265" y="3860823"/>
            <a:ext cx="1248410" cy="46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1219017" latinLnBrk="1">
              <a:buClr>
                <a:srgbClr val="FF0000"/>
              </a:buClr>
              <a:buSzPct val="70000"/>
            </a:pPr>
            <a:r>
              <a:rPr lang="en-US" altLang="zh-CN" sz="2399" b="1" dirty="0">
                <a:solidFill>
                  <a:prstClr val="black">
                    <a:lumMod val="85000"/>
                    <a:lumOff val="15000"/>
                  </a:prstClr>
                </a:solidFill>
                <a:latin typeface="微软雅黑" pitchFamily="34" charset="-122"/>
                <a:ea typeface="微软雅黑" pitchFamily="34" charset="-122"/>
                <a:sym typeface="微软雅黑" pitchFamily="34" charset="-122"/>
              </a:rPr>
              <a:t>2005</a:t>
            </a:r>
            <a:r>
              <a:rPr lang="zh-CN" altLang="en-US" sz="2399" b="1" dirty="0">
                <a:solidFill>
                  <a:prstClr val="black">
                    <a:lumMod val="85000"/>
                    <a:lumOff val="15000"/>
                  </a:prstClr>
                </a:solidFill>
                <a:latin typeface="微软雅黑" pitchFamily="34" charset="-122"/>
                <a:ea typeface="微软雅黑" pitchFamily="34" charset="-122"/>
                <a:sym typeface="微软雅黑" pitchFamily="34" charset="-122"/>
              </a:rPr>
              <a:t>年</a:t>
            </a:r>
          </a:p>
        </p:txBody>
      </p:sp>
      <p:sp>
        <p:nvSpPr>
          <p:cNvPr id="23" name="矩形 10"/>
          <p:cNvSpPr>
            <a:spLocks noChangeArrowheads="1"/>
          </p:cNvSpPr>
          <p:nvPr/>
        </p:nvSpPr>
        <p:spPr bwMode="auto">
          <a:xfrm>
            <a:off x="3292823" y="2781266"/>
            <a:ext cx="1248410" cy="46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1219017" latinLnBrk="1">
              <a:buClr>
                <a:srgbClr val="FF0000"/>
              </a:buClr>
              <a:buSzPct val="70000"/>
            </a:pPr>
            <a:r>
              <a:rPr lang="en-US" altLang="zh-CN" sz="2399" b="1" dirty="0">
                <a:solidFill>
                  <a:prstClr val="black">
                    <a:lumMod val="85000"/>
                    <a:lumOff val="15000"/>
                  </a:prstClr>
                </a:solidFill>
                <a:latin typeface="微软雅黑" pitchFamily="34" charset="-122"/>
                <a:ea typeface="微软雅黑" pitchFamily="34" charset="-122"/>
                <a:sym typeface="微软雅黑" pitchFamily="34" charset="-122"/>
              </a:rPr>
              <a:t>2012</a:t>
            </a:r>
            <a:r>
              <a:rPr lang="zh-CN" altLang="en-US" sz="2399" b="1" dirty="0">
                <a:solidFill>
                  <a:prstClr val="black">
                    <a:lumMod val="85000"/>
                    <a:lumOff val="15000"/>
                  </a:prstClr>
                </a:solidFill>
                <a:latin typeface="微软雅黑" pitchFamily="34" charset="-122"/>
                <a:ea typeface="微软雅黑" pitchFamily="34" charset="-122"/>
                <a:sym typeface="微软雅黑" pitchFamily="34" charset="-122"/>
              </a:rPr>
              <a:t>年</a:t>
            </a:r>
            <a:endParaRPr lang="zh-CN" altLang="en-US" sz="2399" b="1" dirty="0">
              <a:solidFill>
                <a:prstClr val="black">
                  <a:lumMod val="85000"/>
                  <a:lumOff val="15000"/>
                </a:prstClr>
              </a:solidFill>
              <a:latin typeface="Calibri"/>
              <a:ea typeface="宋体" panose="02010600030101010101" pitchFamily="2" charset="-122"/>
            </a:endParaRPr>
          </a:p>
        </p:txBody>
      </p:sp>
      <p:sp>
        <p:nvSpPr>
          <p:cNvPr id="26" name="矩形 11"/>
          <p:cNvSpPr>
            <a:spLocks noChangeArrowheads="1"/>
          </p:cNvSpPr>
          <p:nvPr/>
        </p:nvSpPr>
        <p:spPr bwMode="auto">
          <a:xfrm>
            <a:off x="4588292" y="1672106"/>
            <a:ext cx="1248410" cy="46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1219017" latinLnBrk="1">
              <a:buClr>
                <a:srgbClr val="FF0000"/>
              </a:buClr>
              <a:buSzPct val="70000"/>
            </a:pPr>
            <a:r>
              <a:rPr lang="en-US" altLang="zh-CN" sz="2399" b="1" dirty="0">
                <a:solidFill>
                  <a:prstClr val="black">
                    <a:lumMod val="85000"/>
                    <a:lumOff val="15000"/>
                  </a:prstClr>
                </a:solidFill>
                <a:latin typeface="微软雅黑" pitchFamily="34" charset="-122"/>
                <a:ea typeface="微软雅黑" pitchFamily="34" charset="-122"/>
                <a:sym typeface="微软雅黑" pitchFamily="34" charset="-122"/>
              </a:rPr>
              <a:t>2015</a:t>
            </a:r>
            <a:r>
              <a:rPr lang="zh-CN" altLang="en-US" sz="2399" b="1" dirty="0">
                <a:solidFill>
                  <a:prstClr val="black">
                    <a:lumMod val="85000"/>
                    <a:lumOff val="15000"/>
                  </a:prstClr>
                </a:solidFill>
                <a:latin typeface="微软雅黑" pitchFamily="34" charset="-122"/>
                <a:ea typeface="微软雅黑" pitchFamily="34" charset="-122"/>
                <a:sym typeface="微软雅黑" pitchFamily="34" charset="-122"/>
              </a:rPr>
              <a:t>年</a:t>
            </a:r>
          </a:p>
        </p:txBody>
      </p:sp>
      <p:sp>
        <p:nvSpPr>
          <p:cNvPr id="28" name="Text Box 30"/>
          <p:cNvSpPr>
            <a:spLocks noChangeArrowheads="1"/>
          </p:cNvSpPr>
          <p:nvPr/>
        </p:nvSpPr>
        <p:spPr bwMode="auto">
          <a:xfrm>
            <a:off x="5116997" y="2689932"/>
            <a:ext cx="2778266" cy="46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9017" latinLnBrk="1">
              <a:buClr>
                <a:srgbClr val="FF0000"/>
              </a:buClr>
              <a:buSzPct val="70000"/>
            </a:pPr>
            <a:r>
              <a:rPr lang="en-US" altLang="zh-CN" sz="2399" b="1" dirty="0">
                <a:solidFill>
                  <a:srgbClr val="000000"/>
                </a:solidFill>
                <a:latin typeface="微软雅黑" pitchFamily="34" charset="-122"/>
                <a:ea typeface="微软雅黑" pitchFamily="34" charset="-122"/>
                <a:sym typeface="微软雅黑" pitchFamily="34" charset="-122"/>
              </a:rPr>
              <a:t>10 </a:t>
            </a:r>
            <a:r>
              <a:rPr lang="zh-CN" altLang="en-US" sz="1599" dirty="0">
                <a:solidFill>
                  <a:srgbClr val="000000"/>
                </a:solidFill>
                <a:latin typeface="微软雅黑" pitchFamily="34" charset="-122"/>
                <a:ea typeface="微软雅黑" pitchFamily="34" charset="-122"/>
                <a:sym typeface="微软雅黑" pitchFamily="34" charset="-122"/>
              </a:rPr>
              <a:t>条成绩，点击添加文本</a:t>
            </a:r>
            <a:endParaRPr lang="zh-CN" altLang="en-US" sz="2399" dirty="0">
              <a:solidFill>
                <a:prstClr val="black"/>
              </a:solidFill>
              <a:latin typeface="Calibri"/>
              <a:ea typeface="宋体" panose="02010600030101010101" pitchFamily="2" charset="-122"/>
            </a:endParaRPr>
          </a:p>
        </p:txBody>
      </p:sp>
      <p:sp>
        <p:nvSpPr>
          <p:cNvPr id="29" name="Text Box 30"/>
          <p:cNvSpPr>
            <a:spLocks noChangeArrowheads="1"/>
          </p:cNvSpPr>
          <p:nvPr/>
        </p:nvSpPr>
        <p:spPr bwMode="auto">
          <a:xfrm>
            <a:off x="2669999" y="4843049"/>
            <a:ext cx="3351055" cy="46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9017" latinLnBrk="1">
              <a:buClr>
                <a:srgbClr val="FF0000"/>
              </a:buClr>
              <a:buSzPct val="70000"/>
            </a:pPr>
            <a:r>
              <a:rPr lang="en-US" altLang="zh-CN" sz="2399" b="1" dirty="0">
                <a:solidFill>
                  <a:srgbClr val="000000"/>
                </a:solidFill>
                <a:latin typeface="微软雅黑" pitchFamily="34" charset="-122"/>
                <a:ea typeface="微软雅黑" pitchFamily="34" charset="-122"/>
                <a:sym typeface="微软雅黑" pitchFamily="34" charset="-122"/>
              </a:rPr>
              <a:t>10 </a:t>
            </a:r>
            <a:r>
              <a:rPr lang="zh-CN" altLang="en-US" sz="1599" dirty="0">
                <a:solidFill>
                  <a:srgbClr val="000000"/>
                </a:solidFill>
                <a:latin typeface="微软雅黑" pitchFamily="34" charset="-122"/>
                <a:ea typeface="微软雅黑" pitchFamily="34" charset="-122"/>
                <a:sym typeface="微软雅黑" pitchFamily="34" charset="-122"/>
              </a:rPr>
              <a:t>条成绩，点击添加文本</a:t>
            </a:r>
            <a:endParaRPr lang="zh-CN" altLang="en-US" sz="2399" dirty="0">
              <a:solidFill>
                <a:prstClr val="black"/>
              </a:solidFill>
              <a:latin typeface="Calibri"/>
              <a:ea typeface="宋体" panose="02010600030101010101" pitchFamily="2" charset="-122"/>
            </a:endParaRPr>
          </a:p>
        </p:txBody>
      </p:sp>
      <p:sp>
        <p:nvSpPr>
          <p:cNvPr id="30" name="Text Box 30"/>
          <p:cNvSpPr>
            <a:spLocks noChangeArrowheads="1"/>
          </p:cNvSpPr>
          <p:nvPr/>
        </p:nvSpPr>
        <p:spPr bwMode="auto">
          <a:xfrm>
            <a:off x="870736" y="5856636"/>
            <a:ext cx="3351055" cy="46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9017" latinLnBrk="1">
              <a:buClr>
                <a:srgbClr val="FF0000"/>
              </a:buClr>
              <a:buSzPct val="70000"/>
            </a:pPr>
            <a:r>
              <a:rPr lang="en-US" altLang="zh-CN" sz="2399" b="1">
                <a:solidFill>
                  <a:srgbClr val="000000"/>
                </a:solidFill>
                <a:latin typeface="微软雅黑" pitchFamily="34" charset="-122"/>
                <a:ea typeface="微软雅黑" pitchFamily="34" charset="-122"/>
                <a:sym typeface="微软雅黑" pitchFamily="34" charset="-122"/>
              </a:rPr>
              <a:t>10 </a:t>
            </a:r>
            <a:r>
              <a:rPr lang="zh-CN" altLang="en-US" sz="1599">
                <a:solidFill>
                  <a:srgbClr val="000000"/>
                </a:solidFill>
                <a:latin typeface="微软雅黑" pitchFamily="34" charset="-122"/>
                <a:ea typeface="微软雅黑" pitchFamily="34" charset="-122"/>
                <a:sym typeface="微软雅黑" pitchFamily="34" charset="-122"/>
              </a:rPr>
              <a:t>条成绩，点击添加文本</a:t>
            </a:r>
            <a:endParaRPr lang="zh-CN" altLang="en-US" sz="2399">
              <a:solidFill>
                <a:prstClr val="black"/>
              </a:solidFill>
              <a:latin typeface="Calibri"/>
              <a:ea typeface="宋体" panose="02010600030101010101" pitchFamily="2" charset="-122"/>
            </a:endParaRPr>
          </a:p>
        </p:txBody>
      </p:sp>
      <p:sp>
        <p:nvSpPr>
          <p:cNvPr id="31" name="矩形 30"/>
          <p:cNvSpPr/>
          <p:nvPr/>
        </p:nvSpPr>
        <p:spPr>
          <a:xfrm>
            <a:off x="8327086" y="2277404"/>
            <a:ext cx="3022762" cy="3783681"/>
          </a:xfrm>
          <a:prstGeom prst="rect">
            <a:avLst/>
          </a:prstGeom>
        </p:spPr>
        <p:txBody>
          <a:bodyPr wrap="square">
            <a:spAutoFit/>
          </a:bodyPr>
          <a:lstStyle/>
          <a:p>
            <a:pPr defTabSz="1219017">
              <a:lnSpc>
                <a:spcPct val="150000"/>
              </a:lnSpc>
            </a:pPr>
            <a:r>
              <a:rPr lang="zh-CN" altLang="en-US" sz="15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599" dirty="0">
              <a:solidFill>
                <a:prstClr val="black">
                  <a:lumMod val="85000"/>
                  <a:lumOff val="15000"/>
                </a:prstClr>
              </a:solidFill>
              <a:latin typeface="微软雅黑" pitchFamily="34" charset="-122"/>
              <a:ea typeface="微软雅黑" pitchFamily="34" charset="-122"/>
            </a:endParaRPr>
          </a:p>
          <a:p>
            <a:pPr defTabSz="1219017">
              <a:lnSpc>
                <a:spcPct val="150000"/>
              </a:lnSpc>
            </a:pPr>
            <a:r>
              <a:rPr lang="zh-CN" altLang="en-US" sz="15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599" dirty="0">
              <a:solidFill>
                <a:prstClr val="black">
                  <a:lumMod val="85000"/>
                  <a:lumOff val="15000"/>
                </a:prstClr>
              </a:solidFill>
              <a:latin typeface="微软雅黑" pitchFamily="34" charset="-122"/>
              <a:ea typeface="微软雅黑" pitchFamily="34" charset="-122"/>
            </a:endParaRPr>
          </a:p>
          <a:p>
            <a:pPr defTabSz="1219017">
              <a:lnSpc>
                <a:spcPct val="150000"/>
              </a:lnSpc>
            </a:pPr>
            <a:r>
              <a:rPr lang="zh-CN" altLang="en-US" sz="15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a:p>
            <a:pPr defTabSz="1219017">
              <a:lnSpc>
                <a:spcPct val="150000"/>
              </a:lnSpc>
            </a:pP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p:txBody>
      </p:sp>
      <p:sp>
        <p:nvSpPr>
          <p:cNvPr id="16" name="文本框 2"/>
          <p:cNvSpPr txBox="1"/>
          <p:nvPr/>
        </p:nvSpPr>
        <p:spPr>
          <a:xfrm>
            <a:off x="1705799"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7752967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8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a:spLocks/>
          </p:cNvSpPr>
          <p:nvPr/>
        </p:nvSpPr>
        <p:spPr bwMode="gray">
          <a:xfrm flipV="1">
            <a:off x="2520365" y="3500970"/>
            <a:ext cx="1608514" cy="1875448"/>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43">
              <a:defRPr/>
            </a:pPr>
            <a:endParaRPr lang="zh-CN" altLang="en-US" sz="1799">
              <a:solidFill>
                <a:sysClr val="windowText" lastClr="000000"/>
              </a:solidFill>
              <a:latin typeface="Calibri"/>
              <a:ea typeface="宋体"/>
            </a:endParaRPr>
          </a:p>
        </p:txBody>
      </p:sp>
      <p:sp>
        <p:nvSpPr>
          <p:cNvPr id="212" name="箭头2"/>
          <p:cNvSpPr>
            <a:spLocks/>
          </p:cNvSpPr>
          <p:nvPr/>
        </p:nvSpPr>
        <p:spPr bwMode="gray">
          <a:xfrm rot="16200000">
            <a:off x="2944458" y="2809997"/>
            <a:ext cx="477589" cy="1911942"/>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43">
              <a:defRPr/>
            </a:pPr>
            <a:endParaRPr lang="zh-CN" altLang="en-US" sz="1799">
              <a:solidFill>
                <a:sysClr val="windowText" lastClr="000000"/>
              </a:solidFill>
              <a:latin typeface="Calibri"/>
              <a:ea typeface="宋体"/>
            </a:endParaRPr>
          </a:p>
        </p:txBody>
      </p:sp>
      <p:sp>
        <p:nvSpPr>
          <p:cNvPr id="213" name="箭头1"/>
          <p:cNvSpPr>
            <a:spLocks/>
          </p:cNvSpPr>
          <p:nvPr/>
        </p:nvSpPr>
        <p:spPr bwMode="gray">
          <a:xfrm>
            <a:off x="2510021" y="2057345"/>
            <a:ext cx="1608514" cy="1875448"/>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43">
              <a:defRPr/>
            </a:pPr>
            <a:endParaRPr lang="zh-CN" altLang="en-US" sz="1799">
              <a:solidFill>
                <a:sysClr val="windowText" lastClr="000000"/>
              </a:solidFill>
              <a:latin typeface="Calibri"/>
              <a:ea typeface="宋体"/>
            </a:endParaRPr>
          </a:p>
        </p:txBody>
      </p:sp>
      <p:sp>
        <p:nvSpPr>
          <p:cNvPr id="214" name="文本1"/>
          <p:cNvSpPr>
            <a:spLocks noChangeArrowheads="1"/>
          </p:cNvSpPr>
          <p:nvPr/>
        </p:nvSpPr>
        <p:spPr bwMode="gray">
          <a:xfrm>
            <a:off x="6887516" y="1701707"/>
            <a:ext cx="3379441" cy="1154998"/>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43" fontAlgn="base">
              <a:lnSpc>
                <a:spcPct val="120000"/>
              </a:lnSpc>
              <a:spcBef>
                <a:spcPct val="0"/>
              </a:spcBef>
              <a:spcAft>
                <a:spcPct val="0"/>
              </a:spcAft>
              <a:defRPr/>
            </a:pPr>
            <a:r>
              <a:rPr lang="zh-CN" altLang="en-US" sz="1599" dirty="0">
                <a:solidFill>
                  <a:srgbClr val="4D4D4D"/>
                </a:solidFill>
                <a:latin typeface="微软雅黑" pitchFamily="34" charset="-122"/>
                <a:ea typeface="微软雅黑" pitchFamily="34" charset="-122"/>
              </a:rPr>
              <a:t>    点击添加文字，点击添加文字</a:t>
            </a:r>
            <a:endParaRPr lang="zh-CN" altLang="zh-CN" sz="1599" dirty="0">
              <a:solidFill>
                <a:srgbClr val="4D4D4D"/>
              </a:solidFill>
              <a:latin typeface="微软雅黑" pitchFamily="34" charset="-122"/>
              <a:ea typeface="微软雅黑" pitchFamily="34" charset="-122"/>
            </a:endParaRPr>
          </a:p>
        </p:txBody>
      </p:sp>
      <p:sp>
        <p:nvSpPr>
          <p:cNvPr id="215" name="标题1"/>
          <p:cNvSpPr>
            <a:spLocks noChangeArrowheads="1"/>
          </p:cNvSpPr>
          <p:nvPr/>
        </p:nvSpPr>
        <p:spPr bwMode="gray">
          <a:xfrm>
            <a:off x="4229663" y="1701707"/>
            <a:ext cx="2657853" cy="1154998"/>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43" fontAlgn="base">
              <a:lnSpc>
                <a:spcPct val="120000"/>
              </a:lnSpc>
              <a:spcBef>
                <a:spcPct val="0"/>
              </a:spcBef>
              <a:spcAft>
                <a:spcPct val="0"/>
              </a:spcAft>
              <a:defRPr/>
            </a:pPr>
            <a:r>
              <a:rPr lang="zh-CN" altLang="en-US" sz="1799" b="1" dirty="0">
                <a:solidFill>
                  <a:sysClr val="window" lastClr="FFFFFF">
                    <a:lumMod val="95000"/>
                  </a:sysClr>
                </a:solidFill>
                <a:latin typeface="微软雅黑" pitchFamily="34" charset="-122"/>
                <a:ea typeface="微软雅黑" pitchFamily="34" charset="-122"/>
              </a:rPr>
              <a:t>        点击添加文本</a:t>
            </a:r>
            <a:endParaRPr lang="zh-CN" altLang="zh-CN" sz="1799" b="1" dirty="0">
              <a:solidFill>
                <a:sysClr val="window" lastClr="FFFFFF">
                  <a:lumMod val="95000"/>
                </a:sysClr>
              </a:solidFill>
              <a:latin typeface="微软雅黑" pitchFamily="34" charset="-122"/>
              <a:ea typeface="微软雅黑" pitchFamily="34" charset="-122"/>
            </a:endParaRPr>
          </a:p>
        </p:txBody>
      </p:sp>
      <p:sp>
        <p:nvSpPr>
          <p:cNvPr id="216" name="文本2"/>
          <p:cNvSpPr>
            <a:spLocks noChangeArrowheads="1"/>
          </p:cNvSpPr>
          <p:nvPr/>
        </p:nvSpPr>
        <p:spPr bwMode="gray">
          <a:xfrm>
            <a:off x="6887516" y="3137647"/>
            <a:ext cx="3379441" cy="1154998"/>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43" fontAlgn="base">
              <a:lnSpc>
                <a:spcPct val="120000"/>
              </a:lnSpc>
              <a:spcBef>
                <a:spcPct val="0"/>
              </a:spcBef>
              <a:spcAft>
                <a:spcPct val="0"/>
              </a:spcAft>
              <a:defRPr/>
            </a:pPr>
            <a:endParaRPr lang="en-US" altLang="zh-CN" sz="1599" dirty="0">
              <a:solidFill>
                <a:srgbClr val="4D4D4D"/>
              </a:solidFill>
              <a:latin typeface="微软雅黑" pitchFamily="34" charset="-122"/>
              <a:ea typeface="微软雅黑" pitchFamily="34" charset="-122"/>
            </a:endParaRPr>
          </a:p>
          <a:p>
            <a:pPr defTabSz="913943" fontAlgn="base">
              <a:lnSpc>
                <a:spcPct val="120000"/>
              </a:lnSpc>
              <a:spcBef>
                <a:spcPct val="0"/>
              </a:spcBef>
              <a:spcAft>
                <a:spcPct val="0"/>
              </a:spcAft>
              <a:defRPr/>
            </a:pPr>
            <a:r>
              <a:rPr lang="en-US" altLang="zh-CN" sz="1599" dirty="0">
                <a:solidFill>
                  <a:srgbClr val="4D4D4D"/>
                </a:solidFill>
                <a:latin typeface="微软雅黑" pitchFamily="34" charset="-122"/>
                <a:ea typeface="微软雅黑" pitchFamily="34" charset="-122"/>
              </a:rPr>
              <a:t>    </a:t>
            </a:r>
            <a:r>
              <a:rPr lang="zh-CN" altLang="en-US" sz="1599" dirty="0">
                <a:solidFill>
                  <a:srgbClr val="4D4D4D"/>
                </a:solidFill>
                <a:latin typeface="微软雅黑" pitchFamily="34" charset="-122"/>
                <a:ea typeface="微软雅黑" pitchFamily="34" charset="-122"/>
              </a:rPr>
              <a:t>点击添加文字，点击添加文字</a:t>
            </a:r>
            <a:endParaRPr lang="zh-CN" altLang="zh-CN" sz="1599" dirty="0">
              <a:solidFill>
                <a:srgbClr val="4D4D4D"/>
              </a:solidFill>
              <a:latin typeface="微软雅黑" pitchFamily="34" charset="-122"/>
              <a:ea typeface="微软雅黑" pitchFamily="34" charset="-122"/>
            </a:endParaRPr>
          </a:p>
          <a:p>
            <a:pPr defTabSz="913943" fontAlgn="base">
              <a:lnSpc>
                <a:spcPct val="120000"/>
              </a:lnSpc>
              <a:spcBef>
                <a:spcPct val="0"/>
              </a:spcBef>
              <a:spcAft>
                <a:spcPct val="0"/>
              </a:spcAft>
              <a:defRPr/>
            </a:pPr>
            <a:endParaRPr lang="zh-CN" altLang="zh-CN" sz="1599" dirty="0">
              <a:solidFill>
                <a:srgbClr val="4D4D4D"/>
              </a:solidFill>
              <a:latin typeface="微软雅黑" pitchFamily="34" charset="-122"/>
              <a:ea typeface="微软雅黑" pitchFamily="34" charset="-122"/>
            </a:endParaRPr>
          </a:p>
        </p:txBody>
      </p:sp>
      <p:sp>
        <p:nvSpPr>
          <p:cNvPr id="217" name="标题2"/>
          <p:cNvSpPr>
            <a:spLocks noChangeArrowheads="1"/>
          </p:cNvSpPr>
          <p:nvPr/>
        </p:nvSpPr>
        <p:spPr bwMode="gray">
          <a:xfrm>
            <a:off x="4242357" y="3137647"/>
            <a:ext cx="2645159" cy="1154998"/>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3943" fontAlgn="base">
              <a:lnSpc>
                <a:spcPct val="120000"/>
              </a:lnSpc>
              <a:spcBef>
                <a:spcPct val="0"/>
              </a:spcBef>
              <a:spcAft>
                <a:spcPct val="0"/>
              </a:spcAft>
              <a:defRPr/>
            </a:pPr>
            <a:r>
              <a:rPr lang="zh-CN" altLang="en-US" sz="1799" b="1" dirty="0">
                <a:solidFill>
                  <a:sysClr val="window" lastClr="FFFFFF">
                    <a:lumMod val="95000"/>
                  </a:sysClr>
                </a:solidFill>
                <a:latin typeface="微软雅黑" pitchFamily="34" charset="-122"/>
                <a:ea typeface="微软雅黑" pitchFamily="34" charset="-122"/>
              </a:rPr>
              <a:t>点击添加文本</a:t>
            </a:r>
            <a:endParaRPr lang="zh-CN" altLang="zh-CN" sz="1799" b="1" dirty="0">
              <a:solidFill>
                <a:sysClr val="window" lastClr="FFFFFF">
                  <a:lumMod val="95000"/>
                </a:sysClr>
              </a:solidFill>
              <a:latin typeface="微软雅黑" pitchFamily="34" charset="-122"/>
              <a:ea typeface="微软雅黑" pitchFamily="34" charset="-122"/>
            </a:endParaRPr>
          </a:p>
        </p:txBody>
      </p:sp>
      <p:sp>
        <p:nvSpPr>
          <p:cNvPr id="218" name="文本3"/>
          <p:cNvSpPr>
            <a:spLocks noChangeArrowheads="1"/>
          </p:cNvSpPr>
          <p:nvPr/>
        </p:nvSpPr>
        <p:spPr bwMode="ltGray">
          <a:xfrm>
            <a:off x="6887516" y="4587619"/>
            <a:ext cx="3382614" cy="1144438"/>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43" fontAlgn="base">
              <a:lnSpc>
                <a:spcPct val="120000"/>
              </a:lnSpc>
              <a:spcBef>
                <a:spcPct val="0"/>
              </a:spcBef>
              <a:spcAft>
                <a:spcPct val="0"/>
              </a:spcAft>
              <a:defRPr/>
            </a:pPr>
            <a:r>
              <a:rPr lang="zh-CN" altLang="en-US" sz="1599" dirty="0">
                <a:solidFill>
                  <a:srgbClr val="4D4D4D"/>
                </a:solidFill>
                <a:latin typeface="微软雅黑" pitchFamily="34" charset="-122"/>
                <a:ea typeface="微软雅黑" pitchFamily="34" charset="-122"/>
              </a:rPr>
              <a:t>    点击添加文字，点击添加文字</a:t>
            </a:r>
            <a:endParaRPr lang="zh-CN" altLang="zh-CN" sz="1599" dirty="0">
              <a:solidFill>
                <a:srgbClr val="4D4D4D"/>
              </a:solidFill>
              <a:latin typeface="微软雅黑" pitchFamily="34" charset="-122"/>
              <a:ea typeface="微软雅黑" pitchFamily="34" charset="-122"/>
            </a:endParaRPr>
          </a:p>
        </p:txBody>
      </p:sp>
      <p:sp>
        <p:nvSpPr>
          <p:cNvPr id="219" name="标题3"/>
          <p:cNvSpPr>
            <a:spLocks noChangeArrowheads="1"/>
          </p:cNvSpPr>
          <p:nvPr/>
        </p:nvSpPr>
        <p:spPr bwMode="gray">
          <a:xfrm>
            <a:off x="4223317" y="4578098"/>
            <a:ext cx="2664199" cy="1153958"/>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3943" fontAlgn="base">
              <a:lnSpc>
                <a:spcPct val="120000"/>
              </a:lnSpc>
              <a:spcBef>
                <a:spcPct val="0"/>
              </a:spcBef>
              <a:spcAft>
                <a:spcPct val="0"/>
              </a:spcAft>
              <a:defRPr/>
            </a:pPr>
            <a:r>
              <a:rPr lang="zh-CN" altLang="en-US" sz="1799" b="1" dirty="0">
                <a:solidFill>
                  <a:sysClr val="window" lastClr="FFFFFF">
                    <a:lumMod val="95000"/>
                  </a:sysClr>
                </a:solidFill>
                <a:latin typeface="微软雅黑" pitchFamily="34" charset="-122"/>
                <a:ea typeface="微软雅黑" pitchFamily="34" charset="-122"/>
              </a:rPr>
              <a:t>点击添加文本</a:t>
            </a:r>
            <a:endParaRPr lang="zh-CN" altLang="zh-CN" sz="1799" b="1" dirty="0">
              <a:solidFill>
                <a:sysClr val="window" lastClr="FFFFFF">
                  <a:lumMod val="95000"/>
                </a:sysClr>
              </a:solidFill>
              <a:latin typeface="微软雅黑" pitchFamily="34" charset="-122"/>
              <a:ea typeface="微软雅黑" pitchFamily="34" charset="-122"/>
            </a:endParaRPr>
          </a:p>
        </p:txBody>
      </p:sp>
      <p:sp>
        <p:nvSpPr>
          <p:cNvPr id="220" name="Oval 19"/>
          <p:cNvSpPr>
            <a:spLocks noChangeArrowheads="1"/>
          </p:cNvSpPr>
          <p:nvPr/>
        </p:nvSpPr>
        <p:spPr bwMode="auto">
          <a:xfrm>
            <a:off x="1993681" y="2997336"/>
            <a:ext cx="1439250" cy="1439250"/>
          </a:xfrm>
          <a:prstGeom prst="roundRect">
            <a:avLst/>
          </a:prstGeom>
          <a:solidFill>
            <a:schemeClr val="accent1"/>
          </a:solidFill>
          <a:ln w="3175" cap="flat" cmpd="sng" algn="ctr">
            <a:noFill/>
            <a:prstDash val="solid"/>
          </a:ln>
          <a:effectLst/>
        </p:spPr>
        <p:txBody>
          <a:bodyPr lIns="125934" rIns="125934" bIns="179906" anchor="ctr"/>
          <a:lstStyle/>
          <a:p>
            <a:pPr algn="ctr" defTabSz="1219017">
              <a:lnSpc>
                <a:spcPct val="120000"/>
              </a:lnSpc>
            </a:pPr>
            <a:r>
              <a:rPr lang="zh-CN" altLang="en-US" sz="1999" b="1" kern="0" dirty="0">
                <a:solidFill>
                  <a:srgbClr val="F9F9F9"/>
                </a:solidFill>
                <a:latin typeface="微软雅黑" pitchFamily="34" charset="-122"/>
                <a:ea typeface="微软雅黑" pitchFamily="34" charset="-122"/>
              </a:rPr>
              <a:t>添加内容</a:t>
            </a:r>
          </a:p>
        </p:txBody>
      </p:sp>
      <p:sp>
        <p:nvSpPr>
          <p:cNvPr id="14" name="文本框 2"/>
          <p:cNvSpPr txBox="1"/>
          <p:nvPr/>
        </p:nvSpPr>
        <p:spPr>
          <a:xfrm>
            <a:off x="168100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54498091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21" presetClass="entr" presetSubtype="1" fill="hold" grpId="0" nodeType="after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285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3564485" y="2094473"/>
            <a:ext cx="4744788" cy="525841"/>
          </a:xfrm>
          <a:prstGeom prst="rightArrow">
            <a:avLst>
              <a:gd name="adj1" fmla="val 50000"/>
              <a:gd name="adj2" fmla="val 50092"/>
            </a:avLst>
          </a:prstGeom>
          <a:solidFill>
            <a:schemeClr val="accent1"/>
          </a:solidFill>
          <a:ln>
            <a:noFill/>
          </a:ln>
          <a:effectLst/>
          <a:extLst/>
        </p:spPr>
        <p:txBody>
          <a:bodyPr lIns="128229" tIns="64113" rIns="128229" bIns="64113" anchor="ctr"/>
          <a:lstStyle/>
          <a:p>
            <a:pPr defTabSz="1219017">
              <a:lnSpc>
                <a:spcPct val="120000"/>
              </a:lnSpc>
              <a:defRPr/>
            </a:pPr>
            <a:endParaRPr lang="zh-CN" altLang="en-US" sz="2499" b="1" kern="0" dirty="0">
              <a:solidFill>
                <a:sysClr val="window" lastClr="FFFFFF"/>
              </a:solidFill>
              <a:latin typeface="微软雅黑" pitchFamily="34" charset="-122"/>
              <a:ea typeface="微软雅黑" pitchFamily="34" charset="-122"/>
            </a:endParaRPr>
          </a:p>
        </p:txBody>
      </p:sp>
      <p:sp>
        <p:nvSpPr>
          <p:cNvPr id="5" name="右箭头 4"/>
          <p:cNvSpPr>
            <a:spLocks noChangeArrowheads="1"/>
          </p:cNvSpPr>
          <p:nvPr/>
        </p:nvSpPr>
        <p:spPr bwMode="auto">
          <a:xfrm flipH="1">
            <a:off x="3739478" y="2883232"/>
            <a:ext cx="4913137" cy="523594"/>
          </a:xfrm>
          <a:prstGeom prst="rightArrow">
            <a:avLst>
              <a:gd name="adj1" fmla="val 50000"/>
              <a:gd name="adj2" fmla="val 50064"/>
            </a:avLst>
          </a:prstGeom>
          <a:solidFill>
            <a:schemeClr val="accent1"/>
          </a:solidFill>
          <a:ln>
            <a:noFill/>
          </a:ln>
          <a:effectLst/>
          <a:extLst/>
        </p:spPr>
        <p:txBody>
          <a:bodyPr lIns="128229" tIns="64113" rIns="128229" bIns="64113" anchor="ctr"/>
          <a:lstStyle/>
          <a:p>
            <a:pPr defTabSz="1219017">
              <a:lnSpc>
                <a:spcPct val="120000"/>
              </a:lnSpc>
              <a:defRPr/>
            </a:pPr>
            <a:endParaRPr lang="zh-CN" altLang="en-US" sz="2499" b="1" kern="0" dirty="0">
              <a:solidFill>
                <a:sysClr val="window" lastClr="FFFFFF"/>
              </a:solidFill>
              <a:latin typeface="微软雅黑" pitchFamily="34" charset="-122"/>
              <a:ea typeface="微软雅黑" pitchFamily="34" charset="-122"/>
            </a:endParaRPr>
          </a:p>
        </p:txBody>
      </p:sp>
      <p:sp>
        <p:nvSpPr>
          <p:cNvPr id="6" name="椭圆 5"/>
          <p:cNvSpPr>
            <a:spLocks noChangeArrowheads="1"/>
          </p:cNvSpPr>
          <p:nvPr/>
        </p:nvSpPr>
        <p:spPr bwMode="auto">
          <a:xfrm>
            <a:off x="1238606" y="1438296"/>
            <a:ext cx="2500872" cy="2537068"/>
          </a:xfrm>
          <a:prstGeom prst="ellipse">
            <a:avLst/>
          </a:prstGeom>
          <a:solidFill>
            <a:schemeClr val="accent1"/>
          </a:solidFill>
          <a:ln>
            <a:noFill/>
          </a:ln>
          <a:effectLst/>
          <a:extLst/>
        </p:spPr>
        <p:txBody>
          <a:bodyPr lIns="128229" tIns="64113" rIns="128229" bIns="64113" anchor="ctr"/>
          <a:lstStyle/>
          <a:p>
            <a:pPr defTabSz="1219017">
              <a:lnSpc>
                <a:spcPct val="120000"/>
              </a:lnSpc>
              <a:defRPr/>
            </a:pPr>
            <a:r>
              <a:rPr lang="zh-CN" altLang="en-US" sz="2499" kern="0" dirty="0">
                <a:solidFill>
                  <a:srgbClr val="FFFFFF"/>
                </a:solidFill>
                <a:latin typeface="微软雅黑" pitchFamily="34" charset="-122"/>
                <a:ea typeface="微软雅黑" pitchFamily="34" charset="-122"/>
              </a:rPr>
              <a:t>  添加内容</a:t>
            </a:r>
          </a:p>
        </p:txBody>
      </p:sp>
      <p:sp>
        <p:nvSpPr>
          <p:cNvPr id="7" name="椭圆 6"/>
          <p:cNvSpPr>
            <a:spLocks noChangeArrowheads="1"/>
          </p:cNvSpPr>
          <p:nvPr/>
        </p:nvSpPr>
        <p:spPr bwMode="auto">
          <a:xfrm>
            <a:off x="8393448" y="1438296"/>
            <a:ext cx="2503086" cy="2537068"/>
          </a:xfrm>
          <a:prstGeom prst="ellipse">
            <a:avLst/>
          </a:prstGeom>
          <a:solidFill>
            <a:schemeClr val="accent1"/>
          </a:solidFill>
          <a:ln>
            <a:noFill/>
          </a:ln>
          <a:effectLst/>
          <a:extLst/>
        </p:spPr>
        <p:txBody>
          <a:bodyPr lIns="128229" tIns="64113" rIns="128229" bIns="64113" anchor="ctr"/>
          <a:lstStyle/>
          <a:p>
            <a:pPr defTabSz="1219017">
              <a:lnSpc>
                <a:spcPct val="120000"/>
              </a:lnSpc>
              <a:defRPr/>
            </a:pPr>
            <a:r>
              <a:rPr lang="zh-CN" altLang="en-US" sz="2499" kern="0" dirty="0">
                <a:solidFill>
                  <a:srgbClr val="FFFFFF"/>
                </a:solidFill>
                <a:latin typeface="微软雅黑" pitchFamily="34" charset="-122"/>
                <a:ea typeface="微软雅黑" pitchFamily="34" charset="-122"/>
              </a:rPr>
              <a:t>  添加内容</a:t>
            </a:r>
          </a:p>
        </p:txBody>
      </p:sp>
      <p:sp>
        <p:nvSpPr>
          <p:cNvPr id="8" name="矩形 7"/>
          <p:cNvSpPr/>
          <p:nvPr/>
        </p:nvSpPr>
        <p:spPr>
          <a:xfrm>
            <a:off x="4902418" y="1921440"/>
            <a:ext cx="1982533" cy="1660668"/>
          </a:xfrm>
          <a:prstGeom prst="rect">
            <a:avLst/>
          </a:prstGeom>
          <a:gradFill>
            <a:gsLst>
              <a:gs pos="33000">
                <a:srgbClr val="F9F9F9"/>
              </a:gs>
              <a:gs pos="100000">
                <a:srgbClr val="D7D7D7"/>
              </a:gs>
            </a:gsLst>
            <a:lin ang="5400000" scaled="0"/>
          </a:gradFill>
          <a:ln w="3175" cap="flat" cmpd="sng" algn="ctr">
            <a:noFill/>
            <a:prstDash val="solid"/>
          </a:ln>
          <a:effectLst/>
        </p:spPr>
        <p:txBody>
          <a:bodyPr lIns="128229" tIns="64113" rIns="128229" bIns="64113" anchor="ctr"/>
          <a:lstStyle/>
          <a:p>
            <a:pPr defTabSz="1219017">
              <a:lnSpc>
                <a:spcPct val="120000"/>
              </a:lnSpc>
              <a:defRPr/>
            </a:pPr>
            <a:r>
              <a:rPr lang="zh-CN" altLang="en-US" sz="2399" kern="0" dirty="0">
                <a:solidFill>
                  <a:srgbClr val="414455"/>
                </a:solidFill>
                <a:latin typeface="微软雅黑" pitchFamily="34" charset="-122"/>
                <a:ea typeface="微软雅黑" pitchFamily="34" charset="-122"/>
              </a:rPr>
              <a:t>   添加内容</a:t>
            </a:r>
          </a:p>
        </p:txBody>
      </p:sp>
      <p:sp>
        <p:nvSpPr>
          <p:cNvPr id="9" name="下箭头 8"/>
          <p:cNvSpPr>
            <a:spLocks noChangeArrowheads="1"/>
          </p:cNvSpPr>
          <p:nvPr/>
        </p:nvSpPr>
        <p:spPr bwMode="auto">
          <a:xfrm>
            <a:off x="5450555" y="3715491"/>
            <a:ext cx="1123068" cy="786512"/>
          </a:xfrm>
          <a:prstGeom prst="downArrow">
            <a:avLst>
              <a:gd name="adj1" fmla="val 50000"/>
              <a:gd name="adj2" fmla="val 50000"/>
            </a:avLst>
          </a:prstGeom>
          <a:solidFill>
            <a:schemeClr val="accent1"/>
          </a:solidFill>
          <a:ln>
            <a:noFill/>
          </a:ln>
          <a:effectLst/>
          <a:extLst/>
        </p:spPr>
        <p:txBody>
          <a:bodyPr lIns="128229" tIns="64113" rIns="128229" bIns="64113" anchor="ctr"/>
          <a:lstStyle/>
          <a:p>
            <a:pPr defTabSz="1219017">
              <a:lnSpc>
                <a:spcPct val="120000"/>
              </a:lnSpc>
              <a:defRPr/>
            </a:pPr>
            <a:endParaRPr lang="zh-CN" altLang="en-US" sz="2499" b="1" kern="0" dirty="0">
              <a:solidFill>
                <a:sysClr val="window" lastClr="FFFFFF"/>
              </a:solidFill>
              <a:latin typeface="微软雅黑" pitchFamily="34" charset="-122"/>
              <a:ea typeface="微软雅黑" pitchFamily="34" charset="-122"/>
            </a:endParaRPr>
          </a:p>
        </p:txBody>
      </p:sp>
      <p:sp>
        <p:nvSpPr>
          <p:cNvPr id="10" name="TextBox 9"/>
          <p:cNvSpPr txBox="1"/>
          <p:nvPr/>
        </p:nvSpPr>
        <p:spPr bwMode="auto">
          <a:xfrm>
            <a:off x="1036989" y="4065248"/>
            <a:ext cx="3043837" cy="1089241"/>
          </a:xfrm>
          <a:prstGeom prst="rect">
            <a:avLst/>
          </a:prstGeom>
          <a:noFill/>
        </p:spPr>
        <p:txBody>
          <a:bodyPr wrap="square" lIns="128229" tIns="64113" rIns="128229" bIns="64113">
            <a:spAutoFit/>
          </a:bodyPr>
          <a:lstStyle/>
          <a:p>
            <a:pPr defTabSz="1219017">
              <a:lnSpc>
                <a:spcPct val="130000"/>
              </a:lnSpc>
            </a:pPr>
            <a:r>
              <a:rPr lang="zh-CN" altLang="en-US" sz="1599"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11" name="TextBox 10"/>
          <p:cNvSpPr txBox="1"/>
          <p:nvPr/>
        </p:nvSpPr>
        <p:spPr bwMode="auto">
          <a:xfrm>
            <a:off x="8269359" y="4097840"/>
            <a:ext cx="2961113" cy="1089241"/>
          </a:xfrm>
          <a:prstGeom prst="rect">
            <a:avLst/>
          </a:prstGeom>
          <a:noFill/>
        </p:spPr>
        <p:txBody>
          <a:bodyPr wrap="square" lIns="128229" tIns="64113" rIns="128229" bIns="64113">
            <a:spAutoFit/>
          </a:bodyPr>
          <a:lstStyle/>
          <a:p>
            <a:pPr defTabSz="1219017">
              <a:lnSpc>
                <a:spcPct val="130000"/>
              </a:lnSpc>
            </a:pPr>
            <a:r>
              <a:rPr lang="zh-CN" altLang="en-US" sz="1599"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9"/>
          <p:cNvSpPr txBox="1">
            <a:spLocks noChangeArrowheads="1"/>
          </p:cNvSpPr>
          <p:nvPr/>
        </p:nvSpPr>
        <p:spPr bwMode="auto">
          <a:xfrm>
            <a:off x="5329110" y="4450787"/>
            <a:ext cx="1570520" cy="904671"/>
          </a:xfrm>
          <a:prstGeom prst="rect">
            <a:avLst/>
          </a:prstGeom>
          <a:noFill/>
          <a:ln>
            <a:noFill/>
          </a:ln>
          <a:extLst/>
        </p:spPr>
        <p:txBody>
          <a:bodyPr lIns="128229" tIns="64113" rIns="128229" bIns="6411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1219017" eaLnBrk="1" hangingPunct="1">
              <a:lnSpc>
                <a:spcPct val="120000"/>
              </a:lnSpc>
              <a:defRPr/>
            </a:pPr>
            <a:r>
              <a:rPr lang="zh-CN" altLang="en-US" sz="2099" kern="0" dirty="0">
                <a:solidFill>
                  <a:srgbClr val="4D4D4D"/>
                </a:solidFill>
                <a:latin typeface="微软雅黑" pitchFamily="34" charset="-122"/>
                <a:ea typeface="微软雅黑" pitchFamily="34" charset="-122"/>
              </a:rPr>
              <a:t>单击此处添加标题</a:t>
            </a:r>
          </a:p>
        </p:txBody>
      </p:sp>
      <p:sp>
        <p:nvSpPr>
          <p:cNvPr id="14" name="文本框 2"/>
          <p:cNvSpPr txBox="1"/>
          <p:nvPr/>
        </p:nvSpPr>
        <p:spPr>
          <a:xfrm>
            <a:off x="1705799"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64294595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13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8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23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33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83625" y="1782662"/>
            <a:ext cx="8309325" cy="4025411"/>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5" name="椭圆 4"/>
          <p:cNvSpPr/>
          <p:nvPr/>
        </p:nvSpPr>
        <p:spPr>
          <a:xfrm>
            <a:off x="1134861" y="2983224"/>
            <a:ext cx="1617780" cy="162428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r>
              <a:rPr lang="zh-CN" altLang="en-US" sz="1999">
                <a:solidFill>
                  <a:prstClr val="white"/>
                </a:solidFill>
                <a:latin typeface="微软雅黑" pitchFamily="34" charset="-122"/>
                <a:ea typeface="微软雅黑" pitchFamily="34" charset="-122"/>
              </a:rPr>
              <a:t>点击添加文本</a:t>
            </a:r>
          </a:p>
        </p:txBody>
      </p:sp>
      <p:sp>
        <p:nvSpPr>
          <p:cNvPr id="6" name="椭圆 5"/>
          <p:cNvSpPr/>
          <p:nvPr/>
        </p:nvSpPr>
        <p:spPr>
          <a:xfrm>
            <a:off x="9444186" y="2983224"/>
            <a:ext cx="1617780" cy="162428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r>
              <a:rPr lang="zh-CN" altLang="en-US" sz="1999">
                <a:solidFill>
                  <a:prstClr val="white"/>
                </a:solidFill>
                <a:latin typeface="微软雅黑" pitchFamily="34" charset="-122"/>
                <a:ea typeface="微软雅黑" pitchFamily="34" charset="-122"/>
              </a:rPr>
              <a:t>点击添加文本</a:t>
            </a:r>
          </a:p>
        </p:txBody>
      </p:sp>
      <p:sp>
        <p:nvSpPr>
          <p:cNvPr id="7" name="矩形 6"/>
          <p:cNvSpPr/>
          <p:nvPr/>
        </p:nvSpPr>
        <p:spPr>
          <a:xfrm>
            <a:off x="5345358" y="2974110"/>
            <a:ext cx="1822112" cy="418492"/>
          </a:xfrm>
          <a:prstGeom prst="rect">
            <a:avLst/>
          </a:prstGeom>
        </p:spPr>
        <p:txBody>
          <a:bodyPr wrap="none" lIns="89430" tIns="44715" rIns="89430" bIns="44715">
            <a:spAutoFit/>
          </a:bodyPr>
          <a:lstStyle/>
          <a:p>
            <a:pPr defTabSz="1219017"/>
            <a:r>
              <a:rPr lang="zh-CN" altLang="en-US" sz="2099">
                <a:solidFill>
                  <a:srgbClr val="666666"/>
                </a:solidFill>
                <a:latin typeface="微软雅黑" panose="020B0503020204020204" pitchFamily="34" charset="-122"/>
                <a:ea typeface="微软雅黑" panose="020B0503020204020204" pitchFamily="34" charset="-122"/>
              </a:rPr>
              <a:t>点击添加标题</a:t>
            </a:r>
            <a:endParaRPr lang="zh-CN" altLang="en-US" sz="2099">
              <a:solidFill>
                <a:prstClr val="black"/>
              </a:solidFill>
              <a:latin typeface="Calibri"/>
              <a:ea typeface="宋体" panose="02010600030101010101" pitchFamily="2" charset="-122"/>
            </a:endParaRPr>
          </a:p>
        </p:txBody>
      </p:sp>
      <p:sp>
        <p:nvSpPr>
          <p:cNvPr id="8" name="矩形 7"/>
          <p:cNvSpPr/>
          <p:nvPr/>
        </p:nvSpPr>
        <p:spPr>
          <a:xfrm>
            <a:off x="5345358" y="4254407"/>
            <a:ext cx="1822112" cy="418492"/>
          </a:xfrm>
          <a:prstGeom prst="rect">
            <a:avLst/>
          </a:prstGeom>
        </p:spPr>
        <p:txBody>
          <a:bodyPr wrap="none" lIns="89430" tIns="44715" rIns="89430" bIns="44715">
            <a:spAutoFit/>
          </a:bodyPr>
          <a:lstStyle/>
          <a:p>
            <a:pPr defTabSz="1219017"/>
            <a:r>
              <a:rPr lang="zh-CN" altLang="en-US" sz="2099">
                <a:solidFill>
                  <a:srgbClr val="666666"/>
                </a:solidFill>
                <a:latin typeface="微软雅黑" panose="020B0503020204020204" pitchFamily="34" charset="-122"/>
                <a:ea typeface="微软雅黑" panose="020B0503020204020204" pitchFamily="34" charset="-122"/>
              </a:rPr>
              <a:t>点击添加标题</a:t>
            </a:r>
            <a:endParaRPr lang="zh-CN" altLang="en-US" sz="2099">
              <a:solidFill>
                <a:prstClr val="black"/>
              </a:solidFill>
              <a:latin typeface="Calibri"/>
              <a:ea typeface="宋体" panose="02010600030101010101" pitchFamily="2" charset="-122"/>
            </a:endParaRPr>
          </a:p>
        </p:txBody>
      </p:sp>
      <p:sp>
        <p:nvSpPr>
          <p:cNvPr id="9" name="上箭头 8"/>
          <p:cNvSpPr/>
          <p:nvPr/>
        </p:nvSpPr>
        <p:spPr>
          <a:xfrm>
            <a:off x="5399735" y="2166524"/>
            <a:ext cx="1477104" cy="706213"/>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10" name="上箭头 9"/>
          <p:cNvSpPr/>
          <p:nvPr/>
        </p:nvSpPr>
        <p:spPr>
          <a:xfrm flipV="1">
            <a:off x="5399735" y="4748755"/>
            <a:ext cx="1477104" cy="706213"/>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11" name="矩形 10"/>
          <p:cNvSpPr/>
          <p:nvPr/>
        </p:nvSpPr>
        <p:spPr>
          <a:xfrm>
            <a:off x="3861165" y="5596211"/>
            <a:ext cx="4431311" cy="4237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r>
              <a:rPr lang="zh-CN" altLang="en-US" sz="2099">
                <a:solidFill>
                  <a:prstClr val="white"/>
                </a:solidFill>
                <a:latin typeface="微软雅黑" pitchFamily="34" charset="-122"/>
                <a:ea typeface="微软雅黑" pitchFamily="34" charset="-122"/>
              </a:rPr>
              <a:t>点击添加文本</a:t>
            </a:r>
          </a:p>
        </p:txBody>
      </p:sp>
      <p:sp>
        <p:nvSpPr>
          <p:cNvPr id="12" name="矩形 11"/>
          <p:cNvSpPr/>
          <p:nvPr/>
        </p:nvSpPr>
        <p:spPr>
          <a:xfrm>
            <a:off x="3861165" y="1570798"/>
            <a:ext cx="4431311" cy="4237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r>
              <a:rPr lang="zh-CN" altLang="en-US" sz="2099" dirty="0">
                <a:solidFill>
                  <a:prstClr val="white"/>
                </a:solidFill>
                <a:latin typeface="微软雅黑" pitchFamily="34" charset="-122"/>
                <a:ea typeface="微软雅黑" pitchFamily="34" charset="-122"/>
              </a:rPr>
              <a:t>点击添加文本</a:t>
            </a:r>
          </a:p>
        </p:txBody>
      </p:sp>
      <p:sp>
        <p:nvSpPr>
          <p:cNvPr id="13" name="五边形 2"/>
          <p:cNvSpPr/>
          <p:nvPr/>
        </p:nvSpPr>
        <p:spPr>
          <a:xfrm>
            <a:off x="3245628" y="3848335"/>
            <a:ext cx="5785322" cy="31779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14" name="五边形 2"/>
          <p:cNvSpPr/>
          <p:nvPr/>
        </p:nvSpPr>
        <p:spPr>
          <a:xfrm flipH="1">
            <a:off x="3245628" y="3424607"/>
            <a:ext cx="5785322" cy="31779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16" name="文本框 2"/>
          <p:cNvSpPr txBox="1"/>
          <p:nvPr/>
        </p:nvSpPr>
        <p:spPr>
          <a:xfrm>
            <a:off x="172920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318485562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8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8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33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8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5657560" y="1125943"/>
            <a:ext cx="1275706" cy="1294230"/>
          </a:xfrm>
          <a:prstGeom prst="ellipse">
            <a:avLst/>
          </a:prstGeom>
          <a:solidFill>
            <a:schemeClr val="bg1">
              <a:lumMod val="65000"/>
            </a:schemeClr>
          </a:solidFill>
          <a:ln w="12700">
            <a:noFill/>
            <a:round/>
            <a:headEnd/>
            <a:tailEnd/>
          </a:ln>
          <a:effectLst/>
        </p:spPr>
        <p:txBody>
          <a:bodyPr wrap="none" lIns="96198" tIns="48100" rIns="96198" bIns="48100" anchor="ctr"/>
          <a:lstStyle/>
          <a:p>
            <a:pPr defTabSz="1219017"/>
            <a:endParaRPr lang="ko-KR" altLang="en-US" sz="2399">
              <a:solidFill>
                <a:srgbClr val="000000"/>
              </a:solidFill>
              <a:latin typeface="굴림" pitchFamily="34" charset="-127"/>
              <a:ea typeface="굴림" pitchFamily="34" charset="-127"/>
            </a:endParaRPr>
          </a:p>
        </p:txBody>
      </p:sp>
      <p:sp>
        <p:nvSpPr>
          <p:cNvPr id="5" name="Oval 4"/>
          <p:cNvSpPr>
            <a:spLocks noChangeArrowheads="1"/>
          </p:cNvSpPr>
          <p:nvPr/>
        </p:nvSpPr>
        <p:spPr bwMode="auto">
          <a:xfrm>
            <a:off x="5648699" y="1142968"/>
            <a:ext cx="1275706" cy="1294230"/>
          </a:xfrm>
          <a:prstGeom prst="ellipse">
            <a:avLst/>
          </a:prstGeom>
          <a:solidFill>
            <a:schemeClr val="accent1"/>
          </a:solidFill>
          <a:ln w="12700">
            <a:noFill/>
            <a:round/>
            <a:headEnd/>
            <a:tailEnd/>
          </a:ln>
        </p:spPr>
        <p:txBody>
          <a:bodyPr wrap="none" lIns="96198" tIns="48100" rIns="96198" bIns="48100" anchor="ctr"/>
          <a:lstStyle/>
          <a:p>
            <a:pPr defTabSz="1219017"/>
            <a:endParaRPr lang="ko-KR" altLang="en-US" sz="2399">
              <a:solidFill>
                <a:srgbClr val="000000"/>
              </a:solidFill>
              <a:latin typeface="굴림" pitchFamily="34" charset="-127"/>
              <a:ea typeface="굴림" pitchFamily="34" charset="-127"/>
            </a:endParaRPr>
          </a:p>
        </p:txBody>
      </p:sp>
      <p:sp>
        <p:nvSpPr>
          <p:cNvPr id="6" name="Oval 4"/>
          <p:cNvSpPr>
            <a:spLocks noChangeArrowheads="1"/>
          </p:cNvSpPr>
          <p:nvPr/>
        </p:nvSpPr>
        <p:spPr bwMode="auto">
          <a:xfrm>
            <a:off x="4238850" y="1711047"/>
            <a:ext cx="1745321" cy="1770667"/>
          </a:xfrm>
          <a:prstGeom prst="ellipse">
            <a:avLst/>
          </a:prstGeom>
          <a:solidFill>
            <a:schemeClr val="bg1">
              <a:lumMod val="65000"/>
            </a:schemeClr>
          </a:solidFill>
          <a:ln w="12700">
            <a:noFill/>
            <a:round/>
            <a:headEnd/>
            <a:tailEnd/>
          </a:ln>
          <a:effectLst/>
        </p:spPr>
        <p:txBody>
          <a:bodyPr wrap="none" lIns="96198" tIns="48100" rIns="96198" bIns="48100" anchor="ctr"/>
          <a:lstStyle/>
          <a:p>
            <a:pPr defTabSz="1219017"/>
            <a:endParaRPr lang="ko-KR" altLang="en-US" sz="2399">
              <a:solidFill>
                <a:srgbClr val="000000"/>
              </a:solidFill>
              <a:latin typeface="굴림" pitchFamily="34" charset="-127"/>
              <a:ea typeface="굴림" pitchFamily="34" charset="-127"/>
            </a:endParaRPr>
          </a:p>
        </p:txBody>
      </p:sp>
      <p:sp>
        <p:nvSpPr>
          <p:cNvPr id="7" name="Oval 4"/>
          <p:cNvSpPr>
            <a:spLocks noChangeArrowheads="1"/>
          </p:cNvSpPr>
          <p:nvPr/>
        </p:nvSpPr>
        <p:spPr bwMode="auto">
          <a:xfrm>
            <a:off x="4238850" y="2239772"/>
            <a:ext cx="1745321" cy="1241943"/>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1"/>
          </a:solidFill>
          <a:ln w="12700">
            <a:noFill/>
            <a:round/>
            <a:headEnd/>
            <a:tailEnd/>
          </a:ln>
        </p:spPr>
        <p:txBody>
          <a:bodyPr wrap="none" lIns="96198" tIns="48100" rIns="96198" bIns="48100" anchor="ctr"/>
          <a:lstStyle/>
          <a:p>
            <a:pPr defTabSz="1219017"/>
            <a:endParaRPr lang="ko-KR" altLang="en-US" sz="2399">
              <a:solidFill>
                <a:srgbClr val="000000"/>
              </a:solidFill>
              <a:latin typeface="굴림" pitchFamily="34" charset="-127"/>
              <a:ea typeface="굴림" pitchFamily="34" charset="-127"/>
            </a:endParaRPr>
          </a:p>
        </p:txBody>
      </p:sp>
      <p:sp>
        <p:nvSpPr>
          <p:cNvPr id="8" name="Oval 4"/>
          <p:cNvSpPr>
            <a:spLocks noChangeArrowheads="1"/>
          </p:cNvSpPr>
          <p:nvPr/>
        </p:nvSpPr>
        <p:spPr bwMode="auto">
          <a:xfrm>
            <a:off x="2592502" y="2524300"/>
            <a:ext cx="2151079" cy="2182601"/>
          </a:xfrm>
          <a:prstGeom prst="ellipse">
            <a:avLst/>
          </a:prstGeom>
          <a:solidFill>
            <a:schemeClr val="bg1">
              <a:lumMod val="65000"/>
            </a:schemeClr>
          </a:solidFill>
          <a:ln w="12700">
            <a:noFill/>
            <a:round/>
            <a:headEnd/>
            <a:tailEnd/>
          </a:ln>
          <a:effectLst/>
        </p:spPr>
        <p:txBody>
          <a:bodyPr wrap="none" lIns="96198" tIns="48100" rIns="96198" bIns="48100" anchor="ctr"/>
          <a:lstStyle/>
          <a:p>
            <a:pPr defTabSz="1219017"/>
            <a:endParaRPr lang="ko-KR" altLang="en-US" sz="2399">
              <a:solidFill>
                <a:srgbClr val="000000"/>
              </a:solidFill>
              <a:latin typeface="굴림" pitchFamily="34" charset="-127"/>
              <a:ea typeface="굴림" pitchFamily="34" charset="-127"/>
            </a:endParaRPr>
          </a:p>
        </p:txBody>
      </p:sp>
      <p:sp>
        <p:nvSpPr>
          <p:cNvPr id="9" name="Oval 4"/>
          <p:cNvSpPr>
            <a:spLocks noChangeArrowheads="1"/>
          </p:cNvSpPr>
          <p:nvPr/>
        </p:nvSpPr>
        <p:spPr bwMode="auto">
          <a:xfrm>
            <a:off x="2592502" y="3597280"/>
            <a:ext cx="2151079" cy="1109623"/>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1"/>
          </a:solidFill>
          <a:ln w="12700">
            <a:noFill/>
            <a:round/>
            <a:headEnd/>
            <a:tailEnd/>
          </a:ln>
        </p:spPr>
        <p:txBody>
          <a:bodyPr wrap="none" lIns="96198" tIns="48100" rIns="96198" bIns="48100" anchor="ctr"/>
          <a:lstStyle/>
          <a:p>
            <a:pPr defTabSz="1219017"/>
            <a:endParaRPr lang="ko-KR" altLang="en-US" sz="2399">
              <a:solidFill>
                <a:srgbClr val="000000"/>
              </a:solidFill>
              <a:latin typeface="굴림" pitchFamily="34" charset="-127"/>
              <a:ea typeface="굴림" pitchFamily="34" charset="-127"/>
            </a:endParaRPr>
          </a:p>
        </p:txBody>
      </p:sp>
      <p:sp>
        <p:nvSpPr>
          <p:cNvPr id="10" name="Oval 4"/>
          <p:cNvSpPr>
            <a:spLocks noChangeArrowheads="1"/>
          </p:cNvSpPr>
          <p:nvPr/>
        </p:nvSpPr>
        <p:spPr bwMode="auto">
          <a:xfrm>
            <a:off x="648510" y="3568915"/>
            <a:ext cx="2640215" cy="2678907"/>
          </a:xfrm>
          <a:prstGeom prst="ellipse">
            <a:avLst/>
          </a:prstGeom>
          <a:solidFill>
            <a:schemeClr val="bg1">
              <a:lumMod val="65000"/>
            </a:schemeClr>
          </a:solidFill>
          <a:ln w="12700">
            <a:noFill/>
            <a:round/>
            <a:headEnd/>
            <a:tailEnd/>
          </a:ln>
          <a:effectLst/>
        </p:spPr>
        <p:txBody>
          <a:bodyPr wrap="none" lIns="96198" tIns="48100" rIns="96198" bIns="48100" anchor="ctr"/>
          <a:lstStyle/>
          <a:p>
            <a:pPr defTabSz="1219017"/>
            <a:endParaRPr lang="ko-KR" altLang="en-US" sz="2399">
              <a:solidFill>
                <a:srgbClr val="000000"/>
              </a:solidFill>
              <a:latin typeface="굴림" pitchFamily="34" charset="-127"/>
              <a:ea typeface="굴림" pitchFamily="34" charset="-127"/>
            </a:endParaRPr>
          </a:p>
        </p:txBody>
      </p:sp>
      <p:sp>
        <p:nvSpPr>
          <p:cNvPr id="11" name="Oval 4"/>
          <p:cNvSpPr>
            <a:spLocks noChangeArrowheads="1"/>
          </p:cNvSpPr>
          <p:nvPr/>
        </p:nvSpPr>
        <p:spPr bwMode="auto">
          <a:xfrm>
            <a:off x="875981" y="5660003"/>
            <a:ext cx="2185276" cy="587817"/>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1"/>
          </a:solidFill>
          <a:ln w="12700">
            <a:noFill/>
            <a:round/>
            <a:headEnd/>
            <a:tailEnd/>
          </a:ln>
        </p:spPr>
        <p:txBody>
          <a:bodyPr wrap="none" lIns="96198" tIns="48100" rIns="96198" bIns="48100" anchor="ctr"/>
          <a:lstStyle/>
          <a:p>
            <a:pPr defTabSz="1219017"/>
            <a:endParaRPr lang="ko-KR" altLang="en-US" sz="2399">
              <a:solidFill>
                <a:srgbClr val="000000"/>
              </a:solidFill>
              <a:latin typeface="굴림" pitchFamily="34" charset="-127"/>
              <a:ea typeface="굴림" pitchFamily="34" charset="-127"/>
            </a:endParaRPr>
          </a:p>
        </p:txBody>
      </p:sp>
      <p:sp>
        <p:nvSpPr>
          <p:cNvPr id="12" name="TextBox 11"/>
          <p:cNvSpPr txBox="1"/>
          <p:nvPr/>
        </p:nvSpPr>
        <p:spPr>
          <a:xfrm>
            <a:off x="1120333" y="4636776"/>
            <a:ext cx="1681087" cy="543183"/>
          </a:xfrm>
          <a:prstGeom prst="rect">
            <a:avLst/>
          </a:prstGeom>
          <a:noFill/>
        </p:spPr>
        <p:txBody>
          <a:bodyPr wrap="none" lIns="96198" tIns="48100" rIns="96198" bIns="48100" rtlCol="0" anchor="ctr">
            <a:spAutoFit/>
          </a:bodyPr>
          <a:lstStyle/>
          <a:p>
            <a:pPr defTabSz="1219017"/>
            <a:r>
              <a:rPr lang="zh-CN" altLang="en-US" sz="2899" dirty="0">
                <a:solidFill>
                  <a:prstClr val="white"/>
                </a:solidFill>
                <a:latin typeface="微软雅黑" pitchFamily="34" charset="-122"/>
                <a:ea typeface="微软雅黑" pitchFamily="34" charset="-122"/>
              </a:rPr>
              <a:t>添加文字</a:t>
            </a:r>
          </a:p>
        </p:txBody>
      </p:sp>
      <p:sp>
        <p:nvSpPr>
          <p:cNvPr id="13" name="TextBox 12"/>
          <p:cNvSpPr txBox="1"/>
          <p:nvPr/>
        </p:nvSpPr>
        <p:spPr>
          <a:xfrm>
            <a:off x="2935789" y="2963057"/>
            <a:ext cx="1476009" cy="481660"/>
          </a:xfrm>
          <a:prstGeom prst="rect">
            <a:avLst/>
          </a:prstGeom>
          <a:noFill/>
        </p:spPr>
        <p:txBody>
          <a:bodyPr wrap="none" lIns="96198" tIns="48100" rIns="96198" bIns="48100" rtlCol="0" anchor="ctr">
            <a:spAutoFit/>
          </a:bodyPr>
          <a:lstStyle/>
          <a:p>
            <a:pPr defTabSz="1219017"/>
            <a:r>
              <a:rPr lang="zh-CN" altLang="en-US" sz="2499" dirty="0">
                <a:solidFill>
                  <a:prstClr val="white"/>
                </a:solidFill>
                <a:latin typeface="微软雅黑" pitchFamily="34" charset="-122"/>
                <a:ea typeface="微软雅黑" pitchFamily="34" charset="-122"/>
              </a:rPr>
              <a:t>添加文字</a:t>
            </a:r>
          </a:p>
        </p:txBody>
      </p:sp>
      <p:sp>
        <p:nvSpPr>
          <p:cNvPr id="14" name="TextBox 13"/>
          <p:cNvSpPr txBox="1"/>
          <p:nvPr/>
        </p:nvSpPr>
        <p:spPr>
          <a:xfrm>
            <a:off x="4477980" y="2382460"/>
            <a:ext cx="1424740" cy="466279"/>
          </a:xfrm>
          <a:prstGeom prst="rect">
            <a:avLst/>
          </a:prstGeom>
          <a:noFill/>
        </p:spPr>
        <p:txBody>
          <a:bodyPr wrap="none" lIns="96198" tIns="48100" rIns="96198" bIns="48100" rtlCol="0" anchor="ctr">
            <a:spAutoFit/>
          </a:bodyPr>
          <a:lstStyle/>
          <a:p>
            <a:pPr defTabSz="1219017"/>
            <a:r>
              <a:rPr lang="zh-CN" altLang="en-US" sz="2399" dirty="0">
                <a:solidFill>
                  <a:prstClr val="white"/>
                </a:solidFill>
                <a:latin typeface="微软雅黑" pitchFamily="34" charset="-122"/>
                <a:ea typeface="微软雅黑" pitchFamily="34" charset="-122"/>
              </a:rPr>
              <a:t>添加文字</a:t>
            </a:r>
          </a:p>
        </p:txBody>
      </p:sp>
      <p:cxnSp>
        <p:nvCxnSpPr>
          <p:cNvPr id="15" name="直接连接符 14"/>
          <p:cNvCxnSpPr/>
          <p:nvPr/>
        </p:nvCxnSpPr>
        <p:spPr>
          <a:xfrm>
            <a:off x="6297179" y="1952828"/>
            <a:ext cx="1121772"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5099826" y="2928460"/>
            <a:ext cx="2319125"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3618661" y="4040029"/>
            <a:ext cx="3800290"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1968618" y="5198055"/>
            <a:ext cx="545033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TextBox 18"/>
          <p:cNvSpPr txBox="1"/>
          <p:nvPr/>
        </p:nvSpPr>
        <p:spPr>
          <a:xfrm>
            <a:off x="7506923" y="4908369"/>
            <a:ext cx="4039969" cy="764056"/>
          </a:xfrm>
          <a:prstGeom prst="rect">
            <a:avLst/>
          </a:prstGeom>
          <a:noFill/>
        </p:spPr>
        <p:txBody>
          <a:bodyPr wrap="square" lIns="96198" tIns="48100" rIns="96198" bIns="48100" rtlCol="0">
            <a:spAutoFit/>
          </a:bodyPr>
          <a:lstStyle/>
          <a:p>
            <a:pPr defTabSz="1219017">
              <a:lnSpc>
                <a:spcPct val="130000"/>
              </a:lnSpc>
            </a:pPr>
            <a:r>
              <a:rPr lang="zh-CN" altLang="en-US" sz="1599"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a:t>
            </a:r>
          </a:p>
        </p:txBody>
      </p:sp>
      <p:sp>
        <p:nvSpPr>
          <p:cNvPr id="20" name="TextBox 19"/>
          <p:cNvSpPr txBox="1"/>
          <p:nvPr/>
        </p:nvSpPr>
        <p:spPr>
          <a:xfrm>
            <a:off x="7506923" y="3768138"/>
            <a:ext cx="4039969" cy="764056"/>
          </a:xfrm>
          <a:prstGeom prst="rect">
            <a:avLst/>
          </a:prstGeom>
          <a:noFill/>
        </p:spPr>
        <p:txBody>
          <a:bodyPr wrap="square" lIns="96198" tIns="48100" rIns="96198" bIns="48100" rtlCol="0">
            <a:spAutoFit/>
          </a:bodyPr>
          <a:lstStyle/>
          <a:p>
            <a:pPr defTabSz="1219017">
              <a:lnSpc>
                <a:spcPct val="130000"/>
              </a:lnSpc>
            </a:pPr>
            <a:r>
              <a:rPr lang="zh-CN" altLang="en-US" sz="1599"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a:t>
            </a:r>
          </a:p>
        </p:txBody>
      </p:sp>
      <p:sp>
        <p:nvSpPr>
          <p:cNvPr id="21" name="TextBox 20"/>
          <p:cNvSpPr txBox="1"/>
          <p:nvPr/>
        </p:nvSpPr>
        <p:spPr>
          <a:xfrm>
            <a:off x="7506923" y="2627909"/>
            <a:ext cx="4039969" cy="764056"/>
          </a:xfrm>
          <a:prstGeom prst="rect">
            <a:avLst/>
          </a:prstGeom>
          <a:noFill/>
        </p:spPr>
        <p:txBody>
          <a:bodyPr wrap="square" lIns="96198" tIns="48100" rIns="96198" bIns="48100" rtlCol="0">
            <a:spAutoFit/>
          </a:bodyPr>
          <a:lstStyle/>
          <a:p>
            <a:pPr defTabSz="1219017">
              <a:lnSpc>
                <a:spcPct val="130000"/>
              </a:lnSpc>
            </a:pPr>
            <a:r>
              <a:rPr lang="zh-CN" altLang="en-US" sz="1599"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a:t>
            </a:r>
          </a:p>
        </p:txBody>
      </p:sp>
      <p:sp>
        <p:nvSpPr>
          <p:cNvPr id="22" name="TextBox 21"/>
          <p:cNvSpPr txBox="1"/>
          <p:nvPr/>
        </p:nvSpPr>
        <p:spPr>
          <a:xfrm>
            <a:off x="7506923" y="1706871"/>
            <a:ext cx="4039969" cy="764056"/>
          </a:xfrm>
          <a:prstGeom prst="rect">
            <a:avLst/>
          </a:prstGeom>
          <a:noFill/>
        </p:spPr>
        <p:txBody>
          <a:bodyPr wrap="square" lIns="96198" tIns="48100" rIns="96198" bIns="48100" rtlCol="0">
            <a:spAutoFit/>
          </a:bodyPr>
          <a:lstStyle/>
          <a:p>
            <a:pPr defTabSz="1219017">
              <a:lnSpc>
                <a:spcPct val="130000"/>
              </a:lnSpc>
            </a:pPr>
            <a:r>
              <a:rPr lang="zh-CN" altLang="en-US" sz="1599"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a:t>
            </a:r>
          </a:p>
        </p:txBody>
      </p:sp>
      <p:sp>
        <p:nvSpPr>
          <p:cNvPr id="23" name="TextBox 22"/>
          <p:cNvSpPr txBox="1"/>
          <p:nvPr/>
        </p:nvSpPr>
        <p:spPr>
          <a:xfrm>
            <a:off x="5771030" y="1601442"/>
            <a:ext cx="1014585" cy="343232"/>
          </a:xfrm>
          <a:prstGeom prst="rect">
            <a:avLst/>
          </a:prstGeom>
          <a:noFill/>
        </p:spPr>
        <p:txBody>
          <a:bodyPr wrap="none" lIns="96198" tIns="48100" rIns="96198" bIns="48100" rtlCol="0" anchor="ctr">
            <a:spAutoFit/>
          </a:bodyPr>
          <a:lstStyle/>
          <a:p>
            <a:pPr defTabSz="1219017"/>
            <a:r>
              <a:rPr lang="zh-CN" altLang="en-US" sz="1599" dirty="0">
                <a:solidFill>
                  <a:prstClr val="white"/>
                </a:solidFill>
                <a:latin typeface="微软雅黑" pitchFamily="34" charset="-122"/>
                <a:ea typeface="微软雅黑" pitchFamily="34" charset="-122"/>
              </a:rPr>
              <a:t>添加文字</a:t>
            </a:r>
          </a:p>
        </p:txBody>
      </p:sp>
      <p:sp>
        <p:nvSpPr>
          <p:cNvPr id="25" name="文本框 2"/>
          <p:cNvSpPr txBox="1"/>
          <p:nvPr/>
        </p:nvSpPr>
        <p:spPr>
          <a:xfrm>
            <a:off x="1738870"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2298013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14:presetBounceEnd="4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2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14:bounceEnd="4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42000">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14:bounceEnd="42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14:bounceEnd="42000">
                                          <p:cBhvr additive="base">
                                            <p:cTn id="27"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992"/>
            <a:ext cx="3720973" cy="68560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67" name="圆角矩形 66"/>
          <p:cNvSpPr/>
          <p:nvPr/>
        </p:nvSpPr>
        <p:spPr>
          <a:xfrm>
            <a:off x="5788615" y="1573898"/>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1</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6669670" y="1573897"/>
            <a:ext cx="3740032" cy="511238"/>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5788615" y="2409915"/>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2</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6645801" y="2409915"/>
            <a:ext cx="3740032" cy="511238"/>
            <a:chOff x="6315199" y="2410178"/>
            <a:chExt cx="3744416" cy="511504"/>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5788615" y="3295307"/>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3</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6669670" y="3295305"/>
            <a:ext cx="3740032" cy="511238"/>
            <a:chOff x="6339097" y="3296031"/>
            <a:chExt cx="3744416" cy="511504"/>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78" name="矩形 77"/>
            <p:cNvSpPr/>
            <p:nvPr/>
          </p:nvSpPr>
          <p:spPr>
            <a:xfrm>
              <a:off x="6723349" y="3336319"/>
              <a:ext cx="273630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5788615" y="4179718"/>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4</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6669670" y="4179715"/>
            <a:ext cx="3740032" cy="511237"/>
            <a:chOff x="6339097" y="4180903"/>
            <a:chExt cx="3744416" cy="511504"/>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82" name="矩形 81"/>
            <p:cNvSpPr/>
            <p:nvPr/>
          </p:nvSpPr>
          <p:spPr>
            <a:xfrm>
              <a:off x="6723349" y="4221882"/>
              <a:ext cx="2736305" cy="430929"/>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5788744" y="5055842"/>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5</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6669670" y="5055842"/>
            <a:ext cx="3740032" cy="511238"/>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338359" y="2219405"/>
            <a:ext cx="2805024" cy="1353538"/>
          </a:xfrm>
          <a:prstGeom prst="rect">
            <a:avLst/>
          </a:prstGeom>
          <a:noFill/>
        </p:spPr>
        <p:txBody>
          <a:bodyPr wrap="square" lIns="121817" tIns="60906" rIns="121817" bIns="60906">
            <a:spAutoFit/>
          </a:bodyPr>
          <a:lstStyle/>
          <a:p>
            <a:pPr algn="r" defTabSz="1219017">
              <a:defRPr/>
            </a:pPr>
            <a:r>
              <a:rPr lang="zh-CN" altLang="en-US" sz="4798" b="1" spc="200" dirty="0">
                <a:solidFill>
                  <a:prstClr val="white"/>
                </a:solidFill>
                <a:latin typeface="微软雅黑" pitchFamily="34" charset="-122"/>
                <a:ea typeface="微软雅黑" pitchFamily="34" charset="-122"/>
              </a:rPr>
              <a:t>目录 </a:t>
            </a:r>
            <a:endParaRPr lang="en-US" altLang="zh-CN" sz="4798" b="1" spc="200" dirty="0">
              <a:solidFill>
                <a:prstClr val="white"/>
              </a:solidFill>
              <a:latin typeface="微软雅黑" pitchFamily="34" charset="-122"/>
              <a:ea typeface="微软雅黑" pitchFamily="34" charset="-122"/>
            </a:endParaRPr>
          </a:p>
          <a:p>
            <a:pPr algn="r" defTabSz="1219017">
              <a:defRPr/>
            </a:pPr>
            <a:r>
              <a:rPr lang="en-US" altLang="zh-CN" sz="3198" b="1" spc="200" dirty="0">
                <a:solidFill>
                  <a:prstClr val="white"/>
                </a:solidFill>
                <a:latin typeface="微软雅黑" pitchFamily="34" charset="-122"/>
                <a:ea typeface="微软雅黑" pitchFamily="34" charset="-122"/>
              </a:rPr>
              <a:t>CONTENTS</a:t>
            </a:r>
            <a:endParaRPr lang="zh-CN" altLang="en-US" sz="3198" b="1" spc="200" dirty="0">
              <a:solidFill>
                <a:prstClr val="white"/>
              </a:solidFill>
              <a:latin typeface="微软雅黑" pitchFamily="34" charset="-122"/>
              <a:ea typeface="微软雅黑" pitchFamily="34" charset="-122"/>
            </a:endParaRPr>
          </a:p>
        </p:txBody>
      </p:sp>
      <p:sp>
        <p:nvSpPr>
          <p:cNvPr id="88" name="下箭头 87"/>
          <p:cNvSpPr/>
          <p:nvPr/>
        </p:nvSpPr>
        <p:spPr>
          <a:xfrm rot="16200000">
            <a:off x="4611648" y="1506133"/>
            <a:ext cx="575764" cy="679032"/>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40" tIns="45671" rIns="91340" bIns="45671" rtlCol="0" anchor="ctr"/>
          <a:lstStyle/>
          <a:p>
            <a:pPr algn="ctr" defTabSz="1219017"/>
            <a:endParaRPr lang="zh-CN" altLang="en-US" sz="2399">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241227471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7"/>
                                        </p:tgtEl>
                                        <p:attrNameLst>
                                          <p:attrName>style.visibility</p:attrName>
                                        </p:attrNameLst>
                                      </p:cBhvr>
                                      <p:to>
                                        <p:strVal val="visible"/>
                                      </p:to>
                                    </p:set>
                                    <p:anim calcmode="lin" valueType="num">
                                      <p:cBhvr>
                                        <p:cTn id="12" dur="250" fill="hold"/>
                                        <p:tgtEl>
                                          <p:spTgt spid="87"/>
                                        </p:tgtEl>
                                        <p:attrNameLst>
                                          <p:attrName>ppt_x</p:attrName>
                                        </p:attrNameLst>
                                      </p:cBhvr>
                                      <p:tavLst>
                                        <p:tav tm="0">
                                          <p:val>
                                            <p:strVal val="#ppt_x"/>
                                          </p:val>
                                        </p:tav>
                                        <p:tav tm="100000">
                                          <p:val>
                                            <p:strVal val="#ppt_x"/>
                                          </p:val>
                                        </p:tav>
                                      </p:tavLst>
                                    </p:anim>
                                    <p:anim calcmode="lin" valueType="num">
                                      <p:cBhvr>
                                        <p:cTn id="13" dur="250" fill="hold"/>
                                        <p:tgtEl>
                                          <p:spTgt spid="87"/>
                                        </p:tgtEl>
                                        <p:attrNameLst>
                                          <p:attrName>ppt_y</p:attrName>
                                        </p:attrNameLst>
                                      </p:cBhvr>
                                      <p:tavLst>
                                        <p:tav tm="0">
                                          <p:val>
                                            <p:strVal val="#ppt_y-#ppt_h/2"/>
                                          </p:val>
                                        </p:tav>
                                        <p:tav tm="100000">
                                          <p:val>
                                            <p:strVal val="#ppt_y"/>
                                          </p:val>
                                        </p:tav>
                                      </p:tavLst>
                                    </p:anim>
                                    <p:anim calcmode="lin" valueType="num">
                                      <p:cBhvr>
                                        <p:cTn id="14" dur="250" fill="hold"/>
                                        <p:tgtEl>
                                          <p:spTgt spid="87"/>
                                        </p:tgtEl>
                                        <p:attrNameLst>
                                          <p:attrName>ppt_w</p:attrName>
                                        </p:attrNameLst>
                                      </p:cBhvr>
                                      <p:tavLst>
                                        <p:tav tm="0">
                                          <p:val>
                                            <p:strVal val="#ppt_w"/>
                                          </p:val>
                                        </p:tav>
                                        <p:tav tm="100000">
                                          <p:val>
                                            <p:strVal val="#ppt_w"/>
                                          </p:val>
                                        </p:tav>
                                      </p:tavLst>
                                    </p:anim>
                                    <p:anim calcmode="lin" valueType="num">
                                      <p:cBhvr>
                                        <p:cTn id="15" dur="250" fill="hold"/>
                                        <p:tgtEl>
                                          <p:spTgt spid="87"/>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1000"/>
                                        <p:tgtEl>
                                          <p:spTgt spid="67"/>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67"/>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68"/>
                                        </p:tgtEl>
                                        <p:attrNameLst>
                                          <p:attrName>style.visibility</p:attrName>
                                        </p:attrNameLst>
                                      </p:cBhvr>
                                      <p:to>
                                        <p:strVal val="visible"/>
                                      </p:to>
                                    </p:set>
                                    <p:animEffect transition="in" filter="wipe(left)">
                                      <p:cBhvr>
                                        <p:cTn id="24" dur="500"/>
                                        <p:tgtEl>
                                          <p:spTgt spid="6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1000"/>
                                        <p:tgtEl>
                                          <p:spTgt spid="71"/>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71"/>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500"/>
                                        <p:tgtEl>
                                          <p:spTgt spid="7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1000"/>
                                        <p:tgtEl>
                                          <p:spTgt spid="75"/>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75"/>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1000"/>
                                        <p:tgtEl>
                                          <p:spTgt spid="79"/>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79"/>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80"/>
                                        </p:tgtEl>
                                        <p:attrNameLst>
                                          <p:attrName>style.visibility</p:attrName>
                                        </p:attrNameLst>
                                      </p:cBhvr>
                                      <p:to>
                                        <p:strVal val="visible"/>
                                      </p:to>
                                    </p:set>
                                    <p:animEffect transition="in" filter="wipe(left)">
                                      <p:cBhvr>
                                        <p:cTn id="48" dur="500"/>
                                        <p:tgtEl>
                                          <p:spTgt spid="80"/>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1000"/>
                                        <p:tgtEl>
                                          <p:spTgt spid="83"/>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83"/>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84"/>
                                        </p:tgtEl>
                                        <p:attrNameLst>
                                          <p:attrName>style.visibility</p:attrName>
                                        </p:attrNameLst>
                                      </p:cBhvr>
                                      <p:to>
                                        <p:strVal val="visible"/>
                                      </p:to>
                                    </p:set>
                                    <p:animEffect transition="in" filter="wipe(left)">
                                      <p:cBhvr>
                                        <p:cTn id="56" dur="500"/>
                                        <p:tgtEl>
                                          <p:spTgt spid="84"/>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additive="base">
                                        <p:cTn id="60" dur="500" fill="hold"/>
                                        <p:tgtEl>
                                          <p:spTgt spid="88"/>
                                        </p:tgtEl>
                                        <p:attrNameLst>
                                          <p:attrName>ppt_x</p:attrName>
                                        </p:attrNameLst>
                                      </p:cBhvr>
                                      <p:tavLst>
                                        <p:tav tm="0">
                                          <p:val>
                                            <p:strVal val="0-#ppt_w/2"/>
                                          </p:val>
                                        </p:tav>
                                        <p:tav tm="100000">
                                          <p:val>
                                            <p:strVal val="#ppt_x"/>
                                          </p:val>
                                        </p:tav>
                                      </p:tavLst>
                                    </p:anim>
                                    <p:anim calcmode="lin" valueType="num">
                                      <p:cBhvr additive="base">
                                        <p:cTn id="61" dur="500" fill="hold"/>
                                        <p:tgtEl>
                                          <p:spTgt spid="88"/>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67"/>
                                        </p:tgtEl>
                                      </p:cBhvr>
                                    </p:animEffect>
                                    <p:animScale>
                                      <p:cBhvr>
                                        <p:cTn id="65" dur="250" autoRev="1" fill="hold"/>
                                        <p:tgtEl>
                                          <p:spTgt spid="67"/>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68"/>
                                        </p:tgtEl>
                                      </p:cBhvr>
                                    </p:animEffect>
                                    <p:animScale>
                                      <p:cBhvr>
                                        <p:cTn id="68" dur="250" autoRev="1" fill="hold"/>
                                        <p:tgtEl>
                                          <p:spTgt spid="6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7" grpId="0" animBg="1"/>
      <p:bldP spid="67" grpId="1" animBg="1"/>
      <p:bldP spid="67" grpId="2" animBg="1"/>
      <p:bldP spid="71" grpId="0" animBg="1"/>
      <p:bldP spid="71" grpId="1" animBg="1"/>
      <p:bldP spid="75" grpId="0" animBg="1"/>
      <p:bldP spid="75" grpId="1" animBg="1"/>
      <p:bldP spid="79" grpId="0" animBg="1"/>
      <p:bldP spid="79" grpId="1" animBg="1"/>
      <p:bldP spid="83" grpId="0" animBg="1"/>
      <p:bldP spid="83" grpId="1" animBg="1"/>
      <p:bldP spid="87" grpId="0"/>
      <p:bldP spid="8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992"/>
            <a:ext cx="3720973" cy="68560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32" name="圆角矩形 31"/>
          <p:cNvSpPr/>
          <p:nvPr/>
        </p:nvSpPr>
        <p:spPr>
          <a:xfrm>
            <a:off x="5788615" y="1573898"/>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1</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669670" y="1573897"/>
            <a:ext cx="3740032" cy="511238"/>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5788615" y="2409915"/>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2</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669670" y="2409915"/>
            <a:ext cx="3740032" cy="511238"/>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5788615" y="3295307"/>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3</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6669670" y="3295305"/>
            <a:ext cx="3740032" cy="511238"/>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5788615" y="4179718"/>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4</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6669670" y="4179715"/>
            <a:ext cx="3740032" cy="511237"/>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5788744" y="5055842"/>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5</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6669670" y="5055842"/>
            <a:ext cx="3740032" cy="511238"/>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338359" y="2219405"/>
            <a:ext cx="2805024" cy="1353538"/>
          </a:xfrm>
          <a:prstGeom prst="rect">
            <a:avLst/>
          </a:prstGeom>
          <a:noFill/>
        </p:spPr>
        <p:txBody>
          <a:bodyPr wrap="square" lIns="121817" tIns="60906" rIns="121817" bIns="60906">
            <a:spAutoFit/>
          </a:bodyPr>
          <a:lstStyle/>
          <a:p>
            <a:pPr algn="r" defTabSz="1219017">
              <a:defRPr/>
            </a:pPr>
            <a:r>
              <a:rPr lang="zh-CN" altLang="en-US" sz="4798" b="1" spc="200" dirty="0">
                <a:solidFill>
                  <a:prstClr val="white"/>
                </a:solidFill>
                <a:latin typeface="微软雅黑" pitchFamily="34" charset="-122"/>
                <a:ea typeface="微软雅黑" pitchFamily="34" charset="-122"/>
              </a:rPr>
              <a:t>目录 </a:t>
            </a:r>
            <a:endParaRPr lang="en-US" altLang="zh-CN" sz="4798" b="1" spc="200" dirty="0">
              <a:solidFill>
                <a:prstClr val="white"/>
              </a:solidFill>
              <a:latin typeface="微软雅黑" pitchFamily="34" charset="-122"/>
              <a:ea typeface="微软雅黑" pitchFamily="34" charset="-122"/>
            </a:endParaRPr>
          </a:p>
          <a:p>
            <a:pPr algn="r" defTabSz="1219017">
              <a:defRPr/>
            </a:pPr>
            <a:r>
              <a:rPr lang="en-US" altLang="zh-CN" sz="3198" b="1" spc="200" dirty="0">
                <a:solidFill>
                  <a:prstClr val="white"/>
                </a:solidFill>
                <a:latin typeface="微软雅黑" pitchFamily="34" charset="-122"/>
                <a:ea typeface="微软雅黑" pitchFamily="34" charset="-122"/>
              </a:rPr>
              <a:t>CONTENTS</a:t>
            </a:r>
            <a:endParaRPr lang="zh-CN" altLang="en-US" sz="3198" b="1" spc="200" dirty="0">
              <a:solidFill>
                <a:prstClr val="white"/>
              </a:solidFill>
              <a:latin typeface="微软雅黑" pitchFamily="34" charset="-122"/>
              <a:ea typeface="微软雅黑" pitchFamily="34" charset="-122"/>
            </a:endParaRPr>
          </a:p>
        </p:txBody>
      </p:sp>
      <p:sp>
        <p:nvSpPr>
          <p:cNvPr id="67" name="下箭头 66"/>
          <p:cNvSpPr/>
          <p:nvPr/>
        </p:nvSpPr>
        <p:spPr>
          <a:xfrm rot="16200000">
            <a:off x="4611648" y="4971945"/>
            <a:ext cx="575764" cy="679032"/>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40" tIns="45671" rIns="91340" bIns="45671" rtlCol="0" anchor="ctr"/>
          <a:lstStyle/>
          <a:p>
            <a:pPr algn="ctr" defTabSz="1219017"/>
            <a:endParaRPr lang="zh-CN" altLang="en-US" sz="2399">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206999963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62"/>
                                        </p:tgtEl>
                                      </p:cBhvr>
                                    </p:animEffect>
                                    <p:animScale>
                                      <p:cBhvr>
                                        <p:cTn id="17" dur="250" autoRev="1" fill="hold"/>
                                        <p:tgtEl>
                                          <p:spTgt spid="62"/>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63"/>
                                        </p:tgtEl>
                                      </p:cBhvr>
                                    </p:animEffect>
                                    <p:animScale>
                                      <p:cBhvr>
                                        <p:cTn id="20" dur="250" autoRev="1" fill="hold"/>
                                        <p:tgtEl>
                                          <p:spTgt spid="6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62" grpId="0" animBg="1"/>
      <p:bldP spid="6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573894" y="1405803"/>
            <a:ext cx="1758456" cy="1765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47" name="矩形 46"/>
          <p:cNvSpPr/>
          <p:nvPr/>
        </p:nvSpPr>
        <p:spPr>
          <a:xfrm>
            <a:off x="1573894" y="3171336"/>
            <a:ext cx="1758456" cy="10593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点击添加标题</a:t>
            </a:r>
          </a:p>
          <a:p>
            <a:pPr algn="ct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点击添加标题</a:t>
            </a:r>
          </a:p>
        </p:txBody>
      </p:sp>
      <p:sp>
        <p:nvSpPr>
          <p:cNvPr id="48" name="矩形 47"/>
          <p:cNvSpPr/>
          <p:nvPr/>
        </p:nvSpPr>
        <p:spPr>
          <a:xfrm>
            <a:off x="3560949" y="1405803"/>
            <a:ext cx="1758456" cy="1765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49" name="矩形 48"/>
          <p:cNvSpPr/>
          <p:nvPr/>
        </p:nvSpPr>
        <p:spPr>
          <a:xfrm>
            <a:off x="3560949" y="3171336"/>
            <a:ext cx="1758456" cy="10593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r>
              <a:rPr lang="zh-CN" altLang="en-US" sz="1599">
                <a:solidFill>
                  <a:prstClr val="black">
                    <a:lumMod val="85000"/>
                    <a:lumOff val="15000"/>
                  </a:prstClr>
                </a:solidFill>
                <a:latin typeface="微软雅黑" pitchFamily="34" charset="-122"/>
                <a:ea typeface="微软雅黑" pitchFamily="34" charset="-122"/>
                <a:cs typeface="华文黑体" pitchFamily="2" charset="-122"/>
              </a:rPr>
              <a:t>点击添加标题</a:t>
            </a:r>
          </a:p>
          <a:p>
            <a:pPr algn="ctr" defTabSz="1219017"/>
            <a:r>
              <a:rPr lang="zh-CN" altLang="en-US" sz="1599">
                <a:solidFill>
                  <a:prstClr val="black">
                    <a:lumMod val="85000"/>
                    <a:lumOff val="15000"/>
                  </a:prstClr>
                </a:solidFill>
                <a:latin typeface="微软雅黑" pitchFamily="34" charset="-122"/>
                <a:ea typeface="微软雅黑" pitchFamily="34" charset="-122"/>
                <a:cs typeface="华文黑体" pitchFamily="2" charset="-122"/>
              </a:rPr>
              <a:t>点击添加标题</a:t>
            </a:r>
          </a:p>
        </p:txBody>
      </p:sp>
      <p:sp>
        <p:nvSpPr>
          <p:cNvPr id="50" name="矩形 49"/>
          <p:cNvSpPr/>
          <p:nvPr/>
        </p:nvSpPr>
        <p:spPr>
          <a:xfrm>
            <a:off x="5548006" y="1405803"/>
            <a:ext cx="1758456" cy="1765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51" name="矩形 50"/>
          <p:cNvSpPr/>
          <p:nvPr/>
        </p:nvSpPr>
        <p:spPr>
          <a:xfrm>
            <a:off x="5548006" y="3171336"/>
            <a:ext cx="1758456" cy="10593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r>
              <a:rPr lang="zh-CN" altLang="en-US" sz="1599">
                <a:solidFill>
                  <a:prstClr val="black">
                    <a:lumMod val="85000"/>
                    <a:lumOff val="15000"/>
                  </a:prstClr>
                </a:solidFill>
                <a:latin typeface="微软雅黑" pitchFamily="34" charset="-122"/>
                <a:ea typeface="微软雅黑" pitchFamily="34" charset="-122"/>
                <a:cs typeface="华文黑体" pitchFamily="2" charset="-122"/>
              </a:rPr>
              <a:t>点击添加标题</a:t>
            </a:r>
          </a:p>
          <a:p>
            <a:pPr algn="ctr" defTabSz="1219017"/>
            <a:r>
              <a:rPr lang="zh-CN" altLang="en-US" sz="1599">
                <a:solidFill>
                  <a:prstClr val="black">
                    <a:lumMod val="85000"/>
                    <a:lumOff val="15000"/>
                  </a:prstClr>
                </a:solidFill>
                <a:latin typeface="微软雅黑" pitchFamily="34" charset="-122"/>
                <a:ea typeface="微软雅黑" pitchFamily="34" charset="-122"/>
                <a:cs typeface="华文黑体" pitchFamily="2" charset="-122"/>
              </a:rPr>
              <a:t>点击添加标题</a:t>
            </a:r>
          </a:p>
        </p:txBody>
      </p:sp>
      <p:sp>
        <p:nvSpPr>
          <p:cNvPr id="52" name="矩形 51"/>
          <p:cNvSpPr/>
          <p:nvPr/>
        </p:nvSpPr>
        <p:spPr>
          <a:xfrm>
            <a:off x="7535063" y="1405803"/>
            <a:ext cx="1758456" cy="1765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53" name="矩形 52"/>
          <p:cNvSpPr/>
          <p:nvPr/>
        </p:nvSpPr>
        <p:spPr>
          <a:xfrm>
            <a:off x="7535063" y="3171336"/>
            <a:ext cx="1758456" cy="10593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r>
              <a:rPr lang="zh-CN" altLang="en-US" sz="1599">
                <a:solidFill>
                  <a:prstClr val="black">
                    <a:lumMod val="85000"/>
                    <a:lumOff val="15000"/>
                  </a:prstClr>
                </a:solidFill>
                <a:latin typeface="微软雅黑" pitchFamily="34" charset="-122"/>
                <a:ea typeface="微软雅黑" pitchFamily="34" charset="-122"/>
                <a:cs typeface="华文黑体" pitchFamily="2" charset="-122"/>
              </a:rPr>
              <a:t>点击添加标题</a:t>
            </a:r>
          </a:p>
          <a:p>
            <a:pPr algn="ctr" defTabSz="1219017"/>
            <a:r>
              <a:rPr lang="zh-CN" altLang="en-US" sz="1599">
                <a:solidFill>
                  <a:prstClr val="black">
                    <a:lumMod val="85000"/>
                    <a:lumOff val="15000"/>
                  </a:prstClr>
                </a:solidFill>
                <a:latin typeface="微软雅黑" pitchFamily="34" charset="-122"/>
                <a:ea typeface="微软雅黑" pitchFamily="34" charset="-122"/>
                <a:cs typeface="华文黑体" pitchFamily="2" charset="-122"/>
              </a:rPr>
              <a:t>点击添加标题</a:t>
            </a:r>
          </a:p>
        </p:txBody>
      </p:sp>
      <p:sp>
        <p:nvSpPr>
          <p:cNvPr id="54" name="矩形 53"/>
          <p:cNvSpPr/>
          <p:nvPr/>
        </p:nvSpPr>
        <p:spPr>
          <a:xfrm>
            <a:off x="9522118" y="1405803"/>
            <a:ext cx="1758456" cy="176553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55" name="矩形 54"/>
          <p:cNvSpPr/>
          <p:nvPr/>
        </p:nvSpPr>
        <p:spPr>
          <a:xfrm>
            <a:off x="9522118" y="3171336"/>
            <a:ext cx="1758456" cy="10593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点击添加标题</a:t>
            </a:r>
          </a:p>
          <a:p>
            <a:pPr algn="ct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2136859" y="1617665"/>
            <a:ext cx="632528" cy="816351"/>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grpSp>
      <p:sp>
        <p:nvSpPr>
          <p:cNvPr id="61" name="Freeform 64"/>
          <p:cNvSpPr>
            <a:spLocks noEditPoints="1"/>
          </p:cNvSpPr>
          <p:nvPr/>
        </p:nvSpPr>
        <p:spPr bwMode="auto">
          <a:xfrm flipH="1">
            <a:off x="4004801" y="1663446"/>
            <a:ext cx="870757" cy="72478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30" tIns="44715" rIns="89430" bIns="44715"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grpSp>
        <p:nvGrpSpPr>
          <p:cNvPr id="62" name="组合 61"/>
          <p:cNvGrpSpPr/>
          <p:nvPr/>
        </p:nvGrpSpPr>
        <p:grpSpPr>
          <a:xfrm>
            <a:off x="6155445" y="1628686"/>
            <a:ext cx="543579" cy="794311"/>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grpSp>
      <p:sp>
        <p:nvSpPr>
          <p:cNvPr id="65" name="Freeform 9"/>
          <p:cNvSpPr>
            <a:spLocks/>
          </p:cNvSpPr>
          <p:nvPr/>
        </p:nvSpPr>
        <p:spPr bwMode="auto">
          <a:xfrm flipH="1">
            <a:off x="7962468" y="1741662"/>
            <a:ext cx="903648" cy="568360"/>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30" tIns="44715" rIns="89430" bIns="44715"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grpSp>
        <p:nvGrpSpPr>
          <p:cNvPr id="66" name="组合 65"/>
          <p:cNvGrpSpPr/>
          <p:nvPr/>
        </p:nvGrpSpPr>
        <p:grpSpPr>
          <a:xfrm>
            <a:off x="10016172" y="1662577"/>
            <a:ext cx="770354" cy="726529"/>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92" tIns="45696" rIns="91392" bIns="4569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329">
                <a:defRPr/>
              </a:pPr>
              <a:endParaRPr lang="zh-CN" altLang="en-US" sz="1599">
                <a:solidFill>
                  <a:sysClr val="windowText" lastClr="000000"/>
                </a:solidFill>
                <a:latin typeface="Calibri"/>
                <a:ea typeface="宋体"/>
              </a:endParaRPr>
            </a:p>
          </p:txBody>
        </p:sp>
      </p:grpSp>
      <p:grpSp>
        <p:nvGrpSpPr>
          <p:cNvPr id="73" name="组合 72"/>
          <p:cNvGrpSpPr/>
          <p:nvPr/>
        </p:nvGrpSpPr>
        <p:grpSpPr>
          <a:xfrm>
            <a:off x="2347618" y="2676985"/>
            <a:ext cx="8159237" cy="211864"/>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099">
                <a:solidFill>
                  <a:prstClr val="white"/>
                </a:solidFill>
                <a:latin typeface="Calibri"/>
                <a:ea typeface="宋体" panose="02010600030101010101" pitchFamily="2" charset="-122"/>
              </a:endParaRPr>
            </a:p>
          </p:txBody>
        </p:sp>
      </p:grpSp>
      <p:sp>
        <p:nvSpPr>
          <p:cNvPr id="80" name="等腰三角形 79"/>
          <p:cNvSpPr/>
          <p:nvPr/>
        </p:nvSpPr>
        <p:spPr>
          <a:xfrm flipV="1">
            <a:off x="2330735" y="4230652"/>
            <a:ext cx="244778" cy="2118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81" name="等腰三角形 80"/>
          <p:cNvSpPr/>
          <p:nvPr/>
        </p:nvSpPr>
        <p:spPr>
          <a:xfrm flipV="1">
            <a:off x="4317791" y="4230652"/>
            <a:ext cx="244778" cy="2118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82" name="等腰三角形 81"/>
          <p:cNvSpPr/>
          <p:nvPr/>
        </p:nvSpPr>
        <p:spPr>
          <a:xfrm flipV="1">
            <a:off x="6304847" y="4230652"/>
            <a:ext cx="244778" cy="2118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83" name="等腰三角形 82"/>
          <p:cNvSpPr/>
          <p:nvPr/>
        </p:nvSpPr>
        <p:spPr>
          <a:xfrm flipV="1">
            <a:off x="8291903" y="4230652"/>
            <a:ext cx="244778" cy="2118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84" name="等腰三角形 83"/>
          <p:cNvSpPr/>
          <p:nvPr/>
        </p:nvSpPr>
        <p:spPr>
          <a:xfrm flipV="1">
            <a:off x="10278960" y="4230652"/>
            <a:ext cx="244778" cy="2118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endParaRPr lang="zh-CN" altLang="en-US" sz="2099">
              <a:solidFill>
                <a:prstClr val="white"/>
              </a:solidFill>
              <a:latin typeface="Calibri"/>
              <a:ea typeface="宋体" panose="02010600030101010101" pitchFamily="2" charset="-122"/>
            </a:endParaRPr>
          </a:p>
        </p:txBody>
      </p:sp>
      <p:sp>
        <p:nvSpPr>
          <p:cNvPr id="85" name="TextBox 84"/>
          <p:cNvSpPr txBox="1"/>
          <p:nvPr/>
        </p:nvSpPr>
        <p:spPr>
          <a:xfrm>
            <a:off x="1815646" y="4574646"/>
            <a:ext cx="1274956" cy="418492"/>
          </a:xfrm>
          <a:prstGeom prst="rect">
            <a:avLst/>
          </a:prstGeom>
          <a:noFill/>
        </p:spPr>
        <p:txBody>
          <a:bodyPr wrap="none" lIns="89430" tIns="44715" rIns="89430" bIns="44715" rtlCol="0">
            <a:spAutoFit/>
          </a:bodyPr>
          <a:lstStyle/>
          <a:p>
            <a:pPr algn="ctr" defTabSz="1219017"/>
            <a:r>
              <a:rPr lang="zh-CN" altLang="en-US" sz="2099">
                <a:solidFill>
                  <a:prstClr val="black">
                    <a:lumMod val="85000"/>
                    <a:lumOff val="15000"/>
                  </a:prstClr>
                </a:solidFill>
                <a:latin typeface="微软雅黑" pitchFamily="34" charset="-122"/>
                <a:ea typeface="微软雅黑" pitchFamily="34" charset="-122"/>
              </a:rPr>
              <a:t>添加文字</a:t>
            </a:r>
          </a:p>
        </p:txBody>
      </p:sp>
      <p:sp>
        <p:nvSpPr>
          <p:cNvPr id="86" name="TextBox 85"/>
          <p:cNvSpPr txBox="1"/>
          <p:nvPr/>
        </p:nvSpPr>
        <p:spPr>
          <a:xfrm>
            <a:off x="3802702" y="4574646"/>
            <a:ext cx="1274956" cy="418492"/>
          </a:xfrm>
          <a:prstGeom prst="rect">
            <a:avLst/>
          </a:prstGeom>
          <a:noFill/>
        </p:spPr>
        <p:txBody>
          <a:bodyPr wrap="none" lIns="89430" tIns="44715" rIns="89430" bIns="44715" rtlCol="0">
            <a:spAutoFit/>
          </a:bodyPr>
          <a:lstStyle/>
          <a:p>
            <a:pPr algn="ctr" defTabSz="1219017"/>
            <a:r>
              <a:rPr lang="zh-CN" altLang="en-US" sz="2099">
                <a:solidFill>
                  <a:prstClr val="black">
                    <a:lumMod val="85000"/>
                    <a:lumOff val="15000"/>
                  </a:prstClr>
                </a:solidFill>
                <a:latin typeface="微软雅黑" pitchFamily="34" charset="-122"/>
                <a:ea typeface="微软雅黑" pitchFamily="34" charset="-122"/>
              </a:rPr>
              <a:t>添加文字</a:t>
            </a:r>
          </a:p>
        </p:txBody>
      </p:sp>
      <p:sp>
        <p:nvSpPr>
          <p:cNvPr id="87" name="TextBox 86"/>
          <p:cNvSpPr txBox="1"/>
          <p:nvPr/>
        </p:nvSpPr>
        <p:spPr>
          <a:xfrm>
            <a:off x="5789759" y="4574646"/>
            <a:ext cx="1274956" cy="418492"/>
          </a:xfrm>
          <a:prstGeom prst="rect">
            <a:avLst/>
          </a:prstGeom>
          <a:noFill/>
        </p:spPr>
        <p:txBody>
          <a:bodyPr wrap="none" lIns="89430" tIns="44715" rIns="89430" bIns="44715" rtlCol="0">
            <a:spAutoFit/>
          </a:bodyPr>
          <a:lstStyle/>
          <a:p>
            <a:pPr algn="ctr" defTabSz="1219017"/>
            <a:r>
              <a:rPr lang="zh-CN" altLang="en-US" sz="2099">
                <a:solidFill>
                  <a:prstClr val="black">
                    <a:lumMod val="85000"/>
                    <a:lumOff val="15000"/>
                  </a:prstClr>
                </a:solidFill>
                <a:latin typeface="微软雅黑" pitchFamily="34" charset="-122"/>
                <a:ea typeface="微软雅黑" pitchFamily="34" charset="-122"/>
              </a:rPr>
              <a:t>添加文字</a:t>
            </a:r>
          </a:p>
        </p:txBody>
      </p:sp>
      <p:sp>
        <p:nvSpPr>
          <p:cNvPr id="88" name="TextBox 87"/>
          <p:cNvSpPr txBox="1"/>
          <p:nvPr/>
        </p:nvSpPr>
        <p:spPr>
          <a:xfrm>
            <a:off x="7776816" y="4574646"/>
            <a:ext cx="1274956" cy="418492"/>
          </a:xfrm>
          <a:prstGeom prst="rect">
            <a:avLst/>
          </a:prstGeom>
          <a:noFill/>
        </p:spPr>
        <p:txBody>
          <a:bodyPr wrap="none" lIns="89430" tIns="44715" rIns="89430" bIns="44715" rtlCol="0">
            <a:spAutoFit/>
          </a:bodyPr>
          <a:lstStyle/>
          <a:p>
            <a:pPr algn="ctr" defTabSz="1219017"/>
            <a:r>
              <a:rPr lang="zh-CN" altLang="en-US" sz="2099">
                <a:solidFill>
                  <a:prstClr val="black">
                    <a:lumMod val="85000"/>
                    <a:lumOff val="15000"/>
                  </a:prstClr>
                </a:solidFill>
                <a:latin typeface="微软雅黑" pitchFamily="34" charset="-122"/>
                <a:ea typeface="微软雅黑" pitchFamily="34" charset="-122"/>
              </a:rPr>
              <a:t>添加文字</a:t>
            </a:r>
          </a:p>
        </p:txBody>
      </p:sp>
      <p:sp>
        <p:nvSpPr>
          <p:cNvPr id="89" name="TextBox 88"/>
          <p:cNvSpPr txBox="1"/>
          <p:nvPr/>
        </p:nvSpPr>
        <p:spPr>
          <a:xfrm>
            <a:off x="9763870" y="4574646"/>
            <a:ext cx="1274956" cy="418492"/>
          </a:xfrm>
          <a:prstGeom prst="rect">
            <a:avLst/>
          </a:prstGeom>
          <a:noFill/>
        </p:spPr>
        <p:txBody>
          <a:bodyPr wrap="none" lIns="89430" tIns="44715" rIns="89430" bIns="44715" rtlCol="0">
            <a:spAutoFit/>
          </a:bodyPr>
          <a:lstStyle/>
          <a:p>
            <a:pPr algn="ctr" defTabSz="1219017"/>
            <a:r>
              <a:rPr lang="zh-CN" altLang="en-US" sz="2099">
                <a:solidFill>
                  <a:prstClr val="black">
                    <a:lumMod val="85000"/>
                    <a:lumOff val="15000"/>
                  </a:prstClr>
                </a:solidFill>
                <a:latin typeface="微软雅黑" pitchFamily="34" charset="-122"/>
                <a:ea typeface="微软雅黑" pitchFamily="34" charset="-122"/>
              </a:rPr>
              <a:t>添加文字</a:t>
            </a:r>
          </a:p>
        </p:txBody>
      </p:sp>
      <p:sp>
        <p:nvSpPr>
          <p:cNvPr id="90" name="矩形 89"/>
          <p:cNvSpPr/>
          <p:nvPr/>
        </p:nvSpPr>
        <p:spPr>
          <a:xfrm>
            <a:off x="1573896" y="5078109"/>
            <a:ext cx="9706680" cy="5778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30" tIns="44715" rIns="89430" bIns="44715" rtlCol="0" anchor="ctr"/>
          <a:lstStyle/>
          <a:p>
            <a:pPr algn="ctr" defTabSz="1219017"/>
            <a:r>
              <a:rPr lang="zh-CN" altLang="en-US" sz="2399" dirty="0">
                <a:solidFill>
                  <a:prstClr val="white"/>
                </a:solidFill>
                <a:latin typeface="微软雅黑" pitchFamily="34" charset="-122"/>
                <a:ea typeface="微软雅黑" pitchFamily="34" charset="-122"/>
              </a:rPr>
              <a:t>点击添加标题</a:t>
            </a:r>
          </a:p>
        </p:txBody>
      </p:sp>
      <p:sp>
        <p:nvSpPr>
          <p:cNvPr id="92" name="文本框 2"/>
          <p:cNvSpPr txBox="1"/>
          <p:nvPr/>
        </p:nvSpPr>
        <p:spPr>
          <a:xfrm>
            <a:off x="1688730"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32748303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8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 y="5140807"/>
            <a:ext cx="9552384" cy="850206"/>
          </a:xfrm>
          <a:prstGeom prst="rect">
            <a:avLst/>
          </a:prstGeom>
          <a:solidFill>
            <a:schemeClr val="bg1">
              <a:lumMod val="85000"/>
            </a:schemeClr>
          </a:solidFill>
          <a:ln w="9525">
            <a:solidFill>
              <a:srgbClr val="EAEAEA"/>
            </a:solidFill>
            <a:miter lim="800000"/>
            <a:headEnd/>
            <a:tailEnd/>
          </a:ln>
          <a:extLst/>
        </p:spPr>
        <p:txBody>
          <a:bodyPr wrap="none" lIns="89430" tIns="44715" rIns="89430" bIns="44715" anchor="ctr"/>
          <a:lstStyle/>
          <a:p>
            <a:pPr defTabSz="1219017"/>
            <a:endParaRPr lang="zh-CN" altLang="en-US" sz="2399" kern="0" dirty="0">
              <a:solidFill>
                <a:sysClr val="windowText" lastClr="000000"/>
              </a:solidFill>
              <a:latin typeface="Calibri"/>
              <a:ea typeface="微软雅黑" pitchFamily="34" charset="-122"/>
            </a:endParaRPr>
          </a:p>
        </p:txBody>
      </p:sp>
      <p:sp>
        <p:nvSpPr>
          <p:cNvPr id="5" name="Line 43"/>
          <p:cNvSpPr>
            <a:spLocks noChangeShapeType="1"/>
          </p:cNvSpPr>
          <p:nvPr/>
        </p:nvSpPr>
        <p:spPr bwMode="auto">
          <a:xfrm rot="5400000">
            <a:off x="4378144" y="2029916"/>
            <a:ext cx="0" cy="7359865"/>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30" tIns="44715" rIns="89430" bIns="44715"/>
          <a:lstStyle/>
          <a:p>
            <a:pPr defTabSz="1219017">
              <a:defRPr/>
            </a:pPr>
            <a:endParaRPr lang="zh-CN" altLang="en-US" sz="2399" kern="0" dirty="0">
              <a:solidFill>
                <a:sysClr val="windowText" lastClr="000000"/>
              </a:solidFill>
              <a:latin typeface="Calibri"/>
              <a:ea typeface="微软雅黑" pitchFamily="34" charset="-122"/>
            </a:endParaRPr>
          </a:p>
        </p:txBody>
      </p:sp>
      <p:sp>
        <p:nvSpPr>
          <p:cNvPr id="6" name="Rectangle 6"/>
          <p:cNvSpPr>
            <a:spLocks noChangeArrowheads="1"/>
          </p:cNvSpPr>
          <p:nvPr/>
        </p:nvSpPr>
        <p:spPr bwMode="auto">
          <a:xfrm>
            <a:off x="3699988" y="3300268"/>
            <a:ext cx="5852396" cy="844745"/>
          </a:xfrm>
          <a:prstGeom prst="rect">
            <a:avLst/>
          </a:prstGeom>
          <a:solidFill>
            <a:schemeClr val="bg1">
              <a:lumMod val="85000"/>
            </a:schemeClr>
          </a:solidFill>
          <a:ln w="9525">
            <a:solidFill>
              <a:srgbClr val="EAEAEA"/>
            </a:solidFill>
            <a:miter lim="800000"/>
            <a:headEnd/>
            <a:tailEnd/>
          </a:ln>
          <a:extLst/>
        </p:spPr>
        <p:txBody>
          <a:bodyPr wrap="none" lIns="89430" tIns="44715" rIns="89430" bIns="44715" anchor="ctr"/>
          <a:lstStyle/>
          <a:p>
            <a:pPr defTabSz="1219017">
              <a:defRPr/>
            </a:pPr>
            <a:endParaRPr lang="zh-CN" altLang="en-US" sz="2399" kern="0" dirty="0">
              <a:solidFill>
                <a:sysClr val="windowText" lastClr="000000"/>
              </a:solidFill>
              <a:latin typeface="Calibri"/>
              <a:ea typeface="微软雅黑" pitchFamily="34" charset="-122"/>
            </a:endParaRPr>
          </a:p>
        </p:txBody>
      </p:sp>
      <p:sp>
        <p:nvSpPr>
          <p:cNvPr id="7" name="Line 43"/>
          <p:cNvSpPr>
            <a:spLocks noChangeShapeType="1"/>
          </p:cNvSpPr>
          <p:nvPr/>
        </p:nvSpPr>
        <p:spPr bwMode="auto">
          <a:xfrm rot="16200000" flipH="1">
            <a:off x="6526426" y="2154130"/>
            <a:ext cx="0" cy="3368972"/>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30" tIns="44715" rIns="89430" bIns="44715"/>
          <a:lstStyle/>
          <a:p>
            <a:pPr defTabSz="1219017">
              <a:defRPr/>
            </a:pPr>
            <a:endParaRPr lang="zh-CN" altLang="en-US" sz="2399" kern="0" dirty="0">
              <a:solidFill>
                <a:sysClr val="windowText" lastClr="000000"/>
              </a:solidFill>
              <a:latin typeface="Calibri"/>
              <a:ea typeface="微软雅黑" pitchFamily="34" charset="-122"/>
            </a:endParaRPr>
          </a:p>
        </p:txBody>
      </p:sp>
      <p:sp>
        <p:nvSpPr>
          <p:cNvPr id="8" name="Rectangle 5"/>
          <p:cNvSpPr>
            <a:spLocks noChangeArrowheads="1"/>
          </p:cNvSpPr>
          <p:nvPr/>
        </p:nvSpPr>
        <p:spPr bwMode="auto">
          <a:xfrm rot="5400000">
            <a:off x="7971059" y="4444851"/>
            <a:ext cx="2324822" cy="841360"/>
          </a:xfrm>
          <a:prstGeom prst="rect">
            <a:avLst/>
          </a:prstGeom>
          <a:solidFill>
            <a:schemeClr val="bg1">
              <a:lumMod val="85000"/>
            </a:schemeClr>
          </a:solidFill>
          <a:ln w="9525">
            <a:solidFill>
              <a:srgbClr val="EAEAEA"/>
            </a:solidFill>
            <a:miter lim="800000"/>
            <a:headEnd/>
            <a:tailEnd/>
          </a:ln>
          <a:extLst/>
        </p:spPr>
        <p:txBody>
          <a:bodyPr wrap="none" lIns="89430" tIns="44715" rIns="89430" bIns="44715" anchor="ctr"/>
          <a:lstStyle/>
          <a:p>
            <a:pPr defTabSz="1219017">
              <a:defRPr/>
            </a:pPr>
            <a:endParaRPr lang="zh-CN" altLang="en-US" sz="2399" kern="0" dirty="0">
              <a:solidFill>
                <a:sysClr val="windowText" lastClr="000000"/>
              </a:solidFill>
              <a:latin typeface="Calibri"/>
              <a:ea typeface="微软雅黑" pitchFamily="34" charset="-122"/>
            </a:endParaRPr>
          </a:p>
        </p:txBody>
      </p:sp>
      <p:sp>
        <p:nvSpPr>
          <p:cNvPr id="9" name="Line 44"/>
          <p:cNvSpPr>
            <a:spLocks noChangeShapeType="1"/>
          </p:cNvSpPr>
          <p:nvPr/>
        </p:nvSpPr>
        <p:spPr bwMode="auto">
          <a:xfrm>
            <a:off x="9151145" y="4427185"/>
            <a:ext cx="0" cy="40285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30" tIns="44715" rIns="89430" bIns="44715"/>
          <a:lstStyle/>
          <a:p>
            <a:pPr defTabSz="1219017">
              <a:defRPr/>
            </a:pPr>
            <a:endParaRPr lang="zh-CN" altLang="en-US" sz="2399" kern="0" dirty="0">
              <a:solidFill>
                <a:sysClr val="windowText" lastClr="000000"/>
              </a:solidFill>
              <a:latin typeface="Calibri"/>
              <a:ea typeface="微软雅黑" pitchFamily="34" charset="-122"/>
            </a:endParaRPr>
          </a:p>
        </p:txBody>
      </p:sp>
      <p:sp>
        <p:nvSpPr>
          <p:cNvPr id="10" name="Rectangle 7"/>
          <p:cNvSpPr>
            <a:spLocks noChangeArrowheads="1"/>
          </p:cNvSpPr>
          <p:nvPr/>
        </p:nvSpPr>
        <p:spPr bwMode="auto">
          <a:xfrm>
            <a:off x="4180764" y="1529146"/>
            <a:ext cx="5371620" cy="850206"/>
          </a:xfrm>
          <a:prstGeom prst="rect">
            <a:avLst/>
          </a:prstGeom>
          <a:solidFill>
            <a:schemeClr val="bg1">
              <a:lumMod val="85000"/>
            </a:schemeClr>
          </a:solidFill>
          <a:ln w="9525">
            <a:solidFill>
              <a:srgbClr val="EAEAEA"/>
            </a:solidFill>
            <a:miter lim="800000"/>
            <a:headEnd/>
            <a:tailEnd/>
          </a:ln>
          <a:extLst/>
        </p:spPr>
        <p:txBody>
          <a:bodyPr wrap="none" lIns="89430" tIns="44715" rIns="89430" bIns="44715" anchor="ctr"/>
          <a:lstStyle/>
          <a:p>
            <a:pPr defTabSz="1219017"/>
            <a:endParaRPr lang="zh-CN" altLang="en-US" sz="2399" kern="0" dirty="0">
              <a:solidFill>
                <a:sysClr val="windowText" lastClr="000000"/>
              </a:solidFill>
              <a:latin typeface="Calibri"/>
              <a:ea typeface="微软雅黑" pitchFamily="34" charset="-122"/>
            </a:endParaRPr>
          </a:p>
        </p:txBody>
      </p:sp>
      <p:sp>
        <p:nvSpPr>
          <p:cNvPr id="11" name="Line 43"/>
          <p:cNvSpPr>
            <a:spLocks noChangeShapeType="1"/>
          </p:cNvSpPr>
          <p:nvPr/>
        </p:nvSpPr>
        <p:spPr bwMode="auto">
          <a:xfrm rot="5400000">
            <a:off x="6373589" y="354867"/>
            <a:ext cx="0" cy="3368972"/>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30" tIns="44715" rIns="89430" bIns="44715"/>
          <a:lstStyle/>
          <a:p>
            <a:pPr defTabSz="1219017">
              <a:defRPr/>
            </a:pPr>
            <a:endParaRPr lang="zh-CN" altLang="en-US" sz="2399" kern="0" dirty="0">
              <a:solidFill>
                <a:sysClr val="windowText" lastClr="000000"/>
              </a:solidFill>
              <a:latin typeface="Calibri"/>
              <a:ea typeface="微软雅黑" pitchFamily="34" charset="-122"/>
            </a:endParaRPr>
          </a:p>
        </p:txBody>
      </p:sp>
      <p:sp>
        <p:nvSpPr>
          <p:cNvPr id="12" name="Rectangle 8"/>
          <p:cNvSpPr>
            <a:spLocks noChangeArrowheads="1"/>
          </p:cNvSpPr>
          <p:nvPr/>
        </p:nvSpPr>
        <p:spPr bwMode="auto">
          <a:xfrm rot="5400000">
            <a:off x="2491040" y="2416398"/>
            <a:ext cx="2615867" cy="841360"/>
          </a:xfrm>
          <a:prstGeom prst="rect">
            <a:avLst/>
          </a:prstGeom>
          <a:solidFill>
            <a:schemeClr val="bg1">
              <a:lumMod val="85000"/>
            </a:schemeClr>
          </a:solidFill>
          <a:ln w="9525">
            <a:solidFill>
              <a:srgbClr val="EAEAEA"/>
            </a:solidFill>
            <a:miter lim="800000"/>
            <a:headEnd/>
            <a:tailEnd/>
          </a:ln>
          <a:extLst/>
        </p:spPr>
        <p:txBody>
          <a:bodyPr wrap="none" lIns="89430" tIns="44715" rIns="89430" bIns="44715" anchor="ctr"/>
          <a:lstStyle/>
          <a:p>
            <a:pPr defTabSz="1219017">
              <a:defRPr/>
            </a:pPr>
            <a:endParaRPr lang="zh-CN" altLang="en-US" sz="2399" kern="0" dirty="0">
              <a:solidFill>
                <a:sysClr val="windowText" lastClr="000000"/>
              </a:solidFill>
              <a:latin typeface="Calibri"/>
              <a:ea typeface="微软雅黑" pitchFamily="34" charset="-122"/>
            </a:endParaRPr>
          </a:p>
        </p:txBody>
      </p:sp>
      <p:sp>
        <p:nvSpPr>
          <p:cNvPr id="13" name="Line 42"/>
          <p:cNvSpPr>
            <a:spLocks noChangeShapeType="1"/>
          </p:cNvSpPr>
          <p:nvPr/>
        </p:nvSpPr>
        <p:spPr bwMode="auto">
          <a:xfrm>
            <a:off x="3779527" y="2605445"/>
            <a:ext cx="0" cy="453284"/>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30" tIns="44715" rIns="89430" bIns="44715"/>
          <a:lstStyle/>
          <a:p>
            <a:pPr defTabSz="1219017">
              <a:defRPr/>
            </a:pPr>
            <a:endParaRPr lang="zh-CN" altLang="en-US" sz="2399" kern="0" dirty="0">
              <a:solidFill>
                <a:sysClr val="windowText" lastClr="000000"/>
              </a:solidFill>
              <a:latin typeface="Calibri"/>
              <a:ea typeface="微软雅黑" pitchFamily="34" charset="-122"/>
            </a:endParaRPr>
          </a:p>
        </p:txBody>
      </p:sp>
      <p:sp>
        <p:nvSpPr>
          <p:cNvPr id="14" name="Oval 38"/>
          <p:cNvSpPr>
            <a:spLocks noChangeArrowheads="1"/>
          </p:cNvSpPr>
          <p:nvPr/>
        </p:nvSpPr>
        <p:spPr bwMode="auto">
          <a:xfrm>
            <a:off x="8453326" y="1247677"/>
            <a:ext cx="1374643" cy="1357767"/>
          </a:xfrm>
          <a:prstGeom prst="ellipse">
            <a:avLst/>
          </a:prstGeom>
          <a:solidFill>
            <a:schemeClr val="accent1"/>
          </a:solidFill>
          <a:ln w="19050">
            <a:noFill/>
            <a:round/>
            <a:headEnd/>
            <a:tailEnd/>
          </a:ln>
        </p:spPr>
        <p:txBody>
          <a:bodyPr wrap="none" lIns="89430" tIns="44715" rIns="89430" bIns="44715" anchor="ctr"/>
          <a:lstStyle/>
          <a:p>
            <a:pPr algn="ctr" defTabSz="1219017">
              <a:defRPr/>
            </a:pPr>
            <a:r>
              <a:rPr lang="zh-CN" altLang="en-US" sz="1999" kern="0" dirty="0">
                <a:solidFill>
                  <a:prstClr val="white"/>
                </a:solidFill>
                <a:latin typeface="Calibri"/>
                <a:ea typeface="微软雅黑" pitchFamily="34" charset="-122"/>
              </a:rPr>
              <a:t>起点</a:t>
            </a:r>
          </a:p>
        </p:txBody>
      </p:sp>
      <p:sp>
        <p:nvSpPr>
          <p:cNvPr id="16" name="矩形 15"/>
          <p:cNvSpPr/>
          <p:nvPr/>
        </p:nvSpPr>
        <p:spPr>
          <a:xfrm>
            <a:off x="4714735" y="1579835"/>
            <a:ext cx="3550848" cy="459518"/>
          </a:xfrm>
          <a:prstGeom prst="rect">
            <a:avLst/>
          </a:prstGeom>
        </p:spPr>
        <p:txBody>
          <a:bodyPr wrap="square" lIns="89430" tIns="44715" rIns="89430" bIns="44715" anchor="ctr">
            <a:spAutoFit/>
          </a:bodyPr>
          <a:lstStyle/>
          <a:p>
            <a:pPr algn="ctr" defTabSz="1219017">
              <a:lnSpc>
                <a:spcPct val="150000"/>
              </a:lnSpc>
            </a:pPr>
            <a:r>
              <a:rPr lang="zh-CN" altLang="en-US" sz="1599" dirty="0">
                <a:solidFill>
                  <a:prstClr val="black"/>
                </a:solidFill>
                <a:latin typeface="微软雅黑" pitchFamily="34" charset="-122"/>
                <a:ea typeface="微软雅黑" pitchFamily="34" charset="-122"/>
                <a:cs typeface="华文黑体" pitchFamily="2" charset="-122"/>
              </a:rPr>
              <a:t>点击添加文本点击添加文本点击添加</a:t>
            </a:r>
            <a:endParaRPr lang="zh-CN" altLang="en-US" sz="1599" dirty="0">
              <a:solidFill>
                <a:prstClr val="black"/>
              </a:solidFill>
              <a:latin typeface="微软雅黑" pitchFamily="34" charset="-122"/>
              <a:ea typeface="微软雅黑" pitchFamily="34" charset="-122"/>
            </a:endParaRPr>
          </a:p>
        </p:txBody>
      </p:sp>
      <p:sp>
        <p:nvSpPr>
          <p:cNvPr id="17" name="Oval 38"/>
          <p:cNvSpPr>
            <a:spLocks noChangeArrowheads="1"/>
          </p:cNvSpPr>
          <p:nvPr/>
        </p:nvSpPr>
        <p:spPr bwMode="auto">
          <a:xfrm>
            <a:off x="3111649" y="1247677"/>
            <a:ext cx="1374643" cy="1357767"/>
          </a:xfrm>
          <a:prstGeom prst="ellipse">
            <a:avLst/>
          </a:prstGeom>
          <a:solidFill>
            <a:schemeClr val="accent1"/>
          </a:solidFill>
          <a:ln w="19050">
            <a:noFill/>
            <a:round/>
            <a:headEnd/>
            <a:tailEnd/>
          </a:ln>
        </p:spPr>
        <p:txBody>
          <a:bodyPr wrap="none" lIns="89430" tIns="44715" rIns="89430" bIns="44715" anchor="ctr"/>
          <a:lstStyle/>
          <a:p>
            <a:pPr algn="ctr" defTabSz="1219017">
              <a:defRPr/>
            </a:pPr>
            <a:r>
              <a:rPr lang="zh-CN" altLang="en-US" sz="1999" kern="0" dirty="0">
                <a:solidFill>
                  <a:prstClr val="white"/>
                </a:solidFill>
                <a:latin typeface="Calibri"/>
                <a:ea typeface="微软雅黑" pitchFamily="34" charset="-122"/>
              </a:rPr>
              <a:t>第一季度</a:t>
            </a:r>
          </a:p>
        </p:txBody>
      </p:sp>
      <p:sp>
        <p:nvSpPr>
          <p:cNvPr id="18" name="Oval 38"/>
          <p:cNvSpPr>
            <a:spLocks noChangeArrowheads="1"/>
          </p:cNvSpPr>
          <p:nvPr/>
        </p:nvSpPr>
        <p:spPr bwMode="auto">
          <a:xfrm>
            <a:off x="3111649" y="3024236"/>
            <a:ext cx="1374643" cy="1357767"/>
          </a:xfrm>
          <a:prstGeom prst="ellipse">
            <a:avLst/>
          </a:prstGeom>
          <a:solidFill>
            <a:schemeClr val="accent1"/>
          </a:solidFill>
          <a:ln w="19050">
            <a:noFill/>
            <a:round/>
            <a:headEnd/>
            <a:tailEnd/>
          </a:ln>
        </p:spPr>
        <p:txBody>
          <a:bodyPr wrap="none" lIns="89430" tIns="44715" rIns="89430" bIns="44715" anchor="ctr"/>
          <a:lstStyle/>
          <a:p>
            <a:pPr algn="ctr" defTabSz="1219017">
              <a:defRPr/>
            </a:pPr>
            <a:r>
              <a:rPr lang="zh-CN" altLang="en-US" sz="1999" kern="0" dirty="0">
                <a:solidFill>
                  <a:prstClr val="white"/>
                </a:solidFill>
                <a:latin typeface="Calibri"/>
                <a:ea typeface="微软雅黑" pitchFamily="34" charset="-122"/>
              </a:rPr>
              <a:t>第二季度</a:t>
            </a:r>
          </a:p>
        </p:txBody>
      </p:sp>
      <p:sp>
        <p:nvSpPr>
          <p:cNvPr id="19" name="矩形 18"/>
          <p:cNvSpPr/>
          <p:nvPr/>
        </p:nvSpPr>
        <p:spPr>
          <a:xfrm>
            <a:off x="4714735" y="3379098"/>
            <a:ext cx="3550848" cy="459518"/>
          </a:xfrm>
          <a:prstGeom prst="rect">
            <a:avLst/>
          </a:prstGeom>
        </p:spPr>
        <p:txBody>
          <a:bodyPr wrap="square" lIns="89430" tIns="44715" rIns="89430" bIns="44715" anchor="ctr">
            <a:spAutoFit/>
          </a:bodyPr>
          <a:lstStyle/>
          <a:p>
            <a:pPr algn="ctr" defTabSz="1219017">
              <a:lnSpc>
                <a:spcPct val="150000"/>
              </a:lnSpc>
            </a:pPr>
            <a:r>
              <a:rPr lang="zh-CN" altLang="en-US" sz="1599" dirty="0">
                <a:solidFill>
                  <a:prstClr val="black"/>
                </a:solidFill>
                <a:latin typeface="微软雅黑" pitchFamily="34" charset="-122"/>
                <a:ea typeface="微软雅黑" pitchFamily="34" charset="-122"/>
                <a:cs typeface="华文黑体" pitchFamily="2" charset="-122"/>
              </a:rPr>
              <a:t>点击添加文本点击添加文本点击添加</a:t>
            </a:r>
            <a:endParaRPr lang="zh-CN" altLang="en-US" sz="1599" dirty="0">
              <a:solidFill>
                <a:prstClr val="black"/>
              </a:solidFill>
              <a:latin typeface="微软雅黑" pitchFamily="34" charset="-122"/>
              <a:ea typeface="微软雅黑" pitchFamily="34" charset="-122"/>
            </a:endParaRPr>
          </a:p>
        </p:txBody>
      </p:sp>
      <p:sp>
        <p:nvSpPr>
          <p:cNvPr id="20" name="Oval 38"/>
          <p:cNvSpPr>
            <a:spLocks noChangeArrowheads="1"/>
          </p:cNvSpPr>
          <p:nvPr/>
        </p:nvSpPr>
        <p:spPr bwMode="auto">
          <a:xfrm>
            <a:off x="8463824" y="3024236"/>
            <a:ext cx="1374643" cy="1357767"/>
          </a:xfrm>
          <a:prstGeom prst="ellipse">
            <a:avLst/>
          </a:prstGeom>
          <a:solidFill>
            <a:schemeClr val="accent1"/>
          </a:solidFill>
          <a:ln w="19050">
            <a:noFill/>
            <a:round/>
            <a:headEnd/>
            <a:tailEnd/>
          </a:ln>
        </p:spPr>
        <p:txBody>
          <a:bodyPr wrap="none" lIns="89430" tIns="44715" rIns="89430" bIns="44715" anchor="ctr"/>
          <a:lstStyle/>
          <a:p>
            <a:pPr algn="ctr" defTabSz="1219017">
              <a:defRPr/>
            </a:pPr>
            <a:r>
              <a:rPr lang="zh-CN" altLang="en-US" sz="1999" kern="0" dirty="0">
                <a:solidFill>
                  <a:prstClr val="white"/>
                </a:solidFill>
                <a:latin typeface="Calibri"/>
                <a:ea typeface="微软雅黑" pitchFamily="34" charset="-122"/>
              </a:rPr>
              <a:t>第三季度</a:t>
            </a:r>
          </a:p>
        </p:txBody>
      </p:sp>
      <p:sp>
        <p:nvSpPr>
          <p:cNvPr id="21" name="Oval 38"/>
          <p:cNvSpPr>
            <a:spLocks noChangeArrowheads="1"/>
          </p:cNvSpPr>
          <p:nvPr/>
        </p:nvSpPr>
        <p:spPr bwMode="auto">
          <a:xfrm>
            <a:off x="8463824" y="4878083"/>
            <a:ext cx="1374643" cy="1357767"/>
          </a:xfrm>
          <a:prstGeom prst="ellipse">
            <a:avLst/>
          </a:prstGeom>
          <a:solidFill>
            <a:schemeClr val="accent1"/>
          </a:solidFill>
          <a:ln w="19050">
            <a:noFill/>
            <a:round/>
            <a:headEnd/>
            <a:tailEnd/>
          </a:ln>
        </p:spPr>
        <p:txBody>
          <a:bodyPr wrap="none" lIns="89430" tIns="44715" rIns="89430" bIns="44715" anchor="ctr"/>
          <a:lstStyle/>
          <a:p>
            <a:pPr algn="ctr" defTabSz="1219017">
              <a:defRPr/>
            </a:pPr>
            <a:r>
              <a:rPr lang="zh-CN" altLang="en-US" sz="1999" kern="0" dirty="0">
                <a:solidFill>
                  <a:prstClr val="white"/>
                </a:solidFill>
                <a:latin typeface="Calibri"/>
                <a:ea typeface="微软雅黑" pitchFamily="34" charset="-122"/>
              </a:rPr>
              <a:t>第四季度</a:t>
            </a:r>
          </a:p>
        </p:txBody>
      </p:sp>
      <p:sp>
        <p:nvSpPr>
          <p:cNvPr id="22" name="矩形 21"/>
          <p:cNvSpPr/>
          <p:nvPr/>
        </p:nvSpPr>
        <p:spPr>
          <a:xfrm>
            <a:off x="1163884" y="5250332"/>
            <a:ext cx="6894192" cy="459518"/>
          </a:xfrm>
          <a:prstGeom prst="rect">
            <a:avLst/>
          </a:prstGeom>
        </p:spPr>
        <p:txBody>
          <a:bodyPr wrap="square" lIns="89430" tIns="44715" rIns="89430" bIns="44715" anchor="ctr">
            <a:spAutoFit/>
          </a:bodyPr>
          <a:lstStyle/>
          <a:p>
            <a:pPr algn="ctr" defTabSz="1219017">
              <a:lnSpc>
                <a:spcPct val="150000"/>
              </a:lnSpc>
            </a:pPr>
            <a:r>
              <a:rPr lang="zh-CN" altLang="en-US" sz="1599" dirty="0">
                <a:solidFill>
                  <a:prstClr val="black"/>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1599" dirty="0">
              <a:solidFill>
                <a:prstClr val="black"/>
              </a:solidFill>
              <a:latin typeface="微软雅黑" pitchFamily="34" charset="-122"/>
              <a:ea typeface="微软雅黑" pitchFamily="34" charset="-122"/>
            </a:endParaRPr>
          </a:p>
        </p:txBody>
      </p:sp>
      <p:sp>
        <p:nvSpPr>
          <p:cNvPr id="24" name="文本框 2"/>
          <p:cNvSpPr txBox="1"/>
          <p:nvPr/>
        </p:nvSpPr>
        <p:spPr>
          <a:xfrm>
            <a:off x="173467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416171846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32739" y="3059911"/>
            <a:ext cx="2327668"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32739" y="4564700"/>
            <a:ext cx="2327668"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10708" y="1629738"/>
            <a:ext cx="2632593" cy="1312325"/>
            <a:chOff x="8835092" y="1945063"/>
            <a:chExt cx="2483676" cy="1235726"/>
          </a:xfrm>
        </p:grpSpPr>
        <p:sp>
          <p:nvSpPr>
            <p:cNvPr id="7" name="文本框 11"/>
            <p:cNvSpPr txBox="1"/>
            <p:nvPr/>
          </p:nvSpPr>
          <p:spPr>
            <a:xfrm>
              <a:off x="8835092" y="1945063"/>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8" name="文本框 12"/>
            <p:cNvSpPr txBox="1"/>
            <p:nvPr/>
          </p:nvSpPr>
          <p:spPr>
            <a:xfrm>
              <a:off x="8872836" y="2273941"/>
              <a:ext cx="2445932" cy="906848"/>
            </a:xfrm>
            <a:prstGeom prst="rect">
              <a:avLst/>
            </a:prstGeom>
            <a:noFill/>
          </p:spPr>
          <p:txBody>
            <a:bodyPr wrap="square" rtlCol="0">
              <a:spAutoFit/>
            </a:bodyPr>
            <a:lstStyle/>
            <a:p>
              <a:pPr defTabSz="1219017">
                <a:lnSpc>
                  <a:spcPct val="130000"/>
                </a:lnSpc>
              </a:pPr>
              <a:r>
                <a:rPr lang="zh-CN" altLang="en-US" sz="1399"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9" name="组合 8"/>
          <p:cNvGrpSpPr/>
          <p:nvPr/>
        </p:nvGrpSpPr>
        <p:grpSpPr>
          <a:xfrm>
            <a:off x="500421" y="3135543"/>
            <a:ext cx="2632593" cy="1339165"/>
            <a:chOff x="8835092" y="2033592"/>
            <a:chExt cx="2483676" cy="1260986"/>
          </a:xfrm>
        </p:grpSpPr>
        <p:sp>
          <p:nvSpPr>
            <p:cNvPr id="10" name="文本框 14"/>
            <p:cNvSpPr txBox="1"/>
            <p:nvPr/>
          </p:nvSpPr>
          <p:spPr>
            <a:xfrm>
              <a:off x="8835092" y="2033592"/>
              <a:ext cx="1248229" cy="347590"/>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11" name="文本框 15"/>
            <p:cNvSpPr txBox="1"/>
            <p:nvPr/>
          </p:nvSpPr>
          <p:spPr>
            <a:xfrm>
              <a:off x="8872836" y="2387739"/>
              <a:ext cx="2445932" cy="906839"/>
            </a:xfrm>
            <a:prstGeom prst="rect">
              <a:avLst/>
            </a:prstGeom>
            <a:noFill/>
          </p:spPr>
          <p:txBody>
            <a:bodyPr wrap="square" rtlCol="0">
              <a:spAutoFit/>
            </a:bodyPr>
            <a:lstStyle/>
            <a:p>
              <a:pPr defTabSz="1219017">
                <a:lnSpc>
                  <a:spcPct val="130000"/>
                </a:lnSpc>
              </a:pPr>
              <a:r>
                <a:rPr lang="zh-CN" altLang="en-US" sz="1399"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2" name="组合 11"/>
          <p:cNvGrpSpPr/>
          <p:nvPr/>
        </p:nvGrpSpPr>
        <p:grpSpPr>
          <a:xfrm>
            <a:off x="510705" y="4627877"/>
            <a:ext cx="2645928" cy="1325763"/>
            <a:chOff x="8835092" y="2046239"/>
            <a:chExt cx="2496257" cy="1248378"/>
          </a:xfrm>
        </p:grpSpPr>
        <p:sp>
          <p:nvSpPr>
            <p:cNvPr id="13" name="文本框 17"/>
            <p:cNvSpPr txBox="1"/>
            <p:nvPr/>
          </p:nvSpPr>
          <p:spPr>
            <a:xfrm>
              <a:off x="8835092" y="2046239"/>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14" name="文本框 18"/>
            <p:cNvSpPr txBox="1"/>
            <p:nvPr/>
          </p:nvSpPr>
          <p:spPr>
            <a:xfrm>
              <a:off x="8885416" y="2387769"/>
              <a:ext cx="2445933" cy="906848"/>
            </a:xfrm>
            <a:prstGeom prst="rect">
              <a:avLst/>
            </a:prstGeom>
            <a:noFill/>
          </p:spPr>
          <p:txBody>
            <a:bodyPr wrap="square" rtlCol="0">
              <a:spAutoFit/>
            </a:bodyPr>
            <a:lstStyle/>
            <a:p>
              <a:pPr defTabSz="1219017">
                <a:lnSpc>
                  <a:spcPct val="130000"/>
                </a:lnSpc>
              </a:pPr>
              <a:r>
                <a:rPr lang="zh-CN" altLang="en-US" sz="1399"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5" name="组合 14"/>
          <p:cNvGrpSpPr/>
          <p:nvPr/>
        </p:nvGrpSpPr>
        <p:grpSpPr>
          <a:xfrm>
            <a:off x="3464359" y="3907678"/>
            <a:ext cx="2471526" cy="1861241"/>
            <a:chOff x="3474720" y="4038600"/>
            <a:chExt cx="2331720" cy="1752600"/>
          </a:xfrm>
        </p:grpSpPr>
        <p:sp>
          <p:nvSpPr>
            <p:cNvPr id="16" name="文本框 19"/>
            <p:cNvSpPr txBox="1"/>
            <p:nvPr/>
          </p:nvSpPr>
          <p:spPr>
            <a:xfrm>
              <a:off x="3987799" y="4758224"/>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17" name="文本框 20"/>
            <p:cNvSpPr txBox="1"/>
            <p:nvPr/>
          </p:nvSpPr>
          <p:spPr>
            <a:xfrm>
              <a:off x="3987799" y="5299084"/>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18" name="文本框 21"/>
            <p:cNvSpPr txBox="1"/>
            <p:nvPr/>
          </p:nvSpPr>
          <p:spPr>
            <a:xfrm>
              <a:off x="3987799" y="4217364"/>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19" name="矩形 18"/>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1219017"/>
              <a:endParaRPr lang="zh-CN" altLang="en-US" sz="3198" b="1">
                <a:ln w="12700">
                  <a:solidFill>
                    <a:srgbClr val="1F497D">
                      <a:satMod val="155000"/>
                    </a:srgbClr>
                  </a:solidFill>
                  <a:prstDash val="solid"/>
                </a:ln>
                <a:solidFill>
                  <a:prstClr val="black"/>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20" name="直接连接符 19"/>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6291268" y="3907678"/>
            <a:ext cx="2471526" cy="1861241"/>
            <a:chOff x="3474720" y="4038600"/>
            <a:chExt cx="2331720" cy="1752600"/>
          </a:xfrm>
        </p:grpSpPr>
        <p:sp>
          <p:nvSpPr>
            <p:cNvPr id="23" name="文本框 30"/>
            <p:cNvSpPr txBox="1"/>
            <p:nvPr/>
          </p:nvSpPr>
          <p:spPr>
            <a:xfrm>
              <a:off x="3987799" y="4758224"/>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24" name="文本框 31"/>
            <p:cNvSpPr txBox="1"/>
            <p:nvPr/>
          </p:nvSpPr>
          <p:spPr>
            <a:xfrm>
              <a:off x="3987799" y="5299084"/>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25" name="文本框 32"/>
            <p:cNvSpPr txBox="1"/>
            <p:nvPr/>
          </p:nvSpPr>
          <p:spPr>
            <a:xfrm>
              <a:off x="3987799" y="4217364"/>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26" name="矩形 25"/>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1219017"/>
              <a:endParaRPr lang="zh-CN" altLang="en-US" sz="3198">
                <a:solidFill>
                  <a:prstClr val="black"/>
                </a:solidFill>
                <a:latin typeface="微软雅黑" pitchFamily="34" charset="-122"/>
                <a:ea typeface="微软雅黑" pitchFamily="34" charset="-122"/>
              </a:endParaRPr>
            </a:p>
          </p:txBody>
        </p:sp>
        <p:cxnSp>
          <p:nvCxnSpPr>
            <p:cNvPr id="27" name="直接连接符 26"/>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9138370" y="3907678"/>
            <a:ext cx="2471526" cy="1861241"/>
            <a:chOff x="3474720" y="4038600"/>
            <a:chExt cx="2331720" cy="1752600"/>
          </a:xfrm>
        </p:grpSpPr>
        <p:sp>
          <p:nvSpPr>
            <p:cNvPr id="30" name="文本框 37"/>
            <p:cNvSpPr txBox="1"/>
            <p:nvPr/>
          </p:nvSpPr>
          <p:spPr>
            <a:xfrm>
              <a:off x="3987799" y="4758224"/>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31" name="文本框 38"/>
            <p:cNvSpPr txBox="1"/>
            <p:nvPr/>
          </p:nvSpPr>
          <p:spPr>
            <a:xfrm>
              <a:off x="3987799" y="5299084"/>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32" name="文本框 39"/>
            <p:cNvSpPr txBox="1"/>
            <p:nvPr/>
          </p:nvSpPr>
          <p:spPr>
            <a:xfrm>
              <a:off x="3987799" y="4217364"/>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sp>
          <p:nvSpPr>
            <p:cNvPr id="33" name="矩形 32"/>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1219017"/>
              <a:endParaRPr lang="zh-CN" altLang="en-US" sz="3198">
                <a:solidFill>
                  <a:prstClr val="black"/>
                </a:solidFill>
                <a:latin typeface="微软雅黑" pitchFamily="34" charset="-122"/>
                <a:ea typeface="微软雅黑" pitchFamily="34" charset="-122"/>
              </a:endParaRPr>
            </a:p>
          </p:txBody>
        </p:sp>
        <p:cxnSp>
          <p:nvCxnSpPr>
            <p:cNvPr id="34" name="直接连接符 33"/>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3464359" y="1868408"/>
            <a:ext cx="2471526" cy="2039273"/>
            <a:chOff x="3569970" y="1908810"/>
            <a:chExt cx="2331720" cy="1920240"/>
          </a:xfrm>
        </p:grpSpPr>
        <p:sp>
          <p:nvSpPr>
            <p:cNvPr id="37" name="矩形 3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099">
                <a:solidFill>
                  <a:prstClr val="black"/>
                </a:solidFill>
                <a:latin typeface="微软雅黑" pitchFamily="34" charset="-122"/>
                <a:ea typeface="微软雅黑" pitchFamily="34" charset="-122"/>
              </a:endParaRPr>
            </a:p>
          </p:txBody>
        </p:sp>
        <p:sp>
          <p:nvSpPr>
            <p:cNvPr id="3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1"/>
            </a:solidFill>
            <a:ln>
              <a:noFill/>
            </a:ln>
            <a:extLst/>
          </p:spPr>
          <p:txBody>
            <a:bodyPr vert="horz" wrap="square" lIns="91392" tIns="45696" rIns="91392" bIns="45696" numCol="1" anchor="t" anchorCtr="0" compatLnSpc="1">
              <a:prstTxWarp prst="textNoShape">
                <a:avLst/>
              </a:prstTxWarp>
            </a:bodyPr>
            <a:lstStyle/>
            <a:p>
              <a:pPr defTabSz="1219017"/>
              <a:endParaRPr lang="zh-CN" altLang="en-US" sz="2099">
                <a:solidFill>
                  <a:prstClr val="black"/>
                </a:solidFill>
                <a:latin typeface="微软雅黑" pitchFamily="34" charset="-122"/>
                <a:ea typeface="微软雅黑" pitchFamily="34" charset="-122"/>
              </a:endParaRPr>
            </a:p>
          </p:txBody>
        </p:sp>
        <p:sp>
          <p:nvSpPr>
            <p:cNvPr id="39" name="文本框 47"/>
            <p:cNvSpPr txBox="1"/>
            <p:nvPr/>
          </p:nvSpPr>
          <p:spPr>
            <a:xfrm>
              <a:off x="4111716" y="3381327"/>
              <a:ext cx="1248229" cy="347593"/>
            </a:xfrm>
            <a:prstGeom prst="rect">
              <a:avLst/>
            </a:prstGeom>
            <a:noFill/>
          </p:spPr>
          <p:txBody>
            <a:bodyPr wrap="square" rtlCol="0">
              <a:spAutoFit/>
            </a:bodyPr>
            <a:lstStyle/>
            <a:p>
              <a:pPr algn="ctr" defTabSz="1219017"/>
              <a:r>
                <a:rPr lang="zh-CN" altLang="en-US" sz="2699" baseline="-3000" dirty="0">
                  <a:solidFill>
                    <a:prstClr val="black"/>
                  </a:solidFill>
                  <a:latin typeface="微软雅黑" pitchFamily="34" charset="-122"/>
                  <a:ea typeface="微软雅黑" pitchFamily="34" charset="-122"/>
                </a:rPr>
                <a:t>添加标题</a:t>
              </a:r>
            </a:p>
          </p:txBody>
        </p:sp>
      </p:grpSp>
      <p:grpSp>
        <p:nvGrpSpPr>
          <p:cNvPr id="40" name="组合 39"/>
          <p:cNvGrpSpPr/>
          <p:nvPr/>
        </p:nvGrpSpPr>
        <p:grpSpPr>
          <a:xfrm>
            <a:off x="6307421" y="1868408"/>
            <a:ext cx="2471526" cy="2039273"/>
            <a:chOff x="6252210" y="1908810"/>
            <a:chExt cx="2331720" cy="1920240"/>
          </a:xfrm>
        </p:grpSpPr>
        <p:sp>
          <p:nvSpPr>
            <p:cNvPr id="41" name="矩形 40"/>
            <p:cNvSpPr/>
            <p:nvPr/>
          </p:nvSpPr>
          <p:spPr>
            <a:xfrm>
              <a:off x="625221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099">
                <a:solidFill>
                  <a:prstClr val="black"/>
                </a:solidFill>
                <a:latin typeface="微软雅黑" pitchFamily="34" charset="-122"/>
                <a:ea typeface="微软雅黑" pitchFamily="34" charset="-122"/>
              </a:endParaRPr>
            </a:p>
          </p:txBody>
        </p:sp>
        <p:sp>
          <p:nvSpPr>
            <p:cNvPr id="42"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392" tIns="45696" rIns="91392" bIns="45696" numCol="1" anchor="t" anchorCtr="0" compatLnSpc="1">
              <a:prstTxWarp prst="textNoShape">
                <a:avLst/>
              </a:prstTxWarp>
            </a:bodyPr>
            <a:lstStyle/>
            <a:p>
              <a:pPr defTabSz="1219017"/>
              <a:endParaRPr lang="zh-CN" altLang="en-US" sz="2099">
                <a:solidFill>
                  <a:prstClr val="black"/>
                </a:solidFill>
                <a:latin typeface="微软雅黑" pitchFamily="34" charset="-122"/>
                <a:ea typeface="微软雅黑" pitchFamily="34" charset="-122"/>
              </a:endParaRPr>
            </a:p>
          </p:txBody>
        </p:sp>
        <p:sp>
          <p:nvSpPr>
            <p:cNvPr id="43" name="文本框 48"/>
            <p:cNvSpPr txBox="1"/>
            <p:nvPr/>
          </p:nvSpPr>
          <p:spPr>
            <a:xfrm>
              <a:off x="6793956" y="3381327"/>
              <a:ext cx="1248229" cy="36207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defTabSz="1219017"/>
              <a:r>
                <a:rPr lang="zh-CN" altLang="en-US" sz="1899" dirty="0">
                  <a:solidFill>
                    <a:prstClr val="white"/>
                  </a:solidFill>
                  <a:latin typeface="微软雅黑" pitchFamily="34" charset="-122"/>
                  <a:ea typeface="微软雅黑" pitchFamily="34" charset="-122"/>
                </a:rPr>
                <a:t>添加标题</a:t>
              </a:r>
            </a:p>
          </p:txBody>
        </p:sp>
      </p:grpSp>
      <p:grpSp>
        <p:nvGrpSpPr>
          <p:cNvPr id="44" name="组合 43"/>
          <p:cNvGrpSpPr/>
          <p:nvPr/>
        </p:nvGrpSpPr>
        <p:grpSpPr>
          <a:xfrm>
            <a:off x="9146446" y="1868408"/>
            <a:ext cx="2471526" cy="2039273"/>
            <a:chOff x="9025890" y="1908810"/>
            <a:chExt cx="2331720" cy="1920240"/>
          </a:xfrm>
        </p:grpSpPr>
        <p:sp>
          <p:nvSpPr>
            <p:cNvPr id="45" name="矩形 44"/>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099">
                <a:solidFill>
                  <a:prstClr val="black"/>
                </a:solidFill>
                <a:latin typeface="微软雅黑" pitchFamily="34" charset="-122"/>
                <a:ea typeface="微软雅黑" pitchFamily="34" charset="-122"/>
              </a:endParaRPr>
            </a:p>
          </p:txBody>
        </p:sp>
        <p:sp>
          <p:nvSpPr>
            <p:cNvPr id="46"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1"/>
            </a:solidFill>
            <a:ln>
              <a:noFill/>
            </a:ln>
            <a:extLst/>
          </p:spPr>
          <p:txBody>
            <a:bodyPr vert="horz" wrap="square" lIns="91392" tIns="45696" rIns="91392" bIns="45696" numCol="1" anchor="t" anchorCtr="0" compatLnSpc="1">
              <a:prstTxWarp prst="textNoShape">
                <a:avLst/>
              </a:prstTxWarp>
            </a:bodyPr>
            <a:lstStyle/>
            <a:p>
              <a:pPr defTabSz="1219017"/>
              <a:endParaRPr lang="zh-CN" altLang="en-US" sz="2099">
                <a:solidFill>
                  <a:prstClr val="black"/>
                </a:solidFill>
                <a:latin typeface="微软雅黑" pitchFamily="34" charset="-122"/>
                <a:ea typeface="微软雅黑" pitchFamily="34" charset="-122"/>
              </a:endParaRPr>
            </a:p>
          </p:txBody>
        </p:sp>
        <p:sp>
          <p:nvSpPr>
            <p:cNvPr id="47" name="文本框 49"/>
            <p:cNvSpPr txBox="1"/>
            <p:nvPr/>
          </p:nvSpPr>
          <p:spPr>
            <a:xfrm>
              <a:off x="9567636" y="3381327"/>
              <a:ext cx="1248229" cy="36207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defTabSz="1219017"/>
              <a:r>
                <a:rPr lang="zh-CN" altLang="en-US" sz="1899" dirty="0">
                  <a:solidFill>
                    <a:prstClr val="black"/>
                  </a:solidFill>
                  <a:latin typeface="微软雅黑" pitchFamily="34" charset="-122"/>
                  <a:ea typeface="微软雅黑" pitchFamily="34" charset="-122"/>
                </a:rPr>
                <a:t>添加标题</a:t>
              </a:r>
            </a:p>
          </p:txBody>
        </p:sp>
      </p:grpSp>
      <p:sp>
        <p:nvSpPr>
          <p:cNvPr id="49" name="文本框 2"/>
          <p:cNvSpPr txBox="1"/>
          <p:nvPr/>
        </p:nvSpPr>
        <p:spPr>
          <a:xfrm>
            <a:off x="1705799"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3539825765"/>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16" presetClass="entr" presetSubtype="21" fill="hold"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par>
                                <p:cTn id="15" presetID="16" presetClass="entr" presetSubtype="21" fill="hold"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par>
                                <p:cTn id="18" presetID="16" presetClass="entr" presetSubtype="21" fill="hold" nodeType="withEffect">
                                  <p:stCondLst>
                                    <p:cond delay="1250"/>
                                  </p:stCondLst>
                                  <p:childTnLst>
                                    <p:set>
                                      <p:cBhvr>
                                        <p:cTn id="19" dur="1" fill="hold">
                                          <p:stCondLst>
                                            <p:cond delay="0"/>
                                          </p:stCondLst>
                                        </p:cTn>
                                        <p:tgtEl>
                                          <p:spTgt spid="40"/>
                                        </p:tgtEl>
                                        <p:attrNameLst>
                                          <p:attrName>style.visibility</p:attrName>
                                        </p:attrNameLst>
                                      </p:cBhvr>
                                      <p:to>
                                        <p:strVal val="visible"/>
                                      </p:to>
                                    </p:set>
                                    <p:animEffect transition="in" filter="barn(inVertical)">
                                      <p:cBhvr>
                                        <p:cTn id="20" dur="500"/>
                                        <p:tgtEl>
                                          <p:spTgt spid="40"/>
                                        </p:tgtEl>
                                      </p:cBhvr>
                                    </p:animEffect>
                                  </p:childTnLst>
                                </p:cTn>
                              </p:par>
                              <p:par>
                                <p:cTn id="21" presetID="16" presetClass="entr" presetSubtype="21" fill="hold" nodeType="withEffect">
                                  <p:stCondLst>
                                    <p:cond delay="125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225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par>
                                <p:cTn id="30" presetID="14" presetClass="entr" presetSubtype="10" fill="hold" nodeType="withEffect">
                                  <p:stCondLst>
                                    <p:cond delay="325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par>
                                <p:cTn id="33" presetID="14" presetClass="entr" presetSubtype="10" fill="hold" nodeType="withEffect">
                                  <p:stCondLst>
                                    <p:cond delay="325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nodeType="withEffect">
                                  <p:stCondLst>
                                    <p:cond delay="325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par>
                                <p:cTn id="39" presetID="14" presetClass="entr" presetSubtype="10" fill="hold" nodeType="withEffect">
                                  <p:stCondLst>
                                    <p:cond delay="3250"/>
                                  </p:stCondLst>
                                  <p:childTnLst>
                                    <p:set>
                                      <p:cBhvr>
                                        <p:cTn id="40" dur="1" fill="hold">
                                          <p:stCondLst>
                                            <p:cond delay="0"/>
                                          </p:stCondLst>
                                        </p:cTn>
                                        <p:tgtEl>
                                          <p:spTgt spid="9"/>
                                        </p:tgtEl>
                                        <p:attrNameLst>
                                          <p:attrName>style.visibility</p:attrName>
                                        </p:attrNameLst>
                                      </p:cBhvr>
                                      <p:to>
                                        <p:strVal val="visible"/>
                                      </p:to>
                                    </p:set>
                                    <p:animEffect transition="in" filter="randombar(horizontal)">
                                      <p:cBhvr>
                                        <p:cTn id="41" dur="500"/>
                                        <p:tgtEl>
                                          <p:spTgt spid="9"/>
                                        </p:tgtEl>
                                      </p:cBhvr>
                                    </p:animEffect>
                                  </p:childTnLst>
                                </p:cTn>
                              </p:par>
                              <p:par>
                                <p:cTn id="42" presetID="14" presetClass="entr" presetSubtype="10" fill="hold" nodeType="withEffect">
                                  <p:stCondLst>
                                    <p:cond delay="325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67942" y="4432572"/>
            <a:ext cx="1123220" cy="645995"/>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017"/>
            <a:r>
              <a:rPr lang="zh-CN" altLang="en-US" sz="1799" dirty="0">
                <a:solidFill>
                  <a:prstClr val="black">
                    <a:lumMod val="85000"/>
                    <a:lumOff val="15000"/>
                  </a:prstClr>
                </a:solidFill>
              </a:rPr>
              <a:t>点击添加</a:t>
            </a:r>
            <a:endParaRPr lang="en-US" altLang="zh-CN" sz="1799" dirty="0">
              <a:solidFill>
                <a:prstClr val="black">
                  <a:lumMod val="85000"/>
                  <a:lumOff val="15000"/>
                </a:prstClr>
              </a:solidFill>
            </a:endParaRPr>
          </a:p>
          <a:p>
            <a:pPr defTabSz="1219017"/>
            <a:r>
              <a:rPr lang="zh-CN" altLang="en-US" sz="1799" dirty="0">
                <a:solidFill>
                  <a:prstClr val="black">
                    <a:lumMod val="85000"/>
                    <a:lumOff val="15000"/>
                  </a:prstClr>
                </a:solidFill>
              </a:rPr>
              <a:t>文字</a:t>
            </a:r>
          </a:p>
        </p:txBody>
      </p:sp>
      <p:sp>
        <p:nvSpPr>
          <p:cNvPr id="17" name="TextBox 16"/>
          <p:cNvSpPr txBox="1"/>
          <p:nvPr/>
        </p:nvSpPr>
        <p:spPr>
          <a:xfrm>
            <a:off x="2831666" y="2945732"/>
            <a:ext cx="1591226" cy="922849"/>
          </a:xfrm>
          <a:prstGeom prst="rect">
            <a:avLst/>
          </a:prstGeom>
          <a:noFill/>
        </p:spPr>
        <p:txBody>
          <a:bodyPr wrap="square" rtlCol="0" anchor="ctr">
            <a:spAutoFit/>
          </a:bodyPr>
          <a:lstStyle/>
          <a:p>
            <a:pPr algn="ctr" defTabSz="1219017"/>
            <a:r>
              <a:rPr lang="zh-CN" altLang="en-US" sz="1799" dirty="0">
                <a:solidFill>
                  <a:prstClr val="black">
                    <a:lumMod val="85000"/>
                    <a:lumOff val="15000"/>
                  </a:prstClr>
                </a:solidFill>
                <a:latin typeface="微软雅黑" pitchFamily="34" charset="-122"/>
                <a:ea typeface="微软雅黑" pitchFamily="34" charset="-122"/>
              </a:rPr>
              <a:t>点击添加</a:t>
            </a:r>
            <a:endParaRPr lang="en-US" altLang="zh-CN" sz="1799" dirty="0">
              <a:solidFill>
                <a:prstClr val="black">
                  <a:lumMod val="85000"/>
                  <a:lumOff val="15000"/>
                </a:prstClr>
              </a:solidFill>
              <a:latin typeface="微软雅黑" pitchFamily="34" charset="-122"/>
              <a:ea typeface="微软雅黑" pitchFamily="34" charset="-122"/>
            </a:endParaRPr>
          </a:p>
          <a:p>
            <a:pPr algn="ctr" defTabSz="1219017"/>
            <a:r>
              <a:rPr lang="zh-CN" altLang="en-US" sz="1799" dirty="0">
                <a:solidFill>
                  <a:prstClr val="black">
                    <a:lumMod val="85000"/>
                    <a:lumOff val="15000"/>
                  </a:prstClr>
                </a:solidFill>
                <a:latin typeface="微软雅黑" pitchFamily="34" charset="-122"/>
                <a:ea typeface="微软雅黑" pitchFamily="34" charset="-122"/>
              </a:rPr>
              <a:t>文字点击添加</a:t>
            </a:r>
            <a:endParaRPr lang="en-US" altLang="zh-CN" sz="1799" dirty="0">
              <a:solidFill>
                <a:prstClr val="black">
                  <a:lumMod val="85000"/>
                  <a:lumOff val="15000"/>
                </a:prstClr>
              </a:solidFill>
              <a:latin typeface="微软雅黑" pitchFamily="34" charset="-122"/>
              <a:ea typeface="微软雅黑" pitchFamily="34" charset="-122"/>
            </a:endParaRPr>
          </a:p>
          <a:p>
            <a:pPr algn="ctr" defTabSz="1219017"/>
            <a:r>
              <a:rPr lang="zh-CN" altLang="en-US" sz="1799" dirty="0">
                <a:solidFill>
                  <a:prstClr val="black">
                    <a:lumMod val="85000"/>
                    <a:lumOff val="15000"/>
                  </a:prstClr>
                </a:solidFill>
                <a:latin typeface="微软雅黑" pitchFamily="34" charset="-122"/>
                <a:ea typeface="微软雅黑" pitchFamily="34" charset="-122"/>
              </a:rPr>
              <a:t>文字</a:t>
            </a:r>
          </a:p>
        </p:txBody>
      </p:sp>
      <p:sp>
        <p:nvSpPr>
          <p:cNvPr id="18" name="TextBox 17"/>
          <p:cNvSpPr txBox="1"/>
          <p:nvPr/>
        </p:nvSpPr>
        <p:spPr>
          <a:xfrm>
            <a:off x="4810551" y="4198806"/>
            <a:ext cx="1123220" cy="645995"/>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017"/>
            <a:r>
              <a:rPr lang="zh-CN" altLang="en-US" sz="1799" dirty="0">
                <a:solidFill>
                  <a:prstClr val="black">
                    <a:lumMod val="85000"/>
                    <a:lumOff val="15000"/>
                  </a:prstClr>
                </a:solidFill>
              </a:rPr>
              <a:t>点击添加</a:t>
            </a:r>
            <a:endParaRPr lang="en-US" altLang="zh-CN" sz="1799" dirty="0">
              <a:solidFill>
                <a:prstClr val="black">
                  <a:lumMod val="85000"/>
                  <a:lumOff val="15000"/>
                </a:prstClr>
              </a:solidFill>
            </a:endParaRPr>
          </a:p>
          <a:p>
            <a:pPr defTabSz="1219017"/>
            <a:r>
              <a:rPr lang="zh-CN" altLang="en-US" sz="1799" dirty="0">
                <a:solidFill>
                  <a:prstClr val="black">
                    <a:lumMod val="85000"/>
                    <a:lumOff val="15000"/>
                  </a:prstClr>
                </a:solidFill>
              </a:rPr>
              <a:t>文字</a:t>
            </a:r>
          </a:p>
        </p:txBody>
      </p:sp>
      <p:sp>
        <p:nvSpPr>
          <p:cNvPr id="19" name="TextBox 18"/>
          <p:cNvSpPr txBox="1"/>
          <p:nvPr/>
        </p:nvSpPr>
        <p:spPr>
          <a:xfrm>
            <a:off x="6252572" y="3117881"/>
            <a:ext cx="1591226" cy="645995"/>
          </a:xfrm>
          <a:prstGeom prst="rect">
            <a:avLst/>
          </a:prstGeom>
          <a:noFill/>
        </p:spPr>
        <p:txBody>
          <a:bodyPr wrap="square" rtlCol="0" anchor="ctr">
            <a:spAutoFit/>
          </a:bodyPr>
          <a:lstStyle/>
          <a:p>
            <a:pPr algn="ctr" defTabSz="1219017"/>
            <a:r>
              <a:rPr lang="zh-CN" altLang="en-US" sz="1799" dirty="0">
                <a:solidFill>
                  <a:prstClr val="black">
                    <a:lumMod val="85000"/>
                    <a:lumOff val="15000"/>
                  </a:prstClr>
                </a:solidFill>
                <a:latin typeface="微软雅黑" pitchFamily="34" charset="-122"/>
                <a:ea typeface="微软雅黑" pitchFamily="34" charset="-122"/>
              </a:rPr>
              <a:t>点击添加</a:t>
            </a:r>
            <a:endParaRPr lang="en-US" altLang="zh-CN" sz="1799" dirty="0">
              <a:solidFill>
                <a:prstClr val="black">
                  <a:lumMod val="85000"/>
                  <a:lumOff val="15000"/>
                </a:prstClr>
              </a:solidFill>
              <a:latin typeface="微软雅黑" pitchFamily="34" charset="-122"/>
              <a:ea typeface="微软雅黑" pitchFamily="34" charset="-122"/>
            </a:endParaRPr>
          </a:p>
          <a:p>
            <a:pPr algn="ctr" defTabSz="1219017"/>
            <a:r>
              <a:rPr lang="zh-CN" altLang="en-US" sz="1799" dirty="0">
                <a:solidFill>
                  <a:prstClr val="black">
                    <a:lumMod val="85000"/>
                    <a:lumOff val="15000"/>
                  </a:prstClr>
                </a:solidFill>
                <a:latin typeface="微软雅黑" pitchFamily="34" charset="-122"/>
                <a:ea typeface="微软雅黑" pitchFamily="34" charset="-122"/>
              </a:rPr>
              <a:t>文字点击</a:t>
            </a:r>
          </a:p>
        </p:txBody>
      </p:sp>
      <p:sp>
        <p:nvSpPr>
          <p:cNvPr id="20" name="矩形 19"/>
          <p:cNvSpPr/>
          <p:nvPr/>
        </p:nvSpPr>
        <p:spPr>
          <a:xfrm>
            <a:off x="8605638" y="2205502"/>
            <a:ext cx="2590939" cy="3506827"/>
          </a:xfrm>
          <a:prstGeom prst="rect">
            <a:avLst/>
          </a:prstGeom>
        </p:spPr>
        <p:txBody>
          <a:bodyPr wrap="square">
            <a:spAutoFit/>
          </a:bodyPr>
          <a:lstStyle/>
          <a:p>
            <a:pPr defTabSz="1219017">
              <a:lnSpc>
                <a:spcPct val="150000"/>
              </a:lnSpc>
            </a:pPr>
            <a:r>
              <a:rPr lang="zh-CN" altLang="en-US" sz="1999" b="1" dirty="0">
                <a:solidFill>
                  <a:srgbClr val="0070C0"/>
                </a:solidFill>
                <a:latin typeface="微软雅黑" pitchFamily="34" charset="-122"/>
                <a:ea typeface="微软雅黑" pitchFamily="34" charset="-122"/>
              </a:rPr>
              <a:t>点击添加小标题</a:t>
            </a:r>
            <a:endParaRPr lang="en-US" altLang="zh-CN" sz="1999" b="1" dirty="0">
              <a:solidFill>
                <a:srgbClr val="0070C0"/>
              </a:solidFill>
              <a:latin typeface="微软雅黑" pitchFamily="34" charset="-122"/>
              <a:ea typeface="微软雅黑" pitchFamily="34" charset="-122"/>
            </a:endParaRPr>
          </a:p>
          <a:p>
            <a:pPr defTabSz="1219017">
              <a:lnSpc>
                <a:spcPct val="150000"/>
              </a:lnSpc>
            </a:pPr>
            <a:r>
              <a:rPr lang="zh-CN" altLang="en-US" sz="15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599" dirty="0">
              <a:solidFill>
                <a:prstClr val="black">
                  <a:lumMod val="85000"/>
                  <a:lumOff val="15000"/>
                </a:prstClr>
              </a:solidFill>
              <a:latin typeface="微软雅黑" pitchFamily="34" charset="-122"/>
              <a:ea typeface="微软雅黑" pitchFamily="34" charset="-122"/>
            </a:endParaRPr>
          </a:p>
          <a:p>
            <a:pPr defTabSz="1219017">
              <a:lnSpc>
                <a:spcPct val="150000"/>
              </a:lnSpc>
            </a:pPr>
            <a:r>
              <a:rPr lang="zh-CN" altLang="en-US" sz="15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2451460" y="2253862"/>
            <a:ext cx="2329074" cy="2329159"/>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bg1">
              <a:lumMod val="65000"/>
            </a:schemeClr>
          </a:solidFill>
          <a:ln w="3175" cap="flat" cmpd="sng" algn="ctr">
            <a:noFill/>
            <a:prstDash val="solid"/>
          </a:ln>
          <a:effectLst/>
          <a:extLst/>
        </p:spPr>
        <p:txBody>
          <a:bodyPr lIns="0" rIns="0" anchor="ctr"/>
          <a:lstStyle/>
          <a:p>
            <a:pPr algn="ctr" defTabSz="913943" fontAlgn="base">
              <a:lnSpc>
                <a:spcPct val="120000"/>
              </a:lnSpc>
              <a:spcBef>
                <a:spcPts val="600"/>
              </a:spcBef>
              <a:spcAft>
                <a:spcPts val="600"/>
              </a:spcAft>
              <a:defRPr/>
            </a:pPr>
            <a:endParaRPr lang="en-US" sz="2799" kern="0" dirty="0">
              <a:solidFill>
                <a:sysClr val="window" lastClr="FFFFFF"/>
              </a:solidFill>
              <a:latin typeface="微软雅黑" pitchFamily="34" charset="-122"/>
              <a:ea typeface="微软雅黑" pitchFamily="34" charset="-122"/>
            </a:endParaRPr>
          </a:p>
        </p:txBody>
      </p:sp>
      <p:sp>
        <p:nvSpPr>
          <p:cNvPr id="22" name="Freeform 6"/>
          <p:cNvSpPr>
            <a:spLocks/>
          </p:cNvSpPr>
          <p:nvPr/>
        </p:nvSpPr>
        <p:spPr bwMode="auto">
          <a:xfrm>
            <a:off x="4440407" y="3523350"/>
            <a:ext cx="1840939" cy="1841009"/>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rIns="0" anchor="ctr"/>
          <a:lstStyle/>
          <a:p>
            <a:pPr algn="ctr" defTabSz="913943" fontAlgn="base">
              <a:lnSpc>
                <a:spcPct val="120000"/>
              </a:lnSpc>
              <a:spcBef>
                <a:spcPts val="600"/>
              </a:spcBef>
              <a:spcAft>
                <a:spcPts val="600"/>
              </a:spcAft>
              <a:defRPr/>
            </a:pPr>
            <a:endParaRPr lang="en-US" sz="2799" kern="0" dirty="0">
              <a:solidFill>
                <a:srgbClr val="414455"/>
              </a:solidFill>
              <a:latin typeface="微软雅黑" pitchFamily="34" charset="-122"/>
              <a:ea typeface="微软雅黑" pitchFamily="34" charset="-122"/>
            </a:endParaRPr>
          </a:p>
        </p:txBody>
      </p:sp>
      <p:sp>
        <p:nvSpPr>
          <p:cNvPr id="23" name="Freeform 8"/>
          <p:cNvSpPr>
            <a:spLocks/>
          </p:cNvSpPr>
          <p:nvPr/>
        </p:nvSpPr>
        <p:spPr bwMode="auto">
          <a:xfrm>
            <a:off x="914123" y="3701310"/>
            <a:ext cx="2031876" cy="2030746"/>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3175" cap="flat" cmpd="sng" algn="ctr">
            <a:noFill/>
            <a:prstDash val="solid"/>
          </a:ln>
          <a:effectLst/>
          <a:extLst/>
        </p:spPr>
        <p:txBody>
          <a:bodyPr lIns="0" rIns="0" anchor="ctr"/>
          <a:lstStyle/>
          <a:p>
            <a:pPr algn="ctr" defTabSz="913943" fontAlgn="base">
              <a:lnSpc>
                <a:spcPct val="120000"/>
              </a:lnSpc>
              <a:spcBef>
                <a:spcPts val="600"/>
              </a:spcBef>
              <a:spcAft>
                <a:spcPts val="600"/>
              </a:spcAft>
              <a:defRPr/>
            </a:pPr>
            <a:endParaRPr lang="en-US" sz="2799" kern="0" dirty="0">
              <a:solidFill>
                <a:sysClr val="window" lastClr="FFFFFF"/>
              </a:solidFill>
              <a:latin typeface="微软雅黑" pitchFamily="34" charset="-122"/>
              <a:ea typeface="微软雅黑" pitchFamily="34" charset="-122"/>
            </a:endParaRPr>
          </a:p>
        </p:txBody>
      </p:sp>
      <p:sp>
        <p:nvSpPr>
          <p:cNvPr id="24" name="Freeform 6"/>
          <p:cNvSpPr>
            <a:spLocks/>
          </p:cNvSpPr>
          <p:nvPr/>
        </p:nvSpPr>
        <p:spPr bwMode="auto">
          <a:xfrm>
            <a:off x="5925025" y="2327213"/>
            <a:ext cx="2223752" cy="222383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1">
              <a:lumMod val="65000"/>
            </a:schemeClr>
          </a:solidFill>
          <a:ln w="3175" cap="flat" cmpd="sng" algn="ctr">
            <a:noFill/>
            <a:prstDash val="solid"/>
          </a:ln>
          <a:effectLst/>
          <a:extLst/>
        </p:spPr>
        <p:txBody>
          <a:bodyPr lIns="0" rIns="0" anchor="ctr"/>
          <a:lstStyle/>
          <a:p>
            <a:pPr algn="ctr" defTabSz="913943" fontAlgn="base">
              <a:lnSpc>
                <a:spcPct val="120000"/>
              </a:lnSpc>
              <a:spcBef>
                <a:spcPts val="600"/>
              </a:spcBef>
              <a:spcAft>
                <a:spcPts val="600"/>
              </a:spcAft>
            </a:pPr>
            <a:endParaRPr lang="en-US" sz="2799" kern="0" dirty="0">
              <a:solidFill>
                <a:sysClr val="window" lastClr="FFFFFF"/>
              </a:solidFill>
              <a:latin typeface="微软雅黑" pitchFamily="34" charset="-122"/>
              <a:ea typeface="微软雅黑" pitchFamily="34" charset="-122"/>
            </a:endParaRPr>
          </a:p>
        </p:txBody>
      </p:sp>
      <p:sp>
        <p:nvSpPr>
          <p:cNvPr id="12" name="矩形 11"/>
          <p:cNvSpPr/>
          <p:nvPr/>
        </p:nvSpPr>
        <p:spPr>
          <a:xfrm>
            <a:off x="4152796" y="1269884"/>
            <a:ext cx="3840401" cy="4634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r>
              <a:rPr lang="zh-CN" altLang="en-US" sz="2399" dirty="0">
                <a:solidFill>
                  <a:prstClr val="white"/>
                </a:solidFill>
                <a:latin typeface="微软雅黑" pitchFamily="34" charset="-122"/>
                <a:ea typeface="微软雅黑" pitchFamily="34" charset="-122"/>
              </a:rPr>
              <a:t>点击添加小标题</a:t>
            </a:r>
          </a:p>
        </p:txBody>
      </p:sp>
      <p:sp>
        <p:nvSpPr>
          <p:cNvPr id="13" name="文本框 2"/>
          <p:cNvSpPr txBox="1"/>
          <p:nvPr/>
        </p:nvSpPr>
        <p:spPr>
          <a:xfrm>
            <a:off x="1705799"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4735631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gray">
          <a:xfrm flipH="1">
            <a:off x="1202006" y="1321391"/>
            <a:ext cx="4937212" cy="2449975"/>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127947" tIns="85299" rIns="127947" bIns="170597" anchor="b" anchorCtr="0"/>
          <a:lstStyle/>
          <a:p>
            <a:pP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您的内容打在这里，</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a:p>
            <a:pP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或者通过复制您的文本后，在此框中</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a:p>
            <a:pP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选择粘贴，并选择只保留文字。</a:t>
            </a:r>
          </a:p>
        </p:txBody>
      </p:sp>
      <p:sp>
        <p:nvSpPr>
          <p:cNvPr id="5" name="Freeform 9"/>
          <p:cNvSpPr>
            <a:spLocks/>
          </p:cNvSpPr>
          <p:nvPr/>
        </p:nvSpPr>
        <p:spPr bwMode="gray">
          <a:xfrm>
            <a:off x="1202006" y="3929816"/>
            <a:ext cx="4937212" cy="2449975"/>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noFill/>
          <a:ln w="12700">
            <a:solidFill>
              <a:schemeClr val="bg1">
                <a:lumMod val="65000"/>
              </a:schemeClr>
            </a:solidFill>
            <a:miter lim="800000"/>
            <a:headEnd/>
            <a:tailEnd/>
          </a:ln>
          <a:effectLst/>
        </p:spPr>
        <p:txBody>
          <a:bodyPr lIns="127947" tIns="170597" rIns="127947" bIns="170597" anchor="t" anchorCtr="0"/>
          <a:lstStyle/>
          <a:p>
            <a:pP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您的内容打在这里，</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a:p>
            <a:pP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或者通过复制您的文本后，在此框中</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a:p>
            <a:pP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选择粘贴，并选择只保留文字。</a:t>
            </a:r>
          </a:p>
        </p:txBody>
      </p:sp>
      <p:sp>
        <p:nvSpPr>
          <p:cNvPr id="6" name="Freeform 10"/>
          <p:cNvSpPr>
            <a:spLocks/>
          </p:cNvSpPr>
          <p:nvPr/>
        </p:nvSpPr>
        <p:spPr bwMode="gray">
          <a:xfrm>
            <a:off x="6308522" y="3929816"/>
            <a:ext cx="4937212" cy="2449975"/>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noFill/>
          <a:ln w="12700">
            <a:solidFill>
              <a:schemeClr val="bg1">
                <a:lumMod val="65000"/>
              </a:schemeClr>
            </a:solidFill>
            <a:miter lim="800000"/>
            <a:headEnd/>
            <a:tailEnd/>
          </a:ln>
          <a:effectLst/>
        </p:spPr>
        <p:txBody>
          <a:bodyPr lIns="127947" tIns="170597" rIns="127947" bIns="170597" anchor="t" anchorCtr="0"/>
          <a:lstStyle/>
          <a:p>
            <a:pPr algn="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您的内容打在这里</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a:p>
            <a:pPr algn="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或者通过复制您的文本后，在此框中</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a:p>
            <a:pPr algn="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选择粘贴，并选择只保留文字</a:t>
            </a:r>
          </a:p>
        </p:txBody>
      </p:sp>
      <p:sp>
        <p:nvSpPr>
          <p:cNvPr id="7" name="Freeform 8"/>
          <p:cNvSpPr>
            <a:spLocks/>
          </p:cNvSpPr>
          <p:nvPr/>
        </p:nvSpPr>
        <p:spPr bwMode="gray">
          <a:xfrm>
            <a:off x="6308521" y="1321391"/>
            <a:ext cx="4936112" cy="2449975"/>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127947" tIns="85299" rIns="127947" bIns="170597" anchor="b" anchorCtr="0"/>
          <a:lstStyle/>
          <a:p>
            <a:pPr algn="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您的内容打在这里</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a:p>
            <a:pPr algn="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或者通过复制您的文本后，在此框中</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a:p>
            <a:pPr algn="r" defTabSz="1219017"/>
            <a:r>
              <a:rPr lang="zh-CN" altLang="en-US" sz="1599" dirty="0">
                <a:solidFill>
                  <a:prstClr val="black">
                    <a:lumMod val="85000"/>
                    <a:lumOff val="15000"/>
                  </a:prstClr>
                </a:solidFill>
                <a:latin typeface="微软雅黑" pitchFamily="34" charset="-122"/>
                <a:ea typeface="微软雅黑" pitchFamily="34" charset="-122"/>
                <a:cs typeface="华文黑体" pitchFamily="2" charset="-122"/>
              </a:rPr>
              <a:t>选择粘贴，并选择只保留文字</a:t>
            </a:r>
          </a:p>
        </p:txBody>
      </p:sp>
      <p:sp>
        <p:nvSpPr>
          <p:cNvPr id="8" name="Rectangle 19"/>
          <p:cNvSpPr>
            <a:spLocks noChangeArrowheads="1"/>
          </p:cNvSpPr>
          <p:nvPr/>
        </p:nvSpPr>
        <p:spPr bwMode="gray">
          <a:xfrm>
            <a:off x="1202006" y="5950940"/>
            <a:ext cx="4928272" cy="428851"/>
          </a:xfrm>
          <a:prstGeom prst="rect">
            <a:avLst/>
          </a:prstGeom>
          <a:solidFill>
            <a:schemeClr val="accent1"/>
          </a:solidFill>
          <a:ln w="12700">
            <a:noFill/>
            <a:miter lim="800000"/>
            <a:headEnd/>
            <a:tailEnd/>
          </a:ln>
          <a:effectLst/>
        </p:spPr>
        <p:txBody>
          <a:bodyPr lIns="127947" tIns="85299" rIns="127947" bIns="85299" anchor="ctr"/>
          <a:lstStyle/>
          <a:p>
            <a:pPr defTabSz="949783" eaLnBrk="0" hangingPunct="0"/>
            <a:r>
              <a:rPr lang="zh-CN" altLang="en-US" sz="1899" b="1" noProof="1">
                <a:solidFill>
                  <a:srgbClr val="FFFFFF"/>
                </a:solidFill>
                <a:latin typeface="微软雅黑" pitchFamily="34" charset="-122"/>
                <a:ea typeface="微软雅黑" pitchFamily="34" charset="-122"/>
                <a:cs typeface="Arial" charset="0"/>
              </a:rPr>
              <a:t>点击添加标题</a:t>
            </a:r>
            <a:endParaRPr lang="de-DE" altLang="zh-CN" sz="1899" b="1" noProof="1">
              <a:solidFill>
                <a:srgbClr val="FFFFFF"/>
              </a:solidFill>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6317458" y="5950940"/>
            <a:ext cx="4928272" cy="428851"/>
          </a:xfrm>
          <a:prstGeom prst="rect">
            <a:avLst/>
          </a:prstGeom>
          <a:solidFill>
            <a:schemeClr val="accent1"/>
          </a:solidFill>
          <a:ln w="12700">
            <a:noFill/>
            <a:miter lim="800000"/>
            <a:headEnd/>
            <a:tailEnd/>
          </a:ln>
          <a:effectLst/>
        </p:spPr>
        <p:txBody>
          <a:bodyPr lIns="127947" tIns="85299" rIns="127947" bIns="85299" anchor="ctr"/>
          <a:lstStyle/>
          <a:p>
            <a:pPr defTabSz="949783" eaLnBrk="0" hangingPunct="0"/>
            <a:r>
              <a:rPr lang="zh-CN" altLang="en-US" sz="1899" b="1" noProof="1">
                <a:solidFill>
                  <a:srgbClr val="FFFFFF"/>
                </a:solidFill>
                <a:latin typeface="微软雅黑" pitchFamily="34" charset="-122"/>
                <a:ea typeface="微软雅黑" pitchFamily="34" charset="-122"/>
                <a:cs typeface="Arial" charset="0"/>
              </a:rPr>
              <a:t>点击添加标题</a:t>
            </a:r>
            <a:endParaRPr lang="de-DE" altLang="zh-CN" sz="1899" b="1" noProof="1">
              <a:solidFill>
                <a:srgbClr val="FFFFFF"/>
              </a:solidFill>
              <a:latin typeface="微软雅黑" pitchFamily="34" charset="-122"/>
              <a:ea typeface="微软雅黑" pitchFamily="34" charset="-122"/>
              <a:cs typeface="Arial" charset="0"/>
            </a:endParaRPr>
          </a:p>
        </p:txBody>
      </p:sp>
      <p:sp>
        <p:nvSpPr>
          <p:cNvPr id="10" name="Rectangle 19"/>
          <p:cNvSpPr>
            <a:spLocks noChangeArrowheads="1"/>
          </p:cNvSpPr>
          <p:nvPr/>
        </p:nvSpPr>
        <p:spPr bwMode="gray">
          <a:xfrm>
            <a:off x="6317458" y="1321391"/>
            <a:ext cx="4928272" cy="428851"/>
          </a:xfrm>
          <a:prstGeom prst="rect">
            <a:avLst/>
          </a:prstGeom>
          <a:solidFill>
            <a:schemeClr val="accent1"/>
          </a:solidFill>
          <a:ln w="12700">
            <a:noFill/>
            <a:miter lim="800000"/>
            <a:headEnd/>
            <a:tailEnd/>
          </a:ln>
          <a:effectLst/>
        </p:spPr>
        <p:txBody>
          <a:bodyPr lIns="127947" tIns="85299" rIns="127947" bIns="85299" anchor="ctr"/>
          <a:lstStyle/>
          <a:p>
            <a:pPr defTabSz="949783" eaLnBrk="0" hangingPunct="0"/>
            <a:r>
              <a:rPr lang="zh-CN" altLang="en-US" sz="1899" b="1" noProof="1">
                <a:solidFill>
                  <a:srgbClr val="FFFFFF"/>
                </a:solidFill>
                <a:latin typeface="微软雅黑" pitchFamily="34" charset="-122"/>
                <a:ea typeface="微软雅黑" pitchFamily="34" charset="-122"/>
                <a:cs typeface="Arial" charset="0"/>
              </a:rPr>
              <a:t>点击添加标题</a:t>
            </a:r>
          </a:p>
        </p:txBody>
      </p:sp>
      <p:sp>
        <p:nvSpPr>
          <p:cNvPr id="11" name="Rectangle 19"/>
          <p:cNvSpPr>
            <a:spLocks noChangeArrowheads="1"/>
          </p:cNvSpPr>
          <p:nvPr/>
        </p:nvSpPr>
        <p:spPr bwMode="gray">
          <a:xfrm>
            <a:off x="1202006" y="1321391"/>
            <a:ext cx="4928272" cy="428851"/>
          </a:xfrm>
          <a:prstGeom prst="rect">
            <a:avLst/>
          </a:prstGeom>
          <a:solidFill>
            <a:schemeClr val="accent1"/>
          </a:solidFill>
          <a:ln w="12700">
            <a:noFill/>
            <a:round/>
            <a:headEnd/>
            <a:tailEnd/>
          </a:ln>
          <a:effectLst/>
        </p:spPr>
        <p:txBody>
          <a:bodyPr wrap="none" lIns="108330" tIns="54166" rIns="108330" bIns="54166" anchor="ctr"/>
          <a:lstStyle/>
          <a:p>
            <a:pPr defTabSz="1219017"/>
            <a:r>
              <a:rPr lang="zh-CN" altLang="en-US" sz="1899" b="1" noProof="1">
                <a:solidFill>
                  <a:prstClr val="white"/>
                </a:solidFill>
                <a:latin typeface="微软雅黑" pitchFamily="34" charset="-122"/>
                <a:ea typeface="微软雅黑" pitchFamily="34" charset="-122"/>
              </a:rPr>
              <a:t>点击添加标题</a:t>
            </a:r>
            <a:endParaRPr lang="de-DE" sz="1899" b="1" noProof="1">
              <a:solidFill>
                <a:prstClr val="white"/>
              </a:solidFill>
              <a:latin typeface="微软雅黑" pitchFamily="34" charset="-122"/>
              <a:ea typeface="微软雅黑" pitchFamily="34" charset="-122"/>
            </a:endParaRPr>
          </a:p>
        </p:txBody>
      </p:sp>
      <p:grpSp>
        <p:nvGrpSpPr>
          <p:cNvPr id="12" name="Gruppieren 43"/>
          <p:cNvGrpSpPr/>
          <p:nvPr/>
        </p:nvGrpSpPr>
        <p:grpSpPr bwMode="gray">
          <a:xfrm>
            <a:off x="5064372" y="2665057"/>
            <a:ext cx="2295010" cy="2310612"/>
            <a:chOff x="2804400" y="1911431"/>
            <a:chExt cx="3535200" cy="3535200"/>
          </a:xfrm>
          <a:solidFill>
            <a:schemeClr val="accent1"/>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pPr defTabSz="1219017"/>
              <a:endParaRPr lang="de-DE" sz="2399">
                <a:solidFill>
                  <a:prstClr val="black"/>
                </a:solidFill>
                <a:latin typeface="Calibri"/>
              </a:endParaRPr>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pPr defTabSz="1219017"/>
              <a:endParaRPr lang="de-DE" sz="2399">
                <a:solidFill>
                  <a:prstClr val="black"/>
                </a:solidFill>
                <a:latin typeface="Calibri"/>
              </a:endParaRPr>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pPr defTabSz="1219017"/>
              <a:endParaRPr lang="de-DE" sz="2399">
                <a:solidFill>
                  <a:prstClr val="black"/>
                </a:solidFill>
                <a:latin typeface="Calibri"/>
              </a:endParaRPr>
            </a:p>
          </p:txBody>
        </p:sp>
      </p:grpSp>
      <p:sp>
        <p:nvSpPr>
          <p:cNvPr id="17" name="文本框 2"/>
          <p:cNvSpPr txBox="1"/>
          <p:nvPr/>
        </p:nvSpPr>
        <p:spPr>
          <a:xfrm>
            <a:off x="172920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212151497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 y="1784"/>
            <a:ext cx="12187299" cy="6857071"/>
          </a:xfrm>
          <a:prstGeom prst="rect">
            <a:avLst/>
          </a:prstGeom>
        </p:spPr>
      </p:pic>
      <p:sp>
        <p:nvSpPr>
          <p:cNvPr id="10" name="TextBox 9"/>
          <p:cNvSpPr txBox="1"/>
          <p:nvPr/>
        </p:nvSpPr>
        <p:spPr>
          <a:xfrm>
            <a:off x="7607381" y="2277472"/>
            <a:ext cx="3937483" cy="1230461"/>
          </a:xfrm>
          <a:prstGeom prst="rect">
            <a:avLst/>
          </a:prstGeom>
          <a:noFill/>
        </p:spPr>
        <p:txBody>
          <a:bodyPr wrap="none" lIns="121854" tIns="60926" rIns="121854" bIns="60926" rtlCol="0">
            <a:spAutoFit/>
          </a:bodyPr>
          <a:lstStyle/>
          <a:p>
            <a:pPr algn="r" defTabSz="1219017"/>
            <a:r>
              <a:rPr lang="zh-CN" altLang="en-US" sz="7196" b="1" dirty="0">
                <a:solidFill>
                  <a:srgbClr val="0070C0"/>
                </a:solidFill>
                <a:latin typeface="微软雅黑" panose="020B0503020204020204" pitchFamily="34" charset="-122"/>
                <a:ea typeface="微软雅黑" panose="020B0503020204020204" pitchFamily="34" charset="-122"/>
              </a:rPr>
              <a:t>谢谢观看</a:t>
            </a:r>
          </a:p>
        </p:txBody>
      </p:sp>
      <p:cxnSp>
        <p:nvCxnSpPr>
          <p:cNvPr id="11" name="直接连接符 10"/>
          <p:cNvCxnSpPr/>
          <p:nvPr/>
        </p:nvCxnSpPr>
        <p:spPr>
          <a:xfrm>
            <a:off x="5324449" y="3604116"/>
            <a:ext cx="6025774"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82521" y="455852"/>
            <a:ext cx="2151326" cy="861525"/>
          </a:xfrm>
          <a:prstGeom prst="rect">
            <a:avLst/>
          </a:prstGeom>
          <a:noFill/>
        </p:spPr>
        <p:txBody>
          <a:bodyPr wrap="none" lIns="121854" tIns="60926" rIns="121854" bIns="60926" rtlCol="0">
            <a:spAutoFit/>
          </a:bodyPr>
          <a:lstStyle/>
          <a:p>
            <a:pPr defTabSz="1219017"/>
            <a:r>
              <a:rPr lang="en-US" altLang="zh-CN" sz="4798" dirty="0">
                <a:solidFill>
                  <a:prstClr val="white"/>
                </a:solidFill>
                <a:latin typeface="Eras Bold ITC" panose="020B0907030504020204" pitchFamily="34" charset="0"/>
                <a:ea typeface="宋体" panose="02010600030101010101" pitchFamily="2" charset="-122"/>
              </a:rPr>
              <a:t>LOGO</a:t>
            </a:r>
            <a:endParaRPr lang="zh-CN" altLang="en-US" sz="4798" dirty="0">
              <a:solidFill>
                <a:prstClr val="white"/>
              </a:solidFill>
              <a:latin typeface="Eras Bold ITC" panose="020B0907030504020204" pitchFamily="34" charset="0"/>
              <a:ea typeface="宋体" panose="02010600030101010101" pitchFamily="2" charset="-122"/>
            </a:endParaRPr>
          </a:p>
        </p:txBody>
      </p:sp>
      <p:sp>
        <p:nvSpPr>
          <p:cNvPr id="13" name="TextBox 12"/>
          <p:cNvSpPr txBox="1"/>
          <p:nvPr/>
        </p:nvSpPr>
        <p:spPr>
          <a:xfrm>
            <a:off x="7938259" y="3796082"/>
            <a:ext cx="3526874" cy="615375"/>
          </a:xfrm>
          <a:prstGeom prst="rect">
            <a:avLst/>
          </a:prstGeom>
          <a:noFill/>
        </p:spPr>
        <p:txBody>
          <a:bodyPr wrap="none" lIns="121854" tIns="60926" rIns="121854" bIns="60926" rtlCol="0">
            <a:spAutoFit/>
          </a:bodyPr>
          <a:lstStyle/>
          <a:p>
            <a:pPr algn="r" defTabSz="1219017"/>
            <a:r>
              <a:rPr lang="zh-CN" altLang="en-US" sz="3198" b="1" dirty="0">
                <a:solidFill>
                  <a:prstClr val="black">
                    <a:lumMod val="75000"/>
                    <a:lumOff val="25000"/>
                  </a:prstClr>
                </a:solidFill>
                <a:latin typeface="微软雅黑" panose="020B0503020204020204" pitchFamily="34" charset="-122"/>
                <a:ea typeface="微软雅黑" panose="020B0503020204020204" pitchFamily="34" charset="-122"/>
              </a:rPr>
              <a:t>输入您的企业名称</a:t>
            </a:r>
          </a:p>
        </p:txBody>
      </p:sp>
      <p:sp>
        <p:nvSpPr>
          <p:cNvPr id="14" name="TextBox 13"/>
          <p:cNvSpPr txBox="1"/>
          <p:nvPr/>
        </p:nvSpPr>
        <p:spPr>
          <a:xfrm>
            <a:off x="9270809" y="5043860"/>
            <a:ext cx="2195340" cy="415301"/>
          </a:xfrm>
          <a:prstGeom prst="rect">
            <a:avLst/>
          </a:prstGeom>
          <a:noFill/>
        </p:spPr>
        <p:txBody>
          <a:bodyPr wrap="none" lIns="121854" tIns="60926" rIns="121854" bIns="60926" rtlCol="0">
            <a:spAutoFit/>
          </a:bodyPr>
          <a:lstStyle/>
          <a:p>
            <a:pPr defTabSz="1219017"/>
            <a:r>
              <a:rPr lang="zh-CN" altLang="en-US" sz="1899" b="1" dirty="0">
                <a:solidFill>
                  <a:prstClr val="black">
                    <a:lumMod val="75000"/>
                    <a:lumOff val="25000"/>
                  </a:prstClr>
                </a:solidFill>
                <a:latin typeface="微软雅黑" panose="020B0503020204020204" pitchFamily="34" charset="-122"/>
                <a:ea typeface="微软雅黑" panose="020B0503020204020204" pitchFamily="34" charset="-122"/>
              </a:rPr>
              <a:t>汇报</a:t>
            </a:r>
            <a:r>
              <a:rPr lang="zh-CN" altLang="en-US" sz="1899" b="1">
                <a:solidFill>
                  <a:prstClr val="black">
                    <a:lumMod val="75000"/>
                    <a:lumOff val="25000"/>
                  </a:prstClr>
                </a:solidFill>
                <a:latin typeface="微软雅黑" panose="020B0503020204020204" pitchFamily="34" charset="-122"/>
                <a:ea typeface="微软雅黑" panose="020B0503020204020204" pitchFamily="34" charset="-122"/>
              </a:rPr>
              <a:t>人</a:t>
            </a:r>
            <a:r>
              <a:rPr lang="zh-CN" altLang="en-US" sz="1899" b="1" smtClean="0">
                <a:solidFill>
                  <a:prstClr val="black">
                    <a:lumMod val="75000"/>
                    <a:lumOff val="25000"/>
                  </a:prstClr>
                </a:solidFill>
                <a:latin typeface="微软雅黑" panose="020B0503020204020204" pitchFamily="34" charset="-122"/>
                <a:ea typeface="微软雅黑" panose="020B0503020204020204" pitchFamily="34" charset="-122"/>
              </a:rPr>
              <a:t>：创妹设计</a:t>
            </a:r>
            <a:endParaRPr lang="zh-CN" altLang="en-US" sz="1899"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3668617"/>
      </p:ext>
    </p:extLst>
  </p:cSld>
  <p:clrMapOvr>
    <a:masterClrMapping/>
  </p:clrMapOvr>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0"/>
                                        </p:tgtEl>
                                        <p:attrNameLst>
                                          <p:attrName>ppt_y</p:attrName>
                                        </p:attrNameLst>
                                      </p:cBhvr>
                                      <p:tavLst>
                                        <p:tav tm="0">
                                          <p:val>
                                            <p:strVal val="#ppt_y"/>
                                          </p:val>
                                        </p:tav>
                                        <p:tav tm="100000">
                                          <p:val>
                                            <p:strVal val="#ppt_y"/>
                                          </p:val>
                                        </p:tav>
                                      </p:tavLst>
                                    </p:anim>
                                    <p:anim calcmode="lin" valueType="num">
                                      <p:cBhvr>
                                        <p:cTn id="2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0"/>
                                        </p:tgtEl>
                                      </p:cBhvr>
                                    </p:animEffect>
                                  </p:childTnLst>
                                </p:cTn>
                              </p:par>
                            </p:childTnLst>
                          </p:cTn>
                        </p:par>
                        <p:par>
                          <p:cTn id="24" fill="hold">
                            <p:stCondLst>
                              <p:cond delay="215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65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150"/>
                            </p:stCondLst>
                            <p:childTnLst>
                              <p:par>
                                <p:cTn id="33" presetID="22" presetClass="entr" presetSubtype="4"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60614" y="1555523"/>
            <a:ext cx="7801352" cy="1224910"/>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4" name="矩形 3"/>
          <p:cNvSpPr/>
          <p:nvPr/>
        </p:nvSpPr>
        <p:spPr>
          <a:xfrm>
            <a:off x="4092572" y="1341855"/>
            <a:ext cx="4686911" cy="4634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r>
              <a:rPr lang="zh-CN" altLang="en-US" sz="2399">
                <a:solidFill>
                  <a:prstClr val="white"/>
                </a:solidFill>
                <a:latin typeface="微软雅黑" pitchFamily="34" charset="-122"/>
                <a:ea typeface="微软雅黑" pitchFamily="34" charset="-122"/>
              </a:rPr>
              <a:t>点击添加标题</a:t>
            </a:r>
          </a:p>
        </p:txBody>
      </p:sp>
      <p:sp>
        <p:nvSpPr>
          <p:cNvPr id="5" name="六边形 4"/>
          <p:cNvSpPr/>
          <p:nvPr/>
        </p:nvSpPr>
        <p:spPr>
          <a:xfrm>
            <a:off x="774575" y="3141534"/>
            <a:ext cx="1587262" cy="13677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r>
              <a:rPr lang="zh-CN" altLang="en-US" sz="3198" dirty="0">
                <a:solidFill>
                  <a:prstClr val="white"/>
                </a:solidFill>
                <a:latin typeface="微软雅黑" pitchFamily="34" charset="-122"/>
                <a:ea typeface="微软雅黑" pitchFamily="34" charset="-122"/>
              </a:rPr>
              <a:t>工作进度</a:t>
            </a:r>
          </a:p>
        </p:txBody>
      </p:sp>
      <p:cxnSp>
        <p:nvCxnSpPr>
          <p:cNvPr id="6" name="直接箭头连接符 5"/>
          <p:cNvCxnSpPr>
            <a:stCxn id="5" idx="5"/>
            <a:endCxn id="3" idx="1"/>
          </p:cNvCxnSpPr>
          <p:nvPr/>
        </p:nvCxnSpPr>
        <p:spPr>
          <a:xfrm flipV="1">
            <a:off x="2019898" y="2167978"/>
            <a:ext cx="1240716" cy="973556"/>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a:endCxn id="11" idx="1"/>
          </p:cNvCxnSpPr>
          <p:nvPr/>
        </p:nvCxnSpPr>
        <p:spPr>
          <a:xfrm flipV="1">
            <a:off x="2361837" y="3823300"/>
            <a:ext cx="898777" cy="2113"/>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a:endCxn id="14" idx="1"/>
          </p:cNvCxnSpPr>
          <p:nvPr/>
        </p:nvCxnSpPr>
        <p:spPr>
          <a:xfrm>
            <a:off x="2019898" y="4509290"/>
            <a:ext cx="1240716" cy="969331"/>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476666" y="1845766"/>
            <a:ext cx="7297418" cy="732160"/>
          </a:xfrm>
          <a:prstGeom prst="rect">
            <a:avLst/>
          </a:prstGeom>
          <a:noFill/>
        </p:spPr>
        <p:txBody>
          <a:bodyPr wrap="square" lIns="91424" tIns="45712" rIns="91424" bIns="45712" rtlCol="0">
            <a:spAutoFit/>
          </a:bodyPr>
          <a:lstStyle/>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1" name="矩形 10"/>
          <p:cNvSpPr/>
          <p:nvPr/>
        </p:nvSpPr>
        <p:spPr>
          <a:xfrm>
            <a:off x="3260614" y="3210845"/>
            <a:ext cx="7801352" cy="1224910"/>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12" name="矩形 11"/>
          <p:cNvSpPr/>
          <p:nvPr/>
        </p:nvSpPr>
        <p:spPr>
          <a:xfrm>
            <a:off x="4092572" y="2997177"/>
            <a:ext cx="4686911" cy="4634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r>
              <a:rPr lang="zh-CN" altLang="en-US" sz="2399">
                <a:solidFill>
                  <a:prstClr val="white"/>
                </a:solidFill>
                <a:latin typeface="微软雅黑" pitchFamily="34" charset="-122"/>
                <a:ea typeface="微软雅黑" pitchFamily="34" charset="-122"/>
              </a:rPr>
              <a:t>点击添加标题</a:t>
            </a:r>
          </a:p>
        </p:txBody>
      </p:sp>
      <p:sp>
        <p:nvSpPr>
          <p:cNvPr id="13" name="TextBox 12"/>
          <p:cNvSpPr txBox="1"/>
          <p:nvPr/>
        </p:nvSpPr>
        <p:spPr>
          <a:xfrm>
            <a:off x="3476666" y="3501088"/>
            <a:ext cx="7297418" cy="732160"/>
          </a:xfrm>
          <a:prstGeom prst="rect">
            <a:avLst/>
          </a:prstGeom>
          <a:noFill/>
        </p:spPr>
        <p:txBody>
          <a:bodyPr wrap="square" lIns="91424" tIns="45712" rIns="91424" bIns="45712" rtlCol="0">
            <a:spAutoFit/>
          </a:bodyPr>
          <a:lstStyle/>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4" name="矩形 13"/>
          <p:cNvSpPr/>
          <p:nvPr/>
        </p:nvSpPr>
        <p:spPr>
          <a:xfrm>
            <a:off x="3260614" y="4866166"/>
            <a:ext cx="7801352" cy="1224910"/>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15" name="矩形 14"/>
          <p:cNvSpPr/>
          <p:nvPr/>
        </p:nvSpPr>
        <p:spPr>
          <a:xfrm>
            <a:off x="4092572" y="4652499"/>
            <a:ext cx="4686911" cy="4634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r>
              <a:rPr lang="zh-CN" altLang="en-US" sz="2399">
                <a:solidFill>
                  <a:prstClr val="white"/>
                </a:solidFill>
                <a:latin typeface="微软雅黑" pitchFamily="34" charset="-122"/>
                <a:ea typeface="微软雅黑" pitchFamily="34" charset="-122"/>
              </a:rPr>
              <a:t>点击添加标题</a:t>
            </a:r>
          </a:p>
        </p:txBody>
      </p:sp>
      <p:sp>
        <p:nvSpPr>
          <p:cNvPr id="16" name="TextBox 15"/>
          <p:cNvSpPr txBox="1"/>
          <p:nvPr/>
        </p:nvSpPr>
        <p:spPr>
          <a:xfrm>
            <a:off x="3476666" y="5156410"/>
            <a:ext cx="7297418" cy="732160"/>
          </a:xfrm>
          <a:prstGeom prst="rect">
            <a:avLst/>
          </a:prstGeom>
          <a:noFill/>
        </p:spPr>
        <p:txBody>
          <a:bodyPr wrap="square" lIns="91424" tIns="45712" rIns="91424" bIns="45712" rtlCol="0">
            <a:spAutoFit/>
          </a:bodyPr>
          <a:lstStyle/>
          <a:p>
            <a:pPr defTabSz="1219017">
              <a:lnSpc>
                <a:spcPct val="130000"/>
              </a:lnSpc>
            </a:pPr>
            <a:r>
              <a:rPr lang="zh-CN" altLang="en-US" sz="1599"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7" name="文本框 2"/>
          <p:cNvSpPr txBox="1"/>
          <p:nvPr/>
        </p:nvSpPr>
        <p:spPr>
          <a:xfrm>
            <a:off x="1705799"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570351004"/>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组合 118"/>
          <p:cNvGrpSpPr/>
          <p:nvPr/>
        </p:nvGrpSpPr>
        <p:grpSpPr>
          <a:xfrm>
            <a:off x="534160" y="3789102"/>
            <a:ext cx="10938527" cy="437916"/>
            <a:chOff x="534438" y="3368953"/>
            <a:chExt cx="10944224" cy="438144"/>
          </a:xfrm>
          <a:solidFill>
            <a:schemeClr val="bg1">
              <a:lumMod val="65000"/>
            </a:schemeClr>
          </a:solidFill>
        </p:grpSpPr>
        <p:sp>
          <p:nvSpPr>
            <p:cNvPr id="120" name="矩形 11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grpSp>
          <p:nvGrpSpPr>
            <p:cNvPr id="121" name="组合 120"/>
            <p:cNvGrpSpPr/>
            <p:nvPr/>
          </p:nvGrpSpPr>
          <p:grpSpPr>
            <a:xfrm>
              <a:off x="534438" y="3368953"/>
              <a:ext cx="10944224" cy="438144"/>
              <a:chOff x="623889" y="3209929"/>
              <a:chExt cx="10944224" cy="438144"/>
            </a:xfrm>
            <a:grpFill/>
          </p:grpSpPr>
          <p:sp>
            <p:nvSpPr>
              <p:cNvPr id="122" name="矩形 12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sp>
            <p:nvSpPr>
              <p:cNvPr id="123" name="矩形 12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sp>
            <p:nvSpPr>
              <p:cNvPr id="124" name="矩形 12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sp>
            <p:nvSpPr>
              <p:cNvPr id="125" name="矩形 12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sp>
            <p:nvSpPr>
              <p:cNvPr id="126" name="矩形 12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sp>
            <p:nvSpPr>
              <p:cNvPr id="127" name="矩形 12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sp>
            <p:nvSpPr>
              <p:cNvPr id="128" name="等腰三角形 12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599">
                  <a:solidFill>
                    <a:prstClr val="white"/>
                  </a:solidFill>
                  <a:latin typeface="Calibri"/>
                  <a:ea typeface="宋体" panose="02010600030101010101" pitchFamily="2" charset="-122"/>
                </a:endParaRPr>
              </a:p>
            </p:txBody>
          </p:sp>
        </p:grpSp>
      </p:grpSp>
      <p:cxnSp>
        <p:nvCxnSpPr>
          <p:cNvPr id="129" name="肘形连接符 128"/>
          <p:cNvCxnSpPr>
            <a:stCxn id="131" idx="3"/>
            <a:endCxn id="134" idx="1"/>
          </p:cNvCxnSpPr>
          <p:nvPr/>
        </p:nvCxnSpPr>
        <p:spPr>
          <a:xfrm rot="5400000" flipH="1" flipV="1">
            <a:off x="1080607" y="3150232"/>
            <a:ext cx="752525" cy="29139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1019774" y="3672192"/>
            <a:ext cx="582792" cy="676040"/>
            <a:chOff x="1109756" y="3090803"/>
            <a:chExt cx="583096" cy="676392"/>
          </a:xfrm>
          <a:solidFill>
            <a:srgbClr val="005DA2"/>
          </a:solidFill>
        </p:grpSpPr>
        <p:sp>
          <p:nvSpPr>
            <p:cNvPr id="131" name="六边形 130"/>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dirty="0">
                <a:solidFill>
                  <a:prstClr val="white"/>
                </a:solidFill>
                <a:latin typeface="Calibri"/>
                <a:ea typeface="宋体" panose="02010600030101010101" pitchFamily="2" charset="-122"/>
              </a:endParaRPr>
            </a:p>
          </p:txBody>
        </p:sp>
        <p:sp>
          <p:nvSpPr>
            <p:cNvPr id="132" name="文本框 64"/>
            <p:cNvSpPr txBox="1"/>
            <p:nvPr/>
          </p:nvSpPr>
          <p:spPr>
            <a:xfrm>
              <a:off x="1115002" y="3298194"/>
              <a:ext cx="577850" cy="307777"/>
            </a:xfrm>
            <a:prstGeom prst="rect">
              <a:avLst/>
            </a:prstGeom>
            <a:noFill/>
          </p:spPr>
          <p:txBody>
            <a:bodyPr wrap="square" rtlCol="0">
              <a:spAutoFit/>
            </a:bodyPr>
            <a:lstStyle/>
            <a:p>
              <a:pPr algn="ctr" defTabSz="1219017"/>
              <a:r>
                <a:rPr lang="en-US" altLang="zh-CN" sz="1399" dirty="0">
                  <a:solidFill>
                    <a:prstClr val="white"/>
                  </a:solidFill>
                  <a:latin typeface="微软雅黑" panose="020B0503020204020204" pitchFamily="34" charset="-122"/>
                  <a:ea typeface="微软雅黑" panose="020B0503020204020204" pitchFamily="34" charset="-122"/>
                </a:rPr>
                <a:t>4</a:t>
              </a:r>
              <a:r>
                <a:rPr lang="zh-CN" altLang="en-US" sz="1399" dirty="0">
                  <a:solidFill>
                    <a:prstClr val="white"/>
                  </a:solidFill>
                  <a:latin typeface="微软雅黑" panose="020B0503020204020204" pitchFamily="34" charset="-122"/>
                  <a:ea typeface="微软雅黑" panose="020B0503020204020204" pitchFamily="34" charset="-122"/>
                </a:rPr>
                <a:t>月</a:t>
              </a:r>
            </a:p>
          </p:txBody>
        </p:sp>
      </p:grpSp>
      <p:grpSp>
        <p:nvGrpSpPr>
          <p:cNvPr id="133" name="组合 132"/>
          <p:cNvGrpSpPr/>
          <p:nvPr/>
        </p:nvGrpSpPr>
        <p:grpSpPr>
          <a:xfrm>
            <a:off x="1602567" y="2481764"/>
            <a:ext cx="1412599" cy="1121880"/>
            <a:chOff x="1853741" y="1952625"/>
            <a:chExt cx="1413335" cy="1122464"/>
          </a:xfrm>
          <a:solidFill>
            <a:schemeClr val="bg1">
              <a:lumMod val="85000"/>
            </a:schemeClr>
          </a:solidFill>
        </p:grpSpPr>
        <p:sp>
          <p:nvSpPr>
            <p:cNvPr id="134" name="矩形 13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a:solidFill>
                  <a:prstClr val="black">
                    <a:lumMod val="85000"/>
                    <a:lumOff val="15000"/>
                  </a:prstClr>
                </a:solidFill>
                <a:latin typeface="Calibri"/>
                <a:ea typeface="宋体" panose="02010600030101010101" pitchFamily="2" charset="-122"/>
              </a:endParaRPr>
            </a:p>
          </p:txBody>
        </p:sp>
        <p:sp>
          <p:nvSpPr>
            <p:cNvPr id="135" name="文本框 66"/>
            <p:cNvSpPr txBox="1"/>
            <p:nvPr/>
          </p:nvSpPr>
          <p:spPr>
            <a:xfrm>
              <a:off x="1853742" y="1997871"/>
              <a:ext cx="1413334" cy="1077218"/>
            </a:xfrm>
            <a:prstGeom prst="rect">
              <a:avLst/>
            </a:prstGeom>
            <a:grpFill/>
          </p:spPr>
          <p:txBody>
            <a:bodyPr wrap="square" rtlCol="0">
              <a:spAutoFit/>
            </a:bodyPr>
            <a:lstStyle/>
            <a:p>
              <a:pPr algn="just" defTabSz="1219017"/>
              <a:r>
                <a:rPr lang="zh-CN" altLang="en-US" sz="1599" dirty="0">
                  <a:solidFill>
                    <a:prstClr val="black">
                      <a:lumMod val="85000"/>
                      <a:lumOff val="15000"/>
                    </a:prstClr>
                  </a:solidFill>
                  <a:latin typeface="微软雅黑" panose="020B0503020204020204" pitchFamily="34" charset="-122"/>
                  <a:ea typeface="微软雅黑" panose="020B0503020204020204" pitchFamily="34" charset="-122"/>
                </a:rPr>
                <a:t>在这里添加你的文字，图片也可以，记得加满哦。</a:t>
              </a:r>
            </a:p>
          </p:txBody>
        </p:sp>
      </p:grpSp>
      <p:cxnSp>
        <p:nvCxnSpPr>
          <p:cNvPr id="136" name="肘形连接符 135"/>
          <p:cNvCxnSpPr>
            <a:stCxn id="138" idx="3"/>
            <a:endCxn id="141" idx="1"/>
          </p:cNvCxnSpPr>
          <p:nvPr/>
        </p:nvCxnSpPr>
        <p:spPr>
          <a:xfrm rot="5400000" flipH="1" flipV="1">
            <a:off x="3659655" y="3150232"/>
            <a:ext cx="752525" cy="29139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7" name="组合 136"/>
          <p:cNvGrpSpPr/>
          <p:nvPr/>
        </p:nvGrpSpPr>
        <p:grpSpPr>
          <a:xfrm>
            <a:off x="3598823" y="3672192"/>
            <a:ext cx="582792" cy="676040"/>
            <a:chOff x="1109756" y="3090803"/>
            <a:chExt cx="583096" cy="676392"/>
          </a:xfrm>
          <a:solidFill>
            <a:srgbClr val="005DA2"/>
          </a:solidFill>
        </p:grpSpPr>
        <p:sp>
          <p:nvSpPr>
            <p:cNvPr id="138" name="六边形 137"/>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dirty="0">
                <a:solidFill>
                  <a:prstClr val="white"/>
                </a:solidFill>
                <a:latin typeface="Calibri"/>
                <a:ea typeface="宋体" panose="02010600030101010101" pitchFamily="2" charset="-122"/>
              </a:endParaRPr>
            </a:p>
          </p:txBody>
        </p:sp>
        <p:sp>
          <p:nvSpPr>
            <p:cNvPr id="139" name="文本框 72"/>
            <p:cNvSpPr txBox="1"/>
            <p:nvPr/>
          </p:nvSpPr>
          <p:spPr>
            <a:xfrm>
              <a:off x="1115002" y="3298194"/>
              <a:ext cx="577850" cy="307777"/>
            </a:xfrm>
            <a:prstGeom prst="rect">
              <a:avLst/>
            </a:prstGeom>
            <a:noFill/>
          </p:spPr>
          <p:txBody>
            <a:bodyPr wrap="square" rtlCol="0">
              <a:spAutoFit/>
            </a:bodyPr>
            <a:lstStyle/>
            <a:p>
              <a:pPr algn="ctr" defTabSz="1219017"/>
              <a:r>
                <a:rPr lang="en-US" altLang="zh-CN" sz="1399" dirty="0">
                  <a:solidFill>
                    <a:prstClr val="white"/>
                  </a:solidFill>
                  <a:latin typeface="微软雅黑" panose="020B0503020204020204" pitchFamily="34" charset="-122"/>
                  <a:ea typeface="微软雅黑" panose="020B0503020204020204" pitchFamily="34" charset="-122"/>
                </a:rPr>
                <a:t>6</a:t>
              </a:r>
              <a:r>
                <a:rPr lang="zh-CN" altLang="en-US" sz="1399" dirty="0">
                  <a:solidFill>
                    <a:prstClr val="white"/>
                  </a:solidFill>
                  <a:latin typeface="微软雅黑" panose="020B0503020204020204" pitchFamily="34" charset="-122"/>
                  <a:ea typeface="微软雅黑" panose="020B0503020204020204" pitchFamily="34" charset="-122"/>
                </a:rPr>
                <a:t>月</a:t>
              </a:r>
            </a:p>
          </p:txBody>
        </p:sp>
      </p:grpSp>
      <p:grpSp>
        <p:nvGrpSpPr>
          <p:cNvPr id="140" name="组合 139"/>
          <p:cNvGrpSpPr/>
          <p:nvPr/>
        </p:nvGrpSpPr>
        <p:grpSpPr>
          <a:xfrm>
            <a:off x="4181616" y="2481764"/>
            <a:ext cx="1412599" cy="1121880"/>
            <a:chOff x="1853741" y="1952625"/>
            <a:chExt cx="1413335" cy="1122464"/>
          </a:xfrm>
          <a:solidFill>
            <a:schemeClr val="bg1">
              <a:lumMod val="85000"/>
            </a:schemeClr>
          </a:solidFill>
        </p:grpSpPr>
        <p:sp>
          <p:nvSpPr>
            <p:cNvPr id="141" name="矩形 14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a:solidFill>
                  <a:prstClr val="black">
                    <a:lumMod val="85000"/>
                    <a:lumOff val="15000"/>
                  </a:prstClr>
                </a:solidFill>
                <a:latin typeface="Calibri"/>
                <a:ea typeface="宋体" panose="02010600030101010101" pitchFamily="2" charset="-122"/>
              </a:endParaRPr>
            </a:p>
          </p:txBody>
        </p:sp>
        <p:sp>
          <p:nvSpPr>
            <p:cNvPr id="142" name="文本框 75"/>
            <p:cNvSpPr txBox="1"/>
            <p:nvPr/>
          </p:nvSpPr>
          <p:spPr>
            <a:xfrm>
              <a:off x="1853742" y="1997871"/>
              <a:ext cx="1413334" cy="1077218"/>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defTabSz="1219017"/>
              <a:r>
                <a:rPr lang="zh-CN" altLang="en-US" sz="1599" dirty="0">
                  <a:solidFill>
                    <a:prstClr val="black">
                      <a:lumMod val="85000"/>
                      <a:lumOff val="15000"/>
                    </a:prstClr>
                  </a:solidFill>
                </a:rPr>
                <a:t>在这里添加你的文字，图片也可以，记得加满哦。</a:t>
              </a:r>
            </a:p>
          </p:txBody>
        </p:sp>
      </p:grpSp>
      <p:cxnSp>
        <p:nvCxnSpPr>
          <p:cNvPr id="143" name="肘形连接符 142"/>
          <p:cNvCxnSpPr>
            <a:stCxn id="145" idx="3"/>
            <a:endCxn id="148" idx="1"/>
          </p:cNvCxnSpPr>
          <p:nvPr/>
        </p:nvCxnSpPr>
        <p:spPr>
          <a:xfrm rot="5400000" flipH="1" flipV="1">
            <a:off x="6238704" y="3150232"/>
            <a:ext cx="752525" cy="29139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4" name="组合 143"/>
          <p:cNvGrpSpPr/>
          <p:nvPr/>
        </p:nvGrpSpPr>
        <p:grpSpPr>
          <a:xfrm>
            <a:off x="6177872" y="3672192"/>
            <a:ext cx="582792" cy="676040"/>
            <a:chOff x="1109756" y="3090803"/>
            <a:chExt cx="583096" cy="676392"/>
          </a:xfrm>
          <a:solidFill>
            <a:srgbClr val="005DA2"/>
          </a:solidFill>
        </p:grpSpPr>
        <p:sp>
          <p:nvSpPr>
            <p:cNvPr id="145" name="六边形 144"/>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dirty="0">
                <a:solidFill>
                  <a:prstClr val="white"/>
                </a:solidFill>
                <a:latin typeface="Calibri"/>
                <a:ea typeface="宋体" panose="02010600030101010101" pitchFamily="2" charset="-122"/>
              </a:endParaRPr>
            </a:p>
          </p:txBody>
        </p:sp>
        <p:sp>
          <p:nvSpPr>
            <p:cNvPr id="146" name="文本框 79"/>
            <p:cNvSpPr txBox="1"/>
            <p:nvPr/>
          </p:nvSpPr>
          <p:spPr>
            <a:xfrm>
              <a:off x="1115002" y="3298194"/>
              <a:ext cx="577850" cy="307777"/>
            </a:xfrm>
            <a:prstGeom prst="rect">
              <a:avLst/>
            </a:prstGeom>
            <a:noFill/>
          </p:spPr>
          <p:txBody>
            <a:bodyPr wrap="square" rtlCol="0">
              <a:spAutoFit/>
            </a:bodyPr>
            <a:lstStyle/>
            <a:p>
              <a:pPr algn="ctr" defTabSz="1219017"/>
              <a:r>
                <a:rPr lang="en-US" altLang="zh-CN" sz="1399" dirty="0">
                  <a:solidFill>
                    <a:prstClr val="white"/>
                  </a:solidFill>
                  <a:latin typeface="微软雅黑" panose="020B0503020204020204" pitchFamily="34" charset="-122"/>
                  <a:ea typeface="微软雅黑" panose="020B0503020204020204" pitchFamily="34" charset="-122"/>
                </a:rPr>
                <a:t>8</a:t>
              </a:r>
              <a:r>
                <a:rPr lang="zh-CN" altLang="en-US" sz="1399" dirty="0">
                  <a:solidFill>
                    <a:prstClr val="white"/>
                  </a:solidFill>
                  <a:latin typeface="微软雅黑" panose="020B0503020204020204" pitchFamily="34" charset="-122"/>
                  <a:ea typeface="微软雅黑" panose="020B0503020204020204" pitchFamily="34" charset="-122"/>
                </a:rPr>
                <a:t>月</a:t>
              </a:r>
            </a:p>
          </p:txBody>
        </p:sp>
      </p:grpSp>
      <p:grpSp>
        <p:nvGrpSpPr>
          <p:cNvPr id="147" name="组合 146"/>
          <p:cNvGrpSpPr/>
          <p:nvPr/>
        </p:nvGrpSpPr>
        <p:grpSpPr>
          <a:xfrm>
            <a:off x="6760664" y="2481764"/>
            <a:ext cx="1412599" cy="1121880"/>
            <a:chOff x="1853741" y="1952625"/>
            <a:chExt cx="1413335" cy="1122464"/>
          </a:xfrm>
          <a:solidFill>
            <a:schemeClr val="bg1">
              <a:lumMod val="85000"/>
            </a:schemeClr>
          </a:solidFill>
        </p:grpSpPr>
        <p:sp>
          <p:nvSpPr>
            <p:cNvPr id="148" name="矩形 14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a:solidFill>
                  <a:prstClr val="black">
                    <a:lumMod val="85000"/>
                    <a:lumOff val="15000"/>
                  </a:prstClr>
                </a:solidFill>
                <a:latin typeface="Calibri"/>
                <a:ea typeface="宋体" panose="02010600030101010101" pitchFamily="2" charset="-122"/>
              </a:endParaRPr>
            </a:p>
          </p:txBody>
        </p:sp>
        <p:sp>
          <p:nvSpPr>
            <p:cNvPr id="149" name="文本框 82"/>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1219017"/>
              <a:r>
                <a:rPr lang="zh-CN" altLang="en-US" sz="1599" dirty="0">
                  <a:solidFill>
                    <a:prstClr val="black">
                      <a:lumMod val="85000"/>
                      <a:lumOff val="15000"/>
                    </a:prstClr>
                  </a:solidFill>
                </a:rPr>
                <a:t>在这里添加你的文字，图片也可以，记得加满哦。</a:t>
              </a:r>
            </a:p>
          </p:txBody>
        </p:sp>
      </p:grpSp>
      <p:cxnSp>
        <p:nvCxnSpPr>
          <p:cNvPr id="150" name="肘形连接符 149"/>
          <p:cNvCxnSpPr>
            <a:stCxn id="152" idx="3"/>
            <a:endCxn id="155" idx="1"/>
          </p:cNvCxnSpPr>
          <p:nvPr/>
        </p:nvCxnSpPr>
        <p:spPr>
          <a:xfrm rot="5400000" flipH="1" flipV="1">
            <a:off x="8817753" y="3150232"/>
            <a:ext cx="752525" cy="29139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1" name="组合 150"/>
          <p:cNvGrpSpPr/>
          <p:nvPr/>
        </p:nvGrpSpPr>
        <p:grpSpPr>
          <a:xfrm>
            <a:off x="8686939" y="3672192"/>
            <a:ext cx="719705" cy="676040"/>
            <a:chOff x="1039738" y="3090803"/>
            <a:chExt cx="720080" cy="676392"/>
          </a:xfrm>
          <a:solidFill>
            <a:srgbClr val="005DA2"/>
          </a:solidFill>
        </p:grpSpPr>
        <p:sp>
          <p:nvSpPr>
            <p:cNvPr id="152" name="六边形 151"/>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dirty="0">
                <a:solidFill>
                  <a:prstClr val="white"/>
                </a:solidFill>
                <a:latin typeface="Calibri"/>
                <a:ea typeface="宋体" panose="02010600030101010101" pitchFamily="2" charset="-122"/>
              </a:endParaRPr>
            </a:p>
          </p:txBody>
        </p:sp>
        <p:sp>
          <p:nvSpPr>
            <p:cNvPr id="153" name="文本框 86"/>
            <p:cNvSpPr txBox="1"/>
            <p:nvPr/>
          </p:nvSpPr>
          <p:spPr>
            <a:xfrm>
              <a:off x="1039738" y="3298194"/>
              <a:ext cx="720080" cy="307777"/>
            </a:xfrm>
            <a:prstGeom prst="rect">
              <a:avLst/>
            </a:prstGeom>
            <a:noFill/>
          </p:spPr>
          <p:txBody>
            <a:bodyPr wrap="square" rtlCol="0">
              <a:spAutoFit/>
            </a:bodyPr>
            <a:lstStyle/>
            <a:p>
              <a:pPr algn="ctr" defTabSz="1219017"/>
              <a:r>
                <a:rPr lang="en-US" altLang="zh-CN" sz="1399" dirty="0">
                  <a:solidFill>
                    <a:prstClr val="white"/>
                  </a:solidFill>
                  <a:latin typeface="微软雅黑" panose="020B0503020204020204" pitchFamily="34" charset="-122"/>
                  <a:ea typeface="微软雅黑" panose="020B0503020204020204" pitchFamily="34" charset="-122"/>
                </a:rPr>
                <a:t>10</a:t>
              </a:r>
              <a:r>
                <a:rPr lang="zh-CN" altLang="en-US" sz="1399" dirty="0">
                  <a:solidFill>
                    <a:prstClr val="white"/>
                  </a:solidFill>
                  <a:latin typeface="微软雅黑" panose="020B0503020204020204" pitchFamily="34" charset="-122"/>
                  <a:ea typeface="微软雅黑" panose="020B0503020204020204" pitchFamily="34" charset="-122"/>
                </a:rPr>
                <a:t>月</a:t>
              </a:r>
            </a:p>
          </p:txBody>
        </p:sp>
      </p:grpSp>
      <p:grpSp>
        <p:nvGrpSpPr>
          <p:cNvPr id="154" name="组合 153"/>
          <p:cNvGrpSpPr/>
          <p:nvPr/>
        </p:nvGrpSpPr>
        <p:grpSpPr>
          <a:xfrm>
            <a:off x="9339713" y="2481764"/>
            <a:ext cx="1412599" cy="1121880"/>
            <a:chOff x="1853741" y="1952625"/>
            <a:chExt cx="1413335" cy="1122464"/>
          </a:xfrm>
          <a:solidFill>
            <a:schemeClr val="bg1">
              <a:lumMod val="85000"/>
            </a:schemeClr>
          </a:solidFill>
        </p:grpSpPr>
        <p:sp>
          <p:nvSpPr>
            <p:cNvPr id="155" name="矩形 15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a:solidFill>
                  <a:prstClr val="black">
                    <a:lumMod val="85000"/>
                    <a:lumOff val="15000"/>
                  </a:prstClr>
                </a:solidFill>
                <a:latin typeface="Calibri"/>
                <a:ea typeface="宋体" panose="02010600030101010101" pitchFamily="2" charset="-122"/>
              </a:endParaRPr>
            </a:p>
          </p:txBody>
        </p:sp>
        <p:sp>
          <p:nvSpPr>
            <p:cNvPr id="156" name="文本框 89"/>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1219017"/>
              <a:r>
                <a:rPr lang="zh-CN" altLang="en-US" sz="1599" dirty="0">
                  <a:solidFill>
                    <a:prstClr val="black">
                      <a:lumMod val="85000"/>
                      <a:lumOff val="15000"/>
                    </a:prstClr>
                  </a:solidFill>
                </a:rPr>
                <a:t>在这里添加你的文字，图片也可以，记得加满哦。</a:t>
              </a:r>
            </a:p>
          </p:txBody>
        </p:sp>
      </p:grpSp>
      <p:cxnSp>
        <p:nvCxnSpPr>
          <p:cNvPr id="157" name="肘形连接符 156"/>
          <p:cNvCxnSpPr>
            <a:stCxn id="159" idx="0"/>
            <a:endCxn id="162" idx="1"/>
          </p:cNvCxnSpPr>
          <p:nvPr/>
        </p:nvCxnSpPr>
        <p:spPr>
          <a:xfrm rot="16200000" flipH="1">
            <a:off x="2345403" y="4603524"/>
            <a:ext cx="801980" cy="29139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2309298" y="3672192"/>
            <a:ext cx="582792" cy="676040"/>
            <a:chOff x="1109756" y="3090803"/>
            <a:chExt cx="583096" cy="676392"/>
          </a:xfrm>
          <a:solidFill>
            <a:srgbClr val="005DA2"/>
          </a:solidFill>
        </p:grpSpPr>
        <p:sp>
          <p:nvSpPr>
            <p:cNvPr id="159" name="六边形 15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dirty="0">
                <a:solidFill>
                  <a:prstClr val="white"/>
                </a:solidFill>
                <a:latin typeface="Calibri"/>
                <a:ea typeface="宋体" panose="02010600030101010101" pitchFamily="2" charset="-122"/>
              </a:endParaRPr>
            </a:p>
          </p:txBody>
        </p:sp>
        <p:sp>
          <p:nvSpPr>
            <p:cNvPr id="160" name="文本框 93"/>
            <p:cNvSpPr txBox="1"/>
            <p:nvPr/>
          </p:nvSpPr>
          <p:spPr>
            <a:xfrm>
              <a:off x="1115002" y="3298194"/>
              <a:ext cx="577850" cy="307777"/>
            </a:xfrm>
            <a:prstGeom prst="rect">
              <a:avLst/>
            </a:prstGeom>
            <a:noFill/>
          </p:spPr>
          <p:txBody>
            <a:bodyPr wrap="square" rtlCol="0">
              <a:spAutoFit/>
            </a:bodyPr>
            <a:lstStyle/>
            <a:p>
              <a:pPr algn="ctr" defTabSz="1219017"/>
              <a:r>
                <a:rPr lang="en-US" altLang="zh-CN" sz="1399" dirty="0">
                  <a:solidFill>
                    <a:prstClr val="white"/>
                  </a:solidFill>
                  <a:latin typeface="微软雅黑" panose="020B0503020204020204" pitchFamily="34" charset="-122"/>
                  <a:ea typeface="微软雅黑" panose="020B0503020204020204" pitchFamily="34" charset="-122"/>
                </a:rPr>
                <a:t>5</a:t>
              </a:r>
              <a:r>
                <a:rPr lang="zh-CN" altLang="en-US" sz="1399" dirty="0">
                  <a:solidFill>
                    <a:prstClr val="white"/>
                  </a:solidFill>
                  <a:latin typeface="微软雅黑" panose="020B0503020204020204" pitchFamily="34" charset="-122"/>
                  <a:ea typeface="微软雅黑" panose="020B0503020204020204" pitchFamily="34" charset="-122"/>
                </a:rPr>
                <a:t>月</a:t>
              </a:r>
            </a:p>
          </p:txBody>
        </p:sp>
      </p:grpSp>
      <p:grpSp>
        <p:nvGrpSpPr>
          <p:cNvPr id="161" name="组合 160"/>
          <p:cNvGrpSpPr/>
          <p:nvPr/>
        </p:nvGrpSpPr>
        <p:grpSpPr>
          <a:xfrm>
            <a:off x="2892091" y="4712309"/>
            <a:ext cx="1412599" cy="1121880"/>
            <a:chOff x="1853741" y="1952625"/>
            <a:chExt cx="1413335" cy="1122464"/>
          </a:xfrm>
          <a:solidFill>
            <a:schemeClr val="bg1">
              <a:lumMod val="85000"/>
            </a:schemeClr>
          </a:solidFill>
        </p:grpSpPr>
        <p:sp>
          <p:nvSpPr>
            <p:cNvPr id="162" name="矩形 16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a:solidFill>
                  <a:prstClr val="black">
                    <a:lumMod val="85000"/>
                    <a:lumOff val="15000"/>
                  </a:prstClr>
                </a:solidFill>
                <a:latin typeface="Calibri"/>
                <a:ea typeface="宋体" panose="02010600030101010101" pitchFamily="2" charset="-122"/>
              </a:endParaRPr>
            </a:p>
          </p:txBody>
        </p:sp>
        <p:sp>
          <p:nvSpPr>
            <p:cNvPr id="163" name="文本框 96"/>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1219017"/>
              <a:r>
                <a:rPr lang="zh-CN" altLang="en-US" sz="1599" dirty="0">
                  <a:solidFill>
                    <a:prstClr val="black">
                      <a:lumMod val="85000"/>
                      <a:lumOff val="15000"/>
                    </a:prstClr>
                  </a:solidFill>
                </a:rPr>
                <a:t>在这里添加你的文字，图片也可以，记得加满哦。</a:t>
              </a:r>
            </a:p>
          </p:txBody>
        </p:sp>
      </p:grpSp>
      <p:cxnSp>
        <p:nvCxnSpPr>
          <p:cNvPr id="164" name="肘形连接符 163"/>
          <p:cNvCxnSpPr>
            <a:stCxn id="166" idx="0"/>
            <a:endCxn id="169" idx="1"/>
          </p:cNvCxnSpPr>
          <p:nvPr/>
        </p:nvCxnSpPr>
        <p:spPr>
          <a:xfrm rot="16200000" flipH="1">
            <a:off x="4924451" y="4603524"/>
            <a:ext cx="801980" cy="29139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4888347" y="3672192"/>
            <a:ext cx="582792" cy="676040"/>
            <a:chOff x="1109756" y="3090803"/>
            <a:chExt cx="583096" cy="676392"/>
          </a:xfrm>
          <a:solidFill>
            <a:srgbClr val="005DA2"/>
          </a:solidFill>
        </p:grpSpPr>
        <p:sp>
          <p:nvSpPr>
            <p:cNvPr id="166" name="六边形 165"/>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dirty="0">
                <a:solidFill>
                  <a:prstClr val="white"/>
                </a:solidFill>
                <a:latin typeface="Calibri"/>
                <a:ea typeface="宋体" panose="02010600030101010101" pitchFamily="2" charset="-122"/>
              </a:endParaRPr>
            </a:p>
          </p:txBody>
        </p:sp>
        <p:sp>
          <p:nvSpPr>
            <p:cNvPr id="167" name="文本框 101"/>
            <p:cNvSpPr txBox="1"/>
            <p:nvPr/>
          </p:nvSpPr>
          <p:spPr>
            <a:xfrm>
              <a:off x="1115002" y="3298194"/>
              <a:ext cx="577850" cy="307777"/>
            </a:xfrm>
            <a:prstGeom prst="rect">
              <a:avLst/>
            </a:prstGeom>
            <a:noFill/>
          </p:spPr>
          <p:txBody>
            <a:bodyPr wrap="square" rtlCol="0">
              <a:spAutoFit/>
            </a:bodyPr>
            <a:lstStyle/>
            <a:p>
              <a:pPr algn="ctr" defTabSz="1219017"/>
              <a:r>
                <a:rPr lang="en-US" altLang="zh-CN" sz="1399" dirty="0">
                  <a:solidFill>
                    <a:prstClr val="white"/>
                  </a:solidFill>
                  <a:latin typeface="微软雅黑" panose="020B0503020204020204" pitchFamily="34" charset="-122"/>
                  <a:ea typeface="微软雅黑" panose="020B0503020204020204" pitchFamily="34" charset="-122"/>
                </a:rPr>
                <a:t>7</a:t>
              </a:r>
              <a:r>
                <a:rPr lang="zh-CN" altLang="en-US" sz="1399" dirty="0">
                  <a:solidFill>
                    <a:prstClr val="white"/>
                  </a:solidFill>
                  <a:latin typeface="微软雅黑" panose="020B0503020204020204" pitchFamily="34" charset="-122"/>
                  <a:ea typeface="微软雅黑" panose="020B0503020204020204" pitchFamily="34" charset="-122"/>
                </a:rPr>
                <a:t>月</a:t>
              </a:r>
            </a:p>
          </p:txBody>
        </p:sp>
      </p:grpSp>
      <p:grpSp>
        <p:nvGrpSpPr>
          <p:cNvPr id="168" name="组合 167"/>
          <p:cNvGrpSpPr/>
          <p:nvPr/>
        </p:nvGrpSpPr>
        <p:grpSpPr>
          <a:xfrm>
            <a:off x="5471140" y="4712309"/>
            <a:ext cx="1412599" cy="1121880"/>
            <a:chOff x="1853741" y="1952625"/>
            <a:chExt cx="1413335" cy="1122464"/>
          </a:xfrm>
          <a:solidFill>
            <a:schemeClr val="bg1">
              <a:lumMod val="85000"/>
            </a:schemeClr>
          </a:solidFill>
        </p:grpSpPr>
        <p:sp>
          <p:nvSpPr>
            <p:cNvPr id="169" name="矩形 16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a:solidFill>
                  <a:prstClr val="black">
                    <a:lumMod val="85000"/>
                    <a:lumOff val="15000"/>
                  </a:prstClr>
                </a:solidFill>
                <a:latin typeface="Calibri"/>
                <a:ea typeface="宋体" panose="02010600030101010101" pitchFamily="2" charset="-122"/>
              </a:endParaRPr>
            </a:p>
          </p:txBody>
        </p:sp>
        <p:sp>
          <p:nvSpPr>
            <p:cNvPr id="170" name="文本框 104"/>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1219017"/>
              <a:r>
                <a:rPr lang="zh-CN" altLang="en-US" sz="1599" dirty="0">
                  <a:solidFill>
                    <a:prstClr val="black">
                      <a:lumMod val="85000"/>
                      <a:lumOff val="15000"/>
                    </a:prstClr>
                  </a:solidFill>
                </a:rPr>
                <a:t>在这里添加你的文字，图片也可以，记得加满哦。</a:t>
              </a:r>
            </a:p>
          </p:txBody>
        </p:sp>
      </p:grpSp>
      <p:cxnSp>
        <p:nvCxnSpPr>
          <p:cNvPr id="171" name="肘形连接符 170"/>
          <p:cNvCxnSpPr>
            <a:stCxn id="173" idx="0"/>
            <a:endCxn id="176" idx="1"/>
          </p:cNvCxnSpPr>
          <p:nvPr/>
        </p:nvCxnSpPr>
        <p:spPr>
          <a:xfrm rot="16200000" flipH="1">
            <a:off x="7503500" y="4603524"/>
            <a:ext cx="801980" cy="29139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2" name="组合 171"/>
          <p:cNvGrpSpPr/>
          <p:nvPr/>
        </p:nvGrpSpPr>
        <p:grpSpPr>
          <a:xfrm>
            <a:off x="7467396" y="3672192"/>
            <a:ext cx="582792" cy="676040"/>
            <a:chOff x="1109756" y="3090803"/>
            <a:chExt cx="583096" cy="676392"/>
          </a:xfrm>
          <a:solidFill>
            <a:srgbClr val="005DA2"/>
          </a:solidFill>
        </p:grpSpPr>
        <p:sp>
          <p:nvSpPr>
            <p:cNvPr id="173" name="六边形 172"/>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dirty="0">
                <a:solidFill>
                  <a:prstClr val="white"/>
                </a:solidFill>
                <a:latin typeface="Calibri"/>
                <a:ea typeface="宋体" panose="02010600030101010101" pitchFamily="2" charset="-122"/>
              </a:endParaRPr>
            </a:p>
          </p:txBody>
        </p:sp>
        <p:sp>
          <p:nvSpPr>
            <p:cNvPr id="174" name="文本框 108"/>
            <p:cNvSpPr txBox="1"/>
            <p:nvPr/>
          </p:nvSpPr>
          <p:spPr>
            <a:xfrm>
              <a:off x="1115002" y="3298194"/>
              <a:ext cx="577850" cy="307777"/>
            </a:xfrm>
            <a:prstGeom prst="rect">
              <a:avLst/>
            </a:prstGeom>
            <a:noFill/>
          </p:spPr>
          <p:txBody>
            <a:bodyPr wrap="square" rtlCol="0">
              <a:spAutoFit/>
            </a:bodyPr>
            <a:lstStyle/>
            <a:p>
              <a:pPr algn="ctr" defTabSz="1219017"/>
              <a:r>
                <a:rPr lang="en-US" altLang="zh-CN" sz="1399" dirty="0">
                  <a:solidFill>
                    <a:prstClr val="white"/>
                  </a:solidFill>
                  <a:latin typeface="微软雅黑" panose="020B0503020204020204" pitchFamily="34" charset="-122"/>
                  <a:ea typeface="微软雅黑" panose="020B0503020204020204" pitchFamily="34" charset="-122"/>
                </a:rPr>
                <a:t>9</a:t>
              </a:r>
              <a:r>
                <a:rPr lang="zh-CN" altLang="en-US" sz="1399" dirty="0">
                  <a:solidFill>
                    <a:prstClr val="white"/>
                  </a:solidFill>
                  <a:latin typeface="微软雅黑" panose="020B0503020204020204" pitchFamily="34" charset="-122"/>
                  <a:ea typeface="微软雅黑" panose="020B0503020204020204" pitchFamily="34" charset="-122"/>
                </a:rPr>
                <a:t>月</a:t>
              </a:r>
            </a:p>
          </p:txBody>
        </p:sp>
      </p:grpSp>
      <p:grpSp>
        <p:nvGrpSpPr>
          <p:cNvPr id="175" name="组合 174"/>
          <p:cNvGrpSpPr/>
          <p:nvPr/>
        </p:nvGrpSpPr>
        <p:grpSpPr>
          <a:xfrm>
            <a:off x="8050189" y="4712309"/>
            <a:ext cx="1412599" cy="1121880"/>
            <a:chOff x="1853741" y="1952625"/>
            <a:chExt cx="1413335" cy="1122464"/>
          </a:xfrm>
          <a:solidFill>
            <a:schemeClr val="bg1">
              <a:lumMod val="85000"/>
            </a:schemeClr>
          </a:solidFill>
        </p:grpSpPr>
        <p:sp>
          <p:nvSpPr>
            <p:cNvPr id="176" name="矩形 17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a:solidFill>
                  <a:prstClr val="black">
                    <a:lumMod val="85000"/>
                    <a:lumOff val="15000"/>
                  </a:prstClr>
                </a:solidFill>
                <a:latin typeface="Calibri"/>
                <a:ea typeface="宋体" panose="02010600030101010101" pitchFamily="2" charset="-122"/>
              </a:endParaRPr>
            </a:p>
          </p:txBody>
        </p:sp>
        <p:sp>
          <p:nvSpPr>
            <p:cNvPr id="177" name="文本框 111"/>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defTabSz="1219017"/>
              <a:r>
                <a:rPr lang="zh-CN" altLang="en-US" sz="1599" dirty="0">
                  <a:solidFill>
                    <a:prstClr val="black">
                      <a:lumMod val="85000"/>
                      <a:lumOff val="15000"/>
                    </a:prstClr>
                  </a:solidFill>
                </a:rPr>
                <a:t>在这里添加你的文字，图片也可以，记得加满哦。</a:t>
              </a:r>
            </a:p>
          </p:txBody>
        </p:sp>
      </p:grpSp>
      <p:grpSp>
        <p:nvGrpSpPr>
          <p:cNvPr id="178" name="组合 177"/>
          <p:cNvGrpSpPr/>
          <p:nvPr/>
        </p:nvGrpSpPr>
        <p:grpSpPr>
          <a:xfrm>
            <a:off x="9982408" y="3672192"/>
            <a:ext cx="681807" cy="676040"/>
            <a:chOff x="1045689" y="3090803"/>
            <a:chExt cx="682162" cy="676392"/>
          </a:xfrm>
          <a:solidFill>
            <a:srgbClr val="005DA2"/>
          </a:solidFill>
        </p:grpSpPr>
        <p:sp>
          <p:nvSpPr>
            <p:cNvPr id="179" name="六边形 17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1999" dirty="0">
                <a:solidFill>
                  <a:prstClr val="white"/>
                </a:solidFill>
                <a:latin typeface="Calibri"/>
                <a:ea typeface="宋体" panose="02010600030101010101" pitchFamily="2" charset="-122"/>
              </a:endParaRPr>
            </a:p>
          </p:txBody>
        </p:sp>
        <p:sp>
          <p:nvSpPr>
            <p:cNvPr id="180" name="文本框 114"/>
            <p:cNvSpPr txBox="1"/>
            <p:nvPr/>
          </p:nvSpPr>
          <p:spPr>
            <a:xfrm>
              <a:off x="1045689" y="3298194"/>
              <a:ext cx="682162" cy="307777"/>
            </a:xfrm>
            <a:prstGeom prst="rect">
              <a:avLst/>
            </a:prstGeom>
            <a:noFill/>
          </p:spPr>
          <p:txBody>
            <a:bodyPr wrap="square" rtlCol="0">
              <a:spAutoFit/>
            </a:bodyPr>
            <a:lstStyle/>
            <a:p>
              <a:pPr algn="ctr" defTabSz="1219017"/>
              <a:r>
                <a:rPr lang="en-US" altLang="zh-CN" sz="1399" dirty="0">
                  <a:solidFill>
                    <a:prstClr val="white"/>
                  </a:solidFill>
                  <a:latin typeface="微软雅黑" panose="020B0503020204020204" pitchFamily="34" charset="-122"/>
                  <a:ea typeface="微软雅黑" panose="020B0503020204020204" pitchFamily="34" charset="-122"/>
                </a:rPr>
                <a:t>11</a:t>
              </a:r>
              <a:r>
                <a:rPr lang="zh-CN" altLang="en-US" sz="1399" dirty="0">
                  <a:solidFill>
                    <a:prstClr val="white"/>
                  </a:solidFill>
                  <a:latin typeface="微软雅黑" panose="020B0503020204020204" pitchFamily="34" charset="-122"/>
                  <a:ea typeface="微软雅黑" panose="020B0503020204020204" pitchFamily="34" charset="-122"/>
                </a:rPr>
                <a:t>月</a:t>
              </a:r>
            </a:p>
          </p:txBody>
        </p:sp>
      </p:grpSp>
      <p:sp>
        <p:nvSpPr>
          <p:cNvPr id="65" name="矩形 64"/>
          <p:cNvSpPr/>
          <p:nvPr/>
        </p:nvSpPr>
        <p:spPr>
          <a:xfrm>
            <a:off x="4152796" y="1269884"/>
            <a:ext cx="3840401" cy="4634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r>
              <a:rPr lang="zh-CN" altLang="en-US" sz="2399" dirty="0">
                <a:solidFill>
                  <a:prstClr val="white"/>
                </a:solidFill>
                <a:latin typeface="微软雅黑" pitchFamily="34" charset="-122"/>
                <a:ea typeface="微软雅黑" pitchFamily="34" charset="-122"/>
              </a:rPr>
              <a:t>点击添加小标题</a:t>
            </a:r>
          </a:p>
        </p:txBody>
      </p:sp>
      <p:sp>
        <p:nvSpPr>
          <p:cNvPr id="66" name="文本框 2"/>
          <p:cNvSpPr txBox="1"/>
          <p:nvPr/>
        </p:nvSpPr>
        <p:spPr>
          <a:xfrm>
            <a:off x="172920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60638291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
                                        </p:tgtEl>
                                        <p:attrNameLst>
                                          <p:attrName>ppt_y</p:attrName>
                                        </p:attrNameLst>
                                      </p:cBhvr>
                                      <p:tavLst>
                                        <p:tav tm="0">
                                          <p:val>
                                            <p:strVal val="#ppt_y"/>
                                          </p:val>
                                        </p:tav>
                                        <p:tav tm="100000">
                                          <p:val>
                                            <p:strVal val="#ppt_y"/>
                                          </p:val>
                                        </p:tav>
                                      </p:tavLst>
                                    </p:anim>
                                    <p:anim calcmode="lin" valueType="num">
                                      <p:cBhvr>
                                        <p:cTn id="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barn(outVertical)">
                                      <p:cBhvr>
                                        <p:cTn id="15" dur="500"/>
                                        <p:tgtEl>
                                          <p:spTgt spid="6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119"/>
                                        </p:tgtEl>
                                        <p:attrNameLst>
                                          <p:attrName>style.visibility</p:attrName>
                                        </p:attrNameLst>
                                      </p:cBhvr>
                                      <p:to>
                                        <p:strVal val="visible"/>
                                      </p:to>
                                    </p:set>
                                    <p:animEffect transition="in" filter="wipe(left)">
                                      <p:cBhvr>
                                        <p:cTn id="19" dur="500"/>
                                        <p:tgtEl>
                                          <p:spTgt spid="119"/>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130"/>
                                        </p:tgtEl>
                                        <p:attrNameLst>
                                          <p:attrName>style.visibility</p:attrName>
                                        </p:attrNameLst>
                                      </p:cBhvr>
                                      <p:to>
                                        <p:strVal val="visible"/>
                                      </p:to>
                                    </p:set>
                                    <p:animEffect transition="in" filter="fade">
                                      <p:cBhvr>
                                        <p:cTn id="23" dur="500"/>
                                        <p:tgtEl>
                                          <p:spTgt spid="130"/>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down)">
                                      <p:cBhvr>
                                        <p:cTn id="27" dur="500"/>
                                        <p:tgtEl>
                                          <p:spTgt spid="129"/>
                                        </p:tgtEl>
                                      </p:cBhvr>
                                    </p:animEffect>
                                  </p:childTnLst>
                                </p:cTn>
                              </p:par>
                            </p:childTnLst>
                          </p:cTn>
                        </p:par>
                        <p:par>
                          <p:cTn id="28" fill="hold">
                            <p:stCondLst>
                              <p:cond delay="2850"/>
                            </p:stCondLst>
                            <p:childTnLst>
                              <p:par>
                                <p:cTn id="29" presetID="22" presetClass="entr" presetSubtype="8" fill="hold" nodeType="afterEffect">
                                  <p:stCondLst>
                                    <p:cond delay="0"/>
                                  </p:stCondLst>
                                  <p:childTnLst>
                                    <p:set>
                                      <p:cBhvr>
                                        <p:cTn id="30" dur="1" fill="hold">
                                          <p:stCondLst>
                                            <p:cond delay="0"/>
                                          </p:stCondLst>
                                        </p:cTn>
                                        <p:tgtEl>
                                          <p:spTgt spid="133"/>
                                        </p:tgtEl>
                                        <p:attrNameLst>
                                          <p:attrName>style.visibility</p:attrName>
                                        </p:attrNameLst>
                                      </p:cBhvr>
                                      <p:to>
                                        <p:strVal val="visible"/>
                                      </p:to>
                                    </p:set>
                                    <p:animEffect transition="in" filter="wipe(left)">
                                      <p:cBhvr>
                                        <p:cTn id="31" dur="500"/>
                                        <p:tgtEl>
                                          <p:spTgt spid="133"/>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158"/>
                                        </p:tgtEl>
                                        <p:attrNameLst>
                                          <p:attrName>style.visibility</p:attrName>
                                        </p:attrNameLst>
                                      </p:cBhvr>
                                      <p:to>
                                        <p:strVal val="visible"/>
                                      </p:to>
                                    </p:set>
                                    <p:animEffect transition="in" filter="fade">
                                      <p:cBhvr>
                                        <p:cTn id="35" dur="500"/>
                                        <p:tgtEl>
                                          <p:spTgt spid="158"/>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57"/>
                                        </p:tgtEl>
                                        <p:attrNameLst>
                                          <p:attrName>style.visibility</p:attrName>
                                        </p:attrNameLst>
                                      </p:cBhvr>
                                      <p:to>
                                        <p:strVal val="visible"/>
                                      </p:to>
                                    </p:set>
                                    <p:animEffect transition="in" filter="wipe(up)">
                                      <p:cBhvr>
                                        <p:cTn id="39" dur="500"/>
                                        <p:tgtEl>
                                          <p:spTgt spid="157"/>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500"/>
                                        <p:tgtEl>
                                          <p:spTgt spid="137"/>
                                        </p:tgtEl>
                                      </p:cBhvr>
                                    </p:animEffect>
                                  </p:childTnLst>
                                </p:cTn>
                              </p:par>
                            </p:childTnLst>
                          </p:cTn>
                        </p:par>
                        <p:par>
                          <p:cTn id="48" fill="hold">
                            <p:stCondLst>
                              <p:cond delay="5350"/>
                            </p:stCondLst>
                            <p:childTnLst>
                              <p:par>
                                <p:cTn id="49" presetID="22" presetClass="entr" presetSubtype="4" fill="hold" nodeType="afterEffect">
                                  <p:stCondLst>
                                    <p:cond delay="0"/>
                                  </p:stCondLst>
                                  <p:childTnLst>
                                    <p:set>
                                      <p:cBhvr>
                                        <p:cTn id="50" dur="1" fill="hold">
                                          <p:stCondLst>
                                            <p:cond delay="0"/>
                                          </p:stCondLst>
                                        </p:cTn>
                                        <p:tgtEl>
                                          <p:spTgt spid="136"/>
                                        </p:tgtEl>
                                        <p:attrNameLst>
                                          <p:attrName>style.visibility</p:attrName>
                                        </p:attrNameLst>
                                      </p:cBhvr>
                                      <p:to>
                                        <p:strVal val="visible"/>
                                      </p:to>
                                    </p:set>
                                    <p:animEffect transition="in" filter="wipe(down)">
                                      <p:cBhvr>
                                        <p:cTn id="51" dur="500"/>
                                        <p:tgtEl>
                                          <p:spTgt spid="136"/>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wipe(left)">
                                      <p:cBhvr>
                                        <p:cTn id="55" dur="500"/>
                                        <p:tgtEl>
                                          <p:spTgt spid="140"/>
                                        </p:tgtEl>
                                      </p:cBhvr>
                                    </p:animEffect>
                                  </p:childTnLst>
                                </p:cTn>
                              </p:par>
                            </p:childTnLst>
                          </p:cTn>
                        </p:par>
                        <p:par>
                          <p:cTn id="56" fill="hold">
                            <p:stCondLst>
                              <p:cond delay="6350"/>
                            </p:stCondLst>
                            <p:childTnLst>
                              <p:par>
                                <p:cTn id="57" presetID="10" presetClass="entr" presetSubtype="0" fill="hold" nodeType="after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fade">
                                      <p:cBhvr>
                                        <p:cTn id="59" dur="500"/>
                                        <p:tgtEl>
                                          <p:spTgt spid="165"/>
                                        </p:tgtEl>
                                      </p:cBhvr>
                                    </p:animEffect>
                                  </p:childTnLst>
                                </p:cTn>
                              </p:par>
                            </p:childTnLst>
                          </p:cTn>
                        </p:par>
                        <p:par>
                          <p:cTn id="60" fill="hold">
                            <p:stCondLst>
                              <p:cond delay="6850"/>
                            </p:stCondLst>
                            <p:childTnLst>
                              <p:par>
                                <p:cTn id="61" presetID="22" presetClass="entr" presetSubtype="1" fill="hold" nodeType="afterEffect">
                                  <p:stCondLst>
                                    <p:cond delay="0"/>
                                  </p:stCondLst>
                                  <p:childTnLst>
                                    <p:set>
                                      <p:cBhvr>
                                        <p:cTn id="62" dur="1" fill="hold">
                                          <p:stCondLst>
                                            <p:cond delay="0"/>
                                          </p:stCondLst>
                                        </p:cTn>
                                        <p:tgtEl>
                                          <p:spTgt spid="164"/>
                                        </p:tgtEl>
                                        <p:attrNameLst>
                                          <p:attrName>style.visibility</p:attrName>
                                        </p:attrNameLst>
                                      </p:cBhvr>
                                      <p:to>
                                        <p:strVal val="visible"/>
                                      </p:to>
                                    </p:set>
                                    <p:animEffect transition="in" filter="wipe(up)">
                                      <p:cBhvr>
                                        <p:cTn id="63" dur="500"/>
                                        <p:tgtEl>
                                          <p:spTgt spid="164"/>
                                        </p:tgtEl>
                                      </p:cBhvr>
                                    </p:animEffect>
                                  </p:childTnLst>
                                </p:cTn>
                              </p:par>
                            </p:childTnLst>
                          </p:cTn>
                        </p:par>
                        <p:par>
                          <p:cTn id="64" fill="hold">
                            <p:stCondLst>
                              <p:cond delay="7350"/>
                            </p:stCondLst>
                            <p:childTnLst>
                              <p:par>
                                <p:cTn id="65" presetID="22" presetClass="entr" presetSubtype="8" fill="hold" nodeType="afterEffect">
                                  <p:stCondLst>
                                    <p:cond delay="0"/>
                                  </p:stCondLst>
                                  <p:childTnLst>
                                    <p:set>
                                      <p:cBhvr>
                                        <p:cTn id="66" dur="1" fill="hold">
                                          <p:stCondLst>
                                            <p:cond delay="0"/>
                                          </p:stCondLst>
                                        </p:cTn>
                                        <p:tgtEl>
                                          <p:spTgt spid="168"/>
                                        </p:tgtEl>
                                        <p:attrNameLst>
                                          <p:attrName>style.visibility</p:attrName>
                                        </p:attrNameLst>
                                      </p:cBhvr>
                                      <p:to>
                                        <p:strVal val="visible"/>
                                      </p:to>
                                    </p:set>
                                    <p:animEffect transition="in" filter="wipe(left)">
                                      <p:cBhvr>
                                        <p:cTn id="67" dur="500"/>
                                        <p:tgtEl>
                                          <p:spTgt spid="168"/>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144"/>
                                        </p:tgtEl>
                                        <p:attrNameLst>
                                          <p:attrName>style.visibility</p:attrName>
                                        </p:attrNameLst>
                                      </p:cBhvr>
                                      <p:to>
                                        <p:strVal val="visible"/>
                                      </p:to>
                                    </p:set>
                                    <p:animEffect transition="in" filter="fade">
                                      <p:cBhvr>
                                        <p:cTn id="71" dur="500"/>
                                        <p:tgtEl>
                                          <p:spTgt spid="144"/>
                                        </p:tgtEl>
                                      </p:cBhvr>
                                    </p:animEffect>
                                  </p:childTnLst>
                                </p:cTn>
                              </p:par>
                            </p:childTnLst>
                          </p:cTn>
                        </p:par>
                        <p:par>
                          <p:cTn id="72" fill="hold">
                            <p:stCondLst>
                              <p:cond delay="8350"/>
                            </p:stCondLst>
                            <p:childTnLst>
                              <p:par>
                                <p:cTn id="73" presetID="22" presetClass="entr" presetSubtype="4" fill="hold"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left)">
                                      <p:cBhvr>
                                        <p:cTn id="79" dur="500"/>
                                        <p:tgtEl>
                                          <p:spTgt spid="147"/>
                                        </p:tgtEl>
                                      </p:cBhvr>
                                    </p:animEffect>
                                  </p:childTnLst>
                                </p:cTn>
                              </p:par>
                            </p:childTnLst>
                          </p:cTn>
                        </p:par>
                        <p:par>
                          <p:cTn id="80" fill="hold">
                            <p:stCondLst>
                              <p:cond delay="9350"/>
                            </p:stCondLst>
                            <p:childTnLst>
                              <p:par>
                                <p:cTn id="81" presetID="10" presetClass="entr" presetSubtype="0" fill="hold" nodeType="afterEffect">
                                  <p:stCondLst>
                                    <p:cond delay="0"/>
                                  </p:stCondLst>
                                  <p:childTnLst>
                                    <p:set>
                                      <p:cBhvr>
                                        <p:cTn id="82" dur="1" fill="hold">
                                          <p:stCondLst>
                                            <p:cond delay="0"/>
                                          </p:stCondLst>
                                        </p:cTn>
                                        <p:tgtEl>
                                          <p:spTgt spid="172"/>
                                        </p:tgtEl>
                                        <p:attrNameLst>
                                          <p:attrName>style.visibility</p:attrName>
                                        </p:attrNameLst>
                                      </p:cBhvr>
                                      <p:to>
                                        <p:strVal val="visible"/>
                                      </p:to>
                                    </p:set>
                                    <p:animEffect transition="in" filter="fade">
                                      <p:cBhvr>
                                        <p:cTn id="83" dur="500"/>
                                        <p:tgtEl>
                                          <p:spTgt spid="172"/>
                                        </p:tgtEl>
                                      </p:cBhvr>
                                    </p:animEffect>
                                  </p:childTnLst>
                                </p:cTn>
                              </p:par>
                            </p:childTnLst>
                          </p:cTn>
                        </p:par>
                        <p:par>
                          <p:cTn id="84" fill="hold">
                            <p:stCondLst>
                              <p:cond delay="9850"/>
                            </p:stCondLst>
                            <p:childTnLst>
                              <p:par>
                                <p:cTn id="85" presetID="22" presetClass="entr" presetSubtype="1" fill="hold" nodeType="afterEffect">
                                  <p:stCondLst>
                                    <p:cond delay="0"/>
                                  </p:stCondLst>
                                  <p:childTnLst>
                                    <p:set>
                                      <p:cBhvr>
                                        <p:cTn id="86" dur="1" fill="hold">
                                          <p:stCondLst>
                                            <p:cond delay="0"/>
                                          </p:stCondLst>
                                        </p:cTn>
                                        <p:tgtEl>
                                          <p:spTgt spid="171"/>
                                        </p:tgtEl>
                                        <p:attrNameLst>
                                          <p:attrName>style.visibility</p:attrName>
                                        </p:attrNameLst>
                                      </p:cBhvr>
                                      <p:to>
                                        <p:strVal val="visible"/>
                                      </p:to>
                                    </p:set>
                                    <p:animEffect transition="in" filter="wipe(up)">
                                      <p:cBhvr>
                                        <p:cTn id="87" dur="500"/>
                                        <p:tgtEl>
                                          <p:spTgt spid="171"/>
                                        </p:tgtEl>
                                      </p:cBhvr>
                                    </p:animEffect>
                                  </p:childTnLst>
                                </p:cTn>
                              </p:par>
                            </p:childTnLst>
                          </p:cTn>
                        </p:par>
                        <p:par>
                          <p:cTn id="88" fill="hold">
                            <p:stCondLst>
                              <p:cond delay="10350"/>
                            </p:stCondLst>
                            <p:childTnLst>
                              <p:par>
                                <p:cTn id="89" presetID="22" presetClass="entr" presetSubtype="8" fill="hold"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left)">
                                      <p:cBhvr>
                                        <p:cTn id="91" dur="500"/>
                                        <p:tgtEl>
                                          <p:spTgt spid="175"/>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151"/>
                                        </p:tgtEl>
                                        <p:attrNameLst>
                                          <p:attrName>style.visibility</p:attrName>
                                        </p:attrNameLst>
                                      </p:cBhvr>
                                      <p:to>
                                        <p:strVal val="visible"/>
                                      </p:to>
                                    </p:set>
                                    <p:animEffect transition="in" filter="fade">
                                      <p:cBhvr>
                                        <p:cTn id="95" dur="500"/>
                                        <p:tgtEl>
                                          <p:spTgt spid="151"/>
                                        </p:tgtEl>
                                      </p:cBhvr>
                                    </p:animEffect>
                                  </p:childTnLst>
                                </p:cTn>
                              </p:par>
                            </p:childTnLst>
                          </p:cTn>
                        </p:par>
                        <p:par>
                          <p:cTn id="96" fill="hold">
                            <p:stCondLst>
                              <p:cond delay="11350"/>
                            </p:stCondLst>
                            <p:childTnLst>
                              <p:par>
                                <p:cTn id="97" presetID="22" presetClass="entr" presetSubtype="4" fill="hold" nodeType="afterEffect">
                                  <p:stCondLst>
                                    <p:cond delay="0"/>
                                  </p:stCondLst>
                                  <p:childTnLst>
                                    <p:set>
                                      <p:cBhvr>
                                        <p:cTn id="98" dur="1" fill="hold">
                                          <p:stCondLst>
                                            <p:cond delay="0"/>
                                          </p:stCondLst>
                                        </p:cTn>
                                        <p:tgtEl>
                                          <p:spTgt spid="150"/>
                                        </p:tgtEl>
                                        <p:attrNameLst>
                                          <p:attrName>style.visibility</p:attrName>
                                        </p:attrNameLst>
                                      </p:cBhvr>
                                      <p:to>
                                        <p:strVal val="visible"/>
                                      </p:to>
                                    </p:set>
                                    <p:animEffect transition="in" filter="wipe(down)">
                                      <p:cBhvr>
                                        <p:cTn id="99" dur="500"/>
                                        <p:tgtEl>
                                          <p:spTgt spid="150"/>
                                        </p:tgtEl>
                                      </p:cBhvr>
                                    </p:animEffect>
                                  </p:childTnLst>
                                </p:cTn>
                              </p:par>
                            </p:childTnLst>
                          </p:cTn>
                        </p:par>
                        <p:par>
                          <p:cTn id="100" fill="hold">
                            <p:stCondLst>
                              <p:cond delay="11850"/>
                            </p:stCondLst>
                            <p:childTnLst>
                              <p:par>
                                <p:cTn id="101" presetID="22" presetClass="entr" presetSubtype="8" fill="hold" nodeType="afterEffect">
                                  <p:stCondLst>
                                    <p:cond delay="0"/>
                                  </p:stCondLst>
                                  <p:childTnLst>
                                    <p:set>
                                      <p:cBhvr>
                                        <p:cTn id="102" dur="1" fill="hold">
                                          <p:stCondLst>
                                            <p:cond delay="0"/>
                                          </p:stCondLst>
                                        </p:cTn>
                                        <p:tgtEl>
                                          <p:spTgt spid="154"/>
                                        </p:tgtEl>
                                        <p:attrNameLst>
                                          <p:attrName>style.visibility</p:attrName>
                                        </p:attrNameLst>
                                      </p:cBhvr>
                                      <p:to>
                                        <p:strVal val="visible"/>
                                      </p:to>
                                    </p:set>
                                    <p:animEffect transition="in" filter="wipe(left)">
                                      <p:cBhvr>
                                        <p:cTn id="103" dur="500"/>
                                        <p:tgtEl>
                                          <p:spTgt spid="154"/>
                                        </p:tgtEl>
                                      </p:cBhvr>
                                    </p:animEffect>
                                  </p:childTnLst>
                                </p:cTn>
                              </p:par>
                            </p:childTnLst>
                          </p:cTn>
                        </p:par>
                        <p:par>
                          <p:cTn id="104" fill="hold">
                            <p:stCondLst>
                              <p:cond delay="12350"/>
                            </p:stCondLst>
                            <p:childTnLst>
                              <p:par>
                                <p:cTn id="105" presetID="10" presetClass="entr" presetSubtype="0" fill="hold" nodeType="afterEffect">
                                  <p:stCondLst>
                                    <p:cond delay="0"/>
                                  </p:stCondLst>
                                  <p:childTnLst>
                                    <p:set>
                                      <p:cBhvr>
                                        <p:cTn id="106" dur="1" fill="hold">
                                          <p:stCondLst>
                                            <p:cond delay="0"/>
                                          </p:stCondLst>
                                        </p:cTn>
                                        <p:tgtEl>
                                          <p:spTgt spid="178"/>
                                        </p:tgtEl>
                                        <p:attrNameLst>
                                          <p:attrName>style.visibility</p:attrName>
                                        </p:attrNameLst>
                                      </p:cBhvr>
                                      <p:to>
                                        <p:strVal val="visible"/>
                                      </p:to>
                                    </p:set>
                                    <p:animEffect transition="in" filter="fade">
                                      <p:cBhvr>
                                        <p:cTn id="107" dur="500"/>
                                        <p:tgtEl>
                                          <p:spTgt spid="178"/>
                                        </p:tgtEl>
                                      </p:cBhvr>
                                    </p:animEffect>
                                  </p:childTnLst>
                                </p:cTn>
                              </p:par>
                            </p:childTnLst>
                          </p:cTn>
                        </p:par>
                        <p:par>
                          <p:cTn id="108" fill="hold">
                            <p:stCondLst>
                              <p:cond delay="12850"/>
                            </p:stCondLst>
                            <p:childTnLst>
                              <p:par>
                                <p:cTn id="109" presetID="26" presetClass="emph" presetSubtype="0" fill="hold" nodeType="afterEffect">
                                  <p:stCondLst>
                                    <p:cond delay="0"/>
                                  </p:stCondLst>
                                  <p:childTnLst>
                                    <p:animEffect transition="out" filter="fade">
                                      <p:cBhvr>
                                        <p:cTn id="110" dur="500" tmFilter="0, 0; .2, .5; .8, .5; 1, 0"/>
                                        <p:tgtEl>
                                          <p:spTgt spid="178"/>
                                        </p:tgtEl>
                                      </p:cBhvr>
                                    </p:animEffect>
                                    <p:animScale>
                                      <p:cBhvr>
                                        <p:cTn id="111" dur="250" autoRev="1" fill="hold"/>
                                        <p:tgtEl>
                                          <p:spTgt spid="1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734934" y="3599221"/>
            <a:ext cx="1925282" cy="3284364"/>
          </a:xfrm>
          <a:prstGeom prst="rect">
            <a:avLst/>
          </a:prstGeom>
          <a:solidFill>
            <a:schemeClr val="accent1"/>
          </a:solidFill>
          <a:ln>
            <a:noFill/>
          </a:ln>
          <a:extLst/>
        </p:spPr>
        <p:txBody>
          <a:bodyPr/>
          <a:lstStyle/>
          <a:p>
            <a:pPr defTabSz="1219017"/>
            <a:endParaRPr lang="zh-CN" altLang="en-US" sz="2799">
              <a:solidFill>
                <a:prstClr val="black"/>
              </a:solidFill>
              <a:latin typeface="微软雅黑" pitchFamily="34" charset="-122"/>
              <a:ea typeface="微软雅黑" pitchFamily="34" charset="-122"/>
            </a:endParaRPr>
          </a:p>
        </p:txBody>
      </p:sp>
      <p:sp>
        <p:nvSpPr>
          <p:cNvPr id="66" name="Rectangle 6"/>
          <p:cNvSpPr>
            <a:spLocks noChangeArrowheads="1"/>
          </p:cNvSpPr>
          <p:nvPr/>
        </p:nvSpPr>
        <p:spPr bwMode="auto">
          <a:xfrm>
            <a:off x="3876107" y="4289926"/>
            <a:ext cx="1945983" cy="2593659"/>
          </a:xfrm>
          <a:prstGeom prst="rect">
            <a:avLst/>
          </a:prstGeom>
          <a:solidFill>
            <a:schemeClr val="accent1"/>
          </a:solidFill>
          <a:ln>
            <a:noFill/>
          </a:ln>
          <a:extLst/>
        </p:spPr>
        <p:txBody>
          <a:bodyPr/>
          <a:lstStyle/>
          <a:p>
            <a:pPr defTabSz="1219017"/>
            <a:endParaRPr lang="zh-CN" altLang="en-US" sz="2799">
              <a:solidFill>
                <a:prstClr val="black"/>
              </a:solidFill>
              <a:latin typeface="微软雅黑" pitchFamily="34" charset="-122"/>
              <a:ea typeface="微软雅黑" pitchFamily="34" charset="-122"/>
            </a:endParaRPr>
          </a:p>
        </p:txBody>
      </p:sp>
      <p:sp>
        <p:nvSpPr>
          <p:cNvPr id="67" name="Rectangle 7"/>
          <p:cNvSpPr>
            <a:spLocks noChangeArrowheads="1"/>
          </p:cNvSpPr>
          <p:nvPr/>
        </p:nvSpPr>
        <p:spPr bwMode="auto">
          <a:xfrm>
            <a:off x="6037983" y="4996751"/>
            <a:ext cx="1945983" cy="1886834"/>
          </a:xfrm>
          <a:prstGeom prst="rect">
            <a:avLst/>
          </a:prstGeom>
          <a:solidFill>
            <a:schemeClr val="bg1">
              <a:lumMod val="65000"/>
            </a:schemeClr>
          </a:solidFill>
          <a:ln>
            <a:noFill/>
          </a:ln>
          <a:extLst/>
        </p:spPr>
        <p:txBody>
          <a:bodyPr/>
          <a:lstStyle/>
          <a:p>
            <a:pPr defTabSz="1219017"/>
            <a:endParaRPr lang="zh-CN" altLang="en-US" sz="2799">
              <a:solidFill>
                <a:prstClr val="black"/>
              </a:solidFill>
              <a:latin typeface="微软雅黑" pitchFamily="34" charset="-122"/>
              <a:ea typeface="微软雅黑" pitchFamily="34" charset="-122"/>
            </a:endParaRPr>
          </a:p>
        </p:txBody>
      </p:sp>
      <p:sp>
        <p:nvSpPr>
          <p:cNvPr id="68" name="Rectangle 8"/>
          <p:cNvSpPr>
            <a:spLocks noChangeArrowheads="1"/>
          </p:cNvSpPr>
          <p:nvPr/>
        </p:nvSpPr>
        <p:spPr bwMode="auto">
          <a:xfrm>
            <a:off x="8199856" y="2678132"/>
            <a:ext cx="1945983" cy="4205453"/>
          </a:xfrm>
          <a:prstGeom prst="rect">
            <a:avLst/>
          </a:prstGeom>
          <a:solidFill>
            <a:schemeClr val="accent1"/>
          </a:solidFill>
          <a:ln>
            <a:noFill/>
          </a:ln>
          <a:extLst/>
        </p:spPr>
        <p:txBody>
          <a:bodyPr/>
          <a:lstStyle/>
          <a:p>
            <a:pPr defTabSz="1219017"/>
            <a:endParaRPr lang="zh-CN" altLang="en-US" sz="2799">
              <a:solidFill>
                <a:prstClr val="black"/>
              </a:solidFill>
              <a:latin typeface="微软雅黑" pitchFamily="34" charset="-122"/>
              <a:ea typeface="微软雅黑" pitchFamily="34" charset="-122"/>
            </a:endParaRPr>
          </a:p>
        </p:txBody>
      </p:sp>
      <p:sp>
        <p:nvSpPr>
          <p:cNvPr id="69" name="TextBox 682"/>
          <p:cNvSpPr txBox="1"/>
          <p:nvPr/>
        </p:nvSpPr>
        <p:spPr>
          <a:xfrm>
            <a:off x="2129607" y="3791380"/>
            <a:ext cx="1243603" cy="707518"/>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19017"/>
            <a:r>
              <a:rPr lang="en-US" altLang="zh-CN" sz="3998" dirty="0">
                <a:solidFill>
                  <a:prstClr val="white"/>
                </a:solidFill>
                <a:latin typeface="微软雅黑" pitchFamily="34" charset="-122"/>
                <a:ea typeface="微软雅黑" pitchFamily="34" charset="-122"/>
                <a:cs typeface="Arial" pitchFamily="34" charset="0"/>
              </a:rPr>
              <a:t>52%</a:t>
            </a:r>
            <a:endParaRPr lang="zh-CN" altLang="en-US" sz="3998" dirty="0">
              <a:solidFill>
                <a:prstClr val="white"/>
              </a:solidFill>
              <a:latin typeface="微软雅黑" pitchFamily="34" charset="-122"/>
              <a:ea typeface="微软雅黑" pitchFamily="34" charset="-122"/>
              <a:cs typeface="Arial" pitchFamily="34" charset="0"/>
            </a:endParaRPr>
          </a:p>
        </p:txBody>
      </p:sp>
      <p:sp>
        <p:nvSpPr>
          <p:cNvPr id="70" name="TextBox 682"/>
          <p:cNvSpPr txBox="1"/>
          <p:nvPr/>
        </p:nvSpPr>
        <p:spPr>
          <a:xfrm>
            <a:off x="4281915" y="4467500"/>
            <a:ext cx="1243603" cy="707518"/>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defTabSz="1219017"/>
            <a:r>
              <a:rPr lang="en-US" altLang="zh-CN" sz="3998" dirty="0">
                <a:solidFill>
                  <a:prstClr val="white"/>
                </a:solidFill>
              </a:rPr>
              <a:t>45%</a:t>
            </a:r>
            <a:endParaRPr lang="zh-CN" altLang="en-US" sz="3998" dirty="0">
              <a:solidFill>
                <a:prstClr val="white"/>
              </a:solidFill>
            </a:endParaRPr>
          </a:p>
        </p:txBody>
      </p:sp>
      <p:sp>
        <p:nvSpPr>
          <p:cNvPr id="71" name="TextBox 682"/>
          <p:cNvSpPr txBox="1"/>
          <p:nvPr/>
        </p:nvSpPr>
        <p:spPr>
          <a:xfrm>
            <a:off x="6420298" y="5049151"/>
            <a:ext cx="1243603" cy="707518"/>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defTabSz="1219017"/>
            <a:r>
              <a:rPr lang="en-US" altLang="zh-CN" sz="3998" dirty="0">
                <a:solidFill>
                  <a:prstClr val="white"/>
                </a:solidFill>
              </a:rPr>
              <a:t>39%</a:t>
            </a:r>
            <a:endParaRPr lang="zh-CN" altLang="en-US" sz="3998" dirty="0">
              <a:solidFill>
                <a:prstClr val="white"/>
              </a:solidFill>
            </a:endParaRPr>
          </a:p>
        </p:txBody>
      </p:sp>
      <p:sp>
        <p:nvSpPr>
          <p:cNvPr id="72" name="TextBox 682"/>
          <p:cNvSpPr txBox="1"/>
          <p:nvPr/>
        </p:nvSpPr>
        <p:spPr>
          <a:xfrm>
            <a:off x="8559907" y="2842759"/>
            <a:ext cx="1243603" cy="707518"/>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defTabSz="1219017"/>
            <a:r>
              <a:rPr lang="en-US" altLang="zh-CN" sz="3998" dirty="0">
                <a:solidFill>
                  <a:prstClr val="white"/>
                </a:solidFill>
              </a:rPr>
              <a:t>70%</a:t>
            </a:r>
            <a:endParaRPr lang="zh-CN" altLang="en-US" sz="3998" dirty="0">
              <a:solidFill>
                <a:prstClr val="white"/>
              </a:solidFill>
            </a:endParaRPr>
          </a:p>
        </p:txBody>
      </p:sp>
      <p:sp>
        <p:nvSpPr>
          <p:cNvPr id="74" name="Copyright Notice"/>
          <p:cNvSpPr>
            <a:spLocks/>
          </p:cNvSpPr>
          <p:nvPr/>
        </p:nvSpPr>
        <p:spPr bwMode="auto">
          <a:xfrm>
            <a:off x="1996928" y="3046878"/>
            <a:ext cx="1405986" cy="39762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63" tIns="32383" rIns="71963" bIns="32383" rtlCol="0" anchor="t">
            <a:spAutoFit/>
          </a:bodyPr>
          <a:lstStyle/>
          <a:p>
            <a:pPr defTabSz="1219017">
              <a:lnSpc>
                <a:spcPct val="90000"/>
              </a:lnSpc>
            </a:pPr>
            <a:r>
              <a:rPr lang="zh-CN" altLang="en-US" sz="2399" cap="small" dirty="0">
                <a:solidFill>
                  <a:prstClr val="black">
                    <a:lumMod val="85000"/>
                    <a:lumOff val="15000"/>
                  </a:prstClr>
                </a:solidFill>
                <a:latin typeface="微软雅黑" pitchFamily="34" charset="-122"/>
                <a:ea typeface="微软雅黑" pitchFamily="34" charset="-122"/>
              </a:rPr>
              <a:t>第一季度</a:t>
            </a:r>
            <a:endParaRPr lang="en-US" sz="2399" cap="small" dirty="0">
              <a:solidFill>
                <a:prstClr val="black">
                  <a:lumMod val="85000"/>
                  <a:lumOff val="15000"/>
                </a:prstClr>
              </a:solidFill>
              <a:latin typeface="微软雅黑" pitchFamily="34" charset="-122"/>
              <a:ea typeface="微软雅黑" pitchFamily="34" charset="-122"/>
            </a:endParaRPr>
          </a:p>
        </p:txBody>
      </p:sp>
      <p:sp>
        <p:nvSpPr>
          <p:cNvPr id="75" name="Copyright Notice"/>
          <p:cNvSpPr>
            <a:spLocks/>
          </p:cNvSpPr>
          <p:nvPr/>
        </p:nvSpPr>
        <p:spPr bwMode="auto">
          <a:xfrm>
            <a:off x="4212378" y="3731087"/>
            <a:ext cx="1405986" cy="39762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63" tIns="32383" rIns="71963" bIns="32383" rtlCol="0" anchor="t">
            <a:spAutoFit/>
          </a:bodyPr>
          <a:lstStyle/>
          <a:p>
            <a:pPr defTabSz="1219017">
              <a:lnSpc>
                <a:spcPct val="90000"/>
              </a:lnSpc>
            </a:pPr>
            <a:r>
              <a:rPr lang="zh-CN" altLang="en-US" sz="2399" cap="small" dirty="0">
                <a:solidFill>
                  <a:prstClr val="black">
                    <a:lumMod val="85000"/>
                    <a:lumOff val="15000"/>
                  </a:prstClr>
                </a:solidFill>
                <a:latin typeface="微软雅黑" pitchFamily="34" charset="-122"/>
                <a:ea typeface="微软雅黑" pitchFamily="34" charset="-122"/>
              </a:rPr>
              <a:t>第二季度</a:t>
            </a:r>
            <a:endParaRPr lang="en-US" sz="2399" cap="small" dirty="0">
              <a:solidFill>
                <a:prstClr val="black">
                  <a:lumMod val="85000"/>
                  <a:lumOff val="15000"/>
                </a:prstClr>
              </a:solidFill>
              <a:latin typeface="微软雅黑" pitchFamily="34" charset="-122"/>
              <a:ea typeface="微软雅黑" pitchFamily="34" charset="-122"/>
            </a:endParaRPr>
          </a:p>
        </p:txBody>
      </p:sp>
      <p:sp>
        <p:nvSpPr>
          <p:cNvPr id="76" name="Copyright Notice"/>
          <p:cNvSpPr>
            <a:spLocks/>
          </p:cNvSpPr>
          <p:nvPr/>
        </p:nvSpPr>
        <p:spPr bwMode="auto">
          <a:xfrm>
            <a:off x="6350760" y="4467500"/>
            <a:ext cx="1405986" cy="39762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63" tIns="32383" rIns="71963" bIns="32383" rtlCol="0" anchor="t">
            <a:spAutoFit/>
          </a:bodyPr>
          <a:lstStyle/>
          <a:p>
            <a:pPr defTabSz="1219017">
              <a:lnSpc>
                <a:spcPct val="90000"/>
              </a:lnSpc>
            </a:pPr>
            <a:r>
              <a:rPr lang="zh-CN" altLang="en-US" sz="2399" cap="small" dirty="0">
                <a:solidFill>
                  <a:prstClr val="black">
                    <a:lumMod val="85000"/>
                    <a:lumOff val="15000"/>
                  </a:prstClr>
                </a:solidFill>
                <a:latin typeface="微软雅黑" pitchFamily="34" charset="-122"/>
                <a:ea typeface="微软雅黑" pitchFamily="34" charset="-122"/>
              </a:rPr>
              <a:t>第三季度</a:t>
            </a:r>
            <a:endParaRPr lang="en-US" sz="2399" cap="small" dirty="0">
              <a:solidFill>
                <a:prstClr val="black">
                  <a:lumMod val="85000"/>
                  <a:lumOff val="15000"/>
                </a:prstClr>
              </a:solidFill>
              <a:latin typeface="微软雅黑" pitchFamily="34" charset="-122"/>
              <a:ea typeface="微软雅黑" pitchFamily="34" charset="-122"/>
            </a:endParaRPr>
          </a:p>
        </p:txBody>
      </p:sp>
      <p:sp>
        <p:nvSpPr>
          <p:cNvPr id="77" name="Copyright Notice"/>
          <p:cNvSpPr>
            <a:spLocks/>
          </p:cNvSpPr>
          <p:nvPr/>
        </p:nvSpPr>
        <p:spPr bwMode="auto">
          <a:xfrm>
            <a:off x="8501022" y="2127546"/>
            <a:ext cx="1405986" cy="39762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63" tIns="32383" rIns="71963" bIns="32383" rtlCol="0" anchor="t">
            <a:spAutoFit/>
          </a:bodyPr>
          <a:lstStyle/>
          <a:p>
            <a:pPr defTabSz="1219017">
              <a:lnSpc>
                <a:spcPct val="90000"/>
              </a:lnSpc>
            </a:pPr>
            <a:r>
              <a:rPr lang="zh-CN" altLang="en-US" sz="2399" cap="small" dirty="0">
                <a:solidFill>
                  <a:prstClr val="black">
                    <a:lumMod val="85000"/>
                    <a:lumOff val="15000"/>
                  </a:prstClr>
                </a:solidFill>
                <a:latin typeface="微软雅黑" pitchFamily="34" charset="-122"/>
                <a:ea typeface="微软雅黑" pitchFamily="34" charset="-122"/>
              </a:rPr>
              <a:t>第四季度</a:t>
            </a:r>
            <a:endParaRPr lang="en-US" sz="2399" cap="small" dirty="0">
              <a:solidFill>
                <a:prstClr val="black">
                  <a:lumMod val="85000"/>
                  <a:lumOff val="15000"/>
                </a:prstClr>
              </a:solidFill>
              <a:latin typeface="微软雅黑" pitchFamily="34" charset="-122"/>
              <a:ea typeface="微软雅黑" pitchFamily="34" charset="-122"/>
            </a:endParaRPr>
          </a:p>
        </p:txBody>
      </p:sp>
      <p:sp>
        <p:nvSpPr>
          <p:cNvPr id="16" name="矩形 15"/>
          <p:cNvSpPr/>
          <p:nvPr/>
        </p:nvSpPr>
        <p:spPr>
          <a:xfrm>
            <a:off x="1633828" y="1161346"/>
            <a:ext cx="4218089" cy="1691890"/>
          </a:xfrm>
          <a:prstGeom prst="rect">
            <a:avLst/>
          </a:prstGeom>
        </p:spPr>
        <p:txBody>
          <a:bodyPr wrap="square">
            <a:spAutoFit/>
          </a:bodyPr>
          <a:lstStyle/>
          <a:p>
            <a:pPr defTabSz="1219017">
              <a:lnSpc>
                <a:spcPct val="200000"/>
              </a:lnSpc>
            </a:pPr>
            <a:r>
              <a:rPr lang="zh-CN" altLang="en-US" sz="1999" b="1" dirty="0">
                <a:solidFill>
                  <a:srgbClr val="0070C0"/>
                </a:solidFill>
                <a:latin typeface="微软雅黑" pitchFamily="34" charset="-122"/>
                <a:ea typeface="微软雅黑" pitchFamily="34" charset="-122"/>
              </a:rPr>
              <a:t>点击添加小标题</a:t>
            </a:r>
            <a:endParaRPr lang="en-US" altLang="zh-CN" sz="1999" b="1" dirty="0">
              <a:solidFill>
                <a:srgbClr val="0070C0"/>
              </a:solidFill>
              <a:latin typeface="微软雅黑" pitchFamily="34" charset="-122"/>
              <a:ea typeface="微软雅黑" pitchFamily="34" charset="-122"/>
            </a:endParaRPr>
          </a:p>
          <a:p>
            <a:pPr defTabSz="1219017"/>
            <a:r>
              <a:rPr lang="zh-CN" altLang="en-US" sz="15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599" dirty="0">
              <a:solidFill>
                <a:prstClr val="black">
                  <a:lumMod val="85000"/>
                  <a:lumOff val="15000"/>
                </a:prstClr>
              </a:solidFill>
              <a:latin typeface="微软雅黑" pitchFamily="34" charset="-122"/>
              <a:ea typeface="微软雅黑" pitchFamily="34" charset="-122"/>
            </a:endParaRPr>
          </a:p>
          <a:p>
            <a:pPr defTabSz="1219017"/>
            <a:r>
              <a:rPr lang="zh-CN" altLang="en-US" sz="15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p:txBody>
      </p:sp>
      <p:sp>
        <p:nvSpPr>
          <p:cNvPr id="17" name="文本框 2"/>
          <p:cNvSpPr txBox="1"/>
          <p:nvPr/>
        </p:nvSpPr>
        <p:spPr>
          <a:xfrm>
            <a:off x="172920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75214644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8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23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8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33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43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8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63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8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375533" y="2165452"/>
            <a:ext cx="4318231" cy="143941"/>
            <a:chOff x="1507396" y="1628800"/>
            <a:chExt cx="4320480" cy="144016"/>
          </a:xfrm>
        </p:grpSpPr>
        <p:cxnSp>
          <p:nvCxnSpPr>
            <p:cNvPr id="13" name="直接连接符 1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6248836" y="2165452"/>
            <a:ext cx="4318231" cy="143941"/>
            <a:chOff x="1507396" y="1628800"/>
            <a:chExt cx="4320480" cy="144016"/>
          </a:xfrm>
        </p:grpSpPr>
        <p:cxnSp>
          <p:nvCxnSpPr>
            <p:cNvPr id="34" name="直接连接符 3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5504141"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10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46" name="TextBox 45"/>
          <p:cNvSpPr txBox="1"/>
          <p:nvPr/>
        </p:nvSpPr>
        <p:spPr>
          <a:xfrm>
            <a:off x="5031951"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20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47" name="TextBox 46"/>
          <p:cNvSpPr txBox="1"/>
          <p:nvPr/>
        </p:nvSpPr>
        <p:spPr>
          <a:xfrm>
            <a:off x="4552148"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30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48" name="TextBox 47"/>
          <p:cNvSpPr txBox="1"/>
          <p:nvPr/>
        </p:nvSpPr>
        <p:spPr>
          <a:xfrm>
            <a:off x="4072345"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40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49" name="TextBox 48"/>
          <p:cNvSpPr txBox="1"/>
          <p:nvPr/>
        </p:nvSpPr>
        <p:spPr>
          <a:xfrm>
            <a:off x="3592542"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50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50" name="TextBox 49"/>
          <p:cNvSpPr txBox="1"/>
          <p:nvPr/>
        </p:nvSpPr>
        <p:spPr>
          <a:xfrm>
            <a:off x="3112739"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60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51" name="TextBox 50"/>
          <p:cNvSpPr txBox="1"/>
          <p:nvPr/>
        </p:nvSpPr>
        <p:spPr>
          <a:xfrm>
            <a:off x="2632936"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70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52" name="TextBox 51"/>
          <p:cNvSpPr txBox="1"/>
          <p:nvPr/>
        </p:nvSpPr>
        <p:spPr>
          <a:xfrm>
            <a:off x="2153132"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80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53" name="TextBox 52"/>
          <p:cNvSpPr txBox="1"/>
          <p:nvPr/>
        </p:nvSpPr>
        <p:spPr>
          <a:xfrm>
            <a:off x="1673329"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90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54" name="TextBox 53"/>
          <p:cNvSpPr txBox="1"/>
          <p:nvPr/>
        </p:nvSpPr>
        <p:spPr>
          <a:xfrm>
            <a:off x="1148666" y="1867123"/>
            <a:ext cx="545058" cy="338378"/>
          </a:xfrm>
          <a:prstGeom prst="rect">
            <a:avLst/>
          </a:prstGeom>
          <a:noFill/>
        </p:spPr>
        <p:txBody>
          <a:bodyPr wrap="none" rtlCol="0">
            <a:spAutoFit/>
          </a:bodyPr>
          <a:lstStyle/>
          <a:p>
            <a:pPr defTabSz="1219017"/>
            <a:r>
              <a:rPr lang="en-US" altLang="zh-CN" sz="1599" dirty="0">
                <a:solidFill>
                  <a:prstClr val="black">
                    <a:lumMod val="85000"/>
                    <a:lumOff val="15000"/>
                  </a:prstClr>
                </a:solidFill>
                <a:latin typeface="微软雅黑" pitchFamily="34" charset="-122"/>
                <a:ea typeface="微软雅黑" pitchFamily="34" charset="-122"/>
              </a:rPr>
              <a:t>100</a:t>
            </a:r>
            <a:endParaRPr lang="zh-CN" altLang="en-US" sz="1599" dirty="0">
              <a:solidFill>
                <a:prstClr val="black">
                  <a:lumMod val="85000"/>
                  <a:lumOff val="15000"/>
                </a:prstClr>
              </a:solidFill>
              <a:latin typeface="微软雅黑" pitchFamily="34" charset="-122"/>
              <a:ea typeface="微软雅黑" pitchFamily="34" charset="-122"/>
            </a:endParaRPr>
          </a:p>
        </p:txBody>
      </p:sp>
      <p:sp>
        <p:nvSpPr>
          <p:cNvPr id="55" name="TextBox 54"/>
          <p:cNvSpPr txBox="1"/>
          <p:nvPr/>
        </p:nvSpPr>
        <p:spPr>
          <a:xfrm>
            <a:off x="6068957"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10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56" name="TextBox 55"/>
          <p:cNvSpPr txBox="1"/>
          <p:nvPr/>
        </p:nvSpPr>
        <p:spPr>
          <a:xfrm>
            <a:off x="6546633"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20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57" name="TextBox 56"/>
          <p:cNvSpPr txBox="1"/>
          <p:nvPr/>
        </p:nvSpPr>
        <p:spPr>
          <a:xfrm>
            <a:off x="7026436"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30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58" name="TextBox 57"/>
          <p:cNvSpPr txBox="1"/>
          <p:nvPr/>
        </p:nvSpPr>
        <p:spPr>
          <a:xfrm>
            <a:off x="7506239"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40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59" name="TextBox 58"/>
          <p:cNvSpPr txBox="1"/>
          <p:nvPr/>
        </p:nvSpPr>
        <p:spPr>
          <a:xfrm>
            <a:off x="7986042"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50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60" name="TextBox 59"/>
          <p:cNvSpPr txBox="1"/>
          <p:nvPr/>
        </p:nvSpPr>
        <p:spPr>
          <a:xfrm>
            <a:off x="8465846"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60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61" name="TextBox 60"/>
          <p:cNvSpPr txBox="1"/>
          <p:nvPr/>
        </p:nvSpPr>
        <p:spPr>
          <a:xfrm>
            <a:off x="8945649"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70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62" name="TextBox 61"/>
          <p:cNvSpPr txBox="1"/>
          <p:nvPr/>
        </p:nvSpPr>
        <p:spPr>
          <a:xfrm>
            <a:off x="9425452"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80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63" name="TextBox 62"/>
          <p:cNvSpPr txBox="1"/>
          <p:nvPr/>
        </p:nvSpPr>
        <p:spPr>
          <a:xfrm>
            <a:off x="9905255" y="1867123"/>
            <a:ext cx="424895"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90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64" name="TextBox 63"/>
          <p:cNvSpPr txBox="1"/>
          <p:nvPr/>
        </p:nvSpPr>
        <p:spPr>
          <a:xfrm>
            <a:off x="10340201" y="1867123"/>
            <a:ext cx="545058" cy="338378"/>
          </a:xfrm>
          <a:prstGeom prst="rect">
            <a:avLst/>
          </a:prstGeom>
          <a:noFill/>
        </p:spPr>
        <p:txBody>
          <a:bodyPr wrap="none" rtlCol="0">
            <a:spAutoFit/>
          </a:bodyPr>
          <a:lstStyle/>
          <a:p>
            <a:pPr defTabSz="1219017"/>
            <a:r>
              <a:rPr lang="en-US" altLang="zh-CN" sz="1599">
                <a:solidFill>
                  <a:prstClr val="black">
                    <a:lumMod val="85000"/>
                    <a:lumOff val="15000"/>
                  </a:prstClr>
                </a:solidFill>
                <a:latin typeface="微软雅黑" pitchFamily="34" charset="-122"/>
                <a:ea typeface="微软雅黑" pitchFamily="34" charset="-122"/>
              </a:rPr>
              <a:t>100</a:t>
            </a:r>
            <a:endParaRPr lang="zh-CN" altLang="en-US" sz="1599">
              <a:solidFill>
                <a:prstClr val="black">
                  <a:lumMod val="85000"/>
                  <a:lumOff val="15000"/>
                </a:prstClr>
              </a:solidFill>
              <a:latin typeface="微软雅黑" pitchFamily="34" charset="-122"/>
              <a:ea typeface="微软雅黑" pitchFamily="34" charset="-122"/>
            </a:endParaRPr>
          </a:p>
        </p:txBody>
      </p:sp>
      <p:sp>
        <p:nvSpPr>
          <p:cNvPr id="65" name="五边形 64"/>
          <p:cNvSpPr/>
          <p:nvPr/>
        </p:nvSpPr>
        <p:spPr>
          <a:xfrm flipH="1">
            <a:off x="2517144" y="2707281"/>
            <a:ext cx="3176619" cy="323831"/>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66" name="五边形 65"/>
          <p:cNvSpPr/>
          <p:nvPr/>
        </p:nvSpPr>
        <p:spPr>
          <a:xfrm flipH="1">
            <a:off x="3740148" y="3259055"/>
            <a:ext cx="1953615" cy="323831"/>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67" name="五边形 66"/>
          <p:cNvSpPr/>
          <p:nvPr/>
        </p:nvSpPr>
        <p:spPr>
          <a:xfrm flipH="1">
            <a:off x="2996948" y="3810828"/>
            <a:ext cx="2696815" cy="323831"/>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68" name="五边形 67"/>
          <p:cNvSpPr/>
          <p:nvPr/>
        </p:nvSpPr>
        <p:spPr>
          <a:xfrm flipH="1">
            <a:off x="1406570" y="4362602"/>
            <a:ext cx="4287194" cy="323831"/>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69" name="五边形 68"/>
          <p:cNvSpPr/>
          <p:nvPr/>
        </p:nvSpPr>
        <p:spPr>
          <a:xfrm flipH="1">
            <a:off x="2153133" y="4914376"/>
            <a:ext cx="3540631" cy="323831"/>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70" name="五边形 69"/>
          <p:cNvSpPr/>
          <p:nvPr/>
        </p:nvSpPr>
        <p:spPr>
          <a:xfrm flipH="1">
            <a:off x="3294745" y="5466149"/>
            <a:ext cx="2399019" cy="323831"/>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71" name="五边形 70"/>
          <p:cNvSpPr/>
          <p:nvPr/>
        </p:nvSpPr>
        <p:spPr>
          <a:xfrm flipH="1">
            <a:off x="4254351" y="6018396"/>
            <a:ext cx="1439412" cy="323831"/>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72" name="TextBox 71"/>
          <p:cNvSpPr txBox="1"/>
          <p:nvPr/>
        </p:nvSpPr>
        <p:spPr>
          <a:xfrm>
            <a:off x="1531628" y="2704104"/>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73" name="TextBox 72"/>
          <p:cNvSpPr txBox="1"/>
          <p:nvPr/>
        </p:nvSpPr>
        <p:spPr>
          <a:xfrm>
            <a:off x="2730744" y="3256503"/>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74" name="TextBox 73"/>
          <p:cNvSpPr txBox="1"/>
          <p:nvPr/>
        </p:nvSpPr>
        <p:spPr>
          <a:xfrm>
            <a:off x="2015465" y="3807888"/>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75" name="TextBox 74"/>
          <p:cNvSpPr txBox="1"/>
          <p:nvPr/>
        </p:nvSpPr>
        <p:spPr>
          <a:xfrm>
            <a:off x="482300" y="4351319"/>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76" name="TextBox 75"/>
          <p:cNvSpPr txBox="1"/>
          <p:nvPr/>
        </p:nvSpPr>
        <p:spPr>
          <a:xfrm>
            <a:off x="1233603" y="4911199"/>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77" name="TextBox 76"/>
          <p:cNvSpPr txBox="1"/>
          <p:nvPr/>
        </p:nvSpPr>
        <p:spPr>
          <a:xfrm>
            <a:off x="2283159" y="5463597"/>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78" name="TextBox 77"/>
          <p:cNvSpPr txBox="1"/>
          <p:nvPr/>
        </p:nvSpPr>
        <p:spPr>
          <a:xfrm>
            <a:off x="3234707" y="6014982"/>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79" name="五边形 78"/>
          <p:cNvSpPr/>
          <p:nvPr/>
        </p:nvSpPr>
        <p:spPr>
          <a:xfrm>
            <a:off x="6248836" y="2707281"/>
            <a:ext cx="1621416" cy="3238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80" name="五边形 79"/>
          <p:cNvSpPr/>
          <p:nvPr/>
        </p:nvSpPr>
        <p:spPr>
          <a:xfrm>
            <a:off x="6248837" y="3259055"/>
            <a:ext cx="3060825" cy="3238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81" name="五边形 80"/>
          <p:cNvSpPr/>
          <p:nvPr/>
        </p:nvSpPr>
        <p:spPr>
          <a:xfrm>
            <a:off x="6248837" y="3810828"/>
            <a:ext cx="1919212" cy="3238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82" name="五边形 81"/>
          <p:cNvSpPr/>
          <p:nvPr/>
        </p:nvSpPr>
        <p:spPr>
          <a:xfrm>
            <a:off x="6248836" y="4362602"/>
            <a:ext cx="4091364" cy="3238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83" name="五边形 82"/>
          <p:cNvSpPr/>
          <p:nvPr/>
        </p:nvSpPr>
        <p:spPr>
          <a:xfrm>
            <a:off x="6248837" y="4914376"/>
            <a:ext cx="3358622" cy="3238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84" name="五边形 83"/>
          <p:cNvSpPr/>
          <p:nvPr/>
        </p:nvSpPr>
        <p:spPr>
          <a:xfrm>
            <a:off x="6248837" y="5466149"/>
            <a:ext cx="3656419" cy="3238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85" name="五边形 84"/>
          <p:cNvSpPr/>
          <p:nvPr/>
        </p:nvSpPr>
        <p:spPr>
          <a:xfrm>
            <a:off x="6248836" y="6018396"/>
            <a:ext cx="2878819" cy="3238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微软雅黑" pitchFamily="34" charset="-122"/>
              <a:ea typeface="微软雅黑" pitchFamily="34" charset="-122"/>
            </a:endParaRPr>
          </a:p>
        </p:txBody>
      </p:sp>
      <p:sp>
        <p:nvSpPr>
          <p:cNvPr id="86" name="TextBox 85"/>
          <p:cNvSpPr txBox="1"/>
          <p:nvPr/>
        </p:nvSpPr>
        <p:spPr>
          <a:xfrm>
            <a:off x="7932041" y="2704104"/>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87" name="TextBox 86"/>
          <p:cNvSpPr txBox="1"/>
          <p:nvPr/>
        </p:nvSpPr>
        <p:spPr>
          <a:xfrm>
            <a:off x="9386223" y="3267786"/>
            <a:ext cx="543456" cy="307617"/>
          </a:xfrm>
          <a:prstGeom prst="rect">
            <a:avLst/>
          </a:prstGeom>
          <a:noFill/>
        </p:spPr>
        <p:txBody>
          <a:bodyPr wrap="none" rtlCol="0">
            <a:spAutoFit/>
          </a:bodyPr>
          <a:lstStyle/>
          <a:p>
            <a:pPr defTabSz="1219017"/>
            <a:r>
              <a:rPr lang="zh-CN" altLang="en-US" sz="1399">
                <a:solidFill>
                  <a:prstClr val="black">
                    <a:lumMod val="85000"/>
                    <a:lumOff val="15000"/>
                  </a:prstClr>
                </a:solidFill>
                <a:latin typeface="微软雅黑" pitchFamily="34" charset="-122"/>
                <a:ea typeface="微软雅黑" pitchFamily="34" charset="-122"/>
              </a:rPr>
              <a:t>文字</a:t>
            </a:r>
          </a:p>
        </p:txBody>
      </p:sp>
      <p:sp>
        <p:nvSpPr>
          <p:cNvPr id="88" name="TextBox 87"/>
          <p:cNvSpPr txBox="1"/>
          <p:nvPr/>
        </p:nvSpPr>
        <p:spPr>
          <a:xfrm>
            <a:off x="8212128" y="3807888"/>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89" name="TextBox 88"/>
          <p:cNvSpPr txBox="1"/>
          <p:nvPr/>
        </p:nvSpPr>
        <p:spPr>
          <a:xfrm>
            <a:off x="10317635" y="4351319"/>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90" name="TextBox 89"/>
          <p:cNvSpPr txBox="1"/>
          <p:nvPr/>
        </p:nvSpPr>
        <p:spPr>
          <a:xfrm>
            <a:off x="9658356" y="4911199"/>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91" name="TextBox 90"/>
          <p:cNvSpPr txBox="1"/>
          <p:nvPr/>
        </p:nvSpPr>
        <p:spPr>
          <a:xfrm>
            <a:off x="9923389" y="5463597"/>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92" name="TextBox 91"/>
          <p:cNvSpPr txBox="1"/>
          <p:nvPr/>
        </p:nvSpPr>
        <p:spPr>
          <a:xfrm>
            <a:off x="9223442" y="6014982"/>
            <a:ext cx="1004880" cy="338378"/>
          </a:xfrm>
          <a:prstGeom prst="rect">
            <a:avLst/>
          </a:prstGeom>
          <a:noFill/>
        </p:spPr>
        <p:txBody>
          <a:bodyPr wrap="none" rtlCol="0">
            <a:spAutoFit/>
          </a:bodyPr>
          <a:lstStyle/>
          <a:p>
            <a:pPr defTabSz="1219017"/>
            <a:r>
              <a:rPr lang="zh-CN" altLang="en-US" sz="1599" dirty="0">
                <a:solidFill>
                  <a:prstClr val="black">
                    <a:lumMod val="85000"/>
                    <a:lumOff val="15000"/>
                  </a:prstClr>
                </a:solidFill>
                <a:latin typeface="微软雅黑" pitchFamily="34" charset="-122"/>
                <a:ea typeface="微软雅黑" pitchFamily="34" charset="-122"/>
              </a:rPr>
              <a:t>输入文字</a:t>
            </a:r>
          </a:p>
        </p:txBody>
      </p:sp>
      <p:sp>
        <p:nvSpPr>
          <p:cNvPr id="93" name="TextBox 92"/>
          <p:cNvSpPr txBox="1"/>
          <p:nvPr/>
        </p:nvSpPr>
        <p:spPr>
          <a:xfrm>
            <a:off x="5788492" y="2669246"/>
            <a:ext cx="365616" cy="399902"/>
          </a:xfrm>
          <a:prstGeom prst="rect">
            <a:avLst/>
          </a:prstGeom>
          <a:noFill/>
        </p:spPr>
        <p:txBody>
          <a:bodyPr wrap="none" rtlCol="0">
            <a:spAutoFit/>
          </a:bodyPr>
          <a:lstStyle/>
          <a:p>
            <a:pPr defTabSz="1219017"/>
            <a:r>
              <a:rPr lang="en-US" altLang="zh-CN" sz="1999">
                <a:solidFill>
                  <a:prstClr val="black">
                    <a:lumMod val="85000"/>
                    <a:lumOff val="15000"/>
                  </a:prstClr>
                </a:solidFill>
                <a:latin typeface="微软雅黑" pitchFamily="34" charset="-122"/>
                <a:ea typeface="微软雅黑" pitchFamily="34" charset="-122"/>
              </a:rPr>
              <a:t>A</a:t>
            </a:r>
            <a:endParaRPr lang="zh-CN" altLang="en-US" sz="1999">
              <a:solidFill>
                <a:prstClr val="black">
                  <a:lumMod val="85000"/>
                  <a:lumOff val="15000"/>
                </a:prstClr>
              </a:solidFill>
              <a:latin typeface="微软雅黑" pitchFamily="34" charset="-122"/>
              <a:ea typeface="微软雅黑" pitchFamily="34" charset="-122"/>
            </a:endParaRPr>
          </a:p>
        </p:txBody>
      </p:sp>
      <p:sp>
        <p:nvSpPr>
          <p:cNvPr id="94" name="TextBox 93"/>
          <p:cNvSpPr txBox="1"/>
          <p:nvPr/>
        </p:nvSpPr>
        <p:spPr>
          <a:xfrm>
            <a:off x="5788492" y="3221019"/>
            <a:ext cx="344786" cy="399902"/>
          </a:xfrm>
          <a:prstGeom prst="rect">
            <a:avLst/>
          </a:prstGeom>
          <a:noFill/>
        </p:spPr>
        <p:txBody>
          <a:bodyPr wrap="none" rtlCol="0">
            <a:spAutoFit/>
          </a:bodyPr>
          <a:lstStyle/>
          <a:p>
            <a:pPr defTabSz="1219017"/>
            <a:r>
              <a:rPr lang="en-US" altLang="zh-CN" sz="1999">
                <a:solidFill>
                  <a:prstClr val="black">
                    <a:lumMod val="85000"/>
                    <a:lumOff val="15000"/>
                  </a:prstClr>
                </a:solidFill>
                <a:latin typeface="微软雅黑" pitchFamily="34" charset="-122"/>
                <a:ea typeface="微软雅黑" pitchFamily="34" charset="-122"/>
              </a:rPr>
              <a:t>B</a:t>
            </a:r>
            <a:endParaRPr lang="zh-CN" altLang="en-US" sz="1999">
              <a:solidFill>
                <a:prstClr val="black">
                  <a:lumMod val="85000"/>
                  <a:lumOff val="15000"/>
                </a:prstClr>
              </a:solidFill>
              <a:latin typeface="微软雅黑" pitchFamily="34" charset="-122"/>
              <a:ea typeface="微软雅黑" pitchFamily="34" charset="-122"/>
            </a:endParaRPr>
          </a:p>
        </p:txBody>
      </p:sp>
      <p:sp>
        <p:nvSpPr>
          <p:cNvPr id="95" name="TextBox 94"/>
          <p:cNvSpPr txBox="1"/>
          <p:nvPr/>
        </p:nvSpPr>
        <p:spPr>
          <a:xfrm>
            <a:off x="5788492" y="3772793"/>
            <a:ext cx="356003" cy="399902"/>
          </a:xfrm>
          <a:prstGeom prst="rect">
            <a:avLst/>
          </a:prstGeom>
          <a:noFill/>
        </p:spPr>
        <p:txBody>
          <a:bodyPr wrap="none" rtlCol="0">
            <a:spAutoFit/>
          </a:bodyPr>
          <a:lstStyle/>
          <a:p>
            <a:pPr defTabSz="1219017"/>
            <a:r>
              <a:rPr lang="en-US" altLang="zh-CN" sz="1999">
                <a:solidFill>
                  <a:prstClr val="black">
                    <a:lumMod val="85000"/>
                    <a:lumOff val="15000"/>
                  </a:prstClr>
                </a:solidFill>
                <a:latin typeface="微软雅黑" pitchFamily="34" charset="-122"/>
                <a:ea typeface="微软雅黑" pitchFamily="34" charset="-122"/>
              </a:rPr>
              <a:t>C</a:t>
            </a:r>
            <a:endParaRPr lang="zh-CN" altLang="en-US" sz="1999">
              <a:solidFill>
                <a:prstClr val="black">
                  <a:lumMod val="85000"/>
                  <a:lumOff val="15000"/>
                </a:prstClr>
              </a:solidFill>
              <a:latin typeface="微软雅黑" pitchFamily="34" charset="-122"/>
              <a:ea typeface="微软雅黑" pitchFamily="34" charset="-122"/>
            </a:endParaRPr>
          </a:p>
        </p:txBody>
      </p:sp>
      <p:sp>
        <p:nvSpPr>
          <p:cNvPr id="96" name="TextBox 95"/>
          <p:cNvSpPr txBox="1"/>
          <p:nvPr/>
        </p:nvSpPr>
        <p:spPr>
          <a:xfrm>
            <a:off x="5788492" y="4324566"/>
            <a:ext cx="380034" cy="399902"/>
          </a:xfrm>
          <a:prstGeom prst="rect">
            <a:avLst/>
          </a:prstGeom>
          <a:noFill/>
        </p:spPr>
        <p:txBody>
          <a:bodyPr wrap="none" rtlCol="0">
            <a:spAutoFit/>
          </a:bodyPr>
          <a:lstStyle/>
          <a:p>
            <a:pPr defTabSz="1219017"/>
            <a:r>
              <a:rPr lang="en-US" altLang="zh-CN" sz="1999">
                <a:solidFill>
                  <a:prstClr val="black">
                    <a:lumMod val="85000"/>
                    <a:lumOff val="15000"/>
                  </a:prstClr>
                </a:solidFill>
                <a:latin typeface="微软雅黑" pitchFamily="34" charset="-122"/>
                <a:ea typeface="微软雅黑" pitchFamily="34" charset="-122"/>
              </a:rPr>
              <a:t>D</a:t>
            </a:r>
            <a:endParaRPr lang="zh-CN" altLang="en-US" sz="1999">
              <a:solidFill>
                <a:prstClr val="black">
                  <a:lumMod val="85000"/>
                  <a:lumOff val="15000"/>
                </a:prstClr>
              </a:solidFill>
              <a:latin typeface="微软雅黑" pitchFamily="34" charset="-122"/>
              <a:ea typeface="微软雅黑" pitchFamily="34" charset="-122"/>
            </a:endParaRPr>
          </a:p>
        </p:txBody>
      </p:sp>
      <p:sp>
        <p:nvSpPr>
          <p:cNvPr id="97" name="TextBox 96"/>
          <p:cNvSpPr txBox="1"/>
          <p:nvPr/>
        </p:nvSpPr>
        <p:spPr>
          <a:xfrm>
            <a:off x="5788492" y="4876340"/>
            <a:ext cx="325560" cy="399902"/>
          </a:xfrm>
          <a:prstGeom prst="rect">
            <a:avLst/>
          </a:prstGeom>
          <a:noFill/>
        </p:spPr>
        <p:txBody>
          <a:bodyPr wrap="none" rtlCol="0">
            <a:spAutoFit/>
          </a:bodyPr>
          <a:lstStyle/>
          <a:p>
            <a:pPr defTabSz="1219017"/>
            <a:r>
              <a:rPr lang="en-US" altLang="zh-CN" sz="1999">
                <a:solidFill>
                  <a:prstClr val="black">
                    <a:lumMod val="85000"/>
                    <a:lumOff val="15000"/>
                  </a:prstClr>
                </a:solidFill>
                <a:latin typeface="微软雅黑" pitchFamily="34" charset="-122"/>
                <a:ea typeface="微软雅黑" pitchFamily="34" charset="-122"/>
              </a:rPr>
              <a:t>E</a:t>
            </a:r>
            <a:endParaRPr lang="zh-CN" altLang="en-US" sz="1999">
              <a:solidFill>
                <a:prstClr val="black">
                  <a:lumMod val="85000"/>
                  <a:lumOff val="15000"/>
                </a:prstClr>
              </a:solidFill>
              <a:latin typeface="微软雅黑" pitchFamily="34" charset="-122"/>
              <a:ea typeface="微软雅黑" pitchFamily="34" charset="-122"/>
            </a:endParaRPr>
          </a:p>
        </p:txBody>
      </p:sp>
      <p:sp>
        <p:nvSpPr>
          <p:cNvPr id="98" name="TextBox 97"/>
          <p:cNvSpPr txBox="1"/>
          <p:nvPr/>
        </p:nvSpPr>
        <p:spPr>
          <a:xfrm>
            <a:off x="5788492" y="5428114"/>
            <a:ext cx="320755" cy="399902"/>
          </a:xfrm>
          <a:prstGeom prst="rect">
            <a:avLst/>
          </a:prstGeom>
          <a:noFill/>
        </p:spPr>
        <p:txBody>
          <a:bodyPr wrap="none" rtlCol="0">
            <a:spAutoFit/>
          </a:bodyPr>
          <a:lstStyle/>
          <a:p>
            <a:pPr defTabSz="1219017"/>
            <a:r>
              <a:rPr lang="en-US" altLang="zh-CN" sz="1999">
                <a:solidFill>
                  <a:prstClr val="black">
                    <a:lumMod val="85000"/>
                    <a:lumOff val="15000"/>
                  </a:prstClr>
                </a:solidFill>
                <a:latin typeface="微软雅黑" pitchFamily="34" charset="-122"/>
                <a:ea typeface="微软雅黑" pitchFamily="34" charset="-122"/>
              </a:rPr>
              <a:t>F</a:t>
            </a:r>
            <a:endParaRPr lang="zh-CN" altLang="en-US" sz="1999">
              <a:solidFill>
                <a:prstClr val="black">
                  <a:lumMod val="85000"/>
                  <a:lumOff val="15000"/>
                </a:prstClr>
              </a:solidFill>
              <a:latin typeface="微软雅黑" pitchFamily="34" charset="-122"/>
              <a:ea typeface="微软雅黑" pitchFamily="34" charset="-122"/>
            </a:endParaRPr>
          </a:p>
        </p:txBody>
      </p:sp>
      <p:sp>
        <p:nvSpPr>
          <p:cNvPr id="99" name="TextBox 98"/>
          <p:cNvSpPr txBox="1"/>
          <p:nvPr/>
        </p:nvSpPr>
        <p:spPr>
          <a:xfrm>
            <a:off x="5788492" y="5979889"/>
            <a:ext cx="375229" cy="399902"/>
          </a:xfrm>
          <a:prstGeom prst="rect">
            <a:avLst/>
          </a:prstGeom>
          <a:noFill/>
        </p:spPr>
        <p:txBody>
          <a:bodyPr wrap="none" rtlCol="0">
            <a:spAutoFit/>
          </a:bodyPr>
          <a:lstStyle/>
          <a:p>
            <a:pPr defTabSz="1219017"/>
            <a:r>
              <a:rPr lang="en-US" altLang="zh-CN" sz="1999">
                <a:solidFill>
                  <a:prstClr val="black">
                    <a:lumMod val="85000"/>
                    <a:lumOff val="15000"/>
                  </a:prstClr>
                </a:solidFill>
                <a:latin typeface="微软雅黑" pitchFamily="34" charset="-122"/>
                <a:ea typeface="微软雅黑" pitchFamily="34" charset="-122"/>
              </a:rPr>
              <a:t>G</a:t>
            </a:r>
            <a:endParaRPr lang="zh-CN" altLang="en-US" sz="1999">
              <a:solidFill>
                <a:prstClr val="black">
                  <a:lumMod val="85000"/>
                  <a:lumOff val="15000"/>
                </a:prstClr>
              </a:solidFill>
              <a:latin typeface="微软雅黑" pitchFamily="34" charset="-122"/>
              <a:ea typeface="微软雅黑" pitchFamily="34" charset="-122"/>
            </a:endParaRPr>
          </a:p>
        </p:txBody>
      </p:sp>
      <p:sp>
        <p:nvSpPr>
          <p:cNvPr id="100" name="矩形 99"/>
          <p:cNvSpPr/>
          <p:nvPr/>
        </p:nvSpPr>
        <p:spPr>
          <a:xfrm>
            <a:off x="4152796" y="1053973"/>
            <a:ext cx="3840401" cy="4634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defTabSz="1219017"/>
            <a:r>
              <a:rPr lang="zh-CN" altLang="en-US" sz="2399" dirty="0">
                <a:solidFill>
                  <a:prstClr val="white"/>
                </a:solidFill>
                <a:latin typeface="微软雅黑" pitchFamily="34" charset="-122"/>
                <a:ea typeface="微软雅黑" pitchFamily="34" charset="-122"/>
              </a:rPr>
              <a:t>点击添加小标题</a:t>
            </a:r>
          </a:p>
        </p:txBody>
      </p:sp>
      <p:sp>
        <p:nvSpPr>
          <p:cNvPr id="101" name="文本框 2"/>
          <p:cNvSpPr txBox="1"/>
          <p:nvPr/>
        </p:nvSpPr>
        <p:spPr>
          <a:xfrm>
            <a:off x="1681566"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366945182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
                                        </p:tgtEl>
                                        <p:attrNameLst>
                                          <p:attrName>ppt_y</p:attrName>
                                        </p:attrNameLst>
                                      </p:cBhvr>
                                      <p:tavLst>
                                        <p:tav tm="0">
                                          <p:val>
                                            <p:strVal val="#ppt_y"/>
                                          </p:val>
                                        </p:tav>
                                        <p:tav tm="100000">
                                          <p:val>
                                            <p:strVal val="#ppt_y"/>
                                          </p:val>
                                        </p:tav>
                                      </p:tavLst>
                                    </p:anim>
                                    <p:anim calcmode="lin" valueType="num">
                                      <p:cBhvr>
                                        <p:cTn id="9"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1"/>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barn(outVertical)">
                                      <p:cBhvr>
                                        <p:cTn id="15" dur="500"/>
                                        <p:tgtEl>
                                          <p:spTgt spid="100"/>
                                        </p:tgtEl>
                                      </p:cBhvr>
                                    </p:animEffect>
                                  </p:childTnLst>
                                </p:cTn>
                              </p:par>
                            </p:childTnLst>
                          </p:cTn>
                        </p:par>
                        <p:par>
                          <p:cTn id="16" fill="hold">
                            <p:stCondLst>
                              <p:cond delay="135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350"/>
                            </p:stCondLst>
                            <p:childTnLst>
                              <p:par>
                                <p:cTn id="28" presetID="47"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1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20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3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60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1000"/>
                                        <p:tgtEl>
                                          <p:spTgt spid="51"/>
                                        </p:tgtEl>
                                      </p:cBhvr>
                                    </p:animEffect>
                                    <p:anim calcmode="lin" valueType="num">
                                      <p:cBhvr>
                                        <p:cTn id="61" dur="1000" fill="hold"/>
                                        <p:tgtEl>
                                          <p:spTgt spid="51"/>
                                        </p:tgtEl>
                                        <p:attrNameLst>
                                          <p:attrName>ppt_x</p:attrName>
                                        </p:attrNameLst>
                                      </p:cBhvr>
                                      <p:tavLst>
                                        <p:tav tm="0">
                                          <p:val>
                                            <p:strVal val="#ppt_x"/>
                                          </p:val>
                                        </p:tav>
                                        <p:tav tm="100000">
                                          <p:val>
                                            <p:strVal val="#ppt_x"/>
                                          </p:val>
                                        </p:tav>
                                      </p:tavLst>
                                    </p:anim>
                                    <p:anim calcmode="lin" valueType="num">
                                      <p:cBhvr>
                                        <p:cTn id="62" dur="1000" fill="hold"/>
                                        <p:tgtEl>
                                          <p:spTgt spid="51"/>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70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80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90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1000" fill="hold"/>
                                        <p:tgtEl>
                                          <p:spTgt spid="55"/>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0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1000"/>
                                        <p:tgtEl>
                                          <p:spTgt spid="57"/>
                                        </p:tgtEl>
                                      </p:cBhvr>
                                    </p:animEffect>
                                    <p:anim calcmode="lin" valueType="num">
                                      <p:cBhvr>
                                        <p:cTn id="91" dur="1000" fill="hold"/>
                                        <p:tgtEl>
                                          <p:spTgt spid="57"/>
                                        </p:tgtEl>
                                        <p:attrNameLst>
                                          <p:attrName>ppt_x</p:attrName>
                                        </p:attrNameLst>
                                      </p:cBhvr>
                                      <p:tavLst>
                                        <p:tav tm="0">
                                          <p:val>
                                            <p:strVal val="#ppt_x"/>
                                          </p:val>
                                        </p:tav>
                                        <p:tav tm="100000">
                                          <p:val>
                                            <p:strVal val="#ppt_x"/>
                                          </p:val>
                                        </p:tav>
                                      </p:tavLst>
                                    </p:anim>
                                    <p:anim calcmode="lin" valueType="num">
                                      <p:cBhvr>
                                        <p:cTn id="92" dur="1000" fill="hold"/>
                                        <p:tgtEl>
                                          <p:spTgt spid="5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30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40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1000"/>
                                        <p:tgtEl>
                                          <p:spTgt spid="59"/>
                                        </p:tgtEl>
                                      </p:cBhvr>
                                    </p:animEffect>
                                    <p:anim calcmode="lin" valueType="num">
                                      <p:cBhvr>
                                        <p:cTn id="101" dur="1000" fill="hold"/>
                                        <p:tgtEl>
                                          <p:spTgt spid="59"/>
                                        </p:tgtEl>
                                        <p:attrNameLst>
                                          <p:attrName>ppt_x</p:attrName>
                                        </p:attrNameLst>
                                      </p:cBhvr>
                                      <p:tavLst>
                                        <p:tav tm="0">
                                          <p:val>
                                            <p:strVal val="#ppt_x"/>
                                          </p:val>
                                        </p:tav>
                                        <p:tav tm="100000">
                                          <p:val>
                                            <p:strVal val="#ppt_x"/>
                                          </p:val>
                                        </p:tav>
                                      </p:tavLst>
                                    </p:anim>
                                    <p:anim calcmode="lin" valueType="num">
                                      <p:cBhvr>
                                        <p:cTn id="102" dur="1000" fill="hold"/>
                                        <p:tgtEl>
                                          <p:spTgt spid="5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50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1000"/>
                                        <p:tgtEl>
                                          <p:spTgt spid="60"/>
                                        </p:tgtEl>
                                      </p:cBhvr>
                                    </p:animEffect>
                                    <p:anim calcmode="lin" valueType="num">
                                      <p:cBhvr>
                                        <p:cTn id="106" dur="1000" fill="hold"/>
                                        <p:tgtEl>
                                          <p:spTgt spid="60"/>
                                        </p:tgtEl>
                                        <p:attrNameLst>
                                          <p:attrName>ppt_x</p:attrName>
                                        </p:attrNameLst>
                                      </p:cBhvr>
                                      <p:tavLst>
                                        <p:tav tm="0">
                                          <p:val>
                                            <p:strVal val="#ppt_x"/>
                                          </p:val>
                                        </p:tav>
                                        <p:tav tm="100000">
                                          <p:val>
                                            <p:strVal val="#ppt_x"/>
                                          </p:val>
                                        </p:tav>
                                      </p:tavLst>
                                    </p:anim>
                                    <p:anim calcmode="lin" valueType="num">
                                      <p:cBhvr>
                                        <p:cTn id="107" dur="1000" fill="hold"/>
                                        <p:tgtEl>
                                          <p:spTgt spid="60"/>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60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1000"/>
                                        <p:tgtEl>
                                          <p:spTgt spid="61"/>
                                        </p:tgtEl>
                                      </p:cBhvr>
                                    </p:animEffect>
                                    <p:anim calcmode="lin" valueType="num">
                                      <p:cBhvr>
                                        <p:cTn id="111" dur="1000" fill="hold"/>
                                        <p:tgtEl>
                                          <p:spTgt spid="61"/>
                                        </p:tgtEl>
                                        <p:attrNameLst>
                                          <p:attrName>ppt_x</p:attrName>
                                        </p:attrNameLst>
                                      </p:cBhvr>
                                      <p:tavLst>
                                        <p:tav tm="0">
                                          <p:val>
                                            <p:strVal val="#ppt_x"/>
                                          </p:val>
                                        </p:tav>
                                        <p:tav tm="100000">
                                          <p:val>
                                            <p:strVal val="#ppt_x"/>
                                          </p:val>
                                        </p:tav>
                                      </p:tavLst>
                                    </p:anim>
                                    <p:anim calcmode="lin" valueType="num">
                                      <p:cBhvr>
                                        <p:cTn id="112" dur="1000" fill="hold"/>
                                        <p:tgtEl>
                                          <p:spTgt spid="61"/>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70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anim calcmode="lin" valueType="num">
                                      <p:cBhvr>
                                        <p:cTn id="116" dur="1000" fill="hold"/>
                                        <p:tgtEl>
                                          <p:spTgt spid="62"/>
                                        </p:tgtEl>
                                        <p:attrNameLst>
                                          <p:attrName>ppt_x</p:attrName>
                                        </p:attrNameLst>
                                      </p:cBhvr>
                                      <p:tavLst>
                                        <p:tav tm="0">
                                          <p:val>
                                            <p:strVal val="#ppt_x"/>
                                          </p:val>
                                        </p:tav>
                                        <p:tav tm="100000">
                                          <p:val>
                                            <p:strVal val="#ppt_x"/>
                                          </p:val>
                                        </p:tav>
                                      </p:tavLst>
                                    </p:anim>
                                    <p:anim calcmode="lin" valueType="num">
                                      <p:cBhvr>
                                        <p:cTn id="117" dur="1000" fill="hold"/>
                                        <p:tgtEl>
                                          <p:spTgt spid="62"/>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80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1000"/>
                                        <p:tgtEl>
                                          <p:spTgt spid="63"/>
                                        </p:tgtEl>
                                      </p:cBhvr>
                                    </p:animEffect>
                                    <p:anim calcmode="lin" valueType="num">
                                      <p:cBhvr>
                                        <p:cTn id="121" dur="1000" fill="hold"/>
                                        <p:tgtEl>
                                          <p:spTgt spid="63"/>
                                        </p:tgtEl>
                                        <p:attrNameLst>
                                          <p:attrName>ppt_x</p:attrName>
                                        </p:attrNameLst>
                                      </p:cBhvr>
                                      <p:tavLst>
                                        <p:tav tm="0">
                                          <p:val>
                                            <p:strVal val="#ppt_x"/>
                                          </p:val>
                                        </p:tav>
                                        <p:tav tm="100000">
                                          <p:val>
                                            <p:strVal val="#ppt_x"/>
                                          </p:val>
                                        </p:tav>
                                      </p:tavLst>
                                    </p:anim>
                                    <p:anim calcmode="lin" valueType="num">
                                      <p:cBhvr>
                                        <p:cTn id="122" dur="1000" fill="hold"/>
                                        <p:tgtEl>
                                          <p:spTgt spid="63"/>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90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1000"/>
                                        <p:tgtEl>
                                          <p:spTgt spid="64"/>
                                        </p:tgtEl>
                                      </p:cBhvr>
                                    </p:animEffect>
                                    <p:anim calcmode="lin" valueType="num">
                                      <p:cBhvr>
                                        <p:cTn id="126" dur="1000" fill="hold"/>
                                        <p:tgtEl>
                                          <p:spTgt spid="64"/>
                                        </p:tgtEl>
                                        <p:attrNameLst>
                                          <p:attrName>ppt_x</p:attrName>
                                        </p:attrNameLst>
                                      </p:cBhvr>
                                      <p:tavLst>
                                        <p:tav tm="0">
                                          <p:val>
                                            <p:strVal val="#ppt_x"/>
                                          </p:val>
                                        </p:tav>
                                        <p:tav tm="100000">
                                          <p:val>
                                            <p:strVal val="#ppt_x"/>
                                          </p:val>
                                        </p:tav>
                                      </p:tavLst>
                                    </p:anim>
                                    <p:anim calcmode="lin" valueType="num">
                                      <p:cBhvr>
                                        <p:cTn id="127" dur="1000" fill="hold"/>
                                        <p:tgtEl>
                                          <p:spTgt spid="64"/>
                                        </p:tgtEl>
                                        <p:attrNameLst>
                                          <p:attrName>ppt_y</p:attrName>
                                        </p:attrNameLst>
                                      </p:cBhvr>
                                      <p:tavLst>
                                        <p:tav tm="0">
                                          <p:val>
                                            <p:strVal val="#ppt_y-.1"/>
                                          </p:val>
                                        </p:tav>
                                        <p:tav tm="100000">
                                          <p:val>
                                            <p:strVal val="#ppt_y"/>
                                          </p:val>
                                        </p:tav>
                                      </p:tavLst>
                                    </p:anim>
                                  </p:childTnLst>
                                </p:cTn>
                              </p:par>
                            </p:childTnLst>
                          </p:cTn>
                        </p:par>
                        <p:par>
                          <p:cTn id="128" fill="hold">
                            <p:stCondLst>
                              <p:cond delay="4250"/>
                            </p:stCondLst>
                            <p:childTnLst>
                              <p:par>
                                <p:cTn id="129" presetID="2" presetClass="entr" presetSubtype="4" decel="100000" fill="hold" grpId="0" nodeType="afterEffect">
                                  <p:stCondLst>
                                    <p:cond delay="0"/>
                                  </p:stCondLst>
                                  <p:childTnLst>
                                    <p:set>
                                      <p:cBhvr>
                                        <p:cTn id="130" dur="1" fill="hold">
                                          <p:stCondLst>
                                            <p:cond delay="0"/>
                                          </p:stCondLst>
                                        </p:cTn>
                                        <p:tgtEl>
                                          <p:spTgt spid="93"/>
                                        </p:tgtEl>
                                        <p:attrNameLst>
                                          <p:attrName>style.visibility</p:attrName>
                                        </p:attrNameLst>
                                      </p:cBhvr>
                                      <p:to>
                                        <p:strVal val="visible"/>
                                      </p:to>
                                    </p:set>
                                    <p:anim calcmode="lin" valueType="num">
                                      <p:cBhvr additive="base">
                                        <p:cTn id="131" dur="500" fill="hold"/>
                                        <p:tgtEl>
                                          <p:spTgt spid="93"/>
                                        </p:tgtEl>
                                        <p:attrNameLst>
                                          <p:attrName>ppt_x</p:attrName>
                                        </p:attrNameLst>
                                      </p:cBhvr>
                                      <p:tavLst>
                                        <p:tav tm="0">
                                          <p:val>
                                            <p:strVal val="#ppt_x"/>
                                          </p:val>
                                        </p:tav>
                                        <p:tav tm="100000">
                                          <p:val>
                                            <p:strVal val="#ppt_x"/>
                                          </p:val>
                                        </p:tav>
                                      </p:tavLst>
                                    </p:anim>
                                    <p:anim calcmode="lin" valueType="num">
                                      <p:cBhvr additive="base">
                                        <p:cTn id="132" dur="500" fill="hold"/>
                                        <p:tgtEl>
                                          <p:spTgt spid="93"/>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94"/>
                                        </p:tgtEl>
                                        <p:attrNameLst>
                                          <p:attrName>style.visibility</p:attrName>
                                        </p:attrNameLst>
                                      </p:cBhvr>
                                      <p:to>
                                        <p:strVal val="visible"/>
                                      </p:to>
                                    </p:set>
                                    <p:anim calcmode="lin" valueType="num">
                                      <p:cBhvr additive="base">
                                        <p:cTn id="135" dur="500" fill="hold"/>
                                        <p:tgtEl>
                                          <p:spTgt spid="94"/>
                                        </p:tgtEl>
                                        <p:attrNameLst>
                                          <p:attrName>ppt_x</p:attrName>
                                        </p:attrNameLst>
                                      </p:cBhvr>
                                      <p:tavLst>
                                        <p:tav tm="0">
                                          <p:val>
                                            <p:strVal val="#ppt_x"/>
                                          </p:val>
                                        </p:tav>
                                        <p:tav tm="100000">
                                          <p:val>
                                            <p:strVal val="#ppt_x"/>
                                          </p:val>
                                        </p:tav>
                                      </p:tavLst>
                                    </p:anim>
                                    <p:anim calcmode="lin" valueType="num">
                                      <p:cBhvr additive="base">
                                        <p:cTn id="136" dur="500" fill="hold"/>
                                        <p:tgtEl>
                                          <p:spTgt spid="94"/>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95"/>
                                        </p:tgtEl>
                                        <p:attrNameLst>
                                          <p:attrName>style.visibility</p:attrName>
                                        </p:attrNameLst>
                                      </p:cBhvr>
                                      <p:to>
                                        <p:strVal val="visible"/>
                                      </p:to>
                                    </p:set>
                                    <p:anim calcmode="lin" valueType="num">
                                      <p:cBhvr additive="base">
                                        <p:cTn id="139" dur="500" fill="hold"/>
                                        <p:tgtEl>
                                          <p:spTgt spid="95"/>
                                        </p:tgtEl>
                                        <p:attrNameLst>
                                          <p:attrName>ppt_x</p:attrName>
                                        </p:attrNameLst>
                                      </p:cBhvr>
                                      <p:tavLst>
                                        <p:tav tm="0">
                                          <p:val>
                                            <p:strVal val="#ppt_x"/>
                                          </p:val>
                                        </p:tav>
                                        <p:tav tm="100000">
                                          <p:val>
                                            <p:strVal val="#ppt_x"/>
                                          </p:val>
                                        </p:tav>
                                      </p:tavLst>
                                    </p:anim>
                                    <p:anim calcmode="lin" valueType="num">
                                      <p:cBhvr additive="base">
                                        <p:cTn id="140" dur="500" fill="hold"/>
                                        <p:tgtEl>
                                          <p:spTgt spid="95"/>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96"/>
                                        </p:tgtEl>
                                        <p:attrNameLst>
                                          <p:attrName>style.visibility</p:attrName>
                                        </p:attrNameLst>
                                      </p:cBhvr>
                                      <p:to>
                                        <p:strVal val="visible"/>
                                      </p:to>
                                    </p:set>
                                    <p:anim calcmode="lin" valueType="num">
                                      <p:cBhvr additive="base">
                                        <p:cTn id="143" dur="500" fill="hold"/>
                                        <p:tgtEl>
                                          <p:spTgt spid="96"/>
                                        </p:tgtEl>
                                        <p:attrNameLst>
                                          <p:attrName>ppt_x</p:attrName>
                                        </p:attrNameLst>
                                      </p:cBhvr>
                                      <p:tavLst>
                                        <p:tav tm="0">
                                          <p:val>
                                            <p:strVal val="#ppt_x"/>
                                          </p:val>
                                        </p:tav>
                                        <p:tav tm="100000">
                                          <p:val>
                                            <p:strVal val="#ppt_x"/>
                                          </p:val>
                                        </p:tav>
                                      </p:tavLst>
                                    </p:anim>
                                    <p:anim calcmode="lin" valueType="num">
                                      <p:cBhvr additive="base">
                                        <p:cTn id="144" dur="500" fill="hold"/>
                                        <p:tgtEl>
                                          <p:spTgt spid="96"/>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97"/>
                                        </p:tgtEl>
                                        <p:attrNameLst>
                                          <p:attrName>style.visibility</p:attrName>
                                        </p:attrNameLst>
                                      </p:cBhvr>
                                      <p:to>
                                        <p:strVal val="visible"/>
                                      </p:to>
                                    </p:set>
                                    <p:anim calcmode="lin" valueType="num">
                                      <p:cBhvr additive="base">
                                        <p:cTn id="147" dur="500" fill="hold"/>
                                        <p:tgtEl>
                                          <p:spTgt spid="97"/>
                                        </p:tgtEl>
                                        <p:attrNameLst>
                                          <p:attrName>ppt_x</p:attrName>
                                        </p:attrNameLst>
                                      </p:cBhvr>
                                      <p:tavLst>
                                        <p:tav tm="0">
                                          <p:val>
                                            <p:strVal val="#ppt_x"/>
                                          </p:val>
                                        </p:tav>
                                        <p:tav tm="100000">
                                          <p:val>
                                            <p:strVal val="#ppt_x"/>
                                          </p:val>
                                        </p:tav>
                                      </p:tavLst>
                                    </p:anim>
                                    <p:anim calcmode="lin" valueType="num">
                                      <p:cBhvr additive="base">
                                        <p:cTn id="148" dur="500" fill="hold"/>
                                        <p:tgtEl>
                                          <p:spTgt spid="97"/>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 calcmode="lin" valueType="num">
                                      <p:cBhvr additive="base">
                                        <p:cTn id="151" dur="500" fill="hold"/>
                                        <p:tgtEl>
                                          <p:spTgt spid="98"/>
                                        </p:tgtEl>
                                        <p:attrNameLst>
                                          <p:attrName>ppt_x</p:attrName>
                                        </p:attrNameLst>
                                      </p:cBhvr>
                                      <p:tavLst>
                                        <p:tav tm="0">
                                          <p:val>
                                            <p:strVal val="#ppt_x"/>
                                          </p:val>
                                        </p:tav>
                                        <p:tav tm="100000">
                                          <p:val>
                                            <p:strVal val="#ppt_x"/>
                                          </p:val>
                                        </p:tav>
                                      </p:tavLst>
                                    </p:anim>
                                    <p:anim calcmode="lin" valueType="num">
                                      <p:cBhvr additive="base">
                                        <p:cTn id="152" dur="500" fill="hold"/>
                                        <p:tgtEl>
                                          <p:spTgt spid="98"/>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99"/>
                                        </p:tgtEl>
                                        <p:attrNameLst>
                                          <p:attrName>style.visibility</p:attrName>
                                        </p:attrNameLst>
                                      </p:cBhvr>
                                      <p:to>
                                        <p:strVal val="visible"/>
                                      </p:to>
                                    </p:set>
                                    <p:anim calcmode="lin" valueType="num">
                                      <p:cBhvr additive="base">
                                        <p:cTn id="155" dur="500" fill="hold"/>
                                        <p:tgtEl>
                                          <p:spTgt spid="99"/>
                                        </p:tgtEl>
                                        <p:attrNameLst>
                                          <p:attrName>ppt_x</p:attrName>
                                        </p:attrNameLst>
                                      </p:cBhvr>
                                      <p:tavLst>
                                        <p:tav tm="0">
                                          <p:val>
                                            <p:strVal val="#ppt_x"/>
                                          </p:val>
                                        </p:tav>
                                        <p:tav tm="100000">
                                          <p:val>
                                            <p:strVal val="#ppt_x"/>
                                          </p:val>
                                        </p:tav>
                                      </p:tavLst>
                                    </p:anim>
                                    <p:anim calcmode="lin" valueType="num">
                                      <p:cBhvr additive="base">
                                        <p:cTn id="156" dur="500" fill="hold"/>
                                        <p:tgtEl>
                                          <p:spTgt spid="99"/>
                                        </p:tgtEl>
                                        <p:attrNameLst>
                                          <p:attrName>ppt_y</p:attrName>
                                        </p:attrNameLst>
                                      </p:cBhvr>
                                      <p:tavLst>
                                        <p:tav tm="0">
                                          <p:val>
                                            <p:strVal val="1+#ppt_h/2"/>
                                          </p:val>
                                        </p:tav>
                                        <p:tav tm="100000">
                                          <p:val>
                                            <p:strVal val="#ppt_y"/>
                                          </p:val>
                                        </p:tav>
                                      </p:tavLst>
                                    </p:anim>
                                  </p:childTnLst>
                                </p:cTn>
                              </p:par>
                            </p:childTnLst>
                          </p:cTn>
                        </p:par>
                        <p:par>
                          <p:cTn id="157" fill="hold">
                            <p:stCondLst>
                              <p:cond delay="4750"/>
                            </p:stCondLst>
                            <p:childTnLst>
                              <p:par>
                                <p:cTn id="158" presetID="22" presetClass="entr" presetSubtype="8" fill="hold" grpId="0" nodeType="afterEffect">
                                  <p:stCondLst>
                                    <p:cond delay="0"/>
                                  </p:stCondLst>
                                  <p:childTnLst>
                                    <p:set>
                                      <p:cBhvr>
                                        <p:cTn id="159" dur="1" fill="hold">
                                          <p:stCondLst>
                                            <p:cond delay="0"/>
                                          </p:stCondLst>
                                        </p:cTn>
                                        <p:tgtEl>
                                          <p:spTgt spid="79"/>
                                        </p:tgtEl>
                                        <p:attrNameLst>
                                          <p:attrName>style.visibility</p:attrName>
                                        </p:attrNameLst>
                                      </p:cBhvr>
                                      <p:to>
                                        <p:strVal val="visible"/>
                                      </p:to>
                                    </p:set>
                                    <p:animEffect transition="in" filter="wipe(left)">
                                      <p:cBhvr>
                                        <p:cTn id="160" dur="500"/>
                                        <p:tgtEl>
                                          <p:spTgt spid="79"/>
                                        </p:tgtEl>
                                      </p:cBhvr>
                                    </p:animEffect>
                                  </p:childTnLst>
                                </p:cTn>
                              </p:par>
                              <p:par>
                                <p:cTn id="161" presetID="22" presetClass="entr" presetSubtype="8" fill="hold" grpId="0" nodeType="withEffect">
                                  <p:stCondLst>
                                    <p:cond delay="100"/>
                                  </p:stCondLst>
                                  <p:childTnLst>
                                    <p:set>
                                      <p:cBhvr>
                                        <p:cTn id="162" dur="1" fill="hold">
                                          <p:stCondLst>
                                            <p:cond delay="0"/>
                                          </p:stCondLst>
                                        </p:cTn>
                                        <p:tgtEl>
                                          <p:spTgt spid="80"/>
                                        </p:tgtEl>
                                        <p:attrNameLst>
                                          <p:attrName>style.visibility</p:attrName>
                                        </p:attrNameLst>
                                      </p:cBhvr>
                                      <p:to>
                                        <p:strVal val="visible"/>
                                      </p:to>
                                    </p:set>
                                    <p:animEffect transition="in" filter="wipe(left)">
                                      <p:cBhvr>
                                        <p:cTn id="163" dur="500"/>
                                        <p:tgtEl>
                                          <p:spTgt spid="80"/>
                                        </p:tgtEl>
                                      </p:cBhvr>
                                    </p:animEffect>
                                  </p:childTnLst>
                                </p:cTn>
                              </p:par>
                              <p:par>
                                <p:cTn id="164" presetID="22" presetClass="entr" presetSubtype="8" fill="hold" grpId="0" nodeType="withEffect">
                                  <p:stCondLst>
                                    <p:cond delay="200"/>
                                  </p:stCondLst>
                                  <p:childTnLst>
                                    <p:set>
                                      <p:cBhvr>
                                        <p:cTn id="165" dur="1" fill="hold">
                                          <p:stCondLst>
                                            <p:cond delay="0"/>
                                          </p:stCondLst>
                                        </p:cTn>
                                        <p:tgtEl>
                                          <p:spTgt spid="81"/>
                                        </p:tgtEl>
                                        <p:attrNameLst>
                                          <p:attrName>style.visibility</p:attrName>
                                        </p:attrNameLst>
                                      </p:cBhvr>
                                      <p:to>
                                        <p:strVal val="visible"/>
                                      </p:to>
                                    </p:set>
                                    <p:animEffect transition="in" filter="wipe(left)">
                                      <p:cBhvr>
                                        <p:cTn id="166" dur="500"/>
                                        <p:tgtEl>
                                          <p:spTgt spid="81"/>
                                        </p:tgtEl>
                                      </p:cBhvr>
                                    </p:animEffect>
                                  </p:childTnLst>
                                </p:cTn>
                              </p:par>
                              <p:par>
                                <p:cTn id="167" presetID="22" presetClass="entr" presetSubtype="8" fill="hold" grpId="0" nodeType="withEffect">
                                  <p:stCondLst>
                                    <p:cond delay="300"/>
                                  </p:stCondLst>
                                  <p:childTnLst>
                                    <p:set>
                                      <p:cBhvr>
                                        <p:cTn id="168" dur="1" fill="hold">
                                          <p:stCondLst>
                                            <p:cond delay="0"/>
                                          </p:stCondLst>
                                        </p:cTn>
                                        <p:tgtEl>
                                          <p:spTgt spid="82"/>
                                        </p:tgtEl>
                                        <p:attrNameLst>
                                          <p:attrName>style.visibility</p:attrName>
                                        </p:attrNameLst>
                                      </p:cBhvr>
                                      <p:to>
                                        <p:strVal val="visible"/>
                                      </p:to>
                                    </p:set>
                                    <p:animEffect transition="in" filter="wipe(left)">
                                      <p:cBhvr>
                                        <p:cTn id="169" dur="500"/>
                                        <p:tgtEl>
                                          <p:spTgt spid="82"/>
                                        </p:tgtEl>
                                      </p:cBhvr>
                                    </p:animEffect>
                                  </p:childTnLst>
                                </p:cTn>
                              </p:par>
                              <p:par>
                                <p:cTn id="170" presetID="22" presetClass="entr" presetSubtype="8" fill="hold" grpId="0" nodeType="withEffect">
                                  <p:stCondLst>
                                    <p:cond delay="400"/>
                                  </p:stCondLst>
                                  <p:childTnLst>
                                    <p:set>
                                      <p:cBhvr>
                                        <p:cTn id="171" dur="1" fill="hold">
                                          <p:stCondLst>
                                            <p:cond delay="0"/>
                                          </p:stCondLst>
                                        </p:cTn>
                                        <p:tgtEl>
                                          <p:spTgt spid="83"/>
                                        </p:tgtEl>
                                        <p:attrNameLst>
                                          <p:attrName>style.visibility</p:attrName>
                                        </p:attrNameLst>
                                      </p:cBhvr>
                                      <p:to>
                                        <p:strVal val="visible"/>
                                      </p:to>
                                    </p:set>
                                    <p:animEffect transition="in" filter="wipe(left)">
                                      <p:cBhvr>
                                        <p:cTn id="172" dur="500"/>
                                        <p:tgtEl>
                                          <p:spTgt spid="83"/>
                                        </p:tgtEl>
                                      </p:cBhvr>
                                    </p:animEffect>
                                  </p:childTnLst>
                                </p:cTn>
                              </p:par>
                              <p:par>
                                <p:cTn id="173" presetID="22" presetClass="entr" presetSubtype="8" fill="hold" grpId="0" nodeType="withEffect">
                                  <p:stCondLst>
                                    <p:cond delay="500"/>
                                  </p:stCondLst>
                                  <p:childTnLst>
                                    <p:set>
                                      <p:cBhvr>
                                        <p:cTn id="174" dur="1" fill="hold">
                                          <p:stCondLst>
                                            <p:cond delay="0"/>
                                          </p:stCondLst>
                                        </p:cTn>
                                        <p:tgtEl>
                                          <p:spTgt spid="84"/>
                                        </p:tgtEl>
                                        <p:attrNameLst>
                                          <p:attrName>style.visibility</p:attrName>
                                        </p:attrNameLst>
                                      </p:cBhvr>
                                      <p:to>
                                        <p:strVal val="visible"/>
                                      </p:to>
                                    </p:set>
                                    <p:animEffect transition="in" filter="wipe(left)">
                                      <p:cBhvr>
                                        <p:cTn id="175" dur="500"/>
                                        <p:tgtEl>
                                          <p:spTgt spid="84"/>
                                        </p:tgtEl>
                                      </p:cBhvr>
                                    </p:animEffect>
                                  </p:childTnLst>
                                </p:cTn>
                              </p:par>
                              <p:par>
                                <p:cTn id="176" presetID="22" presetClass="entr" presetSubtype="8" fill="hold" grpId="0" nodeType="withEffect">
                                  <p:stCondLst>
                                    <p:cond delay="600"/>
                                  </p:stCondLst>
                                  <p:childTnLst>
                                    <p:set>
                                      <p:cBhvr>
                                        <p:cTn id="177" dur="1" fill="hold">
                                          <p:stCondLst>
                                            <p:cond delay="0"/>
                                          </p:stCondLst>
                                        </p:cTn>
                                        <p:tgtEl>
                                          <p:spTgt spid="85"/>
                                        </p:tgtEl>
                                        <p:attrNameLst>
                                          <p:attrName>style.visibility</p:attrName>
                                        </p:attrNameLst>
                                      </p:cBhvr>
                                      <p:to>
                                        <p:strVal val="visible"/>
                                      </p:to>
                                    </p:set>
                                    <p:animEffect transition="in" filter="wipe(left)">
                                      <p:cBhvr>
                                        <p:cTn id="178" dur="500"/>
                                        <p:tgtEl>
                                          <p:spTgt spid="85"/>
                                        </p:tgtEl>
                                      </p:cBhvr>
                                    </p:animEffect>
                                  </p:childTnLst>
                                </p:cTn>
                              </p:par>
                              <p:par>
                                <p:cTn id="179" presetID="22" presetClass="entr" presetSubtype="2"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Effect transition="in" filter="wipe(right)">
                                      <p:cBhvr>
                                        <p:cTn id="181" dur="500"/>
                                        <p:tgtEl>
                                          <p:spTgt spid="65"/>
                                        </p:tgtEl>
                                      </p:cBhvr>
                                    </p:animEffect>
                                  </p:childTnLst>
                                </p:cTn>
                              </p:par>
                              <p:par>
                                <p:cTn id="182" presetID="22" presetClass="entr" presetSubtype="2" fill="hold" grpId="0" nodeType="withEffect">
                                  <p:stCondLst>
                                    <p:cond delay="100"/>
                                  </p:stCondLst>
                                  <p:childTnLst>
                                    <p:set>
                                      <p:cBhvr>
                                        <p:cTn id="183" dur="1" fill="hold">
                                          <p:stCondLst>
                                            <p:cond delay="0"/>
                                          </p:stCondLst>
                                        </p:cTn>
                                        <p:tgtEl>
                                          <p:spTgt spid="66"/>
                                        </p:tgtEl>
                                        <p:attrNameLst>
                                          <p:attrName>style.visibility</p:attrName>
                                        </p:attrNameLst>
                                      </p:cBhvr>
                                      <p:to>
                                        <p:strVal val="visible"/>
                                      </p:to>
                                    </p:set>
                                    <p:animEffect transition="in" filter="wipe(right)">
                                      <p:cBhvr>
                                        <p:cTn id="184" dur="500"/>
                                        <p:tgtEl>
                                          <p:spTgt spid="66"/>
                                        </p:tgtEl>
                                      </p:cBhvr>
                                    </p:animEffect>
                                  </p:childTnLst>
                                </p:cTn>
                              </p:par>
                              <p:par>
                                <p:cTn id="185" presetID="22" presetClass="entr" presetSubtype="2" fill="hold" grpId="0" nodeType="withEffect">
                                  <p:stCondLst>
                                    <p:cond delay="200"/>
                                  </p:stCondLst>
                                  <p:childTnLst>
                                    <p:set>
                                      <p:cBhvr>
                                        <p:cTn id="186" dur="1" fill="hold">
                                          <p:stCondLst>
                                            <p:cond delay="0"/>
                                          </p:stCondLst>
                                        </p:cTn>
                                        <p:tgtEl>
                                          <p:spTgt spid="67"/>
                                        </p:tgtEl>
                                        <p:attrNameLst>
                                          <p:attrName>style.visibility</p:attrName>
                                        </p:attrNameLst>
                                      </p:cBhvr>
                                      <p:to>
                                        <p:strVal val="visible"/>
                                      </p:to>
                                    </p:set>
                                    <p:animEffect transition="in" filter="wipe(right)">
                                      <p:cBhvr>
                                        <p:cTn id="187" dur="500"/>
                                        <p:tgtEl>
                                          <p:spTgt spid="67"/>
                                        </p:tgtEl>
                                      </p:cBhvr>
                                    </p:animEffect>
                                  </p:childTnLst>
                                </p:cTn>
                              </p:par>
                              <p:par>
                                <p:cTn id="188" presetID="22" presetClass="entr" presetSubtype="2" fill="hold" grpId="0" nodeType="withEffect">
                                  <p:stCondLst>
                                    <p:cond delay="300"/>
                                  </p:stCondLst>
                                  <p:childTnLst>
                                    <p:set>
                                      <p:cBhvr>
                                        <p:cTn id="189" dur="1" fill="hold">
                                          <p:stCondLst>
                                            <p:cond delay="0"/>
                                          </p:stCondLst>
                                        </p:cTn>
                                        <p:tgtEl>
                                          <p:spTgt spid="68"/>
                                        </p:tgtEl>
                                        <p:attrNameLst>
                                          <p:attrName>style.visibility</p:attrName>
                                        </p:attrNameLst>
                                      </p:cBhvr>
                                      <p:to>
                                        <p:strVal val="visible"/>
                                      </p:to>
                                    </p:set>
                                    <p:animEffect transition="in" filter="wipe(right)">
                                      <p:cBhvr>
                                        <p:cTn id="190" dur="500"/>
                                        <p:tgtEl>
                                          <p:spTgt spid="68"/>
                                        </p:tgtEl>
                                      </p:cBhvr>
                                    </p:animEffect>
                                  </p:childTnLst>
                                </p:cTn>
                              </p:par>
                              <p:par>
                                <p:cTn id="191" presetID="22" presetClass="entr" presetSubtype="2" fill="hold" grpId="0" nodeType="withEffect">
                                  <p:stCondLst>
                                    <p:cond delay="400"/>
                                  </p:stCondLst>
                                  <p:childTnLst>
                                    <p:set>
                                      <p:cBhvr>
                                        <p:cTn id="192" dur="1" fill="hold">
                                          <p:stCondLst>
                                            <p:cond delay="0"/>
                                          </p:stCondLst>
                                        </p:cTn>
                                        <p:tgtEl>
                                          <p:spTgt spid="69"/>
                                        </p:tgtEl>
                                        <p:attrNameLst>
                                          <p:attrName>style.visibility</p:attrName>
                                        </p:attrNameLst>
                                      </p:cBhvr>
                                      <p:to>
                                        <p:strVal val="visible"/>
                                      </p:to>
                                    </p:set>
                                    <p:animEffect transition="in" filter="wipe(right)">
                                      <p:cBhvr>
                                        <p:cTn id="193" dur="500"/>
                                        <p:tgtEl>
                                          <p:spTgt spid="69"/>
                                        </p:tgtEl>
                                      </p:cBhvr>
                                    </p:animEffect>
                                  </p:childTnLst>
                                </p:cTn>
                              </p:par>
                              <p:par>
                                <p:cTn id="194" presetID="22" presetClass="entr" presetSubtype="2" fill="hold" grpId="0" nodeType="withEffect">
                                  <p:stCondLst>
                                    <p:cond delay="500"/>
                                  </p:stCondLst>
                                  <p:childTnLst>
                                    <p:set>
                                      <p:cBhvr>
                                        <p:cTn id="195" dur="1" fill="hold">
                                          <p:stCondLst>
                                            <p:cond delay="0"/>
                                          </p:stCondLst>
                                        </p:cTn>
                                        <p:tgtEl>
                                          <p:spTgt spid="70"/>
                                        </p:tgtEl>
                                        <p:attrNameLst>
                                          <p:attrName>style.visibility</p:attrName>
                                        </p:attrNameLst>
                                      </p:cBhvr>
                                      <p:to>
                                        <p:strVal val="visible"/>
                                      </p:to>
                                    </p:set>
                                    <p:animEffect transition="in" filter="wipe(right)">
                                      <p:cBhvr>
                                        <p:cTn id="196" dur="500"/>
                                        <p:tgtEl>
                                          <p:spTgt spid="70"/>
                                        </p:tgtEl>
                                      </p:cBhvr>
                                    </p:animEffect>
                                  </p:childTnLst>
                                </p:cTn>
                              </p:par>
                              <p:par>
                                <p:cTn id="197" presetID="22" presetClass="entr" presetSubtype="2" fill="hold" grpId="0" nodeType="withEffect">
                                  <p:stCondLst>
                                    <p:cond delay="600"/>
                                  </p:stCondLst>
                                  <p:childTnLst>
                                    <p:set>
                                      <p:cBhvr>
                                        <p:cTn id="198" dur="1" fill="hold">
                                          <p:stCondLst>
                                            <p:cond delay="0"/>
                                          </p:stCondLst>
                                        </p:cTn>
                                        <p:tgtEl>
                                          <p:spTgt spid="71"/>
                                        </p:tgtEl>
                                        <p:attrNameLst>
                                          <p:attrName>style.visibility</p:attrName>
                                        </p:attrNameLst>
                                      </p:cBhvr>
                                      <p:to>
                                        <p:strVal val="visible"/>
                                      </p:to>
                                    </p:set>
                                    <p:animEffect transition="in" filter="wipe(right)">
                                      <p:cBhvr>
                                        <p:cTn id="199" dur="500"/>
                                        <p:tgtEl>
                                          <p:spTgt spid="71"/>
                                        </p:tgtEl>
                                      </p:cBhvr>
                                    </p:animEffect>
                                  </p:childTnLst>
                                </p:cTn>
                              </p:par>
                            </p:childTnLst>
                          </p:cTn>
                        </p:par>
                        <p:par>
                          <p:cTn id="200" fill="hold">
                            <p:stCondLst>
                              <p:cond delay="5850"/>
                            </p:stCondLst>
                            <p:childTnLst>
                              <p:par>
                                <p:cTn id="201" presetID="22" presetClass="entr" presetSubtype="8" fill="hold" grpId="0" nodeType="afterEffect">
                                  <p:stCondLst>
                                    <p:cond delay="0"/>
                                  </p:stCondLst>
                                  <p:childTnLst>
                                    <p:set>
                                      <p:cBhvr>
                                        <p:cTn id="202" dur="1" fill="hold">
                                          <p:stCondLst>
                                            <p:cond delay="0"/>
                                          </p:stCondLst>
                                        </p:cTn>
                                        <p:tgtEl>
                                          <p:spTgt spid="86"/>
                                        </p:tgtEl>
                                        <p:attrNameLst>
                                          <p:attrName>style.visibility</p:attrName>
                                        </p:attrNameLst>
                                      </p:cBhvr>
                                      <p:to>
                                        <p:strVal val="visible"/>
                                      </p:to>
                                    </p:set>
                                    <p:animEffect transition="in" filter="wipe(left)">
                                      <p:cBhvr>
                                        <p:cTn id="203" dur="500"/>
                                        <p:tgtEl>
                                          <p:spTgt spid="86"/>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87"/>
                                        </p:tgtEl>
                                        <p:attrNameLst>
                                          <p:attrName>style.visibility</p:attrName>
                                        </p:attrNameLst>
                                      </p:cBhvr>
                                      <p:to>
                                        <p:strVal val="visible"/>
                                      </p:to>
                                    </p:set>
                                    <p:animEffect transition="in" filter="wipe(left)">
                                      <p:cBhvr>
                                        <p:cTn id="206" dur="500"/>
                                        <p:tgtEl>
                                          <p:spTgt spid="87"/>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88"/>
                                        </p:tgtEl>
                                        <p:attrNameLst>
                                          <p:attrName>style.visibility</p:attrName>
                                        </p:attrNameLst>
                                      </p:cBhvr>
                                      <p:to>
                                        <p:strVal val="visible"/>
                                      </p:to>
                                    </p:set>
                                    <p:animEffect transition="in" filter="wipe(left)">
                                      <p:cBhvr>
                                        <p:cTn id="209" dur="500"/>
                                        <p:tgtEl>
                                          <p:spTgt spid="88"/>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89"/>
                                        </p:tgtEl>
                                        <p:attrNameLst>
                                          <p:attrName>style.visibility</p:attrName>
                                        </p:attrNameLst>
                                      </p:cBhvr>
                                      <p:to>
                                        <p:strVal val="visible"/>
                                      </p:to>
                                    </p:set>
                                    <p:animEffect transition="in" filter="wipe(left)">
                                      <p:cBhvr>
                                        <p:cTn id="212" dur="500"/>
                                        <p:tgtEl>
                                          <p:spTgt spid="89"/>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90"/>
                                        </p:tgtEl>
                                        <p:attrNameLst>
                                          <p:attrName>style.visibility</p:attrName>
                                        </p:attrNameLst>
                                      </p:cBhvr>
                                      <p:to>
                                        <p:strVal val="visible"/>
                                      </p:to>
                                    </p:set>
                                    <p:animEffect transition="in" filter="wipe(left)">
                                      <p:cBhvr>
                                        <p:cTn id="215" dur="500"/>
                                        <p:tgtEl>
                                          <p:spTgt spid="90"/>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91"/>
                                        </p:tgtEl>
                                        <p:attrNameLst>
                                          <p:attrName>style.visibility</p:attrName>
                                        </p:attrNameLst>
                                      </p:cBhvr>
                                      <p:to>
                                        <p:strVal val="visible"/>
                                      </p:to>
                                    </p:set>
                                    <p:animEffect transition="in" filter="wipe(left)">
                                      <p:cBhvr>
                                        <p:cTn id="218" dur="500"/>
                                        <p:tgtEl>
                                          <p:spTgt spid="91"/>
                                        </p:tgtEl>
                                      </p:cBhvr>
                                    </p:animEffect>
                                  </p:childTnLst>
                                </p:cTn>
                              </p:par>
                              <p:par>
                                <p:cTn id="219" presetID="22" presetClass="entr" presetSubtype="8" fill="hold" grpId="0" nodeType="withEffect">
                                  <p:stCondLst>
                                    <p:cond delay="0"/>
                                  </p:stCondLst>
                                  <p:childTnLst>
                                    <p:set>
                                      <p:cBhvr>
                                        <p:cTn id="220" dur="1" fill="hold">
                                          <p:stCondLst>
                                            <p:cond delay="0"/>
                                          </p:stCondLst>
                                        </p:cTn>
                                        <p:tgtEl>
                                          <p:spTgt spid="92"/>
                                        </p:tgtEl>
                                        <p:attrNameLst>
                                          <p:attrName>style.visibility</p:attrName>
                                        </p:attrNameLst>
                                      </p:cBhvr>
                                      <p:to>
                                        <p:strVal val="visible"/>
                                      </p:to>
                                    </p:set>
                                    <p:animEffect transition="in" filter="wipe(left)">
                                      <p:cBhvr>
                                        <p:cTn id="221" dur="500"/>
                                        <p:tgtEl>
                                          <p:spTgt spid="92"/>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72"/>
                                        </p:tgtEl>
                                        <p:attrNameLst>
                                          <p:attrName>style.visibility</p:attrName>
                                        </p:attrNameLst>
                                      </p:cBhvr>
                                      <p:to>
                                        <p:strVal val="visible"/>
                                      </p:to>
                                    </p:set>
                                    <p:animEffect transition="in" filter="wipe(right)">
                                      <p:cBhvr>
                                        <p:cTn id="224" dur="500"/>
                                        <p:tgtEl>
                                          <p:spTgt spid="72"/>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Effect transition="in" filter="wipe(right)">
                                      <p:cBhvr>
                                        <p:cTn id="227" dur="500"/>
                                        <p:tgtEl>
                                          <p:spTgt spid="73"/>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74"/>
                                        </p:tgtEl>
                                        <p:attrNameLst>
                                          <p:attrName>style.visibility</p:attrName>
                                        </p:attrNameLst>
                                      </p:cBhvr>
                                      <p:to>
                                        <p:strVal val="visible"/>
                                      </p:to>
                                    </p:set>
                                    <p:animEffect transition="in" filter="wipe(right)">
                                      <p:cBhvr>
                                        <p:cTn id="230" dur="500"/>
                                        <p:tgtEl>
                                          <p:spTgt spid="74"/>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75"/>
                                        </p:tgtEl>
                                        <p:attrNameLst>
                                          <p:attrName>style.visibility</p:attrName>
                                        </p:attrNameLst>
                                      </p:cBhvr>
                                      <p:to>
                                        <p:strVal val="visible"/>
                                      </p:to>
                                    </p:set>
                                    <p:animEffect transition="in" filter="wipe(right)">
                                      <p:cBhvr>
                                        <p:cTn id="233" dur="500"/>
                                        <p:tgtEl>
                                          <p:spTgt spid="75"/>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76"/>
                                        </p:tgtEl>
                                        <p:attrNameLst>
                                          <p:attrName>style.visibility</p:attrName>
                                        </p:attrNameLst>
                                      </p:cBhvr>
                                      <p:to>
                                        <p:strVal val="visible"/>
                                      </p:to>
                                    </p:set>
                                    <p:animEffect transition="in" filter="wipe(right)">
                                      <p:cBhvr>
                                        <p:cTn id="236" dur="500"/>
                                        <p:tgtEl>
                                          <p:spTgt spid="76"/>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77"/>
                                        </p:tgtEl>
                                        <p:attrNameLst>
                                          <p:attrName>style.visibility</p:attrName>
                                        </p:attrNameLst>
                                      </p:cBhvr>
                                      <p:to>
                                        <p:strVal val="visible"/>
                                      </p:to>
                                    </p:set>
                                    <p:animEffect transition="in" filter="wipe(right)">
                                      <p:cBhvr>
                                        <p:cTn id="239" dur="500"/>
                                        <p:tgtEl>
                                          <p:spTgt spid="77"/>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78"/>
                                        </p:tgtEl>
                                        <p:attrNameLst>
                                          <p:attrName>style.visibility</p:attrName>
                                        </p:attrNameLst>
                                      </p:cBhvr>
                                      <p:to>
                                        <p:strVal val="visible"/>
                                      </p:to>
                                    </p:set>
                                    <p:animEffect transition="in" filter="wipe(right)">
                                      <p:cBhvr>
                                        <p:cTn id="24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animBg="1"/>
      <p:bldP spid="80" grpId="0" animBg="1"/>
      <p:bldP spid="81" grpId="0" animBg="1"/>
      <p:bldP spid="82" grpId="0" animBg="1"/>
      <p:bldP spid="83" grpId="0" animBg="1"/>
      <p:bldP spid="84" grpId="0" animBg="1"/>
      <p:bldP spid="85" grpId="0" animBg="1"/>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animBg="1"/>
      <p:bldP spid="1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1300255" y="5478181"/>
            <a:ext cx="288776" cy="2951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14" name="椭圆 13"/>
          <p:cNvSpPr/>
          <p:nvPr/>
        </p:nvSpPr>
        <p:spPr bwMode="auto">
          <a:xfrm rot="285728">
            <a:off x="2098069" y="4752549"/>
            <a:ext cx="288776" cy="2951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15" name="椭圆 14"/>
          <p:cNvSpPr/>
          <p:nvPr/>
        </p:nvSpPr>
        <p:spPr bwMode="auto">
          <a:xfrm rot="20925770">
            <a:off x="3153927" y="4071552"/>
            <a:ext cx="287188" cy="2951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25" name="椭圆 24"/>
          <p:cNvSpPr/>
          <p:nvPr/>
        </p:nvSpPr>
        <p:spPr bwMode="auto">
          <a:xfrm rot="21146216">
            <a:off x="3955080" y="4848055"/>
            <a:ext cx="288776" cy="2951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26" name="椭圆 25"/>
          <p:cNvSpPr/>
          <p:nvPr/>
        </p:nvSpPr>
        <p:spPr bwMode="auto">
          <a:xfrm rot="372077">
            <a:off x="5869363" y="4353862"/>
            <a:ext cx="287188" cy="2951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27" name="椭圆 26"/>
          <p:cNvSpPr/>
          <p:nvPr/>
        </p:nvSpPr>
        <p:spPr bwMode="auto">
          <a:xfrm rot="444650">
            <a:off x="6789165" y="3777349"/>
            <a:ext cx="287188" cy="2935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28" name="椭圆 27"/>
          <p:cNvSpPr/>
          <p:nvPr/>
        </p:nvSpPr>
        <p:spPr bwMode="auto">
          <a:xfrm rot="411978">
            <a:off x="7491989" y="3064954"/>
            <a:ext cx="288776" cy="2935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29" name="椭圆 28"/>
          <p:cNvSpPr/>
          <p:nvPr/>
        </p:nvSpPr>
        <p:spPr bwMode="auto">
          <a:xfrm rot="705091">
            <a:off x="8977405" y="2146853"/>
            <a:ext cx="288776" cy="2935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30" name="椭圆 29"/>
          <p:cNvSpPr/>
          <p:nvPr/>
        </p:nvSpPr>
        <p:spPr bwMode="auto">
          <a:xfrm rot="1654378">
            <a:off x="10107775" y="1552946"/>
            <a:ext cx="287188" cy="2951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sp>
        <p:nvSpPr>
          <p:cNvPr id="31" name="文本框 30"/>
          <p:cNvSpPr txBox="1">
            <a:spLocks noChangeArrowheads="1"/>
          </p:cNvSpPr>
          <p:nvPr/>
        </p:nvSpPr>
        <p:spPr bwMode="auto">
          <a:xfrm>
            <a:off x="1096012" y="6128839"/>
            <a:ext cx="780576" cy="369140"/>
          </a:xfrm>
          <a:prstGeom prst="rect">
            <a:avLst/>
          </a:prstGeom>
          <a:noFill/>
          <a:ln w="9525">
            <a:noFill/>
            <a:miter lim="800000"/>
            <a:headEnd/>
            <a:tailEnd/>
          </a:ln>
        </p:spPr>
        <p:txBody>
          <a:bodyPr wrap="none">
            <a:spAutoFit/>
          </a:bodyPr>
          <a:lstStyle/>
          <a:p>
            <a:pPr defTabSz="1219017"/>
            <a:r>
              <a:rPr lang="en-US" altLang="zh-CN" sz="1799" dirty="0">
                <a:solidFill>
                  <a:prstClr val="black">
                    <a:lumMod val="85000"/>
                    <a:lumOff val="15000"/>
                  </a:prstClr>
                </a:solidFill>
                <a:latin typeface="微软雅黑" pitchFamily="34" charset="-122"/>
                <a:ea typeface="微软雅黑" pitchFamily="34" charset="-122"/>
                <a:cs typeface="Arial" pitchFamily="34" charset="0"/>
              </a:rPr>
              <a:t>3</a:t>
            </a:r>
            <a:r>
              <a:rPr lang="zh-CN" altLang="en-US" sz="1799" dirty="0">
                <a:solidFill>
                  <a:prstClr val="black">
                    <a:lumMod val="85000"/>
                    <a:lumOff val="15000"/>
                  </a:prstClr>
                </a:solidFill>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913377" y="6128839"/>
            <a:ext cx="780576" cy="369140"/>
          </a:xfrm>
          <a:prstGeom prst="rect">
            <a:avLst/>
          </a:prstGeom>
          <a:noFill/>
          <a:ln w="9525">
            <a:noFill/>
            <a:miter lim="800000"/>
            <a:headEnd/>
            <a:tailEnd/>
          </a:ln>
        </p:spPr>
        <p:txBody>
          <a:bodyPr wrap="none">
            <a:spAutoFit/>
          </a:bodyPr>
          <a:lstStyle/>
          <a:p>
            <a:pPr defTabSz="1219017"/>
            <a:r>
              <a:rPr lang="en-US" altLang="zh-CN" sz="1799" dirty="0">
                <a:solidFill>
                  <a:prstClr val="black">
                    <a:lumMod val="85000"/>
                    <a:lumOff val="15000"/>
                  </a:prstClr>
                </a:solidFill>
                <a:latin typeface="微软雅黑" pitchFamily="34" charset="-122"/>
                <a:ea typeface="微软雅黑" pitchFamily="34" charset="-122"/>
                <a:cs typeface="Arial" pitchFamily="34" charset="0"/>
              </a:rPr>
              <a:t>4</a:t>
            </a:r>
            <a:r>
              <a:rPr lang="zh-CN" altLang="en-US" sz="1799" dirty="0">
                <a:solidFill>
                  <a:prstClr val="black">
                    <a:lumMod val="85000"/>
                    <a:lumOff val="15000"/>
                  </a:prstClr>
                </a:solidFill>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942900" y="6128839"/>
            <a:ext cx="780576" cy="369140"/>
          </a:xfrm>
          <a:prstGeom prst="rect">
            <a:avLst/>
          </a:prstGeom>
          <a:noFill/>
          <a:ln w="9525">
            <a:noFill/>
            <a:miter lim="800000"/>
            <a:headEnd/>
            <a:tailEnd/>
          </a:ln>
        </p:spPr>
        <p:txBody>
          <a:bodyPr wrap="none">
            <a:spAutoFit/>
          </a:bodyPr>
          <a:lstStyle/>
          <a:p>
            <a:pPr defTabSz="1219017"/>
            <a:r>
              <a:rPr lang="en-US" altLang="zh-CN" sz="1799" dirty="0">
                <a:solidFill>
                  <a:prstClr val="black">
                    <a:lumMod val="85000"/>
                    <a:lumOff val="15000"/>
                  </a:prstClr>
                </a:solidFill>
                <a:latin typeface="微软雅黑" pitchFamily="34" charset="-122"/>
                <a:ea typeface="微软雅黑" pitchFamily="34" charset="-122"/>
                <a:cs typeface="Arial" pitchFamily="34" charset="0"/>
              </a:rPr>
              <a:t>5</a:t>
            </a:r>
            <a:r>
              <a:rPr lang="zh-CN" altLang="en-US" sz="1799" dirty="0">
                <a:solidFill>
                  <a:prstClr val="black">
                    <a:lumMod val="85000"/>
                    <a:lumOff val="15000"/>
                  </a:prst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3712436" y="6128839"/>
            <a:ext cx="780576" cy="369140"/>
          </a:xfrm>
          <a:prstGeom prst="rect">
            <a:avLst/>
          </a:prstGeom>
          <a:noFill/>
          <a:ln w="9525">
            <a:noFill/>
            <a:miter lim="800000"/>
            <a:headEnd/>
            <a:tailEnd/>
          </a:ln>
        </p:spPr>
        <p:txBody>
          <a:bodyPr wrap="none">
            <a:spAutoFit/>
          </a:bodyPr>
          <a:lstStyle/>
          <a:p>
            <a:pPr defTabSz="1219017"/>
            <a:r>
              <a:rPr lang="en-US" altLang="zh-CN" sz="1799" dirty="0">
                <a:solidFill>
                  <a:prstClr val="black">
                    <a:lumMod val="85000"/>
                    <a:lumOff val="15000"/>
                  </a:prstClr>
                </a:solidFill>
                <a:latin typeface="微软雅黑" pitchFamily="34" charset="-122"/>
                <a:ea typeface="微软雅黑" pitchFamily="34" charset="-122"/>
                <a:cs typeface="Arial" pitchFamily="34" charset="0"/>
              </a:rPr>
              <a:t>6</a:t>
            </a:r>
            <a:r>
              <a:rPr lang="zh-CN" altLang="en-US" sz="1799" dirty="0">
                <a:solidFill>
                  <a:prstClr val="black">
                    <a:lumMod val="85000"/>
                    <a:lumOff val="15000"/>
                  </a:prstClr>
                </a:solidFill>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5710059" y="6128839"/>
            <a:ext cx="780576" cy="369140"/>
          </a:xfrm>
          <a:prstGeom prst="rect">
            <a:avLst/>
          </a:prstGeom>
          <a:noFill/>
          <a:ln w="9525">
            <a:noFill/>
            <a:miter lim="800000"/>
            <a:headEnd/>
            <a:tailEnd/>
          </a:ln>
        </p:spPr>
        <p:txBody>
          <a:bodyPr wrap="none">
            <a:spAutoFit/>
          </a:bodyPr>
          <a:lstStyle/>
          <a:p>
            <a:pPr defTabSz="1219017"/>
            <a:r>
              <a:rPr lang="en-US" altLang="zh-CN" sz="1799" dirty="0">
                <a:solidFill>
                  <a:prstClr val="black">
                    <a:lumMod val="85000"/>
                    <a:lumOff val="15000"/>
                  </a:prstClr>
                </a:solidFill>
                <a:latin typeface="微软雅黑" pitchFamily="34" charset="-122"/>
                <a:ea typeface="微软雅黑" pitchFamily="34" charset="-122"/>
                <a:cs typeface="Arial" pitchFamily="34" charset="0"/>
              </a:rPr>
              <a:t>8</a:t>
            </a:r>
            <a:r>
              <a:rPr lang="zh-CN" altLang="en-US" sz="1799" dirty="0">
                <a:solidFill>
                  <a:prstClr val="black">
                    <a:lumMod val="85000"/>
                    <a:lumOff val="15000"/>
                  </a:prstClr>
                </a:solidFill>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6669319" y="6128839"/>
            <a:ext cx="780576" cy="369140"/>
          </a:xfrm>
          <a:prstGeom prst="rect">
            <a:avLst/>
          </a:prstGeom>
          <a:noFill/>
          <a:ln w="9525">
            <a:noFill/>
            <a:miter lim="800000"/>
            <a:headEnd/>
            <a:tailEnd/>
          </a:ln>
        </p:spPr>
        <p:txBody>
          <a:bodyPr wrap="none">
            <a:spAutoFit/>
          </a:bodyPr>
          <a:lstStyle/>
          <a:p>
            <a:pPr defTabSz="1219017"/>
            <a:r>
              <a:rPr lang="en-US" altLang="zh-CN" sz="1799" dirty="0">
                <a:solidFill>
                  <a:prstClr val="black">
                    <a:lumMod val="85000"/>
                    <a:lumOff val="15000"/>
                  </a:prstClr>
                </a:solidFill>
                <a:latin typeface="微软雅黑" pitchFamily="34" charset="-122"/>
                <a:ea typeface="微软雅黑" pitchFamily="34" charset="-122"/>
                <a:cs typeface="Arial" pitchFamily="34" charset="0"/>
              </a:rPr>
              <a:t>9</a:t>
            </a:r>
            <a:r>
              <a:rPr lang="zh-CN" altLang="en-US" sz="1799" dirty="0">
                <a:solidFill>
                  <a:prstClr val="black">
                    <a:lumMod val="85000"/>
                    <a:lumOff val="15000"/>
                  </a:prstClr>
                </a:solidFill>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7466055" y="6128839"/>
            <a:ext cx="915158" cy="369140"/>
          </a:xfrm>
          <a:prstGeom prst="rect">
            <a:avLst/>
          </a:prstGeom>
          <a:noFill/>
          <a:ln w="9525">
            <a:noFill/>
            <a:miter lim="800000"/>
            <a:headEnd/>
            <a:tailEnd/>
          </a:ln>
        </p:spPr>
        <p:txBody>
          <a:bodyPr wrap="none">
            <a:spAutoFit/>
          </a:bodyPr>
          <a:lstStyle/>
          <a:p>
            <a:pPr defTabSz="1219017"/>
            <a:r>
              <a:rPr lang="en-US" altLang="zh-CN" sz="1799" dirty="0">
                <a:solidFill>
                  <a:prstClr val="black">
                    <a:lumMod val="85000"/>
                    <a:lumOff val="15000"/>
                  </a:prstClr>
                </a:solidFill>
                <a:latin typeface="微软雅黑" pitchFamily="34" charset="-122"/>
                <a:ea typeface="微软雅黑" pitchFamily="34" charset="-122"/>
                <a:cs typeface="Arial" pitchFamily="34" charset="0"/>
              </a:rPr>
              <a:t>10</a:t>
            </a:r>
            <a:r>
              <a:rPr lang="zh-CN" altLang="en-US" sz="1799" dirty="0">
                <a:solidFill>
                  <a:prstClr val="black">
                    <a:lumMod val="85000"/>
                    <a:lumOff val="15000"/>
                  </a:prstClr>
                </a:solidFill>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8831502" y="6128839"/>
            <a:ext cx="915158" cy="369140"/>
          </a:xfrm>
          <a:prstGeom prst="rect">
            <a:avLst/>
          </a:prstGeom>
          <a:noFill/>
          <a:ln w="9525">
            <a:noFill/>
            <a:miter lim="800000"/>
            <a:headEnd/>
            <a:tailEnd/>
          </a:ln>
        </p:spPr>
        <p:txBody>
          <a:bodyPr wrap="none">
            <a:spAutoFit/>
          </a:bodyPr>
          <a:lstStyle/>
          <a:p>
            <a:pPr defTabSz="1219017"/>
            <a:r>
              <a:rPr lang="en-US" altLang="zh-CN" sz="1799" dirty="0">
                <a:solidFill>
                  <a:prstClr val="black">
                    <a:lumMod val="85000"/>
                    <a:lumOff val="15000"/>
                  </a:prstClr>
                </a:solidFill>
                <a:latin typeface="微软雅黑" pitchFamily="34" charset="-122"/>
                <a:ea typeface="微软雅黑" pitchFamily="34" charset="-122"/>
                <a:cs typeface="Arial" pitchFamily="34" charset="0"/>
              </a:rPr>
              <a:t>11</a:t>
            </a:r>
            <a:r>
              <a:rPr lang="zh-CN" altLang="en-US" sz="1799" dirty="0">
                <a:solidFill>
                  <a:prstClr val="black">
                    <a:lumMod val="85000"/>
                    <a:lumOff val="15000"/>
                  </a:prstClr>
                </a:solidFill>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9961442" y="6128839"/>
            <a:ext cx="915158" cy="369140"/>
          </a:xfrm>
          <a:prstGeom prst="rect">
            <a:avLst/>
          </a:prstGeom>
          <a:noFill/>
          <a:ln w="9525">
            <a:noFill/>
            <a:miter lim="800000"/>
            <a:headEnd/>
            <a:tailEnd/>
          </a:ln>
        </p:spPr>
        <p:txBody>
          <a:bodyPr wrap="none">
            <a:spAutoFit/>
          </a:bodyPr>
          <a:lstStyle/>
          <a:p>
            <a:pPr defTabSz="1219017"/>
            <a:r>
              <a:rPr lang="en-US" altLang="zh-CN" sz="1799" dirty="0">
                <a:solidFill>
                  <a:prstClr val="black">
                    <a:lumMod val="85000"/>
                    <a:lumOff val="15000"/>
                  </a:prstClr>
                </a:solidFill>
                <a:latin typeface="微软雅黑" pitchFamily="34" charset="-122"/>
                <a:ea typeface="微软雅黑" pitchFamily="34" charset="-122"/>
                <a:cs typeface="Arial" pitchFamily="34" charset="0"/>
              </a:rPr>
              <a:t>12</a:t>
            </a:r>
            <a:r>
              <a:rPr lang="zh-CN" altLang="en-US" sz="1799" dirty="0">
                <a:solidFill>
                  <a:prstClr val="black">
                    <a:lumMod val="85000"/>
                    <a:lumOff val="15000"/>
                  </a:prstClr>
                </a:solidFill>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746595" y="5412838"/>
            <a:ext cx="1568843" cy="369140"/>
          </a:xfrm>
          <a:prstGeom prst="rect">
            <a:avLst/>
          </a:prstGeom>
          <a:noFill/>
          <a:ln w="9525">
            <a:noFill/>
            <a:miter lim="800000"/>
            <a:headEnd/>
            <a:tailEnd/>
          </a:ln>
        </p:spPr>
        <p:txBody>
          <a:bodyPr wrap="none">
            <a:spAutoFit/>
          </a:bodyPr>
          <a:lstStyle/>
          <a:p>
            <a:pPr defTabSz="1219017"/>
            <a:r>
              <a:rPr lang="zh-CN" altLang="en-US" sz="1799" dirty="0">
                <a:solidFill>
                  <a:prstClr val="black">
                    <a:lumMod val="75000"/>
                    <a:lumOff val="25000"/>
                  </a:prstClr>
                </a:solidFill>
                <a:latin typeface="Calibri" pitchFamily="34" charset="0"/>
                <a:ea typeface="微软雅黑" pitchFamily="34" charset="-122"/>
              </a:rPr>
              <a:t>添加文字内容</a:t>
            </a:r>
          </a:p>
        </p:txBody>
      </p:sp>
      <p:sp>
        <p:nvSpPr>
          <p:cNvPr id="41" name="文本框 40"/>
          <p:cNvSpPr txBox="1">
            <a:spLocks noChangeArrowheads="1"/>
          </p:cNvSpPr>
          <p:nvPr/>
        </p:nvSpPr>
        <p:spPr bwMode="auto">
          <a:xfrm>
            <a:off x="482300" y="4678615"/>
            <a:ext cx="1568843" cy="369140"/>
          </a:xfrm>
          <a:prstGeom prst="rect">
            <a:avLst/>
          </a:prstGeom>
          <a:noFill/>
          <a:ln w="9525">
            <a:noFill/>
            <a:miter lim="800000"/>
            <a:headEnd/>
            <a:tailEnd/>
          </a:ln>
        </p:spPr>
        <p:txBody>
          <a:bodyPr wrap="none">
            <a:spAutoFit/>
          </a:bodyPr>
          <a:lstStyle/>
          <a:p>
            <a:pPr defTabSz="1219017"/>
            <a:r>
              <a:rPr lang="zh-CN" altLang="en-US" sz="1799" dirty="0">
                <a:solidFill>
                  <a:prstClr val="black">
                    <a:lumMod val="75000"/>
                    <a:lumOff val="25000"/>
                  </a:prstClr>
                </a:solidFill>
                <a:latin typeface="Calibri" pitchFamily="34" charset="0"/>
                <a:ea typeface="微软雅黑" pitchFamily="34" charset="-122"/>
              </a:rPr>
              <a:t>添加文字内容</a:t>
            </a:r>
          </a:p>
        </p:txBody>
      </p:sp>
      <p:sp>
        <p:nvSpPr>
          <p:cNvPr id="42" name="文本框 41"/>
          <p:cNvSpPr txBox="1">
            <a:spLocks noChangeArrowheads="1"/>
          </p:cNvSpPr>
          <p:nvPr/>
        </p:nvSpPr>
        <p:spPr bwMode="auto">
          <a:xfrm>
            <a:off x="2678715" y="3641831"/>
            <a:ext cx="1568843" cy="369140"/>
          </a:xfrm>
          <a:prstGeom prst="rect">
            <a:avLst/>
          </a:prstGeom>
          <a:noFill/>
          <a:ln w="9525">
            <a:noFill/>
            <a:miter lim="800000"/>
            <a:headEnd/>
            <a:tailEnd/>
          </a:ln>
        </p:spPr>
        <p:txBody>
          <a:bodyPr wrap="none">
            <a:spAutoFit/>
          </a:bodyPr>
          <a:lstStyle/>
          <a:p>
            <a:pPr defTabSz="1219017"/>
            <a:r>
              <a:rPr lang="zh-CN" altLang="en-US" sz="1799" dirty="0">
                <a:solidFill>
                  <a:prstClr val="black">
                    <a:lumMod val="75000"/>
                    <a:lumOff val="25000"/>
                  </a:prst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3873448" y="4435465"/>
            <a:ext cx="1568843" cy="369140"/>
          </a:xfrm>
          <a:prstGeom prst="rect">
            <a:avLst/>
          </a:prstGeom>
          <a:noFill/>
          <a:ln w="9525">
            <a:noFill/>
            <a:miter lim="800000"/>
            <a:headEnd/>
            <a:tailEnd/>
          </a:ln>
        </p:spPr>
        <p:txBody>
          <a:bodyPr wrap="none">
            <a:spAutoFit/>
          </a:bodyPr>
          <a:lstStyle/>
          <a:p>
            <a:pPr defTabSz="1219017"/>
            <a:r>
              <a:rPr lang="zh-CN" altLang="en-US" sz="1799" dirty="0">
                <a:solidFill>
                  <a:prstClr val="black">
                    <a:lumMod val="75000"/>
                    <a:lumOff val="25000"/>
                  </a:prst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6214134" y="4348886"/>
            <a:ext cx="1568843" cy="369140"/>
          </a:xfrm>
          <a:prstGeom prst="rect">
            <a:avLst/>
          </a:prstGeom>
          <a:noFill/>
          <a:ln w="9525">
            <a:noFill/>
            <a:miter lim="800000"/>
            <a:headEnd/>
            <a:tailEnd/>
          </a:ln>
        </p:spPr>
        <p:txBody>
          <a:bodyPr wrap="none">
            <a:spAutoFit/>
          </a:bodyPr>
          <a:lstStyle/>
          <a:p>
            <a:pPr defTabSz="1219017"/>
            <a:r>
              <a:rPr lang="zh-CN" altLang="en-US" sz="1799" dirty="0">
                <a:solidFill>
                  <a:prstClr val="black">
                    <a:lumMod val="75000"/>
                    <a:lumOff val="25000"/>
                  </a:prst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7137021" y="3790239"/>
            <a:ext cx="1568843" cy="369140"/>
          </a:xfrm>
          <a:prstGeom prst="rect">
            <a:avLst/>
          </a:prstGeom>
          <a:noFill/>
          <a:ln w="9525">
            <a:noFill/>
            <a:miter lim="800000"/>
            <a:headEnd/>
            <a:tailEnd/>
          </a:ln>
        </p:spPr>
        <p:txBody>
          <a:bodyPr wrap="none">
            <a:spAutoFit/>
          </a:bodyPr>
          <a:lstStyle/>
          <a:p>
            <a:pPr defTabSz="1219017"/>
            <a:r>
              <a:rPr lang="zh-CN" altLang="en-US" sz="1799" dirty="0">
                <a:solidFill>
                  <a:prstClr val="black">
                    <a:lumMod val="75000"/>
                    <a:lumOff val="25000"/>
                  </a:prst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7909188" y="3047621"/>
            <a:ext cx="1568843" cy="369140"/>
          </a:xfrm>
          <a:prstGeom prst="rect">
            <a:avLst/>
          </a:prstGeom>
          <a:noFill/>
          <a:ln w="9525">
            <a:noFill/>
            <a:miter lim="800000"/>
            <a:headEnd/>
            <a:tailEnd/>
          </a:ln>
        </p:spPr>
        <p:txBody>
          <a:bodyPr wrap="none">
            <a:spAutoFit/>
          </a:bodyPr>
          <a:lstStyle/>
          <a:p>
            <a:pPr defTabSz="1219017"/>
            <a:r>
              <a:rPr lang="zh-CN" altLang="en-US" sz="1799" dirty="0">
                <a:solidFill>
                  <a:prstClr val="black">
                    <a:lumMod val="75000"/>
                    <a:lumOff val="25000"/>
                  </a:prst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9398201" y="2136982"/>
            <a:ext cx="1568843" cy="369140"/>
          </a:xfrm>
          <a:prstGeom prst="rect">
            <a:avLst/>
          </a:prstGeom>
          <a:noFill/>
          <a:ln w="9525">
            <a:noFill/>
            <a:miter lim="800000"/>
            <a:headEnd/>
            <a:tailEnd/>
          </a:ln>
        </p:spPr>
        <p:txBody>
          <a:bodyPr wrap="none">
            <a:spAutoFit/>
          </a:bodyPr>
          <a:lstStyle/>
          <a:p>
            <a:pPr defTabSz="1219017"/>
            <a:r>
              <a:rPr lang="zh-CN" altLang="en-US" sz="1799" dirty="0">
                <a:solidFill>
                  <a:prstClr val="black">
                    <a:lumMod val="75000"/>
                    <a:lumOff val="25000"/>
                  </a:prst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556845" y="4995615"/>
            <a:ext cx="575204" cy="53673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2352865" y="4247095"/>
            <a:ext cx="803814" cy="55751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3417443" y="4301667"/>
            <a:ext cx="567082" cy="60395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4791826" y="5351090"/>
            <a:ext cx="288776" cy="2951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17">
              <a:defRPr/>
            </a:pPr>
            <a:endParaRPr lang="zh-CN" altLang="en-US" sz="2399">
              <a:solidFill>
                <a:prstClr val="white"/>
              </a:solidFill>
              <a:latin typeface="Calibri"/>
              <a:ea typeface="宋体" panose="02010600030101010101" pitchFamily="2" charset="-122"/>
            </a:endParaRPr>
          </a:p>
        </p:txBody>
      </p:sp>
      <p:cxnSp>
        <p:nvCxnSpPr>
          <p:cNvPr id="52" name="直接连接符 51"/>
          <p:cNvCxnSpPr>
            <a:stCxn id="25" idx="5"/>
            <a:endCxn id="51" idx="2"/>
          </p:cNvCxnSpPr>
          <p:nvPr/>
        </p:nvCxnSpPr>
        <p:spPr>
          <a:xfrm>
            <a:off x="4214411" y="5085610"/>
            <a:ext cx="581577" cy="37862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5060242" y="4594185"/>
            <a:ext cx="840502" cy="82747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6125171" y="4013933"/>
            <a:ext cx="693515" cy="39472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7046833" y="3302551"/>
            <a:ext cx="475771" cy="5317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7750149" y="2374432"/>
            <a:ext cx="1250549" cy="74646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9242888" y="1745997"/>
            <a:ext cx="870180" cy="46681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5155340" y="5336675"/>
            <a:ext cx="1568843" cy="369140"/>
          </a:xfrm>
          <a:prstGeom prst="rect">
            <a:avLst/>
          </a:prstGeom>
          <a:noFill/>
          <a:ln w="9525">
            <a:noFill/>
            <a:miter lim="800000"/>
            <a:headEnd/>
            <a:tailEnd/>
          </a:ln>
        </p:spPr>
        <p:txBody>
          <a:bodyPr wrap="none">
            <a:spAutoFit/>
          </a:bodyPr>
          <a:lstStyle/>
          <a:p>
            <a:pPr defTabSz="1219017"/>
            <a:r>
              <a:rPr lang="zh-CN" altLang="en-US" sz="1799" dirty="0">
                <a:solidFill>
                  <a:prstClr val="black">
                    <a:lumMod val="75000"/>
                    <a:lumOff val="25000"/>
                  </a:prstClr>
                </a:solidFill>
                <a:latin typeface="Calibri" pitchFamily="34" charset="0"/>
                <a:ea typeface="微软雅黑" pitchFamily="34" charset="-122"/>
              </a:rPr>
              <a:t>添加文字内容</a:t>
            </a:r>
          </a:p>
        </p:txBody>
      </p:sp>
      <p:sp>
        <p:nvSpPr>
          <p:cNvPr id="59" name="文本框 33"/>
          <p:cNvSpPr txBox="1">
            <a:spLocks noChangeArrowheads="1"/>
          </p:cNvSpPr>
          <p:nvPr/>
        </p:nvSpPr>
        <p:spPr bwMode="auto">
          <a:xfrm>
            <a:off x="4596819" y="6128839"/>
            <a:ext cx="780576" cy="369140"/>
          </a:xfrm>
          <a:prstGeom prst="rect">
            <a:avLst/>
          </a:prstGeom>
          <a:noFill/>
          <a:ln w="9525">
            <a:noFill/>
            <a:miter lim="800000"/>
            <a:headEnd/>
            <a:tailEnd/>
          </a:ln>
        </p:spPr>
        <p:txBody>
          <a:bodyPr wrap="none">
            <a:spAutoFit/>
          </a:bodyPr>
          <a:lstStyle/>
          <a:p>
            <a:pPr defTabSz="1219017"/>
            <a:r>
              <a:rPr lang="en-US" altLang="zh-CN" sz="1799" dirty="0">
                <a:solidFill>
                  <a:prstClr val="black">
                    <a:lumMod val="85000"/>
                    <a:lumOff val="15000"/>
                  </a:prstClr>
                </a:solidFill>
                <a:latin typeface="微软雅黑" pitchFamily="34" charset="-122"/>
                <a:ea typeface="微软雅黑" pitchFamily="34" charset="-122"/>
                <a:cs typeface="Arial" pitchFamily="34" charset="0"/>
              </a:rPr>
              <a:t>7</a:t>
            </a:r>
            <a:r>
              <a:rPr lang="zh-CN" altLang="en-US" sz="1799" dirty="0">
                <a:solidFill>
                  <a:prstClr val="black">
                    <a:lumMod val="85000"/>
                    <a:lumOff val="15000"/>
                  </a:prstClr>
                </a:solidFill>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9541032" y="1125943"/>
            <a:ext cx="1568843" cy="369140"/>
          </a:xfrm>
          <a:prstGeom prst="rect">
            <a:avLst/>
          </a:prstGeom>
          <a:noFill/>
          <a:ln w="9525">
            <a:noFill/>
            <a:miter lim="800000"/>
            <a:headEnd/>
            <a:tailEnd/>
          </a:ln>
        </p:spPr>
        <p:txBody>
          <a:bodyPr wrap="none">
            <a:spAutoFit/>
          </a:bodyPr>
          <a:lstStyle/>
          <a:p>
            <a:pPr defTabSz="1219017"/>
            <a:r>
              <a:rPr lang="zh-CN" altLang="en-US" sz="1799" dirty="0">
                <a:solidFill>
                  <a:prstClr val="black">
                    <a:lumMod val="75000"/>
                    <a:lumOff val="25000"/>
                  </a:prstClr>
                </a:solidFill>
                <a:latin typeface="Calibri" pitchFamily="34" charset="0"/>
                <a:ea typeface="微软雅黑" pitchFamily="34" charset="-122"/>
              </a:rPr>
              <a:t>添加文字内容</a:t>
            </a:r>
          </a:p>
        </p:txBody>
      </p:sp>
      <p:grpSp>
        <p:nvGrpSpPr>
          <p:cNvPr id="61" name="组合 60"/>
          <p:cNvGrpSpPr/>
          <p:nvPr/>
        </p:nvGrpSpPr>
        <p:grpSpPr>
          <a:xfrm>
            <a:off x="544756" y="5950080"/>
            <a:ext cx="10738607" cy="102195"/>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1302147" y="1197914"/>
            <a:ext cx="4218089" cy="1692002"/>
          </a:xfrm>
          <a:prstGeom prst="rect">
            <a:avLst/>
          </a:prstGeom>
        </p:spPr>
        <p:txBody>
          <a:bodyPr wrap="square">
            <a:spAutoFit/>
          </a:bodyPr>
          <a:lstStyle/>
          <a:p>
            <a:pPr defTabSz="1219017">
              <a:lnSpc>
                <a:spcPct val="200000"/>
              </a:lnSpc>
            </a:pPr>
            <a:r>
              <a:rPr lang="zh-CN" altLang="en-US" sz="1999" b="1" dirty="0">
                <a:solidFill>
                  <a:srgbClr val="0070C0"/>
                </a:solidFill>
                <a:latin typeface="微软雅黑" pitchFamily="34" charset="-122"/>
                <a:ea typeface="微软雅黑" pitchFamily="34" charset="-122"/>
              </a:rPr>
              <a:t>点击添加小标题</a:t>
            </a:r>
            <a:endParaRPr lang="en-US" altLang="zh-CN" sz="1999" b="1" dirty="0">
              <a:solidFill>
                <a:srgbClr val="0070C0"/>
              </a:solidFill>
              <a:latin typeface="微软雅黑" pitchFamily="34" charset="-122"/>
              <a:ea typeface="微软雅黑" pitchFamily="34" charset="-122"/>
            </a:endParaRPr>
          </a:p>
          <a:p>
            <a:pPr defTabSz="1219017"/>
            <a:r>
              <a:rPr lang="zh-CN" altLang="en-US" sz="15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599" dirty="0">
              <a:solidFill>
                <a:prstClr val="black">
                  <a:lumMod val="85000"/>
                  <a:lumOff val="15000"/>
                </a:prstClr>
              </a:solidFill>
              <a:latin typeface="微软雅黑" pitchFamily="34" charset="-122"/>
              <a:ea typeface="微软雅黑" pitchFamily="34" charset="-122"/>
            </a:endParaRPr>
          </a:p>
          <a:p>
            <a:pPr defTabSz="1219017"/>
            <a:r>
              <a:rPr lang="zh-CN" altLang="en-US" sz="1599"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599" dirty="0">
              <a:solidFill>
                <a:prstClr val="black">
                  <a:lumMod val="85000"/>
                  <a:lumOff val="15000"/>
                </a:prstClr>
              </a:solidFill>
              <a:latin typeface="微软雅黑" pitchFamily="34" charset="-122"/>
              <a:ea typeface="微软雅黑" pitchFamily="34" charset="-122"/>
              <a:cs typeface="华文黑体" pitchFamily="2" charset="-122"/>
            </a:endParaRPr>
          </a:p>
        </p:txBody>
      </p:sp>
      <p:sp>
        <p:nvSpPr>
          <p:cNvPr id="74" name="文本框 2"/>
          <p:cNvSpPr txBox="1"/>
          <p:nvPr/>
        </p:nvSpPr>
        <p:spPr>
          <a:xfrm>
            <a:off x="1729202" y="171173"/>
            <a:ext cx="3287240" cy="522948"/>
          </a:xfrm>
          <a:prstGeom prst="rect">
            <a:avLst/>
          </a:prstGeom>
          <a:noFill/>
        </p:spPr>
        <p:txBody>
          <a:bodyPr wrap="square" rtlCol="0">
            <a:spAutoFit/>
          </a:bodyPr>
          <a:lstStyle/>
          <a:p>
            <a:pPr algn="ctr" defTabSz="1219017"/>
            <a:r>
              <a:rPr lang="zh-CN" altLang="en-US" sz="2799" b="1" dirty="0">
                <a:solidFill>
                  <a:srgbClr val="0070C0"/>
                </a:solidFill>
                <a:latin typeface="微软雅黑" pitchFamily="34" charset="-122"/>
                <a:ea typeface="微软雅黑" pitchFamily="34" charset="-122"/>
              </a:rPr>
              <a:t>点击输入标题内容</a:t>
            </a:r>
          </a:p>
        </p:txBody>
      </p:sp>
    </p:spTree>
    <p:extLst>
      <p:ext uri="{BB962C8B-B14F-4D97-AF65-F5344CB8AC3E}">
        <p14:creationId xmlns:p14="http://schemas.microsoft.com/office/powerpoint/2010/main" val="173301926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
                                        </p:tgtEl>
                                        <p:attrNameLst>
                                          <p:attrName>ppt_y</p:attrName>
                                        </p:attrNameLst>
                                      </p:cBhvr>
                                      <p:tavLst>
                                        <p:tav tm="0">
                                          <p:val>
                                            <p:strVal val="#ppt_y"/>
                                          </p:val>
                                        </p:tav>
                                        <p:tav tm="100000">
                                          <p:val>
                                            <p:strVal val="#ppt_y"/>
                                          </p:val>
                                        </p:tav>
                                      </p:tavLst>
                                    </p:anim>
                                    <p:anim calcmode="lin" valueType="num">
                                      <p:cBhvr>
                                        <p:cTn id="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up)">
                                      <p:cBhvr>
                                        <p:cTn id="35" dur="500"/>
                                        <p:tgtEl>
                                          <p:spTgt spid="59"/>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up)">
                                      <p:cBhvr>
                                        <p:cTn id="47" dur="500"/>
                                        <p:tgtEl>
                                          <p:spTgt spid="3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childTnLst>
                          </p:cTn>
                        </p:par>
                        <p:par>
                          <p:cTn id="51" fill="hold">
                            <p:stCondLst>
                              <p:cond delay="23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down)">
                                      <p:cBhvr>
                                        <p:cTn id="57" dur="500"/>
                                        <p:tgtEl>
                                          <p:spTgt spid="40"/>
                                        </p:tgtEl>
                                      </p:cBhvr>
                                    </p:animEffect>
                                  </p:childTnLst>
                                </p:cTn>
                              </p:par>
                            </p:childTnLst>
                          </p:cTn>
                        </p:par>
                        <p:par>
                          <p:cTn id="58" fill="hold">
                            <p:stCondLst>
                              <p:cond delay="2850"/>
                            </p:stCondLst>
                            <p:childTnLst>
                              <p:par>
                                <p:cTn id="59" presetID="22" presetClass="entr" presetSubtype="4"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500"/>
                                        <p:tgtEl>
                                          <p:spTgt spid="48"/>
                                        </p:tgtEl>
                                      </p:cBhvr>
                                    </p:animEffect>
                                  </p:childTnLst>
                                </p:cTn>
                              </p:par>
                            </p:childTnLst>
                          </p:cTn>
                        </p:par>
                        <p:par>
                          <p:cTn id="62" fill="hold">
                            <p:stCondLst>
                              <p:cond delay="335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par>
                          <p:cTn id="69" fill="hold">
                            <p:stCondLst>
                              <p:cond delay="3850"/>
                            </p:stCondLst>
                            <p:childTnLst>
                              <p:par>
                                <p:cTn id="70" presetID="2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par>
                          <p:cTn id="73" fill="hold">
                            <p:stCondLst>
                              <p:cond delay="4350"/>
                            </p:stCondLst>
                            <p:childTnLst>
                              <p:par>
                                <p:cTn id="74" presetID="10"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down)">
                                      <p:cBhvr>
                                        <p:cTn id="79" dur="500"/>
                                        <p:tgtEl>
                                          <p:spTgt spid="42"/>
                                        </p:tgtEl>
                                      </p:cBhvr>
                                    </p:animEffect>
                                  </p:childTnLst>
                                </p:cTn>
                              </p:par>
                            </p:childTnLst>
                          </p:cTn>
                        </p:par>
                        <p:par>
                          <p:cTn id="80" fill="hold">
                            <p:stCondLst>
                              <p:cond delay="4850"/>
                            </p:stCondLst>
                            <p:childTnLst>
                              <p:par>
                                <p:cTn id="81" presetID="22" presetClass="entr" presetSubtype="1"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up)">
                                      <p:cBhvr>
                                        <p:cTn id="83" dur="500"/>
                                        <p:tgtEl>
                                          <p:spTgt spid="50"/>
                                        </p:tgtEl>
                                      </p:cBhvr>
                                    </p:animEffect>
                                  </p:childTnLst>
                                </p:cTn>
                              </p:par>
                            </p:childTnLst>
                          </p:cTn>
                        </p:par>
                        <p:par>
                          <p:cTn id="84" fill="hold">
                            <p:stCondLst>
                              <p:cond delay="535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wipe(down)">
                                      <p:cBhvr>
                                        <p:cTn id="90" dur="500"/>
                                        <p:tgtEl>
                                          <p:spTgt spid="43"/>
                                        </p:tgtEl>
                                      </p:cBhvr>
                                    </p:animEffect>
                                  </p:childTnLst>
                                </p:cTn>
                              </p:par>
                            </p:childTnLst>
                          </p:cTn>
                        </p:par>
                        <p:par>
                          <p:cTn id="91" fill="hold">
                            <p:stCondLst>
                              <p:cond delay="5850"/>
                            </p:stCondLst>
                            <p:childTnLst>
                              <p:par>
                                <p:cTn id="92" presetID="22" presetClass="entr" presetSubtype="1"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up)">
                                      <p:cBhvr>
                                        <p:cTn id="94" dur="500"/>
                                        <p:tgtEl>
                                          <p:spTgt spid="52"/>
                                        </p:tgtEl>
                                      </p:cBhvr>
                                    </p:animEffect>
                                  </p:childTnLst>
                                </p:cTn>
                              </p:par>
                            </p:childTnLst>
                          </p:cTn>
                        </p:par>
                        <p:par>
                          <p:cTn id="95" fill="hold">
                            <p:stCondLst>
                              <p:cond delay="6350"/>
                            </p:stCondLst>
                            <p:childTnLst>
                              <p:par>
                                <p:cTn id="96" presetID="10" presetClass="entr" presetSubtype="0"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down)">
                                      <p:cBhvr>
                                        <p:cTn id="101" dur="500"/>
                                        <p:tgtEl>
                                          <p:spTgt spid="58"/>
                                        </p:tgtEl>
                                      </p:cBhvr>
                                    </p:animEffect>
                                  </p:childTnLst>
                                </p:cTn>
                              </p:par>
                            </p:childTnLst>
                          </p:cTn>
                        </p:par>
                        <p:par>
                          <p:cTn id="102" fill="hold">
                            <p:stCondLst>
                              <p:cond delay="6850"/>
                            </p:stCondLst>
                            <p:childTnLst>
                              <p:par>
                                <p:cTn id="103" presetID="22" presetClass="entr" presetSubtype="4" fill="hold" nodeType="after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wipe(down)">
                                      <p:cBhvr>
                                        <p:cTn id="105" dur="500"/>
                                        <p:tgtEl>
                                          <p:spTgt spid="53"/>
                                        </p:tgtEl>
                                      </p:cBhvr>
                                    </p:animEffect>
                                  </p:childTnLst>
                                </p:cTn>
                              </p:par>
                            </p:childTnLst>
                          </p:cTn>
                        </p:par>
                        <p:par>
                          <p:cTn id="106" fill="hold">
                            <p:stCondLst>
                              <p:cond delay="7350"/>
                            </p:stCondLst>
                            <p:childTnLst>
                              <p:par>
                                <p:cTn id="107" presetID="10" presetClass="entr" presetSubtype="0"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500"/>
                                        <p:tgtEl>
                                          <p:spTgt spid="2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childTnLst>
                          </p:cTn>
                        </p:par>
                        <p:par>
                          <p:cTn id="113" fill="hold">
                            <p:stCondLst>
                              <p:cond delay="7850"/>
                            </p:stCondLst>
                            <p:childTnLst>
                              <p:par>
                                <p:cTn id="114" presetID="22" presetClass="entr" presetSubtype="4" fill="hold"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down)">
                                      <p:cBhvr>
                                        <p:cTn id="116" dur="500"/>
                                        <p:tgtEl>
                                          <p:spTgt spid="54"/>
                                        </p:tgtEl>
                                      </p:cBhvr>
                                    </p:animEffect>
                                  </p:childTnLst>
                                </p:cTn>
                              </p:par>
                            </p:childTnLst>
                          </p:cTn>
                        </p:par>
                        <p:par>
                          <p:cTn id="117" fill="hold">
                            <p:stCondLst>
                              <p:cond delay="8350"/>
                            </p:stCondLst>
                            <p:childTnLst>
                              <p:par>
                                <p:cTn id="118" presetID="10" presetClass="entr" presetSubtype="0"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500"/>
                                        <p:tgtEl>
                                          <p:spTgt spid="27"/>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500"/>
                                        <p:tgtEl>
                                          <p:spTgt spid="45"/>
                                        </p:tgtEl>
                                      </p:cBhvr>
                                    </p:animEffect>
                                  </p:childTnLst>
                                </p:cTn>
                              </p:par>
                            </p:childTnLst>
                          </p:cTn>
                        </p:par>
                        <p:par>
                          <p:cTn id="124" fill="hold">
                            <p:stCondLst>
                              <p:cond delay="8850"/>
                            </p:stCondLst>
                            <p:childTnLst>
                              <p:par>
                                <p:cTn id="125" presetID="22" presetClass="entr" presetSubtype="4"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wipe(down)">
                                      <p:cBhvr>
                                        <p:cTn id="127" dur="500"/>
                                        <p:tgtEl>
                                          <p:spTgt spid="55"/>
                                        </p:tgtEl>
                                      </p:cBhvr>
                                    </p:animEffect>
                                  </p:childTnLst>
                                </p:cTn>
                              </p:par>
                            </p:childTnLst>
                          </p:cTn>
                        </p:par>
                        <p:par>
                          <p:cTn id="128" fill="hold">
                            <p:stCondLst>
                              <p:cond delay="9350"/>
                            </p:stCondLst>
                            <p:childTnLst>
                              <p:par>
                                <p:cTn id="129" presetID="10" presetClass="entr" presetSubtype="0"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wipe(down)">
                                      <p:cBhvr>
                                        <p:cTn id="134" dur="500"/>
                                        <p:tgtEl>
                                          <p:spTgt spid="46"/>
                                        </p:tgtEl>
                                      </p:cBhvr>
                                    </p:animEffect>
                                  </p:childTnLst>
                                </p:cTn>
                              </p:par>
                            </p:childTnLst>
                          </p:cTn>
                        </p:par>
                        <p:par>
                          <p:cTn id="135" fill="hold">
                            <p:stCondLst>
                              <p:cond delay="9850"/>
                            </p:stCondLst>
                            <p:childTnLst>
                              <p:par>
                                <p:cTn id="136" presetID="22" presetClass="entr" presetSubtype="4" fill="hold"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wipe(down)">
                                      <p:cBhvr>
                                        <p:cTn id="138" dur="500"/>
                                        <p:tgtEl>
                                          <p:spTgt spid="56"/>
                                        </p:tgtEl>
                                      </p:cBhvr>
                                    </p:animEffect>
                                  </p:childTnLst>
                                </p:cTn>
                              </p:par>
                            </p:childTnLst>
                          </p:cTn>
                        </p:par>
                        <p:par>
                          <p:cTn id="139" fill="hold">
                            <p:stCondLst>
                              <p:cond delay="10350"/>
                            </p:stCondLst>
                            <p:childTnLst>
                              <p:par>
                                <p:cTn id="140" presetID="10" presetClass="entr" presetSubtype="0"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500"/>
                                        <p:tgtEl>
                                          <p:spTgt spid="2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47"/>
                                        </p:tgtEl>
                                        <p:attrNameLst>
                                          <p:attrName>style.visibility</p:attrName>
                                        </p:attrNameLst>
                                      </p:cBhvr>
                                      <p:to>
                                        <p:strVal val="visible"/>
                                      </p:to>
                                    </p:set>
                                    <p:animEffect transition="in" filter="wipe(down)">
                                      <p:cBhvr>
                                        <p:cTn id="145" dur="500"/>
                                        <p:tgtEl>
                                          <p:spTgt spid="47"/>
                                        </p:tgtEl>
                                      </p:cBhvr>
                                    </p:animEffect>
                                  </p:childTnLst>
                                </p:cTn>
                              </p:par>
                            </p:childTnLst>
                          </p:cTn>
                        </p:par>
                        <p:par>
                          <p:cTn id="146" fill="hold">
                            <p:stCondLst>
                              <p:cond delay="10850"/>
                            </p:stCondLst>
                            <p:childTnLst>
                              <p:par>
                                <p:cTn id="147" presetID="22" presetClass="entr" presetSubtype="4" fill="hold" nodeType="afterEffect">
                                  <p:stCondLst>
                                    <p:cond delay="0"/>
                                  </p:stCondLst>
                                  <p:childTnLst>
                                    <p:set>
                                      <p:cBhvr>
                                        <p:cTn id="148" dur="1" fill="hold">
                                          <p:stCondLst>
                                            <p:cond delay="0"/>
                                          </p:stCondLst>
                                        </p:cTn>
                                        <p:tgtEl>
                                          <p:spTgt spid="57"/>
                                        </p:tgtEl>
                                        <p:attrNameLst>
                                          <p:attrName>style.visibility</p:attrName>
                                        </p:attrNameLst>
                                      </p:cBhvr>
                                      <p:to>
                                        <p:strVal val="visible"/>
                                      </p:to>
                                    </p:set>
                                    <p:animEffect transition="in" filter="wipe(down)">
                                      <p:cBhvr>
                                        <p:cTn id="149" dur="500"/>
                                        <p:tgtEl>
                                          <p:spTgt spid="57"/>
                                        </p:tgtEl>
                                      </p:cBhvr>
                                    </p:animEffect>
                                  </p:childTnLst>
                                </p:cTn>
                              </p:par>
                            </p:childTnLst>
                          </p:cTn>
                        </p:par>
                        <p:par>
                          <p:cTn id="150" fill="hold">
                            <p:stCondLst>
                              <p:cond delay="11350"/>
                            </p:stCondLst>
                            <p:childTnLst>
                              <p:par>
                                <p:cTn id="151" presetID="10" presetClass="entr" presetSubtype="0" fill="hold" grpId="0" nodeType="afterEffect">
                                  <p:stCondLst>
                                    <p:cond delay="0"/>
                                  </p:stCondLst>
                                  <p:childTnLst>
                                    <p:set>
                                      <p:cBhvr>
                                        <p:cTn id="152" dur="1" fill="hold">
                                          <p:stCondLst>
                                            <p:cond delay="0"/>
                                          </p:stCondLst>
                                        </p:cTn>
                                        <p:tgtEl>
                                          <p:spTgt spid="30"/>
                                        </p:tgtEl>
                                        <p:attrNameLst>
                                          <p:attrName>style.visibility</p:attrName>
                                        </p:attrNameLst>
                                      </p:cBhvr>
                                      <p:to>
                                        <p:strVal val="visible"/>
                                      </p:to>
                                    </p:set>
                                    <p:animEffect transition="in" filter="fade">
                                      <p:cBhvr>
                                        <p:cTn id="153" dur="500"/>
                                        <p:tgtEl>
                                          <p:spTgt spid="30"/>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60"/>
                                        </p:tgtEl>
                                        <p:attrNameLst>
                                          <p:attrName>style.visibility</p:attrName>
                                        </p:attrNameLst>
                                      </p:cBhvr>
                                      <p:to>
                                        <p:strVal val="visible"/>
                                      </p:to>
                                    </p:set>
                                    <p:animEffect transition="in" filter="wipe(down)">
                                      <p:cBhvr>
                                        <p:cTn id="15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992"/>
            <a:ext cx="3720973" cy="68560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7"/>
            <a:endParaRPr lang="zh-CN" altLang="en-US" sz="2399">
              <a:solidFill>
                <a:prstClr val="white"/>
              </a:solidFill>
              <a:latin typeface="Calibri"/>
              <a:ea typeface="宋体" panose="02010600030101010101" pitchFamily="2" charset="-122"/>
            </a:endParaRPr>
          </a:p>
        </p:txBody>
      </p:sp>
      <p:sp>
        <p:nvSpPr>
          <p:cNvPr id="67" name="圆角矩形 66"/>
          <p:cNvSpPr/>
          <p:nvPr/>
        </p:nvSpPr>
        <p:spPr>
          <a:xfrm>
            <a:off x="5783366" y="1573898"/>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1</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6664422" y="1573897"/>
            <a:ext cx="3740032" cy="511238"/>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5783366" y="2409915"/>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2</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6640552" y="2409915"/>
            <a:ext cx="3740032" cy="511238"/>
            <a:chOff x="6315199" y="2410178"/>
            <a:chExt cx="3744416" cy="511504"/>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5783366" y="3295307"/>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3</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6664422" y="3295305"/>
            <a:ext cx="3740032" cy="511238"/>
            <a:chOff x="6339097" y="3296031"/>
            <a:chExt cx="3744416" cy="511504"/>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78" name="矩形 77"/>
            <p:cNvSpPr/>
            <p:nvPr/>
          </p:nvSpPr>
          <p:spPr>
            <a:xfrm>
              <a:off x="6723349" y="3336319"/>
              <a:ext cx="2736305"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5783366" y="4179718"/>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4</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6664422" y="4179715"/>
            <a:ext cx="3740032" cy="511237"/>
            <a:chOff x="6339097" y="4180903"/>
            <a:chExt cx="3744416" cy="511504"/>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82" name="矩形 81"/>
            <p:cNvSpPr/>
            <p:nvPr/>
          </p:nvSpPr>
          <p:spPr>
            <a:xfrm>
              <a:off x="6723349" y="4221882"/>
              <a:ext cx="2736305" cy="430929"/>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5783495" y="5055842"/>
            <a:ext cx="512660" cy="51123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9" tIns="60914" rIns="121829" bIns="60914" anchor="ctr"/>
          <a:lstStyle/>
          <a:p>
            <a:pPr algn="ctr" defTabSz="1219017">
              <a:defRPr/>
            </a:pPr>
            <a:r>
              <a:rPr lang="en-US" altLang="zh-CN" sz="3598" dirty="0">
                <a:solidFill>
                  <a:prstClr val="white"/>
                </a:solidFill>
                <a:latin typeface="Calibri"/>
                <a:ea typeface="Arial Unicode MS" panose="020B0604020202020204" pitchFamily="34" charset="-122"/>
                <a:cs typeface="Arial Unicode MS" panose="020B0604020202020204" pitchFamily="34" charset="-122"/>
              </a:rPr>
              <a:t>5</a:t>
            </a: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6664422" y="5055842"/>
            <a:ext cx="3740032" cy="511238"/>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defTabSz="1219017">
                <a:defRPr/>
              </a:pPr>
              <a:endParaRPr lang="zh-CN" altLang="en-US" sz="3598" dirty="0">
                <a:solidFill>
                  <a:prstClr val="white"/>
                </a:solidFill>
                <a:latin typeface="Calibri"/>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28"/>
            </a:xfrm>
            <a:prstGeom prst="rect">
              <a:avLst/>
            </a:prstGeom>
          </p:spPr>
          <p:txBody>
            <a:bodyPr wrap="square" lIns="121897" tIns="60948" rIns="121897" bIns="60948">
              <a:spAutoFit/>
            </a:bodyPr>
            <a:lstStyle/>
            <a:p>
              <a:pPr defTabSz="1219017">
                <a:defRPr/>
              </a:pPr>
              <a:r>
                <a:rPr lang="zh-CN" altLang="en-US"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999" b="1"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340185" y="2219405"/>
            <a:ext cx="2805024" cy="1353538"/>
          </a:xfrm>
          <a:prstGeom prst="rect">
            <a:avLst/>
          </a:prstGeom>
          <a:noFill/>
        </p:spPr>
        <p:txBody>
          <a:bodyPr wrap="square" lIns="121817" tIns="60906" rIns="121817" bIns="60906">
            <a:spAutoFit/>
          </a:bodyPr>
          <a:lstStyle/>
          <a:p>
            <a:pPr algn="r" defTabSz="1219017">
              <a:defRPr/>
            </a:pPr>
            <a:r>
              <a:rPr lang="zh-CN" altLang="en-US" sz="4798" b="1" spc="200" dirty="0">
                <a:solidFill>
                  <a:prstClr val="white"/>
                </a:solidFill>
                <a:latin typeface="微软雅黑" pitchFamily="34" charset="-122"/>
                <a:ea typeface="微软雅黑" pitchFamily="34" charset="-122"/>
              </a:rPr>
              <a:t>目录 </a:t>
            </a:r>
            <a:endParaRPr lang="en-US" altLang="zh-CN" sz="4798" b="1" spc="200" dirty="0">
              <a:solidFill>
                <a:prstClr val="white"/>
              </a:solidFill>
              <a:latin typeface="微软雅黑" pitchFamily="34" charset="-122"/>
              <a:ea typeface="微软雅黑" pitchFamily="34" charset="-122"/>
            </a:endParaRPr>
          </a:p>
          <a:p>
            <a:pPr algn="r" defTabSz="1219017">
              <a:defRPr/>
            </a:pPr>
            <a:r>
              <a:rPr lang="en-US" altLang="zh-CN" sz="3198" b="1" spc="200" dirty="0">
                <a:solidFill>
                  <a:prstClr val="white"/>
                </a:solidFill>
                <a:latin typeface="微软雅黑" pitchFamily="34" charset="-122"/>
                <a:ea typeface="微软雅黑" pitchFamily="34" charset="-122"/>
              </a:rPr>
              <a:t>CONTENTS</a:t>
            </a:r>
            <a:endParaRPr lang="zh-CN" altLang="en-US" sz="3198" b="1" spc="200" dirty="0">
              <a:solidFill>
                <a:prstClr val="white"/>
              </a:solidFill>
              <a:latin typeface="微软雅黑" pitchFamily="34" charset="-122"/>
              <a:ea typeface="微软雅黑" pitchFamily="34" charset="-122"/>
            </a:endParaRPr>
          </a:p>
        </p:txBody>
      </p:sp>
      <p:sp>
        <p:nvSpPr>
          <p:cNvPr id="88" name="下箭头 87"/>
          <p:cNvSpPr/>
          <p:nvPr/>
        </p:nvSpPr>
        <p:spPr>
          <a:xfrm rot="16200000">
            <a:off x="4606400" y="2369778"/>
            <a:ext cx="575764" cy="679032"/>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40" tIns="45671" rIns="91340" bIns="45671" rtlCol="0" anchor="ctr"/>
          <a:lstStyle/>
          <a:p>
            <a:pPr algn="ctr" defTabSz="1219017"/>
            <a:endParaRPr lang="zh-CN" altLang="en-US" sz="2399">
              <a:solidFill>
                <a:prstClr val="white"/>
              </a:solidFill>
              <a:latin typeface="Calibri"/>
              <a:ea typeface="宋体" panose="02010600030101010101" pitchFamily="2" charset="-122"/>
            </a:endParaRPr>
          </a:p>
        </p:txBody>
      </p:sp>
    </p:spTree>
    <p:extLst>
      <p:ext uri="{BB962C8B-B14F-4D97-AF65-F5344CB8AC3E}">
        <p14:creationId xmlns:p14="http://schemas.microsoft.com/office/powerpoint/2010/main" val="219827529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0-#ppt_w/2"/>
                                          </p:val>
                                        </p:tav>
                                        <p:tav tm="100000">
                                          <p:val>
                                            <p:strVal val="#ppt_x"/>
                                          </p:val>
                                        </p:tav>
                                      </p:tavLst>
                                    </p:anim>
                                    <p:anim calcmode="lin" valueType="num">
                                      <p:cBhvr additive="base">
                                        <p:cTn id="13" dur="5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71"/>
                                        </p:tgtEl>
                                      </p:cBhvr>
                                    </p:animEffect>
                                    <p:animScale>
                                      <p:cBhvr>
                                        <p:cTn id="17" dur="250" autoRev="1" fill="hold"/>
                                        <p:tgtEl>
                                          <p:spTgt spid="71"/>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72"/>
                                        </p:tgtEl>
                                      </p:cBhvr>
                                    </p:animEffect>
                                    <p:animScale>
                                      <p:cBhvr>
                                        <p:cTn id="20" dur="250" autoRev="1" fill="hold"/>
                                        <p:tgtEl>
                                          <p:spTgt spid="7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71" grpId="0" animBg="1"/>
      <p:bldP spid="88"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3255</Words>
  <Application>Microsoft Office PowerPoint</Application>
  <PresentationFormat>宽屏</PresentationFormat>
  <Paragraphs>467</Paragraphs>
  <Slides>36</Slides>
  <Notes>36</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36</vt:i4>
      </vt:variant>
    </vt:vector>
  </HeadingPairs>
  <TitlesOfParts>
    <vt:vector size="55" baseType="lpstr">
      <vt:lpstr>Arial Unicode MS</vt:lpstr>
      <vt:lpstr>굴림</vt:lpstr>
      <vt:lpstr>굴림</vt:lpstr>
      <vt:lpstr>맑은 고딕</vt:lpstr>
      <vt:lpstr>Roboto condensed</vt:lpstr>
      <vt:lpstr>等线</vt:lpstr>
      <vt:lpstr>等线 Light</vt:lpstr>
      <vt:lpstr>华文黑体</vt:lpstr>
      <vt:lpstr>宋体</vt:lpstr>
      <vt:lpstr>微软雅黑</vt:lpstr>
      <vt:lpstr>造字工房悦黑体验版常规体</vt:lpstr>
      <vt:lpstr>Arial</vt:lpstr>
      <vt:lpstr>Arial Black</vt:lpstr>
      <vt:lpstr>Calibri</vt:lpstr>
      <vt:lpstr>Eras Bold ITC</vt:lpstr>
      <vt:lpstr>Impact</vt:lpstr>
      <vt:lpstr>Times New Roman</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锐旗设计；https://9ppt.taobao.com</dc:title>
  <dc:creator>锐旗设计;https://9ppt.taobao.com</dc:creator>
  <cp:keywords>锐旗设计; https:/9ppt.taobao.com</cp:keywords>
  <cp:lastModifiedBy>Administrator</cp:lastModifiedBy>
  <cp:revision>4</cp:revision>
  <dcterms:created xsi:type="dcterms:W3CDTF">2017-02-15T16:34:00Z</dcterms:created>
  <dcterms:modified xsi:type="dcterms:W3CDTF">2021-01-26T04:00:40Z</dcterms:modified>
  <cp:category>锐旗设计;https://9ppt.taobao.com</cp:category>
</cp:coreProperties>
</file>