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removePersonalInfoOnSave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09" r:id="rId4"/>
    <p:sldId id="311" r:id="rId5"/>
    <p:sldId id="264" r:id="rId6"/>
    <p:sldId id="312" r:id="rId7"/>
    <p:sldId id="313" r:id="rId8"/>
    <p:sldId id="327" r:id="rId9"/>
    <p:sldId id="315" r:id="rId10"/>
    <p:sldId id="314" r:id="rId11"/>
    <p:sldId id="316" r:id="rId12"/>
    <p:sldId id="317" r:id="rId13"/>
    <p:sldId id="322" r:id="rId14"/>
    <p:sldId id="318" r:id="rId15"/>
    <p:sldId id="319" r:id="rId16"/>
    <p:sldId id="320" r:id="rId17"/>
    <p:sldId id="321" r:id="rId18"/>
    <p:sldId id="325" r:id="rId19"/>
    <p:sldId id="324" r:id="rId20"/>
    <p:sldId id="323" r:id="rId21"/>
    <p:sldId id="326" r:id="rId22"/>
    <p:sldId id="308" r:id="rId23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9">
          <p15:clr>
            <a:srgbClr val="A4A3A4"/>
          </p15:clr>
        </p15:guide>
        <p15:guide id="2" pos="285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66" y="492"/>
      </p:cViewPr>
      <p:guideLst>
        <p:guide orient="horz" pos="1399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30D7A-01E7-4A5B-932D-FCC07955F678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6FB679-04D9-423B-8C95-EF35ED6E9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990170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2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409575" y="754063"/>
            <a:ext cx="58547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noProof="0" smtClean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8EE514-C8FF-4BA9-A475-DE8B4343A31B}" type="datetimeFigureOut">
              <a:rPr lang="zh-CN" altLang="en-US"/>
              <a:pPr>
                <a:defRPr/>
              </a:pPr>
              <a:t>2017/12/6</a:t>
            </a:fld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BD7CAEF-EF3E-4B95-B2E8-E53E74047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val="2387269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557213" indent="-21431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857250" indent="-1714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200150" indent="-1714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543050" indent="-1714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594015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2603200449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内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그림 3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910" y="0"/>
            <a:ext cx="918091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 userDrawn="1"/>
        </p:nvSpPr>
        <p:spPr>
          <a:xfrm>
            <a:off x="305983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2351447475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그림 1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25"/>
            <a:ext cx="2252663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>
            <a:off x="305983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226553597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그림 1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6569" y="-9525"/>
            <a:ext cx="2345531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 userDrawn="1"/>
        </p:nvCxnSpPr>
        <p:spPr bwMode="auto">
          <a:xfrm flipH="1">
            <a:off x="980517" y="0"/>
            <a:ext cx="0" cy="514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4"/>
          <p:cNvCxnSpPr/>
          <p:nvPr userDrawn="1"/>
        </p:nvCxnSpPr>
        <p:spPr bwMode="auto">
          <a:xfrm flipH="1">
            <a:off x="900051" y="0"/>
            <a:ext cx="0" cy="514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/>
          <p:cNvCxnSpPr/>
          <p:nvPr userDrawn="1"/>
        </p:nvCxnSpPr>
        <p:spPr bwMode="auto">
          <a:xfrm flipH="1">
            <a:off x="828052" y="0"/>
            <a:ext cx="0" cy="5143500"/>
          </a:xfrm>
          <a:prstGeom prst="line">
            <a:avLst/>
          </a:prstGeom>
          <a:solidFill>
            <a:schemeClr val="accent1"/>
          </a:solidFill>
          <a:ln w="76200" cap="flat" cmpd="thinThick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 userDrawn="1"/>
        </p:nvCxnSpPr>
        <p:spPr bwMode="auto">
          <a:xfrm flipH="1">
            <a:off x="942386" y="0"/>
            <a:ext cx="0" cy="51435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7"/>
          <p:cNvSpPr txBox="1"/>
          <p:nvPr userDrawn="1"/>
        </p:nvSpPr>
        <p:spPr>
          <a:xfrm>
            <a:off x="3059832" y="4616689"/>
            <a:ext cx="42119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绿优格设计</a:t>
            </a:r>
            <a:endParaRPr lang="en-US" altLang="zh-CN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https://shop141532860.taobao.com/</a:t>
            </a:r>
            <a:endParaRPr lang="zh-CN" altLang="en-US" sz="10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398827629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备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그림 1"/>
          <p:cNvPicPr>
            <a:picLocks noChangeAspect="1" noChangeArrowheads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25"/>
            <a:ext cx="2252663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그림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6569" y="-9525"/>
            <a:ext cx="2345531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val="353707227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직사각형 2"/>
          <p:cNvSpPr>
            <a:spLocks noChangeArrowheads="1"/>
          </p:cNvSpPr>
          <p:nvPr userDrawn="1"/>
        </p:nvSpPr>
        <p:spPr bwMode="auto">
          <a:xfrm>
            <a:off x="0" y="0"/>
            <a:ext cx="9182100" cy="5143500"/>
          </a:xfrm>
          <a:prstGeom prst="rect">
            <a:avLst/>
          </a:prstGeom>
          <a:solidFill>
            <a:srgbClr val="E9E8E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latinLnBrk="1" hangingPunct="1"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6" r:id="rId3"/>
    <p:sldLayoutId id="2147483658" r:id="rId4"/>
    <p:sldLayoutId id="2147483659" r:id="rId5"/>
  </p:sldLayoutIdLst>
  <p:transition/>
  <p:timing/>
  <p:txStyles>
    <p:titleStyle>
      <a:lvl1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나눔고딕" charset="-127"/>
        </a:defRPr>
      </a:lvl1pPr>
      <a:lvl2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2pPr>
      <a:lvl3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3pPr>
      <a:lvl4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4pPr>
      <a:lvl5pPr marL="6858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5pPr>
      <a:lvl6pPr marL="10287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6pPr>
      <a:lvl7pPr marL="13716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7pPr>
      <a:lvl8pPr marL="17145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8pPr>
      <a:lvl9pPr marL="2057400" indent="-685800"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나눔고딕" charset="-127"/>
          <a:ea typeface="나눔고딕" charset="-127"/>
          <a:sym typeface="나눔고딕" charset="-127"/>
        </a:defRPr>
      </a:lvl9pPr>
    </p:titleStyle>
    <p:bodyStyle>
      <a:lvl1pPr marL="171450" indent="-171450" algn="l" rtl="0" eaLnBrk="0" fontAlgn="base" latinLnBrk="1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나눔고딕" charset="-127"/>
        </a:defRPr>
      </a:lvl1pPr>
      <a:lvl2pPr marL="5143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나눔고딕" charset="-127"/>
        </a:defRPr>
      </a:lvl2pPr>
      <a:lvl3pPr marL="8572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나눔고딕" charset="-127"/>
        </a:defRPr>
      </a:lvl3pPr>
      <a:lvl4pPr marL="12001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4pPr>
      <a:lvl5pPr marL="15430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5pPr>
      <a:lvl6pPr marL="18859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6pPr>
      <a:lvl7pPr marL="22288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7pPr>
      <a:lvl8pPr marL="25717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8pPr>
      <a:lvl9pPr marL="2914650" indent="-171450" algn="l" rtl="0" eaLnBrk="0" fontAlgn="base" latinLnBrk="1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나눔고딕" charset="-127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4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5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slide" Target="slide13.xml" TargetMode="Internal" /><Relationship Id="rId11" Type="http://schemas.openxmlformats.org/officeDocument/2006/relationships/slide" Target="slide3.xml" TargetMode="Internal" /><Relationship Id="rId12" Type="http://schemas.openxmlformats.org/officeDocument/2006/relationships/slide" Target="slide15.xml" TargetMode="Internal" /><Relationship Id="rId13" Type="http://schemas.openxmlformats.org/officeDocument/2006/relationships/slide" Target="slide16.xml" TargetMode="Internal" /><Relationship Id="rId2" Type="http://schemas.openxmlformats.org/officeDocument/2006/relationships/slide" Target="slide4.xml" TargetMode="Internal" /><Relationship Id="rId3" Type="http://schemas.openxmlformats.org/officeDocument/2006/relationships/slide" Target="slide5.xml" TargetMode="Internal" /><Relationship Id="rId4" Type="http://schemas.openxmlformats.org/officeDocument/2006/relationships/slide" Target="slide7.xml" TargetMode="Internal" /><Relationship Id="rId5" Type="http://schemas.openxmlformats.org/officeDocument/2006/relationships/slide" Target="slide8.xml" TargetMode="Internal" /><Relationship Id="rId6" Type="http://schemas.openxmlformats.org/officeDocument/2006/relationships/slide" Target="slide9.xml" TargetMode="Internal" /><Relationship Id="rId7" Type="http://schemas.openxmlformats.org/officeDocument/2006/relationships/slide" Target="slide10.xml" TargetMode="Internal" /><Relationship Id="rId8" Type="http://schemas.openxmlformats.org/officeDocument/2006/relationships/slide" Target="slide11.xml" TargetMode="Internal" /><Relationship Id="rId9" Type="http://schemas.openxmlformats.org/officeDocument/2006/relationships/slide" Target="slide12.xml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5.jpe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3"/>
          <p:cNvGrpSpPr/>
          <p:nvPr/>
        </p:nvGrpSpPr>
        <p:grpSpPr>
          <a:xfrm>
            <a:off x="2533957" y="299967"/>
            <a:ext cx="3533775" cy="3533775"/>
            <a:chExt cx="3096472" cy="3096470"/>
          </a:xfrm>
        </p:grpSpPr>
        <p:sp>
          <p:nvSpPr>
            <p:cNvPr id="9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57150">
              <a:solidFill>
                <a:schemeClr val="accent1"/>
              </a:solidFill>
              <a:round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1400" kern="0">
                <a:solidFill>
                  <a:srgbClr val="FDFBE9"/>
                </a:solidFill>
              </a:endParaRPr>
            </a:p>
          </p:txBody>
        </p:sp>
        <p:sp>
          <p:nvSpPr>
            <p:cNvPr id="10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rgbClr val="FDFBE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685800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zh-CN" altLang="en-US" sz="1400" kern="0">
                <a:solidFill>
                  <a:srgbClr val="FDFBE9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088034" y="4361983"/>
            <a:ext cx="4642151" cy="4859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使        用        手        册</a:t>
            </a:r>
          </a:p>
        </p:txBody>
      </p:sp>
      <p:sp>
        <p:nvSpPr>
          <p:cNvPr id="34" name="矩形 33"/>
          <p:cNvSpPr/>
          <p:nvPr/>
        </p:nvSpPr>
        <p:spPr>
          <a:xfrm>
            <a:off x="2899327" y="3628412"/>
            <a:ext cx="2867612" cy="9002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5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val="4108961677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取消自动播放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0045" y="751237"/>
            <a:ext cx="6119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通常，幻灯片与幻灯片之间需要单击鼠标进行换片，但有些</a:t>
            </a: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模板为了整体效果的实现，是从头到尾自动播放的。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0045" y="1851760"/>
            <a:ext cx="61199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一般来讲，自动播放的幻灯片使用了自动计时，取消的方法具体可以这样做：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单击“视图”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 单击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“幻灯片浏览”进入浏览视图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→按快捷键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CTRL+A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全选所有幻灯片 → 单击“切换” 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→换片方式中只选择单击。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3073" name="Picture 1" descr="C:\Users\Administrator\AppData\Roaming\Tencent\Users\670025311\QQ\WinTemp\RichOle\@XNYDU%ZB5[BWN4N]FXXME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4039" y="3507737"/>
            <a:ext cx="1952625" cy="90487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val="371656487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修改幻灯片的切换效果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0045" y="1068386"/>
            <a:ext cx="611991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选中要修改的某张幻灯片 → 单击“切换”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→ 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在列表框中选择您需要的切换方式即可。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0045" y="2168909"/>
            <a:ext cx="611991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提示：可一张张改变幻灯片切换效果，也可以一次改变多张切换效果，建议在幻灯片浏览视图下进行操作，选择幻灯片的方式，与选择文件的方式类似。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86866556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对象动画效果基础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1498" y="51785"/>
            <a:ext cx="61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smtClean="0">
                <a:solidFill>
                  <a:schemeClr val="accent1"/>
                </a:solidFill>
                <a:latin typeface="+mn-ea"/>
                <a:ea typeface="+mn-ea"/>
              </a:rPr>
              <a:t>查看对象的动画效果</a:t>
            </a:r>
            <a:endParaRPr lang="en-US" altLang="zh-CN" sz="1600" b="1" smtClean="0">
              <a:solidFill>
                <a:schemeClr val="accent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单击窗口上方选项卡</a:t>
            </a:r>
            <a:r>
              <a:rPr lang="zh-CN" altLang="en-US" sz="1600" smtClean="0">
                <a:solidFill>
                  <a:schemeClr val="accent1"/>
                </a:solidFill>
                <a:latin typeface="+mn-ea"/>
                <a:ea typeface="+mn-ea"/>
              </a:rPr>
              <a:t>“动画”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→ 单击</a:t>
            </a:r>
            <a:r>
              <a:rPr lang="zh-CN" altLang="en-US" sz="1600" smtClean="0">
                <a:solidFill>
                  <a:schemeClr val="accent1"/>
                </a:solidFill>
                <a:latin typeface="+mn-ea"/>
                <a:ea typeface="+mn-ea"/>
              </a:rPr>
              <a:t>“动画窗格”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→可在其中查看到本页幻灯片的所有动画效果。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1499" y="1203769"/>
            <a:ext cx="61199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、动画类型（</a:t>
            </a:r>
            <a:r>
              <a:rPr lang="zh-CN" altLang="en-US" sz="1600" smtClean="0">
                <a:solidFill>
                  <a:schemeClr val="accent1"/>
                </a:solidFill>
                <a:latin typeface="+mn-ea"/>
                <a:ea typeface="+mn-ea"/>
              </a:rPr>
              <a:t>不同动画类型有不同的标志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）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zh-CN" altLang="zh-CN" sz="1600" smtClean="0"/>
              <a:t>进入</a:t>
            </a:r>
            <a:r>
              <a:rPr lang="zh-CN" altLang="zh-CN" sz="1600"/>
              <a:t>动画：对象从无到有的出现动画。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zh-CN" sz="1600" smtClean="0"/>
              <a:t>强调</a:t>
            </a:r>
            <a:r>
              <a:rPr lang="zh-CN" altLang="zh-CN" sz="1600"/>
              <a:t>动画：已出现对象的强调效果动画。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zh-CN" sz="1600" smtClean="0"/>
              <a:t>退出</a:t>
            </a:r>
            <a:r>
              <a:rPr lang="zh-CN" altLang="zh-CN" sz="1600"/>
              <a:t>动画：对象从有到无得退出动画。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zh-CN" sz="1600" smtClean="0"/>
              <a:t>路径</a:t>
            </a:r>
            <a:r>
              <a:rPr lang="zh-CN" altLang="zh-CN" sz="1600"/>
              <a:t>动画：已出现对象的按照某一特定路径运动的动画。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3324" y="2674715"/>
            <a:ext cx="7054804" cy="2417000"/>
          </a:xfrm>
          <a:prstGeom prst="rect">
            <a:avLst/>
          </a:prstGeom>
          <a:ln w="9525">
            <a:solidFill>
              <a:schemeClr val="tx1"/>
            </a:solidFill>
            <a:miter lim="800000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5606413" y="2919514"/>
            <a:ext cx="2284190" cy="813534"/>
            <a:chOff x="4967020" y="3146278"/>
            <a:chExt cx="2284190" cy="813534"/>
          </a:xfrm>
        </p:grpSpPr>
        <p:sp>
          <p:nvSpPr>
            <p:cNvPr id="13" name="椭圆 12"/>
            <p:cNvSpPr/>
            <p:nvPr/>
          </p:nvSpPr>
          <p:spPr bwMode="auto">
            <a:xfrm>
              <a:off x="4967020" y="359981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 bwMode="auto">
            <a:xfrm flipV="1">
              <a:off x="5220907" y="3414062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5" name="TextBox 14"/>
            <p:cNvSpPr txBox="1"/>
            <p:nvPr/>
          </p:nvSpPr>
          <p:spPr>
            <a:xfrm>
              <a:off x="6245807" y="3146278"/>
              <a:ext cx="1005403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chemeClr val="accent1"/>
                  </a:solidFill>
                  <a:latin typeface="+mn-ea"/>
                  <a:ea typeface="+mn-ea"/>
                </a:rPr>
                <a:t>进入动画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601679" y="3476448"/>
            <a:ext cx="2284190" cy="813534"/>
            <a:chOff x="4967020" y="3146278"/>
            <a:chExt cx="2284190" cy="813534"/>
          </a:xfrm>
        </p:grpSpPr>
        <p:sp>
          <p:nvSpPr>
            <p:cNvPr id="17" name="椭圆 16"/>
            <p:cNvSpPr/>
            <p:nvPr/>
          </p:nvSpPr>
          <p:spPr bwMode="auto">
            <a:xfrm>
              <a:off x="4967020" y="359981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 bwMode="auto">
            <a:xfrm flipV="1">
              <a:off x="5220907" y="3414062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" name="TextBox 18"/>
            <p:cNvSpPr txBox="1"/>
            <p:nvPr/>
          </p:nvSpPr>
          <p:spPr>
            <a:xfrm>
              <a:off x="6245807" y="3146278"/>
              <a:ext cx="1005403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chemeClr val="accent1"/>
                  </a:solidFill>
                  <a:latin typeface="+mn-ea"/>
                  <a:ea typeface="+mn-ea"/>
                </a:rPr>
                <a:t>强调动画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42814" y="4241530"/>
            <a:ext cx="2296493" cy="397801"/>
            <a:chOff x="5542814" y="4241530"/>
            <a:chExt cx="2296493" cy="397801"/>
          </a:xfrm>
        </p:grpSpPr>
        <p:sp>
          <p:nvSpPr>
            <p:cNvPr id="3" name="椭圆 2"/>
            <p:cNvSpPr/>
            <p:nvPr/>
          </p:nvSpPr>
          <p:spPr bwMode="auto">
            <a:xfrm>
              <a:off x="5542814" y="4389617"/>
              <a:ext cx="417687" cy="215997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 bwMode="auto">
            <a:xfrm>
              <a:off x="5966408" y="4511365"/>
              <a:ext cx="935987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4" name="TextBox 23"/>
            <p:cNvSpPr txBox="1"/>
            <p:nvPr/>
          </p:nvSpPr>
          <p:spPr>
            <a:xfrm>
              <a:off x="6885200" y="4241530"/>
              <a:ext cx="954107" cy="397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b="1" smtClean="0">
                  <a:solidFill>
                    <a:schemeClr val="accent1"/>
                  </a:solidFill>
                  <a:latin typeface="+mn-ea"/>
                  <a:ea typeface="+mn-ea"/>
                </a:rPr>
                <a:t>退出动画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42814" y="4440430"/>
            <a:ext cx="2296493" cy="397801"/>
            <a:chOff x="5542814" y="4241530"/>
            <a:chExt cx="2296493" cy="397801"/>
          </a:xfrm>
        </p:grpSpPr>
        <p:sp>
          <p:nvSpPr>
            <p:cNvPr id="27" name="椭圆 26"/>
            <p:cNvSpPr/>
            <p:nvPr/>
          </p:nvSpPr>
          <p:spPr bwMode="auto">
            <a:xfrm>
              <a:off x="5542814" y="4389617"/>
              <a:ext cx="417687" cy="215997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28" name="直接箭头连接符 27"/>
            <p:cNvCxnSpPr/>
            <p:nvPr/>
          </p:nvCxnSpPr>
          <p:spPr bwMode="auto">
            <a:xfrm>
              <a:off x="5966408" y="4511365"/>
              <a:ext cx="935987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TextBox 28"/>
            <p:cNvSpPr txBox="1"/>
            <p:nvPr/>
          </p:nvSpPr>
          <p:spPr>
            <a:xfrm>
              <a:off x="6885200" y="4241530"/>
              <a:ext cx="954107" cy="397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500" b="1" smtClean="0">
                  <a:solidFill>
                    <a:schemeClr val="accent5">
                      <a:lumMod val="25000"/>
                    </a:schemeClr>
                  </a:solidFill>
                  <a:latin typeface="+mn-ea"/>
                  <a:ea typeface="+mn-ea"/>
                </a:rPr>
                <a:t>路径动画</a:t>
              </a:r>
            </a:p>
          </p:txBody>
        </p:sp>
      </p:grpSp>
    </p:spTree>
    <p:extLst>
      <p:ext uri="{BB962C8B-B14F-4D97-AF65-F5344CB8AC3E}">
        <p14:creationId val="89675748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078" y="1707761"/>
            <a:ext cx="6838872" cy="3239956"/>
          </a:xfrm>
          <a:prstGeom prst="rect">
            <a:avLst/>
          </a:prstGeom>
          <a:ln w="9525">
            <a:solidFill>
              <a:schemeClr val="tx1"/>
            </a:solidFill>
            <a:miter lim="800000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对象动画效果基础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0046" y="84223"/>
            <a:ext cx="611991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、动画开始（在动画窗格中有不同的显示）</a:t>
            </a:r>
            <a:endParaRPr lang="en-US" altLang="zh-CN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zh-CN" altLang="zh-CN"/>
              <a:t>单击：通过鼠标单击激活动画效果。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zh-CN" altLang="zh-CN"/>
              <a:t>与上一动画同时：和上一动画同时激活。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zh-CN" altLang="zh-CN"/>
              <a:t>上一动画之后：在上一动画完成之后激活动画。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908210" y="1754616"/>
            <a:ext cx="1967758" cy="849156"/>
            <a:chOff x="4908210" y="1754616"/>
            <a:chExt cx="1967758" cy="849156"/>
          </a:xfrm>
        </p:grpSpPr>
        <p:sp>
          <p:nvSpPr>
            <p:cNvPr id="3" name="椭圆 2"/>
            <p:cNvSpPr/>
            <p:nvPr/>
          </p:nvSpPr>
          <p:spPr bwMode="auto">
            <a:xfrm>
              <a:off x="4908210" y="224377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0" name="直接箭头连接符 9"/>
            <p:cNvCxnSpPr/>
            <p:nvPr/>
          </p:nvCxnSpPr>
          <p:spPr bwMode="auto">
            <a:xfrm flipV="1">
              <a:off x="5275992" y="2052264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" name="TextBox 11"/>
            <p:cNvSpPr txBox="1"/>
            <p:nvPr/>
          </p:nvSpPr>
          <p:spPr>
            <a:xfrm>
              <a:off x="6280933" y="1754616"/>
              <a:ext cx="59503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chemeClr val="accent1"/>
                  </a:solidFill>
                  <a:latin typeface="+mn-ea"/>
                  <a:ea typeface="+mn-ea"/>
                </a:rPr>
                <a:t>之后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15997" y="2148453"/>
            <a:ext cx="1979930" cy="769109"/>
            <a:chOff x="4915997" y="2148453"/>
            <a:chExt cx="1979930" cy="769109"/>
          </a:xfrm>
        </p:grpSpPr>
        <p:sp>
          <p:nvSpPr>
            <p:cNvPr id="14" name="椭圆 13"/>
            <p:cNvSpPr/>
            <p:nvPr/>
          </p:nvSpPr>
          <p:spPr bwMode="auto">
            <a:xfrm>
              <a:off x="4915997" y="255756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 flipV="1">
              <a:off x="5275992" y="2416237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TextBox 15"/>
            <p:cNvSpPr txBox="1"/>
            <p:nvPr/>
          </p:nvSpPr>
          <p:spPr>
            <a:xfrm>
              <a:off x="6300892" y="2148453"/>
              <a:ext cx="59503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chemeClr val="accent1"/>
                  </a:solidFill>
                  <a:latin typeface="+mn-ea"/>
                  <a:ea typeface="+mn-ea"/>
                </a:rPr>
                <a:t>单击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67020" y="3146278"/>
            <a:ext cx="1873822" cy="813534"/>
            <a:chOff x="4967020" y="3146278"/>
            <a:chExt cx="1873822" cy="813534"/>
          </a:xfrm>
        </p:grpSpPr>
        <p:sp>
          <p:nvSpPr>
            <p:cNvPr id="17" name="椭圆 16"/>
            <p:cNvSpPr/>
            <p:nvPr/>
          </p:nvSpPr>
          <p:spPr bwMode="auto">
            <a:xfrm>
              <a:off x="4967020" y="3599817"/>
              <a:ext cx="359995" cy="359995"/>
            </a:xfrm>
            <a:prstGeom prst="ellips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 bwMode="auto">
            <a:xfrm flipV="1">
              <a:off x="5220907" y="3414062"/>
              <a:ext cx="1079985" cy="37151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9" name="TextBox 18"/>
            <p:cNvSpPr txBox="1"/>
            <p:nvPr/>
          </p:nvSpPr>
          <p:spPr>
            <a:xfrm>
              <a:off x="6245807" y="3146278"/>
              <a:ext cx="595035" cy="4181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smtClean="0">
                  <a:solidFill>
                    <a:schemeClr val="accent1"/>
                  </a:solidFill>
                  <a:latin typeface="+mn-ea"/>
                  <a:ea typeface="+mn-ea"/>
                </a:rPr>
                <a:t>同时</a:t>
              </a:r>
            </a:p>
          </p:txBody>
        </p:sp>
      </p:grpSp>
    </p:spTree>
    <p:extLst>
      <p:ext uri="{BB962C8B-B14F-4D97-AF65-F5344CB8AC3E}">
        <p14:creationId val="2220103294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对象动画效果基础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8047" y="222722"/>
            <a:ext cx="62624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、持续与延迟时间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zh-CN" altLang="zh-CN" sz="1600"/>
              <a:t>持续时间：动画完成的时间。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zh-CN" altLang="zh-CN" sz="1600"/>
              <a:t>延迟</a:t>
            </a:r>
            <a:r>
              <a:rPr lang="zh-CN" altLang="zh-CN" sz="1600" smtClean="0"/>
              <a:t>：</a:t>
            </a:r>
            <a:r>
              <a:rPr lang="zh-CN" altLang="en-US" sz="1600"/>
              <a:t>相对</a:t>
            </a:r>
            <a:r>
              <a:rPr lang="zh-CN" altLang="en-US" sz="1600" smtClean="0"/>
              <a:t>于动画开始时间前的</a:t>
            </a:r>
            <a:r>
              <a:rPr lang="zh-CN" altLang="zh-CN" sz="1600" smtClean="0"/>
              <a:t>停顿时间。</a:t>
            </a:r>
            <a:endParaRPr lang="zh-CN" altLang="zh-CN" sz="160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014" y="1168798"/>
            <a:ext cx="5298136" cy="3763442"/>
          </a:xfrm>
          <a:prstGeom prst="rect">
            <a:avLst/>
          </a:prstGeom>
          <a:ln w="9525">
            <a:noFill/>
            <a:miter lim="800000"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 bwMode="auto">
          <a:xfrm>
            <a:off x="5795983" y="3103674"/>
            <a:ext cx="1727976" cy="874401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 bwMode="auto">
          <a:xfrm flipH="1">
            <a:off x="5003994" y="3746764"/>
            <a:ext cx="899989" cy="23131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Box 6"/>
          <p:cNvSpPr txBox="1"/>
          <p:nvPr/>
        </p:nvSpPr>
        <p:spPr>
          <a:xfrm>
            <a:off x="1548042" y="3193245"/>
            <a:ext cx="34362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accent1"/>
                </a:solidFill>
                <a:latin typeface="+mn-ea"/>
                <a:ea typeface="+mn-ea"/>
              </a:rPr>
              <a:t>这几个动画在时间开始上属于同一个动画之后，理论上是同时进行的，但在此基础上设置有不同的时间延迟，因此有先后顺序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7270511" y="1491765"/>
            <a:ext cx="359995" cy="359995"/>
          </a:xfrm>
          <a:prstGeom prst="ellips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val="1623396003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清除所有动画效果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0045" y="843774"/>
            <a:ext cx="64079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 smtClean="0">
                <a:solidFill>
                  <a:srgbClr val="FF7A66"/>
                </a:solidFill>
                <a:latin typeface="Arial"/>
                <a:ea typeface="微软雅黑"/>
              </a:rPr>
              <a:t>1</a:t>
            </a:r>
            <a:r>
              <a:rPr lang="zh-CN" altLang="en-US" b="1" smtClean="0">
                <a:solidFill>
                  <a:srgbClr val="FF7A66"/>
                </a:solidFill>
                <a:latin typeface="Arial"/>
                <a:ea typeface="微软雅黑"/>
              </a:rPr>
              <a:t>、取消</a:t>
            </a:r>
            <a:r>
              <a:rPr lang="zh-CN" altLang="en-US" b="1">
                <a:solidFill>
                  <a:srgbClr val="FF7A66"/>
                </a:solidFill>
                <a:latin typeface="Arial"/>
                <a:ea typeface="微软雅黑"/>
              </a:rPr>
              <a:t>一张幻灯片的动画效果：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单击选中当前幻灯片 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 </a:t>
            </a:r>
            <a:r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打开“动画窗格”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→ 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Ctrl+A</a:t>
            </a:r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全</a:t>
            </a:r>
            <a:r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选对象后，动画窗格中的动画效果也全部被选中，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→  在选中的动画效果上右击 → 选择“</a:t>
            </a:r>
            <a:r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ea typeface="+mn-ea"/>
              </a:rPr>
              <a:t>删除”。</a:t>
            </a:r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0044" y="2745705"/>
            <a:ext cx="619191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 smtClean="0">
                <a:solidFill>
                  <a:srgbClr val="FF7A66"/>
                </a:solidFill>
                <a:latin typeface="Arial"/>
                <a:ea typeface="微软雅黑"/>
              </a:rPr>
              <a:t>2</a:t>
            </a:r>
            <a:r>
              <a:rPr lang="zh-CN" altLang="en-US" b="1" smtClean="0">
                <a:solidFill>
                  <a:srgbClr val="FF7A66"/>
                </a:solidFill>
                <a:latin typeface="Arial"/>
                <a:ea typeface="微软雅黑"/>
              </a:rPr>
              <a:t>、取消</a:t>
            </a:r>
            <a:r>
              <a:rPr lang="zh-CN" altLang="en-US" b="1">
                <a:solidFill>
                  <a:srgbClr val="FF7A66"/>
                </a:solidFill>
                <a:latin typeface="Arial"/>
                <a:ea typeface="微软雅黑"/>
              </a:rPr>
              <a:t>整个幻灯片的动画效果：</a:t>
            </a: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rPr>
              <a:t>  选择“幻灯片放映”菜单， </a:t>
            </a:r>
            <a:r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rPr>
              <a:t>单击</a:t>
            </a:r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rPr>
              <a:t>“设置幻灯片放映”，在对话菜单中选择“放映时不加动画”。</a:t>
            </a:r>
          </a:p>
        </p:txBody>
      </p:sp>
    </p:spTree>
    <p:extLst>
      <p:ext uri="{BB962C8B-B14F-4D97-AF65-F5344CB8AC3E}">
        <p14:creationId val="3837270046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删除音乐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967" y="339502"/>
            <a:ext cx="59763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直接删除喇叭图标即可</a:t>
            </a: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150374" y="1398057"/>
            <a:ext cx="6157930" cy="3413145"/>
          </a:xfrm>
          <a:prstGeom prst="rect">
            <a:avLst/>
          </a:prstGeom>
        </p:spPr>
      </p:pic>
    </p:spTree>
    <p:extLst>
      <p:ext uri="{BB962C8B-B14F-4D97-AF65-F5344CB8AC3E}">
        <p14:creationId val="4039270735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重新插入音频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4049" y="237353"/>
            <a:ext cx="56879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smtClean="0">
                <a:latin typeface="+mn-ea"/>
                <a:ea typeface="+mn-ea"/>
              </a:rPr>
              <a:t>单击</a:t>
            </a:r>
            <a:r>
              <a:rPr lang="zh-CN" altLang="zh-CN" sz="1600">
                <a:latin typeface="+mn-ea"/>
                <a:ea typeface="+mn-ea"/>
              </a:rPr>
              <a:t>“插入”选项卡→单击“音频”下拉按钮→选择“文件中的音频”→打开“插入音频”对话框→</a:t>
            </a:r>
            <a:r>
              <a:rPr lang="zh-CN" altLang="zh-CN" sz="1600" smtClean="0">
                <a:latin typeface="+mn-ea"/>
                <a:ea typeface="+mn-ea"/>
              </a:rPr>
              <a:t>选中</a:t>
            </a:r>
            <a:r>
              <a:rPr lang="zh-CN" altLang="en-US" sz="1600" smtClean="0">
                <a:latin typeface="+mn-ea"/>
                <a:ea typeface="+mn-ea"/>
              </a:rPr>
              <a:t>音乐文件</a:t>
            </a:r>
            <a:r>
              <a:rPr lang="zh-CN" altLang="zh-CN" sz="1600" smtClean="0">
                <a:latin typeface="+mn-ea"/>
                <a:ea typeface="+mn-ea"/>
              </a:rPr>
              <a:t> </a:t>
            </a:r>
            <a:r>
              <a:rPr lang="zh-CN" altLang="zh-CN" sz="1600">
                <a:latin typeface="+mn-ea"/>
                <a:ea typeface="+mn-ea"/>
              </a:rPr>
              <a:t>→插入→喇叭图标将出现在幻灯片中</a:t>
            </a:r>
            <a:r>
              <a:rPr lang="zh-CN" altLang="zh-CN" sz="1600" smtClean="0">
                <a:latin typeface="+mn-ea"/>
                <a:ea typeface="+mn-ea"/>
              </a:rPr>
              <a:t>。</a:t>
            </a:r>
            <a:endParaRPr lang="zh-CN" altLang="zh-CN" sz="1600">
              <a:latin typeface="+mn-ea"/>
              <a:ea typeface="+mn-ea"/>
            </a:endParaRPr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4440" y="1574434"/>
            <a:ext cx="5067531" cy="328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val="518172625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播放效果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0046" y="267782"/>
            <a:ext cx="5399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花儿</a:t>
            </a: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模板中的音乐都在首页中插入，并设置为了跨幻灯片循环播放。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60045" y="1179464"/>
            <a:ext cx="61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操作参考：</a:t>
            </a:r>
            <a:r>
              <a:rPr lang="zh-CN" altLang="zh-CN" b="1">
                <a:solidFill>
                  <a:schemeClr val="accent1"/>
                </a:solidFill>
              </a:rPr>
              <a:t>设置音频贯穿幻灯片播放</a:t>
            </a:r>
            <a:endParaRPr lang="zh-CN" altLang="zh-CN">
              <a:solidFill>
                <a:schemeClr val="accent1"/>
              </a:solidFill>
            </a:endParaRPr>
          </a:p>
          <a:p>
            <a:r>
              <a:rPr lang="zh-CN" altLang="zh-CN" smtClean="0"/>
              <a:t>选中</a:t>
            </a:r>
            <a:r>
              <a:rPr lang="zh-CN" altLang="zh-CN"/>
              <a:t>喇叭图标→单击“音频工具</a:t>
            </a:r>
            <a:r>
              <a:rPr lang="en-US" altLang="zh-CN"/>
              <a:t>/</a:t>
            </a:r>
            <a:r>
              <a:rPr lang="zh-CN" altLang="zh-CN"/>
              <a:t>播放”→详细设置“开始”：跨幻灯片播放→勾选“循环播放直到停止” →勾选“放映时隐藏”则在播放幻灯片时将看不到声音图标。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5447" y="2499751"/>
            <a:ext cx="5548432" cy="2253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val="2295269004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67716" y="699776"/>
            <a:ext cx="50399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播放效果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8047" y="884442"/>
            <a:ext cx="64799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latin typeface="+mn-ea"/>
                <a:ea typeface="+mn-ea"/>
              </a:rPr>
              <a:t>插入声音的效果，根据不同的需要至少可实现五种效果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+mn-ea"/>
                <a:ea typeface="+mn-ea"/>
              </a:rPr>
              <a:t>①自动播放。（播放声音：自动）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+mn-ea"/>
                <a:ea typeface="+mn-ea"/>
              </a:rPr>
              <a:t>②单击“喇叭图标”播放。（播放声音：在单击时）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+mn-ea"/>
                <a:ea typeface="+mn-ea"/>
              </a:rPr>
              <a:t>③声音跨幻灯片播放。（播放声音：跨幻灯片播放）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+mn-ea"/>
                <a:ea typeface="+mn-ea"/>
              </a:rPr>
              <a:t>④循环播放直到翻页停止。（播放声音：自动→勾选“循环播放直到停止”）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+mn-ea"/>
                <a:ea typeface="+mn-ea"/>
              </a:rPr>
              <a:t>⑤循环播放直到幻灯片放映结束停止。（播放声音：跨幻灯片播放→勾选“循环播放直到停止”）</a:t>
            </a:r>
          </a:p>
        </p:txBody>
      </p:sp>
    </p:spTree>
    <p:extLst>
      <p:ext uri="{BB962C8B-B14F-4D97-AF65-F5344CB8AC3E}">
        <p14:creationId val="3663196431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" name="组合 34"/>
          <p:cNvGrpSpPr/>
          <p:nvPr/>
        </p:nvGrpSpPr>
        <p:grpSpPr>
          <a:xfrm>
            <a:off x="1872220" y="2319122"/>
            <a:ext cx="1730162" cy="1180148"/>
            <a:chOff x="3617045" y="1105983"/>
            <a:chExt cx="2306882" cy="1573531"/>
          </a:xfrm>
        </p:grpSpPr>
        <p:grpSp>
          <p:nvGrpSpPr>
            <p:cNvPr id="6" name="组合 5"/>
            <p:cNvGrpSpPr/>
            <p:nvPr/>
          </p:nvGrpSpPr>
          <p:grpSpPr>
            <a:xfrm rot="1868847">
              <a:off x="3808881" y="1846454"/>
              <a:ext cx="451395" cy="451395"/>
              <a:chOff x="491096" y="548680"/>
              <a:chExt cx="2041128" cy="2041128"/>
            </a:xfrm>
            <a:gradFill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0" name="心形 29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1" name="心形 30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心形 31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心形 32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4001941" y="1466708"/>
              <a:ext cx="268214" cy="1195782"/>
            </a:xfrm>
            <a:custGeom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rot="20163520">
              <a:off x="3759125" y="1105983"/>
              <a:ext cx="895351" cy="895351"/>
              <a:chOff x="491096" y="548680"/>
              <a:chExt cx="2041128" cy="2041128"/>
            </a:xfrm>
          </p:grpSpPr>
          <p:sp>
            <p:nvSpPr>
              <p:cNvPr id="26" name="心形 25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7" name="心形 26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心形 27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心形 28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 rot="1800000">
              <a:off x="4488655" y="1516967"/>
              <a:ext cx="396495" cy="396495"/>
              <a:chOff x="491096" y="548680"/>
              <a:chExt cx="2041128" cy="2041128"/>
            </a:xfr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22" name="心形 21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3" name="心形 22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心形 23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心形 24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3699739" y="2184842"/>
              <a:ext cx="93382" cy="477648"/>
            </a:xfrm>
            <a:custGeom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20163520">
              <a:off x="3617045" y="2060554"/>
              <a:ext cx="308493" cy="308493"/>
              <a:chOff x="491096" y="548680"/>
              <a:chExt cx="2041128" cy="2041128"/>
            </a:xfrm>
            <a:pattFill prst="pct90">
              <a:fgClr>
                <a:schemeClr val="accent1"/>
              </a:fgClr>
              <a:bgClr>
                <a:schemeClr val="bg1"/>
              </a:bgClr>
            </a:pattFill>
          </p:grpSpPr>
          <p:sp>
            <p:nvSpPr>
              <p:cNvPr id="18" name="心形 17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9" name="心形 18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0" name="心形 19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1" name="心形 20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3693436" y="2679514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3" name="直接连接符 12"/>
            <p:cNvCxnSpPr/>
            <p:nvPr/>
          </p:nvCxnSpPr>
          <p:spPr>
            <a:xfrm>
              <a:off x="3770713" y="2638398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4" name="直接连接符 13"/>
            <p:cNvCxnSpPr/>
            <p:nvPr/>
          </p:nvCxnSpPr>
          <p:spPr>
            <a:xfrm>
              <a:off x="3820301" y="2604531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15" name="直接连接符 14"/>
            <p:cNvCxnSpPr/>
            <p:nvPr/>
          </p:nvCxnSpPr>
          <p:spPr>
            <a:xfrm>
              <a:off x="3916845" y="2565857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  <p:sp>
        <p:nvSpPr>
          <p:cNvPr id="2" name="TextBox 1"/>
          <p:cNvSpPr txBox="1"/>
          <p:nvPr/>
        </p:nvSpPr>
        <p:spPr>
          <a:xfrm>
            <a:off x="2028710" y="1383767"/>
            <a:ext cx="830997" cy="90024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solidFill>
                  <a:srgbClr val="002060"/>
                </a:solidFill>
                <a:latin typeface="微软雅黑"/>
                <a:ea typeface="微软雅黑"/>
              </a:rPr>
              <a:t>亲</a:t>
            </a:r>
          </a:p>
        </p:txBody>
      </p:sp>
      <p:sp>
        <p:nvSpPr>
          <p:cNvPr id="3" name="矩形 2"/>
          <p:cNvSpPr/>
          <p:nvPr/>
        </p:nvSpPr>
        <p:spPr>
          <a:xfrm>
            <a:off x="2898024" y="1867637"/>
            <a:ext cx="363945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100">
                <a:solidFill>
                  <a:srgbClr val="002060"/>
                </a:solidFill>
                <a:latin typeface="Arial"/>
                <a:ea typeface="微软雅黑"/>
              </a:rPr>
              <a:t>感谢您</a:t>
            </a:r>
            <a:r>
              <a:rPr lang="zh-CN" altLang="en-US" sz="2100" smtClean="0">
                <a:solidFill>
                  <a:srgbClr val="002060"/>
                </a:solidFill>
                <a:latin typeface="Arial"/>
                <a:ea typeface="微软雅黑"/>
              </a:rPr>
              <a:t>下载绿优格设计作品</a:t>
            </a:r>
            <a:r>
              <a:rPr lang="zh-CN" altLang="en-US" sz="2100">
                <a:solidFill>
                  <a:srgbClr val="002060"/>
                </a:solidFill>
                <a:latin typeface="Arial"/>
                <a:ea typeface="微软雅黑"/>
              </a:rPr>
              <a:t>！</a:t>
            </a:r>
          </a:p>
        </p:txBody>
      </p:sp>
      <p:sp>
        <p:nvSpPr>
          <p:cNvPr id="4" name="矩形 3"/>
          <p:cNvSpPr/>
          <p:nvPr/>
        </p:nvSpPr>
        <p:spPr>
          <a:xfrm>
            <a:off x="3585643" y="2524725"/>
            <a:ext cx="3650320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2060"/>
                </a:solidFill>
                <a:latin typeface="Arial"/>
                <a:ea typeface="微软雅黑"/>
              </a:rPr>
              <a:t>绿优格独家</a:t>
            </a:r>
            <a:r>
              <a:rPr lang="zh-CN" altLang="en-US">
                <a:solidFill>
                  <a:srgbClr val="002060"/>
                </a:solidFill>
                <a:latin typeface="Arial"/>
                <a:ea typeface="微软雅黑"/>
              </a:rPr>
              <a:t>原创模板，教育模板</a:t>
            </a:r>
            <a:r>
              <a:rPr lang="zh-CN" altLang="en-US" smtClean="0">
                <a:solidFill>
                  <a:srgbClr val="002060"/>
                </a:solidFill>
                <a:latin typeface="Arial"/>
                <a:ea typeface="微软雅黑"/>
              </a:rPr>
              <a:t>由本店设计</a:t>
            </a:r>
            <a:r>
              <a:rPr lang="zh-CN" altLang="en-US">
                <a:solidFill>
                  <a:srgbClr val="002060"/>
                </a:solidFill>
                <a:latin typeface="Arial"/>
                <a:ea typeface="微软雅黑"/>
              </a:rPr>
              <a:t>出品，仅授权购买者本人使用，请勿复制、传播、销售，违者必究，谢谢配合！</a:t>
            </a:r>
            <a:endParaRPr lang="en-US" altLang="zh-CN">
              <a:solidFill>
                <a:srgbClr val="002060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val="3311485126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 bwMode="auto">
      <p:bgPr>
        <a:solidFill>
          <a:srgbClr val="E9E8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그림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9525"/>
            <a:ext cx="2252663" cy="515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6" name="椭圆 28"/>
          <p:cNvSpPr>
            <a:spLocks noChangeArrowheads="1"/>
          </p:cNvSpPr>
          <p:nvPr/>
        </p:nvSpPr>
        <p:spPr bwMode="auto">
          <a:xfrm>
            <a:off x="3763269" y="733681"/>
            <a:ext cx="2639615" cy="2638425"/>
          </a:xfrm>
          <a:prstGeom prst="ellipse">
            <a:avLst/>
          </a:prstGeom>
          <a:gradFill rotWithShape="0">
            <a:gsLst>
              <a:gs pos="0">
                <a:srgbClr val="CC3300">
                  <a:alpha val="79999"/>
                </a:srgbClr>
              </a:gs>
              <a:gs pos="100000">
                <a:srgbClr val="D65D34"/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 sz="3300">
              <a:solidFill>
                <a:srgbClr val="FFFFFF"/>
              </a:solidFill>
              <a:latin typeface="Broadway BT"/>
              <a:ea typeface="汉仪丫丫体简" pitchFamily="2" charset="-122"/>
            </a:endParaRPr>
          </a:p>
        </p:txBody>
      </p:sp>
      <p:sp>
        <p:nvSpPr>
          <p:cNvPr id="28677" name="椭圆 6"/>
          <p:cNvSpPr>
            <a:spLocks noChangeArrowheads="1"/>
          </p:cNvSpPr>
          <p:nvPr/>
        </p:nvSpPr>
        <p:spPr bwMode="auto">
          <a:xfrm>
            <a:off x="7360147" y="1256495"/>
            <a:ext cx="379809" cy="379810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椭圆 7"/>
          <p:cNvSpPr>
            <a:spLocks noChangeArrowheads="1"/>
          </p:cNvSpPr>
          <p:nvPr/>
        </p:nvSpPr>
        <p:spPr bwMode="auto">
          <a:xfrm>
            <a:off x="6402884" y="702855"/>
            <a:ext cx="173831" cy="173831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9" name="椭圆 8"/>
          <p:cNvSpPr>
            <a:spLocks noChangeArrowheads="1"/>
          </p:cNvSpPr>
          <p:nvPr/>
        </p:nvSpPr>
        <p:spPr bwMode="auto">
          <a:xfrm>
            <a:off x="3040559" y="2794782"/>
            <a:ext cx="379810" cy="379810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0" name="椭圆 9"/>
          <p:cNvSpPr>
            <a:spLocks noChangeArrowheads="1"/>
          </p:cNvSpPr>
          <p:nvPr/>
        </p:nvSpPr>
        <p:spPr bwMode="auto">
          <a:xfrm>
            <a:off x="3991965" y="3247901"/>
            <a:ext cx="175022" cy="175022"/>
          </a:xfrm>
          <a:prstGeom prst="ellipse">
            <a:avLst/>
          </a:prstGeom>
          <a:solidFill>
            <a:schemeClr val="accent1">
              <a:alpha val="56862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628" tIns="35243" rIns="67628" bIns="35243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latinLnBrk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1" name="Freeform 9"/>
          <p:cNvSpPr>
            <a:spLocks noEditPoints="1"/>
          </p:cNvSpPr>
          <p:nvPr/>
        </p:nvSpPr>
        <p:spPr bwMode="auto">
          <a:xfrm>
            <a:off x="4284004" y="1563764"/>
            <a:ext cx="1607344" cy="423863"/>
          </a:xfrm>
          <a:custGeom>
            <a:gdLst>
              <a:gd name="T0" fmla="*/ 97874804 w 22500"/>
              <a:gd name="T1" fmla="*/ 38298839 h 5907"/>
              <a:gd name="T2" fmla="*/ 97874804 w 22500"/>
              <a:gd name="T3" fmla="*/ 45383736 h 5907"/>
              <a:gd name="T4" fmla="*/ 117997796 w 22500"/>
              <a:gd name="T5" fmla="*/ 46674387 h 5907"/>
              <a:gd name="T6" fmla="*/ 101648990 w 22500"/>
              <a:gd name="T7" fmla="*/ 37337691 h 5907"/>
              <a:gd name="T8" fmla="*/ 144734566 w 22500"/>
              <a:gd name="T9" fmla="*/ 15771675 h 5907"/>
              <a:gd name="T10" fmla="*/ 163605496 w 22500"/>
              <a:gd name="T11" fmla="*/ 35726626 h 5907"/>
              <a:gd name="T12" fmla="*/ 156057124 w 22500"/>
              <a:gd name="T13" fmla="*/ 54070513 h 5907"/>
              <a:gd name="T14" fmla="*/ 153226484 w 22500"/>
              <a:gd name="T15" fmla="*/ 25428784 h 5907"/>
              <a:gd name="T16" fmla="*/ 136560211 w 22500"/>
              <a:gd name="T17" fmla="*/ 23176986 h 5907"/>
              <a:gd name="T18" fmla="*/ 129320354 w 22500"/>
              <a:gd name="T19" fmla="*/ 54070513 h 5907"/>
              <a:gd name="T20" fmla="*/ 89691401 w 22500"/>
              <a:gd name="T21" fmla="*/ 15451356 h 5907"/>
              <a:gd name="T22" fmla="*/ 120828435 w 22500"/>
              <a:gd name="T23" fmla="*/ 19954952 h 5907"/>
              <a:gd name="T24" fmla="*/ 125237653 w 22500"/>
              <a:gd name="T25" fmla="*/ 54070513 h 5907"/>
              <a:gd name="T26" fmla="*/ 94091570 w 22500"/>
              <a:gd name="T27" fmla="*/ 51818715 h 5907"/>
              <a:gd name="T28" fmla="*/ 94091570 w 22500"/>
              <a:gd name="T29" fmla="*/ 31863764 h 5907"/>
              <a:gd name="T30" fmla="*/ 117689281 w 22500"/>
              <a:gd name="T31" fmla="*/ 29611966 h 5907"/>
              <a:gd name="T32" fmla="*/ 89691401 w 22500"/>
              <a:gd name="T33" fmla="*/ 23176986 h 5907"/>
              <a:gd name="T34" fmla="*/ 167334343 w 22500"/>
              <a:gd name="T35" fmla="*/ 0 h 5907"/>
              <a:gd name="T36" fmla="*/ 174565151 w 22500"/>
              <a:gd name="T37" fmla="*/ 29291647 h 5907"/>
              <a:gd name="T38" fmla="*/ 203506673 w 22500"/>
              <a:gd name="T39" fmla="*/ 15771675 h 5907"/>
              <a:gd name="T40" fmla="*/ 204132656 w 22500"/>
              <a:gd name="T41" fmla="*/ 54070513 h 5907"/>
              <a:gd name="T42" fmla="*/ 174565151 w 22500"/>
              <a:gd name="T43" fmla="*/ 35085894 h 5907"/>
              <a:gd name="T44" fmla="*/ 167334343 w 22500"/>
              <a:gd name="T45" fmla="*/ 54070513 h 5907"/>
              <a:gd name="T46" fmla="*/ 52502943 w 22500"/>
              <a:gd name="T47" fmla="*/ 0 h 5907"/>
              <a:gd name="T48" fmla="*/ 59742800 w 22500"/>
              <a:gd name="T49" fmla="*/ 15771675 h 5907"/>
              <a:gd name="T50" fmla="*/ 84901088 w 22500"/>
              <a:gd name="T51" fmla="*/ 32184178 h 5907"/>
              <a:gd name="T52" fmla="*/ 77670184 w 22500"/>
              <a:gd name="T53" fmla="*/ 54070513 h 5907"/>
              <a:gd name="T54" fmla="*/ 76100654 w 22500"/>
              <a:gd name="T55" fmla="*/ 25428784 h 5907"/>
              <a:gd name="T56" fmla="*/ 59742800 w 22500"/>
              <a:gd name="T57" fmla="*/ 23176986 h 5907"/>
              <a:gd name="T58" fmla="*/ 52502943 w 22500"/>
              <a:gd name="T59" fmla="*/ 54070513 h 5907"/>
              <a:gd name="T60" fmla="*/ 0 w 22500"/>
              <a:gd name="T61" fmla="*/ 0 h 5907"/>
              <a:gd name="T62" fmla="*/ 48120872 w 22500"/>
              <a:gd name="T63" fmla="*/ 7725630 h 5907"/>
              <a:gd name="T64" fmla="*/ 27680412 w 22500"/>
              <a:gd name="T65" fmla="*/ 54070513 h 5907"/>
              <a:gd name="T66" fmla="*/ 20440460 w 22500"/>
              <a:gd name="T67" fmla="*/ 7725630 h 5907"/>
              <a:gd name="T68" fmla="*/ 0 w 22500"/>
              <a:gd name="T69" fmla="*/ 0 h 590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2500" h="5907">
                <a:moveTo>
                  <a:pt x="11204" y="4079"/>
                </a:moveTo>
                <a:cubicBezTo>
                  <a:pt x="11042" y="4079"/>
                  <a:pt x="10903" y="4114"/>
                  <a:pt x="10788" y="4184"/>
                </a:cubicBezTo>
                <a:cubicBezTo>
                  <a:pt x="10672" y="4278"/>
                  <a:pt x="10614" y="4407"/>
                  <a:pt x="10614" y="4571"/>
                </a:cubicBezTo>
                <a:cubicBezTo>
                  <a:pt x="10614" y="4735"/>
                  <a:pt x="10672" y="4864"/>
                  <a:pt x="10788" y="4958"/>
                </a:cubicBezTo>
                <a:cubicBezTo>
                  <a:pt x="10903" y="5052"/>
                  <a:pt x="11042" y="5099"/>
                  <a:pt x="11204" y="5099"/>
                </a:cubicBezTo>
                <a:cubicBezTo>
                  <a:pt x="11804" y="5099"/>
                  <a:pt x="12405" y="5099"/>
                  <a:pt x="13006" y="5099"/>
                </a:cubicBezTo>
                <a:cubicBezTo>
                  <a:pt x="13006" y="4759"/>
                  <a:pt x="13006" y="4419"/>
                  <a:pt x="13006" y="4079"/>
                </a:cubicBezTo>
                <a:cubicBezTo>
                  <a:pt x="12405" y="4079"/>
                  <a:pt x="11804" y="4079"/>
                  <a:pt x="11204" y="4079"/>
                </a:cubicBezTo>
                <a:close/>
                <a:moveTo>
                  <a:pt x="14254" y="1723"/>
                </a:moveTo>
                <a:cubicBezTo>
                  <a:pt x="14821" y="1723"/>
                  <a:pt x="15387" y="1723"/>
                  <a:pt x="15953" y="1723"/>
                </a:cubicBezTo>
                <a:cubicBezTo>
                  <a:pt x="16624" y="1723"/>
                  <a:pt x="17120" y="1864"/>
                  <a:pt x="17444" y="2145"/>
                </a:cubicBezTo>
                <a:cubicBezTo>
                  <a:pt x="17837" y="2497"/>
                  <a:pt x="18033" y="3083"/>
                  <a:pt x="18033" y="3903"/>
                </a:cubicBezTo>
                <a:cubicBezTo>
                  <a:pt x="18033" y="4571"/>
                  <a:pt x="18033" y="5239"/>
                  <a:pt x="18033" y="5907"/>
                </a:cubicBezTo>
                <a:cubicBezTo>
                  <a:pt x="17756" y="5907"/>
                  <a:pt x="17479" y="5907"/>
                  <a:pt x="17201" y="5907"/>
                </a:cubicBezTo>
                <a:cubicBezTo>
                  <a:pt x="17201" y="5239"/>
                  <a:pt x="17201" y="4571"/>
                  <a:pt x="17201" y="3903"/>
                </a:cubicBezTo>
                <a:cubicBezTo>
                  <a:pt x="17201" y="3341"/>
                  <a:pt x="17097" y="2966"/>
                  <a:pt x="16889" y="2778"/>
                </a:cubicBezTo>
                <a:cubicBezTo>
                  <a:pt x="16728" y="2614"/>
                  <a:pt x="16416" y="2532"/>
                  <a:pt x="15953" y="2532"/>
                </a:cubicBezTo>
                <a:cubicBezTo>
                  <a:pt x="15653" y="2532"/>
                  <a:pt x="15352" y="2532"/>
                  <a:pt x="15052" y="2532"/>
                </a:cubicBezTo>
                <a:cubicBezTo>
                  <a:pt x="15052" y="3657"/>
                  <a:pt x="15052" y="4782"/>
                  <a:pt x="15052" y="5907"/>
                </a:cubicBezTo>
                <a:cubicBezTo>
                  <a:pt x="14786" y="5907"/>
                  <a:pt x="14520" y="5907"/>
                  <a:pt x="14254" y="5907"/>
                </a:cubicBezTo>
                <a:cubicBezTo>
                  <a:pt x="14254" y="4513"/>
                  <a:pt x="14254" y="3118"/>
                  <a:pt x="14254" y="1723"/>
                </a:cubicBezTo>
                <a:close/>
                <a:moveTo>
                  <a:pt x="9886" y="1688"/>
                </a:moveTo>
                <a:cubicBezTo>
                  <a:pt x="10556" y="1688"/>
                  <a:pt x="11227" y="1688"/>
                  <a:pt x="11897" y="1688"/>
                </a:cubicBezTo>
                <a:cubicBezTo>
                  <a:pt x="12521" y="1688"/>
                  <a:pt x="12995" y="1852"/>
                  <a:pt x="13318" y="2180"/>
                </a:cubicBezTo>
                <a:cubicBezTo>
                  <a:pt x="13642" y="2508"/>
                  <a:pt x="13804" y="2954"/>
                  <a:pt x="13804" y="3516"/>
                </a:cubicBezTo>
                <a:cubicBezTo>
                  <a:pt x="13804" y="4313"/>
                  <a:pt x="13804" y="5110"/>
                  <a:pt x="13804" y="5907"/>
                </a:cubicBezTo>
                <a:cubicBezTo>
                  <a:pt x="12937" y="5907"/>
                  <a:pt x="12070" y="5907"/>
                  <a:pt x="11204" y="5907"/>
                </a:cubicBezTo>
                <a:cubicBezTo>
                  <a:pt x="10903" y="5907"/>
                  <a:pt x="10626" y="5825"/>
                  <a:pt x="10371" y="5661"/>
                </a:cubicBezTo>
                <a:cubicBezTo>
                  <a:pt x="10002" y="5427"/>
                  <a:pt x="9817" y="5063"/>
                  <a:pt x="9817" y="4571"/>
                </a:cubicBezTo>
                <a:cubicBezTo>
                  <a:pt x="9817" y="4102"/>
                  <a:pt x="10002" y="3739"/>
                  <a:pt x="10371" y="3481"/>
                </a:cubicBezTo>
                <a:cubicBezTo>
                  <a:pt x="10626" y="3317"/>
                  <a:pt x="10903" y="3235"/>
                  <a:pt x="11204" y="3235"/>
                </a:cubicBezTo>
                <a:cubicBezTo>
                  <a:pt x="11793" y="3235"/>
                  <a:pt x="12382" y="3235"/>
                  <a:pt x="12972" y="3235"/>
                </a:cubicBezTo>
                <a:cubicBezTo>
                  <a:pt x="12902" y="2766"/>
                  <a:pt x="12544" y="2532"/>
                  <a:pt x="11897" y="2532"/>
                </a:cubicBezTo>
                <a:cubicBezTo>
                  <a:pt x="11227" y="2532"/>
                  <a:pt x="10556" y="2532"/>
                  <a:pt x="9886" y="2532"/>
                </a:cubicBezTo>
                <a:cubicBezTo>
                  <a:pt x="9886" y="2251"/>
                  <a:pt x="9886" y="1969"/>
                  <a:pt x="9886" y="1688"/>
                </a:cubicBezTo>
                <a:close/>
                <a:moveTo>
                  <a:pt x="18444" y="0"/>
                </a:moveTo>
                <a:cubicBezTo>
                  <a:pt x="18709" y="0"/>
                  <a:pt x="18975" y="0"/>
                  <a:pt x="19241" y="0"/>
                </a:cubicBezTo>
                <a:cubicBezTo>
                  <a:pt x="19241" y="1067"/>
                  <a:pt x="19241" y="2133"/>
                  <a:pt x="19241" y="3200"/>
                </a:cubicBezTo>
                <a:cubicBezTo>
                  <a:pt x="19865" y="2708"/>
                  <a:pt x="20489" y="2215"/>
                  <a:pt x="21113" y="1723"/>
                </a:cubicBezTo>
                <a:cubicBezTo>
                  <a:pt x="21552" y="1723"/>
                  <a:pt x="21991" y="1723"/>
                  <a:pt x="22431" y="1723"/>
                </a:cubicBezTo>
                <a:cubicBezTo>
                  <a:pt x="21656" y="2333"/>
                  <a:pt x="20882" y="2942"/>
                  <a:pt x="20108" y="3552"/>
                </a:cubicBezTo>
                <a:cubicBezTo>
                  <a:pt x="20905" y="4337"/>
                  <a:pt x="21703" y="5122"/>
                  <a:pt x="22500" y="5907"/>
                </a:cubicBezTo>
                <a:cubicBezTo>
                  <a:pt x="22107" y="5907"/>
                  <a:pt x="21714" y="5907"/>
                  <a:pt x="21321" y="5907"/>
                </a:cubicBezTo>
                <a:cubicBezTo>
                  <a:pt x="20628" y="5216"/>
                  <a:pt x="19934" y="4524"/>
                  <a:pt x="19241" y="3833"/>
                </a:cubicBezTo>
                <a:cubicBezTo>
                  <a:pt x="19241" y="4524"/>
                  <a:pt x="19241" y="5216"/>
                  <a:pt x="19241" y="5907"/>
                </a:cubicBezTo>
                <a:cubicBezTo>
                  <a:pt x="18975" y="5907"/>
                  <a:pt x="18709" y="5907"/>
                  <a:pt x="18444" y="5907"/>
                </a:cubicBezTo>
                <a:cubicBezTo>
                  <a:pt x="18444" y="3938"/>
                  <a:pt x="18444" y="1969"/>
                  <a:pt x="18444" y="0"/>
                </a:cubicBezTo>
                <a:close/>
                <a:moveTo>
                  <a:pt x="5787" y="0"/>
                </a:moveTo>
                <a:cubicBezTo>
                  <a:pt x="6053" y="0"/>
                  <a:pt x="6319" y="0"/>
                  <a:pt x="6585" y="0"/>
                </a:cubicBezTo>
                <a:cubicBezTo>
                  <a:pt x="6585" y="575"/>
                  <a:pt x="6585" y="1149"/>
                  <a:pt x="6585" y="1723"/>
                </a:cubicBezTo>
                <a:cubicBezTo>
                  <a:pt x="6908" y="1723"/>
                  <a:pt x="7232" y="1723"/>
                  <a:pt x="7556" y="1723"/>
                </a:cubicBezTo>
                <a:cubicBezTo>
                  <a:pt x="8757" y="1723"/>
                  <a:pt x="9358" y="2321"/>
                  <a:pt x="9358" y="3516"/>
                </a:cubicBezTo>
                <a:cubicBezTo>
                  <a:pt x="9358" y="4313"/>
                  <a:pt x="9358" y="5110"/>
                  <a:pt x="9358" y="5907"/>
                </a:cubicBezTo>
                <a:cubicBezTo>
                  <a:pt x="9093" y="5907"/>
                  <a:pt x="8827" y="5907"/>
                  <a:pt x="8561" y="5907"/>
                </a:cubicBezTo>
                <a:cubicBezTo>
                  <a:pt x="8561" y="5110"/>
                  <a:pt x="8561" y="4313"/>
                  <a:pt x="8561" y="3516"/>
                </a:cubicBezTo>
                <a:cubicBezTo>
                  <a:pt x="8561" y="3165"/>
                  <a:pt x="8503" y="2919"/>
                  <a:pt x="8388" y="2778"/>
                </a:cubicBezTo>
                <a:cubicBezTo>
                  <a:pt x="8226" y="2614"/>
                  <a:pt x="7948" y="2532"/>
                  <a:pt x="7556" y="2532"/>
                </a:cubicBezTo>
                <a:cubicBezTo>
                  <a:pt x="7232" y="2532"/>
                  <a:pt x="6908" y="2532"/>
                  <a:pt x="6585" y="2532"/>
                </a:cubicBezTo>
                <a:cubicBezTo>
                  <a:pt x="6585" y="3657"/>
                  <a:pt x="6585" y="4782"/>
                  <a:pt x="6585" y="5907"/>
                </a:cubicBezTo>
                <a:cubicBezTo>
                  <a:pt x="6319" y="5907"/>
                  <a:pt x="6053" y="5907"/>
                  <a:pt x="5787" y="5907"/>
                </a:cubicBezTo>
                <a:cubicBezTo>
                  <a:pt x="5787" y="3938"/>
                  <a:pt x="5787" y="1969"/>
                  <a:pt x="5787" y="0"/>
                </a:cubicBezTo>
                <a:close/>
                <a:moveTo>
                  <a:pt x="0" y="0"/>
                </a:moveTo>
                <a:cubicBezTo>
                  <a:pt x="1768" y="0"/>
                  <a:pt x="3536" y="0"/>
                  <a:pt x="5304" y="0"/>
                </a:cubicBezTo>
                <a:cubicBezTo>
                  <a:pt x="5304" y="282"/>
                  <a:pt x="5304" y="563"/>
                  <a:pt x="5304" y="844"/>
                </a:cubicBezTo>
                <a:cubicBezTo>
                  <a:pt x="4553" y="844"/>
                  <a:pt x="3802" y="844"/>
                  <a:pt x="3051" y="844"/>
                </a:cubicBezTo>
                <a:cubicBezTo>
                  <a:pt x="3051" y="2532"/>
                  <a:pt x="3051" y="4220"/>
                  <a:pt x="3051" y="5907"/>
                </a:cubicBezTo>
                <a:cubicBezTo>
                  <a:pt x="2785" y="5907"/>
                  <a:pt x="2519" y="5907"/>
                  <a:pt x="2253" y="5907"/>
                </a:cubicBezTo>
                <a:cubicBezTo>
                  <a:pt x="2253" y="4220"/>
                  <a:pt x="2253" y="2532"/>
                  <a:pt x="2253" y="844"/>
                </a:cubicBezTo>
                <a:cubicBezTo>
                  <a:pt x="1502" y="844"/>
                  <a:pt x="751" y="844"/>
                  <a:pt x="0" y="844"/>
                </a:cubicBezTo>
                <a:cubicBezTo>
                  <a:pt x="0" y="563"/>
                  <a:pt x="0" y="28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8682" name="Freeform 10"/>
          <p:cNvSpPr>
            <a:spLocks noEditPoints="1"/>
          </p:cNvSpPr>
          <p:nvPr/>
        </p:nvSpPr>
        <p:spPr bwMode="auto">
          <a:xfrm>
            <a:off x="4578089" y="2142408"/>
            <a:ext cx="1072753" cy="435769"/>
          </a:xfrm>
          <a:custGeom>
            <a:gdLst>
              <a:gd name="T0" fmla="*/ 153707402 w 7507"/>
              <a:gd name="T1" fmla="*/ 42975031 h 3042"/>
              <a:gd name="T2" fmla="*/ 135446836 w 7507"/>
              <a:gd name="T3" fmla="*/ 50672562 h 3042"/>
              <a:gd name="T4" fmla="*/ 127895792 w 7507"/>
              <a:gd name="T5" fmla="*/ 69278159 h 3042"/>
              <a:gd name="T6" fmla="*/ 135446836 w 7507"/>
              <a:gd name="T7" fmla="*/ 87883565 h 3042"/>
              <a:gd name="T8" fmla="*/ 153707402 w 7507"/>
              <a:gd name="T9" fmla="*/ 95581287 h 3042"/>
              <a:gd name="T10" fmla="*/ 171931576 w 7507"/>
              <a:gd name="T11" fmla="*/ 87883565 h 3042"/>
              <a:gd name="T12" fmla="*/ 180136150 w 7507"/>
              <a:gd name="T13" fmla="*/ 69278159 h 3042"/>
              <a:gd name="T14" fmla="*/ 171931576 w 7507"/>
              <a:gd name="T15" fmla="*/ 50672562 h 3042"/>
              <a:gd name="T16" fmla="*/ 153707402 w 7507"/>
              <a:gd name="T17" fmla="*/ 42975031 h 3042"/>
              <a:gd name="T18" fmla="*/ 202680296 w 7507"/>
              <a:gd name="T19" fmla="*/ 31446975 h 3042"/>
              <a:gd name="T20" fmla="*/ 217128853 w 7507"/>
              <a:gd name="T21" fmla="*/ 31446975 h 3042"/>
              <a:gd name="T22" fmla="*/ 217128853 w 7507"/>
              <a:gd name="T23" fmla="*/ 70555000 h 3042"/>
              <a:gd name="T24" fmla="*/ 224062758 w 7507"/>
              <a:gd name="T25" fmla="*/ 89160406 h 3042"/>
              <a:gd name="T26" fmla="*/ 239782175 w 7507"/>
              <a:gd name="T27" fmla="*/ 92370751 h 3042"/>
              <a:gd name="T28" fmla="*/ 258042550 w 7507"/>
              <a:gd name="T29" fmla="*/ 92370751 h 3042"/>
              <a:gd name="T30" fmla="*/ 258042550 w 7507"/>
              <a:gd name="T31" fmla="*/ 31446975 h 3042"/>
              <a:gd name="T32" fmla="*/ 272527499 w 7507"/>
              <a:gd name="T33" fmla="*/ 31446975 h 3042"/>
              <a:gd name="T34" fmla="*/ 272527499 w 7507"/>
              <a:gd name="T35" fmla="*/ 107766003 h 3042"/>
              <a:gd name="T36" fmla="*/ 239782175 w 7507"/>
              <a:gd name="T37" fmla="*/ 107766003 h 3042"/>
              <a:gd name="T38" fmla="*/ 202680296 w 7507"/>
              <a:gd name="T39" fmla="*/ 70555000 h 3042"/>
              <a:gd name="T40" fmla="*/ 202680296 w 7507"/>
              <a:gd name="T41" fmla="*/ 31446975 h 3042"/>
              <a:gd name="T42" fmla="*/ 153707402 w 7507"/>
              <a:gd name="T43" fmla="*/ 27579969 h 3042"/>
              <a:gd name="T44" fmla="*/ 182640907 w 7507"/>
              <a:gd name="T45" fmla="*/ 39764686 h 3042"/>
              <a:gd name="T46" fmla="*/ 194584707 w 7507"/>
              <a:gd name="T47" fmla="*/ 69278159 h 3042"/>
              <a:gd name="T48" fmla="*/ 182640907 w 7507"/>
              <a:gd name="T49" fmla="*/ 98791631 h 3042"/>
              <a:gd name="T50" fmla="*/ 153707402 w 7507"/>
              <a:gd name="T51" fmla="*/ 110976348 h 3042"/>
              <a:gd name="T52" fmla="*/ 124737504 w 7507"/>
              <a:gd name="T53" fmla="*/ 98791631 h 3042"/>
              <a:gd name="T54" fmla="*/ 113410843 w 7507"/>
              <a:gd name="T55" fmla="*/ 69278159 h 3042"/>
              <a:gd name="T56" fmla="*/ 124737504 w 7507"/>
              <a:gd name="T57" fmla="*/ 39764686 h 3042"/>
              <a:gd name="T58" fmla="*/ 153707402 w 7507"/>
              <a:gd name="T59" fmla="*/ 27579969 h 3042"/>
              <a:gd name="T60" fmla="*/ 0 w 7507"/>
              <a:gd name="T61" fmla="*/ 0 h 3042"/>
              <a:gd name="T62" fmla="*/ 18224174 w 7507"/>
              <a:gd name="T63" fmla="*/ 0 h 3042"/>
              <a:gd name="T64" fmla="*/ 52203966 w 7507"/>
              <a:gd name="T65" fmla="*/ 49395720 h 3042"/>
              <a:gd name="T66" fmla="*/ 86183568 w 7507"/>
              <a:gd name="T67" fmla="*/ 0 h 3042"/>
              <a:gd name="T68" fmla="*/ 104444134 w 7507"/>
              <a:gd name="T69" fmla="*/ 0 h 3042"/>
              <a:gd name="T70" fmla="*/ 59755010 w 7507"/>
              <a:gd name="T71" fmla="*/ 64790973 h 3042"/>
              <a:gd name="T72" fmla="*/ 59755010 w 7507"/>
              <a:gd name="T73" fmla="*/ 107766003 h 3042"/>
              <a:gd name="T74" fmla="*/ 44652922 w 7507"/>
              <a:gd name="T75" fmla="*/ 107766003 h 3042"/>
              <a:gd name="T76" fmla="*/ 44652922 w 7507"/>
              <a:gd name="T77" fmla="*/ 64790973 h 3042"/>
              <a:gd name="T78" fmla="*/ 0 w 7507"/>
              <a:gd name="T79" fmla="*/ 0 h 304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507" h="3042">
                <a:moveTo>
                  <a:pt x="4234" y="1178"/>
                </a:moveTo>
                <a:cubicBezTo>
                  <a:pt x="4037" y="1178"/>
                  <a:pt x="3870" y="1249"/>
                  <a:pt x="3731" y="1389"/>
                </a:cubicBezTo>
                <a:cubicBezTo>
                  <a:pt x="3592" y="1530"/>
                  <a:pt x="3523" y="1700"/>
                  <a:pt x="3523" y="1899"/>
                </a:cubicBezTo>
                <a:cubicBezTo>
                  <a:pt x="3523" y="2098"/>
                  <a:pt x="3592" y="2268"/>
                  <a:pt x="3731" y="2409"/>
                </a:cubicBezTo>
                <a:cubicBezTo>
                  <a:pt x="3870" y="2549"/>
                  <a:pt x="4037" y="2620"/>
                  <a:pt x="4234" y="2620"/>
                </a:cubicBezTo>
                <a:cubicBezTo>
                  <a:pt x="4430" y="2620"/>
                  <a:pt x="4598" y="2549"/>
                  <a:pt x="4736" y="2409"/>
                </a:cubicBezTo>
                <a:cubicBezTo>
                  <a:pt x="4887" y="2268"/>
                  <a:pt x="4962" y="2098"/>
                  <a:pt x="4962" y="1899"/>
                </a:cubicBezTo>
                <a:cubicBezTo>
                  <a:pt x="4962" y="1700"/>
                  <a:pt x="4887" y="1530"/>
                  <a:pt x="4736" y="1389"/>
                </a:cubicBezTo>
                <a:cubicBezTo>
                  <a:pt x="4598" y="1249"/>
                  <a:pt x="4430" y="1178"/>
                  <a:pt x="4234" y="1178"/>
                </a:cubicBezTo>
                <a:close/>
                <a:moveTo>
                  <a:pt x="5583" y="862"/>
                </a:moveTo>
                <a:cubicBezTo>
                  <a:pt x="5716" y="862"/>
                  <a:pt x="5848" y="862"/>
                  <a:pt x="5981" y="862"/>
                </a:cubicBezTo>
                <a:cubicBezTo>
                  <a:pt x="5981" y="1219"/>
                  <a:pt x="5981" y="1577"/>
                  <a:pt x="5981" y="1934"/>
                </a:cubicBezTo>
                <a:cubicBezTo>
                  <a:pt x="5981" y="2180"/>
                  <a:pt x="6045" y="2350"/>
                  <a:pt x="6172" y="2444"/>
                </a:cubicBezTo>
                <a:cubicBezTo>
                  <a:pt x="6264" y="2503"/>
                  <a:pt x="6409" y="2532"/>
                  <a:pt x="6605" y="2532"/>
                </a:cubicBezTo>
                <a:cubicBezTo>
                  <a:pt x="6773" y="2532"/>
                  <a:pt x="6941" y="2532"/>
                  <a:pt x="7108" y="2532"/>
                </a:cubicBezTo>
                <a:cubicBezTo>
                  <a:pt x="7108" y="1975"/>
                  <a:pt x="7108" y="1419"/>
                  <a:pt x="7108" y="862"/>
                </a:cubicBezTo>
                <a:cubicBezTo>
                  <a:pt x="7241" y="862"/>
                  <a:pt x="7374" y="862"/>
                  <a:pt x="7507" y="862"/>
                </a:cubicBezTo>
                <a:cubicBezTo>
                  <a:pt x="7507" y="1559"/>
                  <a:pt x="7507" y="2257"/>
                  <a:pt x="7507" y="2954"/>
                </a:cubicBezTo>
                <a:cubicBezTo>
                  <a:pt x="7206" y="2954"/>
                  <a:pt x="6906" y="2954"/>
                  <a:pt x="6605" y="2954"/>
                </a:cubicBezTo>
                <a:cubicBezTo>
                  <a:pt x="5924" y="2954"/>
                  <a:pt x="5583" y="2614"/>
                  <a:pt x="5583" y="1934"/>
                </a:cubicBezTo>
                <a:cubicBezTo>
                  <a:pt x="5583" y="1577"/>
                  <a:pt x="5583" y="1219"/>
                  <a:pt x="5583" y="862"/>
                </a:cubicBezTo>
                <a:close/>
                <a:moveTo>
                  <a:pt x="4234" y="756"/>
                </a:moveTo>
                <a:cubicBezTo>
                  <a:pt x="4546" y="756"/>
                  <a:pt x="4811" y="868"/>
                  <a:pt x="5031" y="1090"/>
                </a:cubicBezTo>
                <a:cubicBezTo>
                  <a:pt x="5251" y="1313"/>
                  <a:pt x="5360" y="1583"/>
                  <a:pt x="5360" y="1899"/>
                </a:cubicBezTo>
                <a:cubicBezTo>
                  <a:pt x="5360" y="2215"/>
                  <a:pt x="5251" y="2485"/>
                  <a:pt x="5031" y="2708"/>
                </a:cubicBezTo>
                <a:cubicBezTo>
                  <a:pt x="4811" y="2930"/>
                  <a:pt x="4546" y="3042"/>
                  <a:pt x="4234" y="3042"/>
                </a:cubicBezTo>
                <a:cubicBezTo>
                  <a:pt x="3922" y="3042"/>
                  <a:pt x="3656" y="2930"/>
                  <a:pt x="3436" y="2708"/>
                </a:cubicBezTo>
                <a:cubicBezTo>
                  <a:pt x="3228" y="2485"/>
                  <a:pt x="3124" y="2215"/>
                  <a:pt x="3124" y="1899"/>
                </a:cubicBezTo>
                <a:cubicBezTo>
                  <a:pt x="3124" y="1583"/>
                  <a:pt x="3228" y="1313"/>
                  <a:pt x="3436" y="1090"/>
                </a:cubicBezTo>
                <a:cubicBezTo>
                  <a:pt x="3656" y="868"/>
                  <a:pt x="3922" y="756"/>
                  <a:pt x="4234" y="756"/>
                </a:cubicBezTo>
                <a:close/>
                <a:moveTo>
                  <a:pt x="0" y="0"/>
                </a:moveTo>
                <a:cubicBezTo>
                  <a:pt x="167" y="0"/>
                  <a:pt x="335" y="0"/>
                  <a:pt x="502" y="0"/>
                </a:cubicBezTo>
                <a:cubicBezTo>
                  <a:pt x="814" y="452"/>
                  <a:pt x="1126" y="903"/>
                  <a:pt x="1438" y="1354"/>
                </a:cubicBezTo>
                <a:cubicBezTo>
                  <a:pt x="1750" y="903"/>
                  <a:pt x="2062" y="452"/>
                  <a:pt x="2374" y="0"/>
                </a:cubicBezTo>
                <a:cubicBezTo>
                  <a:pt x="2542" y="0"/>
                  <a:pt x="2710" y="0"/>
                  <a:pt x="2877" y="0"/>
                </a:cubicBezTo>
                <a:cubicBezTo>
                  <a:pt x="2467" y="592"/>
                  <a:pt x="2057" y="1184"/>
                  <a:pt x="1646" y="1776"/>
                </a:cubicBezTo>
                <a:cubicBezTo>
                  <a:pt x="1646" y="2169"/>
                  <a:pt x="1646" y="2561"/>
                  <a:pt x="1646" y="2954"/>
                </a:cubicBezTo>
                <a:cubicBezTo>
                  <a:pt x="1508" y="2954"/>
                  <a:pt x="1369" y="2954"/>
                  <a:pt x="1230" y="2954"/>
                </a:cubicBezTo>
                <a:cubicBezTo>
                  <a:pt x="1230" y="2561"/>
                  <a:pt x="1230" y="2169"/>
                  <a:pt x="1230" y="1776"/>
                </a:cubicBezTo>
                <a:cubicBezTo>
                  <a:pt x="820" y="1184"/>
                  <a:pt x="410" y="59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27422" y="3579736"/>
            <a:ext cx="4761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本手册内容是在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PowerPoint2010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中完成的，</a:t>
            </a: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微软雅黑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图例也是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PowerPoint2010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微软雅黑"/>
              </a:rPr>
              <a:t>软件环境中截取。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96337" y="1751859"/>
            <a:ext cx="2394962" cy="1633610"/>
            <a:chOff x="3617045" y="1105983"/>
            <a:chExt cx="2306882" cy="1573531"/>
          </a:xfrm>
        </p:grpSpPr>
        <p:grpSp>
          <p:nvGrpSpPr>
            <p:cNvPr id="12" name="组合 11"/>
            <p:cNvGrpSpPr/>
            <p:nvPr/>
          </p:nvGrpSpPr>
          <p:grpSpPr>
            <a:xfrm rot="1868847">
              <a:off x="3808881" y="1846454"/>
              <a:ext cx="451395" cy="451395"/>
              <a:chOff x="491096" y="548680"/>
              <a:chExt cx="2041128" cy="2041128"/>
            </a:xfrm>
            <a:gradFill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35" name="心形 34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心形 35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7" name="心形 36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8" name="心形 37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3" name="任意多边形 12"/>
            <p:cNvSpPr/>
            <p:nvPr/>
          </p:nvSpPr>
          <p:spPr>
            <a:xfrm>
              <a:off x="4001941" y="1466708"/>
              <a:ext cx="268214" cy="1195782"/>
            </a:xfrm>
            <a:custGeom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20163520">
              <a:off x="3759125" y="1105983"/>
              <a:ext cx="895351" cy="895351"/>
              <a:chOff x="491096" y="548680"/>
              <a:chExt cx="2041128" cy="2041128"/>
            </a:xfrm>
          </p:grpSpPr>
          <p:sp>
            <p:nvSpPr>
              <p:cNvPr id="31" name="心形 30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2" name="心形 31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3" name="心形 32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4" name="心形 33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pattFill prst="pct90">
                <a:fgClr>
                  <a:schemeClr val="accent1"/>
                </a:fgClr>
                <a:bgClr>
                  <a:sysClr val="window" lastClr="FFFFFF"/>
                </a:bgClr>
              </a:patt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 rot="1800000">
              <a:off x="4488655" y="1516967"/>
              <a:ext cx="396495" cy="396495"/>
              <a:chOff x="491096" y="548680"/>
              <a:chExt cx="2041128" cy="2041128"/>
            </a:xfrm>
            <a:gradFill flip="none" rotWithShape="1">
              <a:gsLst>
                <a:gs pos="0">
                  <a:schemeClr val="accent1"/>
                </a:gs>
                <a:gs pos="50000">
                  <a:schemeClr val="accent1">
                    <a:lumMod val="60000"/>
                    <a:lumOff val="40000"/>
                  </a:schemeClr>
                </a:gs>
                <a:gs pos="100000">
                  <a:sysClr val="window" lastClr="FFFFFF"/>
                </a:gs>
              </a:gsLst>
              <a:path path="shape">
                <a:fillToRect l="50000" t="50000" r="50000" b="50000"/>
              </a:path>
            </a:gradFill>
          </p:grpSpPr>
          <p:sp>
            <p:nvSpPr>
              <p:cNvPr id="27" name="心形 26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8" name="心形 27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9" name="心形 28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心形 29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3699739" y="2184842"/>
              <a:ext cx="93382" cy="477648"/>
            </a:xfrm>
            <a:custGeom>
              <a:gdLst>
                <a:gd name="connsiteX0" fmla="*/ 271025 w 271025"/>
                <a:gd name="connsiteY0" fmla="*/ 0 h 1539578"/>
                <a:gd name="connsiteX1" fmla="*/ 22669 w 271025"/>
                <a:gd name="connsiteY1" fmla="*/ 598311 h 1539578"/>
                <a:gd name="connsiteX2" fmla="*/ 11380 w 271025"/>
                <a:gd name="connsiteY2" fmla="*/ 1411111 h 1539578"/>
                <a:gd name="connsiteX3" fmla="*/ 22669 w 271025"/>
                <a:gd name="connsiteY3" fmla="*/ 1478844 h 1539578"/>
                <a:gd name="connsiteX4" fmla="*/ 33958 w 271025"/>
                <a:gd name="connsiteY4" fmla="*/ 824089 h 1539578"/>
                <a:gd name="connsiteX5" fmla="*/ 101691 w 271025"/>
                <a:gd name="connsiteY5" fmla="*/ 395111 h 1539578"/>
                <a:gd name="connsiteX6" fmla="*/ 214580 w 271025"/>
                <a:gd name="connsiteY6" fmla="*/ 124177 h 153957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25" h="1539578">
                  <a:moveTo>
                    <a:pt x="271025" y="0"/>
                  </a:moveTo>
                  <a:cubicBezTo>
                    <a:pt x="168484" y="181563"/>
                    <a:pt x="65943" y="363126"/>
                    <a:pt x="22669" y="598311"/>
                  </a:cubicBezTo>
                  <a:cubicBezTo>
                    <a:pt x="-20605" y="833496"/>
                    <a:pt x="11380" y="1264356"/>
                    <a:pt x="11380" y="1411111"/>
                  </a:cubicBezTo>
                  <a:cubicBezTo>
                    <a:pt x="11380" y="1557866"/>
                    <a:pt x="18906" y="1576681"/>
                    <a:pt x="22669" y="1478844"/>
                  </a:cubicBezTo>
                  <a:cubicBezTo>
                    <a:pt x="26432" y="1381007"/>
                    <a:pt x="20788" y="1004711"/>
                    <a:pt x="33958" y="824089"/>
                  </a:cubicBezTo>
                  <a:cubicBezTo>
                    <a:pt x="47128" y="643467"/>
                    <a:pt x="71587" y="511763"/>
                    <a:pt x="101691" y="395111"/>
                  </a:cubicBezTo>
                  <a:cubicBezTo>
                    <a:pt x="131795" y="278459"/>
                    <a:pt x="173187" y="201318"/>
                    <a:pt x="214580" y="124177"/>
                  </a:cubicBezTo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kern="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20163520">
              <a:off x="3617045" y="2060554"/>
              <a:ext cx="308493" cy="308493"/>
              <a:chOff x="491096" y="548680"/>
              <a:chExt cx="2041128" cy="2041128"/>
            </a:xfrm>
            <a:pattFill prst="pct90">
              <a:fgClr>
                <a:schemeClr val="accent1"/>
              </a:fgClr>
              <a:bgClr>
                <a:schemeClr val="bg1"/>
              </a:bgClr>
            </a:pattFill>
          </p:grpSpPr>
          <p:sp>
            <p:nvSpPr>
              <p:cNvPr id="23" name="心形 22"/>
              <p:cNvSpPr/>
              <p:nvPr/>
            </p:nvSpPr>
            <p:spPr>
              <a:xfrm>
                <a:off x="1115616" y="54868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心形 23"/>
              <p:cNvSpPr/>
              <p:nvPr/>
            </p:nvSpPr>
            <p:spPr>
              <a:xfrm rot="10800000">
                <a:off x="1115616" y="1581696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5" name="心形 24"/>
              <p:cNvSpPr/>
              <p:nvPr/>
            </p:nvSpPr>
            <p:spPr>
              <a:xfrm rot="16200000">
                <a:off x="599108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6" name="心形 25"/>
              <p:cNvSpPr/>
              <p:nvPr/>
            </p:nvSpPr>
            <p:spPr>
              <a:xfrm rot="5400000">
                <a:off x="1632124" y="1077640"/>
                <a:ext cx="792088" cy="1008112"/>
              </a:xfrm>
              <a:prstGeom prst="hear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685800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400" kern="0">
                  <a:solidFill>
                    <a:prstClr val="white"/>
                  </a:solidFill>
                  <a:latin typeface="Calibri"/>
                  <a:ea typeface="宋体"/>
                </a:endParaRPr>
              </a:p>
            </p:txBody>
          </p:sp>
        </p:grpSp>
        <p:cxnSp>
          <p:nvCxnSpPr>
            <p:cNvPr id="18" name="直接连接符 17"/>
            <p:cNvCxnSpPr/>
            <p:nvPr/>
          </p:nvCxnSpPr>
          <p:spPr>
            <a:xfrm>
              <a:off x="3693436" y="2679514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0" name="直接连接符 19"/>
            <p:cNvCxnSpPr/>
            <p:nvPr/>
          </p:nvCxnSpPr>
          <p:spPr>
            <a:xfrm>
              <a:off x="3770713" y="2638398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3820301" y="2604531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>
            <a:xfrm>
              <a:off x="3916845" y="2565857"/>
              <a:ext cx="200708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</p:cxn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96" name="AutoShape 24"/>
          <p:cNvSpPr>
            <a:spLocks noChangeArrowheads="1"/>
          </p:cNvSpPr>
          <p:nvPr/>
        </p:nvSpPr>
        <p:spPr bwMode="auto">
          <a:xfrm>
            <a:off x="3414713" y="-3572"/>
            <a:ext cx="2219325" cy="869157"/>
          </a:xfrm>
          <a:prstGeom prst="flowChartManualOperation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3830242" y="208360"/>
            <a:ext cx="1496615" cy="43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2400">
                <a:solidFill>
                  <a:schemeClr val="bg1"/>
                </a:solidFill>
                <a:latin typeface="+mn-ea"/>
                <a:ea typeface="+mn-ea"/>
              </a:rPr>
              <a:t>内容大纲</a:t>
            </a:r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auto">
          <a:xfrm>
            <a:off x="3910013" y="633413"/>
            <a:ext cx="1231106" cy="1191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099" name="Line 27"/>
          <p:cNvSpPr>
            <a:spLocks noChangeShapeType="1"/>
          </p:cNvSpPr>
          <p:nvPr/>
        </p:nvSpPr>
        <p:spPr bwMode="auto">
          <a:xfrm>
            <a:off x="3910013" y="669131"/>
            <a:ext cx="1231106" cy="1191"/>
          </a:xfrm>
          <a:prstGeom prst="line">
            <a:avLst/>
          </a:prstGeom>
          <a:noFill/>
          <a:ln w="12700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5312" y="1490402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1688696" y="1384489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一、软件版本的问题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5312" y="1994458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688696" y="1888545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二、安装特殊字体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45312" y="2498514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688696" y="2392601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三、替换文字保留动画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45312" y="3002570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6" name="矩形 15">
            <a:hlinkClick r:id="rId5" action="ppaction://hlinksldjump"/>
          </p:cNvPr>
          <p:cNvSpPr/>
          <p:nvPr/>
        </p:nvSpPr>
        <p:spPr>
          <a:xfrm>
            <a:off x="1688696" y="2896657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四、替换图片保留动画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45312" y="3506626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9" name="矩形 18">
            <a:hlinkClick r:id="rId6" action="ppaction://hlinksldjump"/>
          </p:cNvPr>
          <p:cNvSpPr/>
          <p:nvPr/>
        </p:nvSpPr>
        <p:spPr>
          <a:xfrm>
            <a:off x="1688696" y="3400713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五、母版的使用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45312" y="4010682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2" name="矩形 21">
            <a:hlinkClick r:id="rId7" action="ppaction://hlinksldjump"/>
          </p:cNvPr>
          <p:cNvSpPr/>
          <p:nvPr/>
        </p:nvSpPr>
        <p:spPr>
          <a:xfrm>
            <a:off x="1688696" y="3904769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六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、取消幻灯片自动播放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1473" y="1468916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5" name="矩形 24">
            <a:hlinkClick r:id="rId8" action="ppaction://hlinksldjump"/>
          </p:cNvPr>
          <p:cNvSpPr/>
          <p:nvPr/>
        </p:nvSpPr>
        <p:spPr>
          <a:xfrm>
            <a:off x="5184857" y="1363003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七、修改幻灯片切换效果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41473" y="1972972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7" name="矩形 26">
            <a:hlinkClick r:id="rId9" action="ppaction://hlinksldjump"/>
          </p:cNvPr>
          <p:cNvSpPr/>
          <p:nvPr/>
        </p:nvSpPr>
        <p:spPr>
          <a:xfrm>
            <a:off x="5195874" y="1867059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八</a:t>
            </a: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、对象动画效果基础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41473" y="2477028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9" name="矩形 28">
            <a:hlinkClick r:id="rId10" action="ppaction://hlinksldjump"/>
          </p:cNvPr>
          <p:cNvSpPr/>
          <p:nvPr/>
        </p:nvSpPr>
        <p:spPr>
          <a:xfrm>
            <a:off x="5184857" y="2371115"/>
            <a:ext cx="19800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九、清除所有动画效果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41473" y="2981084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1" name="矩形 30">
            <a:hlinkClick r:id="rId11" action="ppaction://hlinksldjump"/>
          </p:cNvPr>
          <p:cNvSpPr/>
          <p:nvPr/>
        </p:nvSpPr>
        <p:spPr>
          <a:xfrm>
            <a:off x="5184857" y="2875171"/>
            <a:ext cx="23391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十、删除幻灯片的背景音乐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41473" y="3485140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3" name="矩形 32">
            <a:hlinkClick r:id="rId12" action="ppaction://hlinksldjump"/>
          </p:cNvPr>
          <p:cNvSpPr/>
          <p:nvPr/>
        </p:nvSpPr>
        <p:spPr>
          <a:xfrm>
            <a:off x="5184857" y="3379227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十一、重新插入音频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41473" y="3989196"/>
            <a:ext cx="126728" cy="126728"/>
          </a:xfrm>
          <a:prstGeom prst="rect">
            <a:avLst/>
          </a:prstGeom>
          <a:solidFill>
            <a:srgbClr val="E84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5" name="矩形 34">
            <a:hlinkClick r:id="rId13" action="ppaction://hlinksldjump"/>
          </p:cNvPr>
          <p:cNvSpPr/>
          <p:nvPr/>
        </p:nvSpPr>
        <p:spPr>
          <a:xfrm>
            <a:off x="5184857" y="3883283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十二、音乐播放效果设置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Box 7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软件版本问题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0046" y="713752"/>
            <a:ext cx="68788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目前售出的源文件绝大多数是用</a:t>
            </a:r>
            <a:r>
              <a:rPr lang="en-US" altLang="zh-CN" smtClean="0">
                <a:solidFill>
                  <a:schemeClr val="tx2"/>
                </a:solidFill>
                <a:latin typeface="+mn-ea"/>
                <a:ea typeface="+mn-ea"/>
              </a:rPr>
              <a:t>OFFICE2010</a:t>
            </a: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完成，</a:t>
            </a:r>
            <a:endParaRPr lang="en-US" altLang="zh-CN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若使用其他版本打开使用可能会出现音频、特效等不能正常播放。</a:t>
            </a:r>
            <a:endParaRPr lang="en-US" altLang="zh-CN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如果您的电脑里是</a:t>
            </a:r>
            <a:r>
              <a:rPr lang="en-US" altLang="zh-CN" smtClean="0">
                <a:solidFill>
                  <a:schemeClr val="tx2"/>
                </a:solidFill>
                <a:latin typeface="+mn-ea"/>
                <a:ea typeface="+mn-ea"/>
              </a:rPr>
              <a:t>WPS</a:t>
            </a: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，</a:t>
            </a:r>
            <a:r>
              <a:rPr lang="en-US" altLang="zh-CN" smtClean="0">
                <a:solidFill>
                  <a:schemeClr val="tx2"/>
                </a:solidFill>
                <a:latin typeface="+mn-ea"/>
                <a:ea typeface="+mn-ea"/>
              </a:rPr>
              <a:t>OFFICE2007</a:t>
            </a: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等版本，请升级到</a:t>
            </a:r>
            <a:r>
              <a:rPr lang="en-US" altLang="zh-CN" smtClean="0">
                <a:solidFill>
                  <a:schemeClr val="tx2"/>
                </a:solidFill>
                <a:latin typeface="+mn-ea"/>
                <a:ea typeface="+mn-ea"/>
              </a:rPr>
              <a:t>2010</a:t>
            </a:r>
          </a:p>
          <a:p>
            <a:pPr>
              <a:lnSpc>
                <a:spcPct val="150000"/>
              </a:lnSpc>
            </a:pPr>
            <a:r>
              <a:rPr lang="zh-CN" altLang="en-US" smtClean="0">
                <a:solidFill>
                  <a:schemeClr val="tx2"/>
                </a:solidFill>
                <a:latin typeface="+mn-ea"/>
                <a:ea typeface="+mn-ea"/>
              </a:rPr>
              <a:t>或更高的版本。</a:t>
            </a:r>
            <a:endParaRPr lang="zh-CN" altLang="en-US">
              <a:solidFill>
                <a:schemeClr val="tx2"/>
              </a:solidFill>
              <a:latin typeface="+mn-ea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65913" y="2303638"/>
            <a:ext cx="6336704" cy="1666621"/>
            <a:chOff x="539552" y="1707654"/>
            <a:chExt cx="8064896" cy="2121154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06259" y="2304582"/>
              <a:ext cx="2798189" cy="7900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975"/>
            <a:stretch>
              <a:fillRect/>
            </a:stretch>
          </p:blipFill>
          <p:spPr bwMode="auto">
            <a:xfrm>
              <a:off x="539552" y="1937316"/>
              <a:ext cx="2822575" cy="762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7" t="23572" b="6629"/>
            <a:stretch>
              <a:fillRect/>
            </a:stretch>
          </p:blipFill>
          <p:spPr bwMode="auto">
            <a:xfrm>
              <a:off x="546448" y="2787076"/>
              <a:ext cx="2815679" cy="762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右箭头 11"/>
            <p:cNvSpPr/>
            <p:nvPr/>
          </p:nvSpPr>
          <p:spPr>
            <a:xfrm>
              <a:off x="2970665" y="1707654"/>
              <a:ext cx="2754707" cy="2121154"/>
            </a:xfrm>
            <a:custGeom>
              <a:gdLst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0028" h="1546875">
                  <a:moveTo>
                    <a:pt x="0" y="0"/>
                  </a:moveTo>
                  <a:cubicBezTo>
                    <a:pt x="378799" y="559982"/>
                    <a:pt x="863925" y="588336"/>
                    <a:pt x="1295887" y="595424"/>
                  </a:cubicBezTo>
                  <a:lnTo>
                    <a:pt x="1295887" y="428043"/>
                  </a:lnTo>
                  <a:lnTo>
                    <a:pt x="1660028" y="762806"/>
                  </a:lnTo>
                  <a:lnTo>
                    <a:pt x="1295887" y="1097568"/>
                  </a:lnTo>
                  <a:lnTo>
                    <a:pt x="1295887" y="930187"/>
                  </a:lnTo>
                  <a:cubicBezTo>
                    <a:pt x="842660" y="933732"/>
                    <a:pt x="283108" y="1096763"/>
                    <a:pt x="2" y="1546875"/>
                  </a:cubicBezTo>
                  <a:cubicBezTo>
                    <a:pt x="1" y="1031250"/>
                    <a:pt x="1" y="5156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9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35604" y="2571751"/>
              <a:ext cx="1834535" cy="39171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rial"/>
                  <a:ea typeface="微软雅黑"/>
                </a:rPr>
                <a:t>请升级您的软件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1365913" y="3970259"/>
            <a:ext cx="44300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提示：若要安装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Office2013</a:t>
            </a: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，必须是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win7</a:t>
            </a: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或</a:t>
            </a: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win8</a:t>
            </a: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</a:rPr>
              <a:t>系统。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val="1798467726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</a:t>
            </a:r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0045" y="411780"/>
            <a:ext cx="555953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PPT</a:t>
            </a: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中出现了有些特殊字体，在</a:t>
            </a: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windows</a:t>
            </a: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系统中没有的，</a:t>
            </a:r>
            <a:endParaRPr lang="en-US" altLang="zh-CN" sz="160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这些字体需要自行安装到</a:t>
            </a: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windows</a:t>
            </a: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字体中，以便正常显示。</a:t>
            </a:r>
            <a:endParaRPr lang="en-US" altLang="zh-CN" sz="160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Windows 7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，常用安装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字体的方法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有两种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M1: 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右击字体文件（</a:t>
            </a:r>
            <a:r>
              <a:rPr lang="en-US" altLang="zh-CN" sz="1600" smtClean="0"/>
              <a:t>ttf</a:t>
            </a:r>
            <a:r>
              <a:rPr lang="zh-CN" altLang="en-US" sz="1600"/>
              <a:t>，</a:t>
            </a:r>
            <a:r>
              <a:rPr lang="en-US" altLang="zh-CN" sz="1600"/>
              <a:t>otf</a:t>
            </a:r>
            <a:r>
              <a:rPr lang="zh-CN" altLang="en-US" sz="1600"/>
              <a:t>，</a:t>
            </a:r>
            <a:r>
              <a:rPr lang="en-US" altLang="zh-CN" sz="1600"/>
              <a:t>ttc </a:t>
            </a:r>
            <a:r>
              <a:rPr lang="zh-CN" altLang="en-US" sz="1600" smtClean="0"/>
              <a:t>）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，选择“安装”。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M2: 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将字体文件复制粘贴到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“</a:t>
            </a:r>
            <a:r>
              <a:rPr lang="en-US" altLang="zh-CN" sz="1600" b="1">
                <a:solidFill>
                  <a:schemeClr val="accent1"/>
                </a:solidFill>
              </a:rPr>
              <a:t>C:/Windows/Fonts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”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文件夹。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075" y="2304606"/>
            <a:ext cx="194957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M2</a:t>
            </a:r>
            <a:r>
              <a:rPr lang="zh-CN" altLang="en-US" b="1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具体</a:t>
            </a:r>
            <a:r>
              <a:rPr lang="zh-CN" altLang="en-US" b="1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做法是：</a:t>
            </a:r>
            <a:endParaRPr lang="zh-CN" altLang="en-US" b="1">
              <a:solidFill>
                <a:srgbClr val="505046"/>
              </a:solidFill>
              <a:latin typeface="微软雅黑"/>
              <a:ea typeface="微软雅黑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0046" y="2809838"/>
            <a:ext cx="33858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mtClean="0">
                <a:latin typeface="+mn-ea"/>
                <a:ea typeface="+mn-ea"/>
              </a:rPr>
              <a:t>1.</a:t>
            </a:r>
            <a:r>
              <a:rPr lang="zh-CN" altLang="en-US" sz="1400" smtClean="0">
                <a:latin typeface="+mn-ea"/>
                <a:ea typeface="+mn-ea"/>
              </a:rPr>
              <a:t>搜索选择需要的特殊字体并下载，例：</a:t>
            </a:r>
            <a:endParaRPr lang="en-US" altLang="zh-CN" sz="1400" smtClean="0">
              <a:latin typeface="+mn-ea"/>
              <a:ea typeface="+mn-ea"/>
            </a:endParaRPr>
          </a:p>
        </p:txBody>
      </p:sp>
      <p:pic>
        <p:nvPicPr>
          <p:cNvPr id="1025" name="Picture 1" descr="C:\Users\Administrator\AppData\Roaming\Tencent\Users\670025311\QQ\WinTemp\RichOle\WUU01O2%MDT$UM}8(ESP(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1695" y="2715748"/>
            <a:ext cx="2952750" cy="50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075" y="3225336"/>
            <a:ext cx="664797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mtClean="0">
                <a:latin typeface="+mn-ea"/>
                <a:ea typeface="+mn-ea"/>
              </a:rPr>
              <a:t>2.</a:t>
            </a:r>
            <a:r>
              <a:rPr lang="zh-CN" altLang="en-US" sz="1400" smtClean="0">
                <a:latin typeface="+mn-ea"/>
                <a:ea typeface="+mn-ea"/>
              </a:rPr>
              <a:t>将下载得到的压缩包减压得到字体文件并复制。</a:t>
            </a:r>
            <a:endParaRPr lang="en-US" altLang="zh-CN" sz="140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smtClean="0">
                <a:latin typeface="+mn-ea"/>
                <a:ea typeface="+mn-ea"/>
              </a:rPr>
              <a:t>（提示，若减压后是文件夹，只需找到其中的字体文件，</a:t>
            </a:r>
            <a:r>
              <a:rPr lang="zh-CN" altLang="en-US" sz="1400">
                <a:solidFill>
                  <a:srgbClr val="000000"/>
                </a:solidFill>
                <a:latin typeface="微软雅黑"/>
                <a:ea typeface="微软雅黑"/>
              </a:rPr>
              <a:t>右击</a:t>
            </a:r>
            <a:r>
              <a:rPr lang="zh-CN" altLang="en-US" sz="1400" smtClean="0">
                <a:solidFill>
                  <a:srgbClr val="000000"/>
                </a:solidFill>
                <a:latin typeface="微软雅黑"/>
                <a:ea typeface="微软雅黑"/>
              </a:rPr>
              <a:t>此文件</a:t>
            </a:r>
            <a:r>
              <a:rPr lang="zh-CN" altLang="en-US" sz="1400">
                <a:solidFill>
                  <a:srgbClr val="000000"/>
                </a:solidFill>
                <a:latin typeface="微软雅黑"/>
                <a:ea typeface="微软雅黑"/>
              </a:rPr>
              <a:t>选择</a:t>
            </a:r>
            <a:r>
              <a:rPr lang="zh-CN" altLang="en-US" sz="1400" smtClean="0">
                <a:solidFill>
                  <a:srgbClr val="000000"/>
                </a:solidFill>
                <a:latin typeface="微软雅黑"/>
                <a:ea typeface="微软雅黑"/>
              </a:rPr>
              <a:t>复制</a:t>
            </a:r>
            <a:r>
              <a:rPr lang="zh-CN" altLang="en-US" sz="1400" smtClean="0">
                <a:latin typeface="+mn-ea"/>
                <a:ea typeface="+mn-ea"/>
              </a:rPr>
              <a:t>。）</a:t>
            </a:r>
            <a:endParaRPr lang="en-US" altLang="zh-CN" sz="1400" smtClean="0"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0046" y="3964000"/>
            <a:ext cx="544732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mtClean="0">
                <a:latin typeface="+mn-ea"/>
                <a:ea typeface="+mn-ea"/>
              </a:rPr>
              <a:t>4.</a:t>
            </a:r>
            <a:r>
              <a:rPr lang="zh-CN" altLang="en-US" sz="1400" smtClean="0">
                <a:latin typeface="+mn-ea"/>
                <a:ea typeface="+mn-ea"/>
              </a:rPr>
              <a:t>打开</a:t>
            </a:r>
            <a:r>
              <a:rPr lang="en-US" altLang="zh-CN" sz="1400" smtClean="0">
                <a:latin typeface="+mn-ea"/>
                <a:ea typeface="+mn-ea"/>
              </a:rPr>
              <a:t>C</a:t>
            </a:r>
            <a:r>
              <a:rPr lang="zh-CN" altLang="en-US" sz="1400" smtClean="0">
                <a:latin typeface="+mn-ea"/>
                <a:ea typeface="+mn-ea"/>
              </a:rPr>
              <a:t>盘 → 打开</a:t>
            </a:r>
            <a:r>
              <a:rPr lang="en-US" altLang="zh-CN" sz="1400" smtClean="0">
                <a:latin typeface="+mn-ea"/>
                <a:ea typeface="+mn-ea"/>
              </a:rPr>
              <a:t>”windows”</a:t>
            </a:r>
            <a:r>
              <a:rPr lang="zh-CN" altLang="en-US" sz="1400" smtClean="0">
                <a:latin typeface="+mn-ea"/>
                <a:ea typeface="+mn-ea"/>
              </a:rPr>
              <a:t>文件夹 </a:t>
            </a:r>
            <a:r>
              <a:rPr lang="zh-CN" altLang="en-US" sz="1400" smtClean="0">
                <a:latin typeface="+mn-ea"/>
              </a:rPr>
              <a:t>→ </a:t>
            </a:r>
            <a:r>
              <a:rPr lang="zh-CN" altLang="en-US" sz="1400" smtClean="0">
                <a:latin typeface="+mn-ea"/>
                <a:ea typeface="+mn-ea"/>
              </a:rPr>
              <a:t>打开“</a:t>
            </a:r>
            <a:r>
              <a:rPr lang="en-US" altLang="zh-CN" sz="1400" smtClean="0">
                <a:latin typeface="+mn-ea"/>
                <a:ea typeface="+mn-ea"/>
              </a:rPr>
              <a:t>Fonts</a:t>
            </a:r>
            <a:r>
              <a:rPr lang="zh-CN" altLang="en-US" sz="1400" smtClean="0">
                <a:latin typeface="+mn-ea"/>
                <a:ea typeface="+mn-ea"/>
              </a:rPr>
              <a:t>”文件夹，</a:t>
            </a:r>
            <a:endParaRPr lang="en-US" altLang="zh-CN" sz="140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60046" y="4379498"/>
            <a:ext cx="428354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smtClean="0">
                <a:latin typeface="+mn-ea"/>
                <a:ea typeface="+mn-ea"/>
              </a:rPr>
              <a:t>5.</a:t>
            </a:r>
            <a:r>
              <a:rPr lang="zh-CN" altLang="en-US" sz="1400" smtClean="0">
                <a:latin typeface="+mn-ea"/>
                <a:ea typeface="+mn-ea"/>
              </a:rPr>
              <a:t>在窗口内空白位置右击选择粘贴，即可安装字体。</a:t>
            </a:r>
            <a:endParaRPr lang="en-US" altLang="zh-CN" sz="1400">
              <a:latin typeface="+mn-ea"/>
              <a:ea typeface="+mn-ea"/>
            </a:endParaRPr>
          </a:p>
        </p:txBody>
      </p:sp>
      <p:sp>
        <p:nvSpPr>
          <p:cNvPr id="6" name="AutoShape 2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AutoShape 3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4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val="4196077588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endParaRPr lang="en-US" altLang="zh-CN" sz="240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</a:t>
            </a:r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0045" y="650170"/>
            <a:ext cx="56380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PPT</a:t>
            </a: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模板中，特殊字体已经嵌入到</a:t>
            </a:r>
            <a:r>
              <a:rPr lang="en-US" altLang="zh-CN" sz="1600" smtClean="0">
                <a:solidFill>
                  <a:schemeClr val="tx2"/>
                </a:solidFill>
                <a:latin typeface="+mn-ea"/>
                <a:ea typeface="+mn-ea"/>
              </a:rPr>
              <a:t>PPT</a:t>
            </a: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当中，在打开的时候，</a:t>
            </a:r>
            <a:endParaRPr lang="en-US" altLang="zh-CN" sz="1600" smtClean="0">
              <a:solidFill>
                <a:schemeClr val="tx2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可能因软件版本或系统问题会出现提示信息：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AutoShape 2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AutoShape 3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AutoShape 4" descr="C:\Users\Administrator\AppData\Roaming\Tencent\Users\670025311\QQ\WinTemp\RichOle\I%3e}])8L9`%G@QHEADLJ.pn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205884" y="2902074"/>
            <a:ext cx="46987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2"/>
                </a:solidFill>
                <a:latin typeface="+mn-ea"/>
                <a:ea typeface="+mn-ea"/>
              </a:rPr>
              <a:t>无需选择其中任何一项，只需直接点叉关闭即可。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27794" y="1606092"/>
            <a:ext cx="7415897" cy="1526815"/>
            <a:chOff x="1227794" y="1419766"/>
            <a:chExt cx="7415897" cy="152681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27794" y="1491765"/>
              <a:ext cx="7415897" cy="9621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椭圆 7"/>
            <p:cNvSpPr/>
            <p:nvPr/>
          </p:nvSpPr>
          <p:spPr bwMode="auto">
            <a:xfrm>
              <a:off x="8315948" y="1419766"/>
              <a:ext cx="327743" cy="359995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 bwMode="auto">
            <a:xfrm flipV="1">
              <a:off x="5723984" y="1779761"/>
              <a:ext cx="2591964" cy="116682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1" name="TextBox 20"/>
          <p:cNvSpPr txBox="1"/>
          <p:nvPr/>
        </p:nvSpPr>
        <p:spPr>
          <a:xfrm>
            <a:off x="1245890" y="3609633"/>
            <a:ext cx="55194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提示：若是参赛需要移到其他电脑编辑，建议可把字体重新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设置成</a:t>
            </a: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windows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下通用的字体，或在文字不变的情况下，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将文字保存成图片，最后再重新保存</a:t>
            </a: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PPT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1924307807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保留动画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0045" y="411780"/>
            <a:ext cx="63401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在使用模板的时候，想要把其中的图片换成自己的图片，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但不改变图片的位置和动画效果，切记</a:t>
            </a:r>
            <a:r>
              <a:rPr lang="zh-CN" altLang="en-US" sz="1600" b="1" smtClean="0">
                <a:solidFill>
                  <a:schemeClr val="accent1"/>
                </a:solidFill>
                <a:latin typeface="+mn-ea"/>
                <a:ea typeface="+mn-ea"/>
              </a:rPr>
              <a:t>不要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直接删除图片重新插入。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96885" y="1514556"/>
            <a:ext cx="6303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>
                <a:solidFill>
                  <a:schemeClr val="accent1"/>
                </a:solidFill>
                <a:latin typeface="+mn-ea"/>
                <a:ea typeface="+mn-ea"/>
              </a:rPr>
              <a:t>情况</a:t>
            </a:r>
            <a:r>
              <a:rPr lang="en-US" altLang="zh-CN" sz="1600" b="1">
                <a:solidFill>
                  <a:schemeClr val="accent1"/>
                </a:solidFill>
                <a:latin typeface="+mn-ea"/>
                <a:ea typeface="+mn-ea"/>
              </a:rPr>
              <a:t>1</a:t>
            </a:r>
            <a:r>
              <a:rPr lang="zh-CN" altLang="en-US" sz="1600" b="1" smtClean="0">
                <a:solidFill>
                  <a:schemeClr val="accent1"/>
                </a:solidFill>
                <a:latin typeface="+mn-ea"/>
                <a:ea typeface="+mn-ea"/>
              </a:rPr>
              <a:t>：</a:t>
            </a:r>
            <a:r>
              <a:rPr lang="zh-CN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图片是在幻灯片上单独</a:t>
            </a:r>
            <a:r>
              <a:rPr lang="zh-CN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存在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（即直接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插入的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图片）：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只需右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击图片→选择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“更改图片”→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在弹出的对话框窗口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 重新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选择你需要插入的图片即可。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   </a:t>
            </a:r>
          </a:p>
        </p:txBody>
      </p:sp>
      <p:sp>
        <p:nvSpPr>
          <p:cNvPr id="5" name="矩形 4"/>
          <p:cNvSpPr/>
          <p:nvPr/>
        </p:nvSpPr>
        <p:spPr>
          <a:xfrm>
            <a:off x="1296884" y="2802065"/>
            <a:ext cx="63033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>
                <a:solidFill>
                  <a:schemeClr val="accent1"/>
                </a:solidFill>
                <a:latin typeface="微软雅黑"/>
                <a:ea typeface="微软雅黑"/>
              </a:rPr>
              <a:t>情况</a:t>
            </a:r>
            <a:r>
              <a:rPr lang="en-US" altLang="zh-CN" sz="1600" b="1">
                <a:solidFill>
                  <a:schemeClr val="accent1"/>
                </a:solidFill>
                <a:latin typeface="微软雅黑"/>
                <a:ea typeface="微软雅黑"/>
              </a:rPr>
              <a:t>2</a:t>
            </a:r>
            <a:r>
              <a:rPr lang="zh-CN" altLang="en-US" sz="1600" b="1" smtClean="0">
                <a:solidFill>
                  <a:schemeClr val="accent1"/>
                </a:solidFill>
                <a:latin typeface="微软雅黑"/>
                <a:ea typeface="微软雅黑"/>
              </a:rPr>
              <a:t>：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填充在</a:t>
            </a:r>
            <a:r>
              <a:rPr lang="zh-CN" altLang="en-US" sz="1600" smtClean="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图形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中的图片（多因排版的需要，将图片填充在图形中）：选中图片→在窗口上方功能区位置单击→“绘图工具”</a:t>
            </a:r>
            <a:r>
              <a:rPr lang="en-US" altLang="zh-CN" sz="160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/“</a:t>
            </a:r>
            <a:r>
              <a:rPr lang="zh-CN" altLang="en-US" sz="1600"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</a:rPr>
              <a:t>格式”→单击“形状填充”展开下拉菜单→选择“图片”→字弹出的“插入图片”的对话框窗口中选择需要的图片即可。</a:t>
            </a:r>
          </a:p>
        </p:txBody>
      </p:sp>
    </p:spTree>
    <p:extLst>
      <p:ext uri="{BB962C8B-B14F-4D97-AF65-F5344CB8AC3E}">
        <p14:creationId val="134852635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</a:t>
            </a:r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保留动画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6048" y="555778"/>
            <a:ext cx="66959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模板中的文字是随机填充的，若要替换成自己的文字，切勿删除文本框。请替换文字（可有两种做法）：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M1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：删除掉框内文字，重新输入。</a:t>
            </a:r>
          </a:p>
          <a:p>
            <a:pPr>
              <a:lnSpc>
                <a:spcPct val="150000"/>
              </a:lnSpc>
            </a:pP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M2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：复制需要的文字→单击目标文本框→选中框内文字→右击→在右键菜单选择粘贴的方式：“只保留文本”。</a:t>
            </a:r>
          </a:p>
          <a:p>
            <a:pPr>
              <a:lnSpc>
                <a:spcPct val="150000"/>
              </a:lnSpc>
            </a:pP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6048" y="2874738"/>
            <a:ext cx="6407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accent1"/>
                </a:solidFill>
                <a:latin typeface="+mn-ea"/>
                <a:ea typeface="+mn-ea"/>
              </a:rPr>
              <a:t>小知识：</a:t>
            </a:r>
            <a:r>
              <a:rPr lang="en-US" altLang="zh-CN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POWERPOINT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中的文字均是在文本框内编辑的，选中文字和选中文本框是不同的操作。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31461" y="3523982"/>
            <a:ext cx="2071427" cy="706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48557" y="3705735"/>
            <a:ext cx="3236784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例：选中文本框中的文字（直接拖选）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7077" y="4230647"/>
            <a:ext cx="2040294" cy="776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48557" y="4398059"/>
            <a:ext cx="3416320" cy="3774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例：选中整个文本框（点击文本框边缘）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27181" y="4036644"/>
            <a:ext cx="1079986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solidFill>
                  <a:schemeClr val="accent1"/>
                </a:solidFill>
                <a:latin typeface="+mn-ea"/>
                <a:ea typeface="+mn-ea"/>
              </a:rPr>
              <a:t>不同的状态</a:t>
            </a:r>
          </a:p>
        </p:txBody>
      </p:sp>
    </p:spTree>
    <p:extLst>
      <p:ext uri="{BB962C8B-B14F-4D97-AF65-F5344CB8AC3E}">
        <p14:creationId val="2802829828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80061" y="699776"/>
            <a:ext cx="50399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en-US" altLang="zh-CN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zh-CN" altLang="en-US" sz="240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母版的使用</a:t>
            </a:r>
            <a:endParaRPr lang="zh-CN" altLang="en-US" sz="24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63211" y="2101489"/>
            <a:ext cx="61199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chemeClr val="accent1"/>
                </a:solidFill>
                <a:latin typeface="+mn-ea"/>
                <a:ea typeface="+mn-ea"/>
              </a:rPr>
              <a:t>幻灯片中不能直接修改的图形或文字，请进入幻灯片母版，找到对应的位置进行修改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：单击“视图”→单击“幻灯片母版”进入幻灯片母版视图→找到对应的母版幻灯片进行修改即可→完成后单击“幻灯片母版”→关闭母版视图即可回到普通视图的编辑状态。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60045" y="751237"/>
            <a:ext cx="61199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幻灯片母版的使用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可以更方便的统一幻灯片的风格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。母版中出现的占位符、文字、图形图片等元素会出现在每张使用了此母版的幻灯片上。也是提高工作效率的有效方法。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18150" y="3815147"/>
            <a:ext cx="5903918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solidFill>
                  <a:schemeClr val="accent1">
                    <a:lumMod val="50000"/>
                  </a:schemeClr>
                </a:solidFill>
                <a:latin typeface="+mn-ea"/>
                <a:ea typeface="+mn-ea"/>
              </a:rPr>
              <a:t>提示：进入模板视图后，将鼠标指向某张母版版式，会显示哪些幻灯片使用了此母版版式。</a:t>
            </a:r>
            <a:endParaRPr lang="zh-CN" altLang="en-US" sz="1400">
              <a:solidFill>
                <a:schemeClr val="accent1">
                  <a:lumMod val="5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val="119586906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heme/theme1.xml><?xml version="1.0" encoding="utf-8"?>
<a:theme xmlns:r="http://schemas.openxmlformats.org/officeDocument/2006/relationships" xmlns:a="http://schemas.openxmlformats.org/drawingml/2006/main" name="default theme">
  <a:themeElements>
    <a:clrScheme name="default theme 1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自定义 1">
      <a:majorFont>
        <a:latin typeface="Franklin Gothic Medium"/>
        <a:ea typeface="微软雅黑"/>
        <a:cs typeface="Arial"/>
      </a:majorFont>
      <a:minorFont>
        <a:latin typeface="Franklin Gothic Book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1600" dirty="0" smtClean="0">
            <a:solidFill>
              <a:schemeClr val="tx1">
                <a:lumMod val="75000"/>
                <a:lumOff val="25000"/>
              </a:schemeClr>
            </a:solidFill>
            <a:latin typeface="+mn-ea"/>
            <a:ea typeface="+mn-ea"/>
          </a:defRPr>
        </a:defPPr>
      </a:lstStyle>
    </a:txDef>
  </a:objectDefaults>
  <a:extraClrSchemeLst>
    <a:extraClrScheme>
      <a:clrScheme name="default theme 1">
        <a:dk1>
          <a:srgbClr val="000000"/>
        </a:dk1>
        <a:lt1>
          <a:srgbClr val="FFFFFF"/>
        </a:lt1>
        <a:dk2>
          <a:srgbClr val="505046"/>
        </a:dk2>
        <a:lt2>
          <a:srgbClr val="EEECE1"/>
        </a:lt2>
        <a:accent1>
          <a:srgbClr val="E84C22"/>
        </a:accent1>
        <a:accent2>
          <a:srgbClr val="FFBD47"/>
        </a:accent2>
        <a:accent3>
          <a:srgbClr val="FFFFFF"/>
        </a:accent3>
        <a:accent4>
          <a:srgbClr val="000000"/>
        </a:accent4>
        <a:accent5>
          <a:srgbClr val="F2B2AB"/>
        </a:accent5>
        <a:accent6>
          <a:srgbClr val="E7AB3F"/>
        </a:accent6>
        <a:hlink>
          <a:srgbClr val="CC99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FFFFFF"/>
      </a:accent3>
      <a:accent4>
        <a:srgbClr val="000000"/>
      </a:accent4>
      <a:accent5>
        <a:srgbClr val="F2B2AB"/>
      </a:accent5>
      <a:accent6>
        <a:srgbClr val="E7AB3F"/>
      </a:accent6>
      <a:hlink>
        <a:srgbClr val="CC9900"/>
      </a:hlink>
      <a:folHlink>
        <a:srgbClr val="666699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137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0">
      <vt:lpstr>Arial</vt:lpstr>
      <vt:lpstr>Franklin Gothic Medium</vt:lpstr>
      <vt:lpstr>微软雅黑</vt:lpstr>
      <vt:lpstr>Franklin Gothic Book</vt:lpstr>
      <vt:lpstr>宋体</vt:lpstr>
      <vt:lpstr>나눔고딕</vt:lpstr>
      <vt:lpstr>Calibri</vt:lpstr>
      <vt:lpstr>Broadway BT</vt:lpstr>
      <vt:lpstr>汉仪丫丫体简</vt:lpstr>
      <vt:lpstr>default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dcterms:created xsi:type="dcterms:W3CDTF">2017-12-06T03:38:12Z</dcterms:created>
  <dcterms:modified xsi:type="dcterms:W3CDTF">2023-10-15T17:08:00Z</dcterms:modified>
</cp:coreProperties>
</file>