
<file path=[Content_Types].xml><?xml version="1.0" encoding="utf-8"?>
<Types xmlns="http://schemas.openxmlformats.org/package/2006/content-types">
  <Default Extension="jpeg" ContentType="image/jpe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24"/>
  </p:handoutMasterIdLst>
  <p:sldIdLst>
    <p:sldId id="363" r:id="rId3"/>
    <p:sldId id="362" r:id="rId5"/>
    <p:sldId id="369" r:id="rId6"/>
    <p:sldId id="366" r:id="rId7"/>
    <p:sldId id="387" r:id="rId8"/>
    <p:sldId id="388" r:id="rId9"/>
    <p:sldId id="386" r:id="rId10"/>
    <p:sldId id="383" r:id="rId11"/>
    <p:sldId id="389" r:id="rId12"/>
    <p:sldId id="390" r:id="rId13"/>
    <p:sldId id="391" r:id="rId14"/>
    <p:sldId id="384" r:id="rId15"/>
    <p:sldId id="392" r:id="rId16"/>
    <p:sldId id="393" r:id="rId17"/>
    <p:sldId id="394" r:id="rId18"/>
    <p:sldId id="385" r:id="rId19"/>
    <p:sldId id="395" r:id="rId20"/>
    <p:sldId id="396" r:id="rId21"/>
    <p:sldId id="397" r:id="rId22"/>
    <p:sldId id="382" r:id="rId23"/>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527F"/>
    <a:srgbClr val="011C27"/>
    <a:srgbClr val="FCF7DA"/>
    <a:srgbClr val="DF2123"/>
    <a:srgbClr val="F49E00"/>
    <a:srgbClr val="4256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81"/>
    <p:restoredTop sz="96271"/>
  </p:normalViewPr>
  <p:slideViewPr>
    <p:cSldViewPr snapToGrid="0" snapToObjects="1">
      <p:cViewPr varScale="1">
        <p:scale>
          <a:sx n="99" d="100"/>
          <a:sy n="99" d="100"/>
        </p:scale>
        <p:origin x="200" y="71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96" d="100"/>
        <a:sy n="196" d="100"/>
      </p:scale>
      <p:origin x="0" y="0"/>
    </p:cViewPr>
  </p:sorterViewPr>
  <p:notesViewPr>
    <p:cSldViewPr snapToGrid="0" snapToObjects="1">
      <p:cViewPr varScale="1">
        <p:scale>
          <a:sx n="95" d="100"/>
          <a:sy n="95" d="100"/>
        </p:scale>
        <p:origin x="2504" y="19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gs" Target="tags/tag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4B3C7D-7ED1-A34F-BCFC-1C01389AE58C}" type="datetimeFigureOut">
              <a:rPr kumimoji="1" lang="zh-CN" altLang="en-US" smtClean="0"/>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CED8CE-3D9F-CA47-A17E-9AD879C3B1C0}"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CF2CF-5EF1-D24F-8F8B-C67282AA038A}"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70782-008B-5B48-B01C-A994AC4AA046}"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flipH="1">
            <a:off x="-2" y="0"/>
            <a:ext cx="3901356" cy="618186"/>
          </a:xfrm>
          <a:prstGeom prst="rect">
            <a:avLst/>
          </a:prstGeom>
        </p:spPr>
      </p:pic>
      <p:sp>
        <p:nvSpPr>
          <p:cNvPr id="3" name="文本框 2"/>
          <p:cNvSpPr txBox="1"/>
          <p:nvPr userDrawn="1"/>
        </p:nvSpPr>
        <p:spPr>
          <a:xfrm>
            <a:off x="68186" y="180305"/>
            <a:ext cx="466795" cy="369332"/>
          </a:xfrm>
          <a:prstGeom prst="rect">
            <a:avLst/>
          </a:prstGeom>
          <a:noFill/>
        </p:spPr>
        <p:txBody>
          <a:bodyPr wrap="none" rtlCol="0">
            <a:spAutoFit/>
          </a:bodyPr>
          <a:lstStyle/>
          <a:p>
            <a:pPr algn="ctr"/>
            <a:fld id="{8BBFE92A-DBA9-7145-B1AE-2003F1694088}" type="slidenum">
              <a:rPr kumimoji="1" lang="zh-CN" altLang="en-US" smtClean="0">
                <a:solidFill>
                  <a:schemeClr val="bg1"/>
                </a:solidFill>
              </a:rPr>
            </a:fld>
            <a:endParaRPr kumimoji="1"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5.xml"/><Relationship Id="rId3" Type="http://schemas.openxmlformats.org/officeDocument/2006/relationships/image" Target="../media/image4.tiff"/><Relationship Id="rId2" Type="http://schemas.openxmlformats.org/officeDocument/2006/relationships/image" Target="../media/image3.tiff"/><Relationship Id="rId1" Type="http://schemas.openxmlformats.org/officeDocument/2006/relationships/image" Target="../media/image2.tiff"/></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5.xml"/><Relationship Id="rId2" Type="http://schemas.openxmlformats.org/officeDocument/2006/relationships/image" Target="../media/image5.tiff"/><Relationship Id="rId1" Type="http://schemas.openxmlformats.org/officeDocument/2006/relationships/image" Target="../media/image3.tiff"/></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5.xml"/><Relationship Id="rId2" Type="http://schemas.openxmlformats.org/officeDocument/2006/relationships/image" Target="../media/image5.tiff"/><Relationship Id="rId1" Type="http://schemas.openxmlformats.org/officeDocument/2006/relationships/image" Target="../media/image3.tif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image" Target="../media/image6.tif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5.tiff"/></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5.xml"/><Relationship Id="rId3" Type="http://schemas.openxmlformats.org/officeDocument/2006/relationships/image" Target="../media/image4.tiff"/><Relationship Id="rId2" Type="http://schemas.openxmlformats.org/officeDocument/2006/relationships/image" Target="../media/image3.tiff"/><Relationship Id="rId1" Type="http://schemas.openxmlformats.org/officeDocument/2006/relationships/image" Target="../media/image2.tiff"/></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5.xml"/><Relationship Id="rId2" Type="http://schemas.openxmlformats.org/officeDocument/2006/relationships/image" Target="../media/image5.tiff"/><Relationship Id="rId1" Type="http://schemas.openxmlformats.org/officeDocument/2006/relationships/image" Target="../media/image3.tiff"/></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5.xml"/><Relationship Id="rId2" Type="http://schemas.openxmlformats.org/officeDocument/2006/relationships/image" Target="../media/image5.tiff"/><Relationship Id="rId1" Type="http://schemas.openxmlformats.org/officeDocument/2006/relationships/image" Target="../media/image3.tif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8283388" y="1537799"/>
            <a:ext cx="3908612" cy="4938245"/>
          </a:xfrm>
          <a:prstGeom prst="rect">
            <a:avLst/>
          </a:prstGeom>
        </p:spPr>
      </p:pic>
      <p:pic>
        <p:nvPicPr>
          <p:cNvPr id="3" name="图片 2"/>
          <p:cNvPicPr>
            <a:picLocks noChangeAspect="1"/>
          </p:cNvPicPr>
          <p:nvPr/>
        </p:nvPicPr>
        <p:blipFill>
          <a:blip r:embed="rId2" cstate="screen"/>
          <a:stretch>
            <a:fillRect/>
          </a:stretch>
        </p:blipFill>
        <p:spPr>
          <a:xfrm>
            <a:off x="4253501" y="0"/>
            <a:ext cx="7938499" cy="1257888"/>
          </a:xfrm>
          <a:prstGeom prst="rect">
            <a:avLst/>
          </a:prstGeom>
        </p:spPr>
      </p:pic>
      <p:pic>
        <p:nvPicPr>
          <p:cNvPr id="4" name="图片 3"/>
          <p:cNvPicPr>
            <a:picLocks noChangeAspect="1"/>
          </p:cNvPicPr>
          <p:nvPr/>
        </p:nvPicPr>
        <p:blipFill>
          <a:blip r:embed="rId3" cstate="screen"/>
          <a:stretch>
            <a:fillRect/>
          </a:stretch>
        </p:blipFill>
        <p:spPr>
          <a:xfrm>
            <a:off x="0" y="1591587"/>
            <a:ext cx="7722347" cy="3133012"/>
          </a:xfrm>
          <a:prstGeom prst="rect">
            <a:avLst/>
          </a:prstGeom>
        </p:spPr>
      </p:pic>
      <p:sp>
        <p:nvSpPr>
          <p:cNvPr id="5" name="文本框 4"/>
          <p:cNvSpPr txBox="1"/>
          <p:nvPr/>
        </p:nvSpPr>
        <p:spPr>
          <a:xfrm>
            <a:off x="430307" y="3138193"/>
            <a:ext cx="6293711" cy="1015663"/>
          </a:xfrm>
          <a:prstGeom prst="rect">
            <a:avLst/>
          </a:prstGeom>
          <a:noFill/>
        </p:spPr>
        <p:txBody>
          <a:bodyPr wrap="none" rtlCol="0">
            <a:spAutoFit/>
          </a:bodyPr>
          <a:lstStyle/>
          <a:p>
            <a:r>
              <a:rPr kumimoji="1" lang="en-US" altLang="zh-CN" sz="6000" b="1" dirty="0">
                <a:solidFill>
                  <a:schemeClr val="bg1"/>
                </a:solidFill>
                <a:latin typeface="Arial Black" panose="020B0A04020102020204" pitchFamily="34" charset="0"/>
                <a:cs typeface="Arial Black" panose="020B0A04020102020204" pitchFamily="34" charset="0"/>
              </a:rPr>
              <a:t>Business</a:t>
            </a:r>
            <a:r>
              <a:rPr kumimoji="1" lang="zh-CN" altLang="en-US" sz="6000" b="1" dirty="0">
                <a:solidFill>
                  <a:schemeClr val="bg1"/>
                </a:solidFill>
                <a:latin typeface="Arial Black" panose="020B0A04020102020204" pitchFamily="34" charset="0"/>
                <a:cs typeface="Arial Black" panose="020B0A04020102020204" pitchFamily="34" charset="0"/>
              </a:rPr>
              <a:t> </a:t>
            </a:r>
            <a:r>
              <a:rPr kumimoji="1" lang="en-US" altLang="zh-CN" sz="6000" b="1" dirty="0">
                <a:solidFill>
                  <a:schemeClr val="bg1"/>
                </a:solidFill>
                <a:latin typeface="Arial Black" panose="020B0A04020102020204" pitchFamily="34" charset="0"/>
                <a:cs typeface="Arial Black" panose="020B0A04020102020204" pitchFamily="34" charset="0"/>
              </a:rPr>
              <a:t>style</a:t>
            </a:r>
            <a:endParaRPr kumimoji="1" lang="zh-CN" altLang="en-US" sz="6000" b="1" dirty="0">
              <a:solidFill>
                <a:schemeClr val="bg1"/>
              </a:solidFill>
              <a:latin typeface="Arial Black" panose="020B0A04020102020204" pitchFamily="34" charset="0"/>
              <a:cs typeface="Arial Black" panose="020B0A04020102020204" pitchFamily="34" charset="0"/>
            </a:endParaRPr>
          </a:p>
        </p:txBody>
      </p:sp>
      <p:sp>
        <p:nvSpPr>
          <p:cNvPr id="6" name="文本框 5"/>
          <p:cNvSpPr txBox="1"/>
          <p:nvPr/>
        </p:nvSpPr>
        <p:spPr>
          <a:xfrm>
            <a:off x="1815354" y="2203212"/>
            <a:ext cx="4771462" cy="1015663"/>
          </a:xfrm>
          <a:prstGeom prst="rect">
            <a:avLst/>
          </a:prstGeom>
          <a:noFill/>
        </p:spPr>
        <p:txBody>
          <a:bodyPr wrap="square" rtlCol="0">
            <a:spAutoFit/>
          </a:bodyPr>
          <a:lstStyle/>
          <a:p>
            <a:pPr algn="dist"/>
            <a:r>
              <a:rPr kumimoji="1" lang="zh-CN" altLang="en-US" sz="6000" dirty="0">
                <a:solidFill>
                  <a:schemeClr val="bg1"/>
                </a:solidFill>
                <a:latin typeface="+mj-ea"/>
                <a:ea typeface="+mj-ea"/>
              </a:rPr>
              <a:t>商业计划书</a:t>
            </a:r>
            <a:endParaRPr kumimoji="1" lang="zh-CN" altLang="en-US" sz="6000" dirty="0">
              <a:solidFill>
                <a:schemeClr val="bg1"/>
              </a:solidFill>
              <a:latin typeface="+mj-ea"/>
              <a:ea typeface="+mj-ea"/>
            </a:endParaRPr>
          </a:p>
        </p:txBody>
      </p:sp>
      <p:sp>
        <p:nvSpPr>
          <p:cNvPr id="8" name="文本框 7"/>
          <p:cNvSpPr txBox="1"/>
          <p:nvPr/>
        </p:nvSpPr>
        <p:spPr>
          <a:xfrm>
            <a:off x="2003612" y="5081747"/>
            <a:ext cx="1396536" cy="369332"/>
          </a:xfrm>
          <a:prstGeom prst="rect">
            <a:avLst/>
          </a:prstGeom>
          <a:noFill/>
        </p:spPr>
        <p:txBody>
          <a:bodyPr wrap="none" rtlCol="0">
            <a:spAutoFit/>
          </a:bodyPr>
          <a:lstStyle/>
          <a:p>
            <a:pPr marL="285750" indent="-285750">
              <a:buFont typeface="Arial" panose="020B0604020202020204" pitchFamily="34" charset="0"/>
              <a:buChar char="•"/>
            </a:pPr>
            <a:r>
              <a:rPr kumimoji="1" lang="zh-CN" altLang="en-US" dirty="0">
                <a:solidFill>
                  <a:schemeClr val="tx1">
                    <a:lumMod val="75000"/>
                    <a:lumOff val="25000"/>
                  </a:schemeClr>
                </a:solidFill>
              </a:rPr>
              <a:t>项目介绍</a:t>
            </a:r>
            <a:endParaRPr kumimoji="1" lang="zh-CN" altLang="en-US" dirty="0">
              <a:solidFill>
                <a:schemeClr val="tx1">
                  <a:lumMod val="75000"/>
                  <a:lumOff val="25000"/>
                </a:schemeClr>
              </a:solidFill>
            </a:endParaRPr>
          </a:p>
        </p:txBody>
      </p:sp>
      <p:sp>
        <p:nvSpPr>
          <p:cNvPr id="9" name="文本框 8"/>
          <p:cNvSpPr txBox="1"/>
          <p:nvPr/>
        </p:nvSpPr>
        <p:spPr>
          <a:xfrm>
            <a:off x="3493713" y="5081747"/>
            <a:ext cx="1396536" cy="369332"/>
          </a:xfrm>
          <a:prstGeom prst="rect">
            <a:avLst/>
          </a:prstGeom>
          <a:noFill/>
        </p:spPr>
        <p:txBody>
          <a:bodyPr wrap="none" rtlCol="0">
            <a:spAutoFit/>
          </a:bodyPr>
          <a:lstStyle/>
          <a:p>
            <a:pPr marL="285750" indent="-285750">
              <a:buFont typeface="Arial" panose="020B0604020202020204" pitchFamily="34" charset="0"/>
              <a:buChar char="•"/>
            </a:pPr>
            <a:r>
              <a:rPr kumimoji="1" lang="zh-CN" altLang="en-US" dirty="0">
                <a:solidFill>
                  <a:schemeClr val="tx1">
                    <a:lumMod val="75000"/>
                    <a:lumOff val="25000"/>
                  </a:schemeClr>
                </a:solidFill>
              </a:rPr>
              <a:t>投资方案</a:t>
            </a:r>
            <a:endParaRPr kumimoji="1" lang="zh-CN" altLang="en-US" dirty="0">
              <a:solidFill>
                <a:schemeClr val="tx1">
                  <a:lumMod val="75000"/>
                  <a:lumOff val="25000"/>
                </a:schemeClr>
              </a:solidFill>
            </a:endParaRPr>
          </a:p>
        </p:txBody>
      </p:sp>
      <p:sp>
        <p:nvSpPr>
          <p:cNvPr id="10" name="文本框 9"/>
          <p:cNvSpPr txBox="1"/>
          <p:nvPr/>
        </p:nvSpPr>
        <p:spPr>
          <a:xfrm>
            <a:off x="4983814" y="5081747"/>
            <a:ext cx="1396536" cy="369332"/>
          </a:xfrm>
          <a:prstGeom prst="rect">
            <a:avLst/>
          </a:prstGeom>
          <a:noFill/>
        </p:spPr>
        <p:txBody>
          <a:bodyPr wrap="none" rtlCol="0">
            <a:spAutoFit/>
          </a:bodyPr>
          <a:lstStyle/>
          <a:p>
            <a:pPr marL="285750" indent="-285750">
              <a:buFont typeface="Arial" panose="020B0604020202020204" pitchFamily="34" charset="0"/>
              <a:buChar char="•"/>
            </a:pPr>
            <a:r>
              <a:rPr kumimoji="1" lang="zh-CN" altLang="en-US" dirty="0">
                <a:solidFill>
                  <a:schemeClr val="tx1">
                    <a:lumMod val="75000"/>
                    <a:lumOff val="25000"/>
                  </a:schemeClr>
                </a:solidFill>
              </a:rPr>
              <a:t>融资计划</a:t>
            </a:r>
            <a:endParaRPr kumimoji="1" lang="zh-CN" altLang="en-US" dirty="0">
              <a:solidFill>
                <a:schemeClr val="tx1">
                  <a:lumMod val="75000"/>
                  <a:lumOff val="25000"/>
                </a:schemeClr>
              </a:solidFill>
            </a:endParaRPr>
          </a:p>
        </p:txBody>
      </p:sp>
      <p:sp>
        <p:nvSpPr>
          <p:cNvPr id="11" name="文本框 10"/>
          <p:cNvSpPr txBox="1"/>
          <p:nvPr/>
        </p:nvSpPr>
        <p:spPr>
          <a:xfrm>
            <a:off x="685801" y="5589269"/>
            <a:ext cx="5804648" cy="547137"/>
          </a:xfrm>
          <a:prstGeom prst="rect">
            <a:avLst/>
          </a:prstGeom>
          <a:noFill/>
        </p:spPr>
        <p:txBody>
          <a:bodyPr wrap="square" rtlCol="0">
            <a:spAutoFit/>
          </a:bodyPr>
          <a:lstStyle/>
          <a:p>
            <a:pPr algn="r">
              <a:lnSpc>
                <a:spcPct val="150000"/>
              </a:lnSpc>
            </a:pPr>
            <a:r>
              <a:rPr lang="en-GB" altLang="zh-CN" sz="1050" dirty="0">
                <a:solidFill>
                  <a:schemeClr val="tx1">
                    <a:lumMod val="50000"/>
                    <a:lumOff val="50000"/>
                  </a:schemeClr>
                </a:solidFill>
              </a:rPr>
              <a:t>your content is entered here, or by copying your text, select paste in this box and choose to retain only text. your content is typed here, or by copying your text, select paste in this </a:t>
            </a:r>
            <a:r>
              <a:rPr lang="en-GB" altLang="zh-CN" sz="1050" dirty="0" err="1">
                <a:solidFill>
                  <a:schemeClr val="tx1">
                    <a:lumMod val="50000"/>
                    <a:lumOff val="50000"/>
                  </a:schemeClr>
                </a:solidFill>
              </a:rPr>
              <a:t>bo</a:t>
            </a:r>
            <a:endParaRPr lang="en-GB" altLang="zh-CN" sz="1050" dirty="0">
              <a:solidFill>
                <a:schemeClr val="tx1">
                  <a:lumMod val="50000"/>
                  <a:lumOff val="50000"/>
                </a:schemeClr>
              </a:solidFill>
            </a:endParaRPr>
          </a:p>
        </p:txBody>
      </p:sp>
      <p:sp>
        <p:nvSpPr>
          <p:cNvPr id="12" name="文本框 11"/>
          <p:cNvSpPr txBox="1"/>
          <p:nvPr/>
        </p:nvSpPr>
        <p:spPr>
          <a:xfrm>
            <a:off x="10984178" y="398111"/>
            <a:ext cx="1154034" cy="461665"/>
          </a:xfrm>
          <a:prstGeom prst="rect">
            <a:avLst/>
          </a:prstGeom>
          <a:noFill/>
        </p:spPr>
        <p:txBody>
          <a:bodyPr wrap="none" rtlCol="0">
            <a:spAutoFit/>
          </a:bodyPr>
          <a:lstStyle/>
          <a:p>
            <a:r>
              <a:rPr kumimoji="1" lang="en-US" altLang="zh-CN" sz="2400" i="1" dirty="0">
                <a:solidFill>
                  <a:schemeClr val="bg1"/>
                </a:solidFill>
                <a:latin typeface="+mj-lt"/>
              </a:rPr>
              <a:t>LOGO</a:t>
            </a:r>
            <a:endParaRPr kumimoji="1" lang="zh-CN" altLang="en-US" sz="2400" i="1" dirty="0">
              <a:solidFill>
                <a:schemeClr val="bg1"/>
              </a:solidFill>
              <a:latin typeface="+mj-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ssolv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dissolv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linds(horizontal)">
                                      <p:cBhvr>
                                        <p:cTn id="28" dur="500"/>
                                        <p:tgtEl>
                                          <p:spTgt spid="5"/>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linds(horizontal)">
                                      <p:cBhvr>
                                        <p:cTn id="31" dur="500"/>
                                        <p:tgtEl>
                                          <p:spTgt spid="6"/>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linds(horizontal)">
                                      <p:cBhvr>
                                        <p:cTn id="34" dur="500"/>
                                        <p:tgtEl>
                                          <p:spTgt spid="8"/>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linds(horizontal)">
                                      <p:cBhvr>
                                        <p:cTn id="40" dur="500"/>
                                        <p:tgtEl>
                                          <p:spTgt spid="10"/>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blinds(horizontal)">
                                      <p:cBhvr>
                                        <p:cTn id="4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0" grpId="0"/>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2487" y="167426"/>
            <a:ext cx="2334048" cy="461665"/>
          </a:xfrm>
          <a:prstGeom prst="rect">
            <a:avLst/>
          </a:prstGeom>
          <a:noFill/>
        </p:spPr>
        <p:txBody>
          <a:bodyPr wrap="square" rtlCol="0">
            <a:spAutoFit/>
          </a:bodyPr>
          <a:lstStyle/>
          <a:p>
            <a:pPr algn="dist"/>
            <a:r>
              <a:rPr kumimoji="1" lang="zh-CN" altLang="en-US" sz="2400" dirty="0">
                <a:solidFill>
                  <a:schemeClr val="tx1">
                    <a:lumMod val="75000"/>
                    <a:lumOff val="25000"/>
                  </a:schemeClr>
                </a:solidFill>
                <a:latin typeface="+mj-ea"/>
              </a:rPr>
              <a:t>市场前景分析</a:t>
            </a:r>
            <a:endParaRPr kumimoji="1" lang="zh-CN" altLang="en-US" sz="2400" dirty="0">
              <a:solidFill>
                <a:schemeClr val="tx1">
                  <a:lumMod val="75000"/>
                  <a:lumOff val="25000"/>
                </a:schemeClr>
              </a:solidFill>
              <a:latin typeface="+mj-ea"/>
            </a:endParaRPr>
          </a:p>
        </p:txBody>
      </p:sp>
      <p:sp>
        <p:nvSpPr>
          <p:cNvPr id="3" name="文本框 2"/>
          <p:cNvSpPr txBox="1"/>
          <p:nvPr/>
        </p:nvSpPr>
        <p:spPr>
          <a:xfrm>
            <a:off x="8047341" y="2220324"/>
            <a:ext cx="3213637" cy="523220"/>
          </a:xfrm>
          <a:prstGeom prst="rect">
            <a:avLst/>
          </a:prstGeom>
          <a:noFill/>
        </p:spPr>
        <p:txBody>
          <a:bodyPr wrap="none" rtlCol="0">
            <a:spAutoFit/>
          </a:bodyPr>
          <a:lstStyle/>
          <a:p>
            <a:r>
              <a:rPr kumimoji="1" lang="en-US" altLang="zh-CN" sz="2800" dirty="0">
                <a:solidFill>
                  <a:srgbClr val="0070C0"/>
                </a:solidFill>
                <a:latin typeface="+mj-lt"/>
                <a:ea typeface="+mj-ea"/>
              </a:rPr>
              <a:t>PPT</a:t>
            </a:r>
            <a:r>
              <a:rPr kumimoji="1" lang="zh-CN" altLang="en-US" sz="2800" dirty="0">
                <a:solidFill>
                  <a:srgbClr val="0070C0"/>
                </a:solidFill>
                <a:latin typeface="+mj-lt"/>
                <a:ea typeface="+mj-ea"/>
              </a:rPr>
              <a:t> </a:t>
            </a:r>
            <a:r>
              <a:rPr kumimoji="1" lang="en-US" altLang="zh-CN" sz="2800" dirty="0">
                <a:solidFill>
                  <a:srgbClr val="0070C0"/>
                </a:solidFill>
                <a:latin typeface="+mj-lt"/>
                <a:ea typeface="+mj-ea"/>
              </a:rPr>
              <a:t>TEMPLATE</a:t>
            </a:r>
            <a:endParaRPr kumimoji="1" lang="zh-CN" altLang="en-US" sz="2800" dirty="0">
              <a:solidFill>
                <a:srgbClr val="0070C0"/>
              </a:solidFill>
              <a:latin typeface="+mj-lt"/>
              <a:ea typeface="+mj-ea"/>
            </a:endParaRPr>
          </a:p>
        </p:txBody>
      </p:sp>
      <p:sp>
        <p:nvSpPr>
          <p:cNvPr id="4" name="文本框 3"/>
          <p:cNvSpPr txBox="1"/>
          <p:nvPr/>
        </p:nvSpPr>
        <p:spPr>
          <a:xfrm>
            <a:off x="8060593" y="1864244"/>
            <a:ext cx="1518364" cy="369332"/>
          </a:xfrm>
          <a:prstGeom prst="rect">
            <a:avLst/>
          </a:prstGeom>
          <a:noFill/>
        </p:spPr>
        <p:txBody>
          <a:bodyPr wrap="none" rtlCol="0">
            <a:spAutoFit/>
          </a:bodyPr>
          <a:lstStyle/>
          <a:p>
            <a:r>
              <a:rPr kumimoji="1" lang="en-US" altLang="zh-CN" dirty="0">
                <a:solidFill>
                  <a:schemeClr val="bg1">
                    <a:lumMod val="75000"/>
                  </a:schemeClr>
                </a:solidFill>
              </a:rPr>
              <a:t>TITLE</a:t>
            </a:r>
            <a:r>
              <a:rPr kumimoji="1" lang="zh-CN" altLang="en-US" dirty="0">
                <a:solidFill>
                  <a:schemeClr val="bg1">
                    <a:lumMod val="75000"/>
                  </a:schemeClr>
                </a:solidFill>
              </a:rPr>
              <a:t> </a:t>
            </a:r>
            <a:r>
              <a:rPr kumimoji="1" lang="en-US" altLang="zh-CN" dirty="0">
                <a:solidFill>
                  <a:schemeClr val="bg1">
                    <a:lumMod val="75000"/>
                  </a:schemeClr>
                </a:solidFill>
              </a:rPr>
              <a:t>HERE</a:t>
            </a:r>
            <a:endParaRPr kumimoji="1" lang="zh-CN" altLang="en-US" dirty="0">
              <a:solidFill>
                <a:schemeClr val="bg1">
                  <a:lumMod val="75000"/>
                </a:schemeClr>
              </a:solidFill>
            </a:endParaRPr>
          </a:p>
        </p:txBody>
      </p:sp>
      <p:sp>
        <p:nvSpPr>
          <p:cNvPr id="5" name="文本框 4"/>
          <p:cNvSpPr txBox="1"/>
          <p:nvPr/>
        </p:nvSpPr>
        <p:spPr>
          <a:xfrm>
            <a:off x="8047341" y="3208821"/>
            <a:ext cx="3425024" cy="1707262"/>
          </a:xfrm>
          <a:prstGeom prst="rect">
            <a:avLst/>
          </a:prstGeom>
          <a:noFill/>
        </p:spPr>
        <p:txBody>
          <a:bodyPr wrap="square" rtlCol="0">
            <a:spAutoFit/>
          </a:bodyPr>
          <a:lstStyle/>
          <a:p>
            <a:pP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endParaRPr kumimoji="1" lang="zh-CN" altLang="en-US" sz="1200" dirty="0">
              <a:solidFill>
                <a:schemeClr val="tx1">
                  <a:lumMod val="50000"/>
                  <a:lumOff val="50000"/>
                </a:schemeClr>
              </a:solidFill>
              <a:latin typeface="+mn-ea"/>
              <a:cs typeface="+mn-ea"/>
              <a:sym typeface="+mn-lt"/>
            </a:endParaRPr>
          </a:p>
        </p:txBody>
      </p:sp>
      <p:sp>
        <p:nvSpPr>
          <p:cNvPr id="6" name="矩形 5"/>
          <p:cNvSpPr/>
          <p:nvPr/>
        </p:nvSpPr>
        <p:spPr>
          <a:xfrm>
            <a:off x="5426550" y="1942072"/>
            <a:ext cx="2181844" cy="3454665"/>
          </a:xfrm>
          <a:prstGeom prst="rect">
            <a:avLst/>
          </a:pr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p:cNvSpPr/>
          <p:nvPr/>
        </p:nvSpPr>
        <p:spPr>
          <a:xfrm>
            <a:off x="3037234" y="1942073"/>
            <a:ext cx="2181844" cy="1744506"/>
          </a:xfrm>
          <a:prstGeom prst="rect">
            <a:avLst/>
          </a:prstGeom>
          <a:blipFill>
            <a:blip r:embed="rId2"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692487" y="1942073"/>
            <a:ext cx="2181844" cy="1744506"/>
          </a:xfrm>
          <a:prstGeom prst="rect">
            <a:avLst/>
          </a:prstGeom>
          <a:blipFill>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文本框 8"/>
          <p:cNvSpPr txBox="1"/>
          <p:nvPr/>
        </p:nvSpPr>
        <p:spPr>
          <a:xfrm>
            <a:off x="840088" y="4731885"/>
            <a:ext cx="1886643" cy="876266"/>
          </a:xfrm>
          <a:prstGeom prst="rect">
            <a:avLst/>
          </a:prstGeom>
          <a:noFill/>
        </p:spPr>
        <p:txBody>
          <a:bodyPr wrap="square" rtlCol="0">
            <a:spAutoFit/>
          </a:bodyPr>
          <a:lstStyle/>
          <a:p>
            <a:pPr algn="ct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a:t>
            </a:r>
            <a:endParaRPr kumimoji="1" lang="zh-CN" altLang="en-US" sz="1200" dirty="0">
              <a:solidFill>
                <a:schemeClr val="tx1">
                  <a:lumMod val="50000"/>
                  <a:lumOff val="50000"/>
                </a:schemeClr>
              </a:solidFill>
              <a:latin typeface="+mn-ea"/>
              <a:cs typeface="+mn-ea"/>
              <a:sym typeface="+mn-lt"/>
            </a:endParaRPr>
          </a:p>
        </p:txBody>
      </p:sp>
      <p:sp>
        <p:nvSpPr>
          <p:cNvPr id="10" name="椭圆 9"/>
          <p:cNvSpPr/>
          <p:nvPr/>
        </p:nvSpPr>
        <p:spPr>
          <a:xfrm>
            <a:off x="1343560" y="3282735"/>
            <a:ext cx="879699" cy="879699"/>
          </a:xfrm>
          <a:prstGeom prst="ellips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文本框 10"/>
          <p:cNvSpPr txBox="1"/>
          <p:nvPr/>
        </p:nvSpPr>
        <p:spPr>
          <a:xfrm>
            <a:off x="1485892" y="3553307"/>
            <a:ext cx="595035" cy="338554"/>
          </a:xfrm>
          <a:prstGeom prst="rect">
            <a:avLst/>
          </a:prstGeom>
          <a:noFill/>
        </p:spPr>
        <p:txBody>
          <a:bodyPr wrap="none" rtlCol="0">
            <a:spAutoFit/>
          </a:bodyPr>
          <a:lstStyle/>
          <a:p>
            <a:r>
              <a:rPr kumimoji="1" lang="en-US" altLang="zh-CN" sz="1600" dirty="0">
                <a:solidFill>
                  <a:schemeClr val="bg1"/>
                </a:solidFill>
              </a:rPr>
              <a:t>16%</a:t>
            </a:r>
            <a:endParaRPr kumimoji="1" lang="zh-CN" altLang="en-US" sz="1600" dirty="0">
              <a:solidFill>
                <a:schemeClr val="bg1"/>
              </a:solidFill>
            </a:endParaRPr>
          </a:p>
        </p:txBody>
      </p:sp>
      <p:sp>
        <p:nvSpPr>
          <p:cNvPr id="12" name="椭圆 11"/>
          <p:cNvSpPr/>
          <p:nvPr/>
        </p:nvSpPr>
        <p:spPr>
          <a:xfrm>
            <a:off x="3688307" y="3282735"/>
            <a:ext cx="879699" cy="879699"/>
          </a:xfrm>
          <a:prstGeom prst="ellips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文本框 12"/>
          <p:cNvSpPr txBox="1"/>
          <p:nvPr/>
        </p:nvSpPr>
        <p:spPr>
          <a:xfrm>
            <a:off x="3830639" y="3553307"/>
            <a:ext cx="595035" cy="338554"/>
          </a:xfrm>
          <a:prstGeom prst="rect">
            <a:avLst/>
          </a:prstGeom>
          <a:noFill/>
        </p:spPr>
        <p:txBody>
          <a:bodyPr wrap="none" rtlCol="0">
            <a:spAutoFit/>
          </a:bodyPr>
          <a:lstStyle/>
          <a:p>
            <a:r>
              <a:rPr kumimoji="1" lang="en-US" altLang="zh-CN" sz="1600" dirty="0">
                <a:solidFill>
                  <a:schemeClr val="bg1"/>
                </a:solidFill>
              </a:rPr>
              <a:t>22%</a:t>
            </a:r>
            <a:endParaRPr kumimoji="1" lang="zh-CN" altLang="en-US" sz="1600" dirty="0">
              <a:solidFill>
                <a:schemeClr val="bg1"/>
              </a:solidFill>
            </a:endParaRPr>
          </a:p>
        </p:txBody>
      </p:sp>
      <p:sp>
        <p:nvSpPr>
          <p:cNvPr id="14" name="文本框 13"/>
          <p:cNvSpPr txBox="1"/>
          <p:nvPr/>
        </p:nvSpPr>
        <p:spPr>
          <a:xfrm>
            <a:off x="1048807" y="4447258"/>
            <a:ext cx="1469204" cy="307777"/>
          </a:xfrm>
          <a:prstGeom prst="rect">
            <a:avLst/>
          </a:prstGeom>
          <a:noFill/>
        </p:spPr>
        <p:txBody>
          <a:bodyPr wrap="square" rtlCol="0">
            <a:spAutoFit/>
          </a:bodyPr>
          <a:lstStyle/>
          <a:p>
            <a:pPr algn="dist"/>
            <a:r>
              <a:rPr kumimoji="1" lang="zh-CN" altLang="en-US" sz="1400" dirty="0">
                <a:solidFill>
                  <a:schemeClr val="tx1">
                    <a:lumMod val="75000"/>
                    <a:lumOff val="25000"/>
                  </a:schemeClr>
                </a:solidFill>
                <a:latin typeface="+mn-ea"/>
                <a:cs typeface="+mn-ea"/>
                <a:sym typeface="+mn-lt"/>
              </a:rPr>
              <a:t>请在此输入标题</a:t>
            </a:r>
            <a:endParaRPr kumimoji="1" lang="zh-CN" altLang="en-US" sz="1400" dirty="0">
              <a:solidFill>
                <a:schemeClr val="tx1">
                  <a:lumMod val="75000"/>
                  <a:lumOff val="25000"/>
                </a:schemeClr>
              </a:solidFill>
              <a:latin typeface="+mn-ea"/>
              <a:cs typeface="+mn-ea"/>
              <a:sym typeface="+mn-lt"/>
            </a:endParaRPr>
          </a:p>
        </p:txBody>
      </p:sp>
      <p:sp>
        <p:nvSpPr>
          <p:cNvPr id="15" name="文本框 14"/>
          <p:cNvSpPr txBox="1"/>
          <p:nvPr/>
        </p:nvSpPr>
        <p:spPr>
          <a:xfrm>
            <a:off x="3184835" y="4731885"/>
            <a:ext cx="1886643" cy="876266"/>
          </a:xfrm>
          <a:prstGeom prst="rect">
            <a:avLst/>
          </a:prstGeom>
          <a:noFill/>
        </p:spPr>
        <p:txBody>
          <a:bodyPr wrap="square" rtlCol="0">
            <a:spAutoFit/>
          </a:bodyPr>
          <a:lstStyle/>
          <a:p>
            <a:pPr algn="ct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a:t>
            </a:r>
            <a:endParaRPr kumimoji="1" lang="zh-CN" altLang="en-US" sz="1200" dirty="0">
              <a:solidFill>
                <a:schemeClr val="tx1">
                  <a:lumMod val="50000"/>
                  <a:lumOff val="50000"/>
                </a:schemeClr>
              </a:solidFill>
              <a:latin typeface="+mn-ea"/>
              <a:cs typeface="+mn-ea"/>
              <a:sym typeface="+mn-lt"/>
            </a:endParaRPr>
          </a:p>
        </p:txBody>
      </p:sp>
      <p:sp>
        <p:nvSpPr>
          <p:cNvPr id="16" name="文本框 15"/>
          <p:cNvSpPr txBox="1"/>
          <p:nvPr/>
        </p:nvSpPr>
        <p:spPr>
          <a:xfrm>
            <a:off x="3393554" y="4447258"/>
            <a:ext cx="1469204" cy="307777"/>
          </a:xfrm>
          <a:prstGeom prst="rect">
            <a:avLst/>
          </a:prstGeom>
          <a:noFill/>
        </p:spPr>
        <p:txBody>
          <a:bodyPr wrap="square" rtlCol="0">
            <a:spAutoFit/>
          </a:bodyPr>
          <a:lstStyle/>
          <a:p>
            <a:pPr algn="dist"/>
            <a:r>
              <a:rPr kumimoji="1" lang="zh-CN" altLang="en-US" sz="1400" dirty="0">
                <a:solidFill>
                  <a:schemeClr val="tx1">
                    <a:lumMod val="75000"/>
                    <a:lumOff val="25000"/>
                  </a:schemeClr>
                </a:solidFill>
                <a:latin typeface="+mn-ea"/>
                <a:cs typeface="+mn-ea"/>
                <a:sym typeface="+mn-lt"/>
              </a:rPr>
              <a:t>请在此输入标题</a:t>
            </a:r>
            <a:endParaRPr kumimoji="1" lang="zh-CN" altLang="en-US" sz="1400" dirty="0">
              <a:solidFill>
                <a:schemeClr val="tx1">
                  <a:lumMod val="75000"/>
                  <a:lumOff val="25000"/>
                </a:schemeClr>
              </a:solidFill>
              <a:latin typeface="+mn-ea"/>
              <a:cs typeface="+mn-ea"/>
              <a:sym typeface="+mn-lt"/>
            </a:endParaRPr>
          </a:p>
        </p:txBody>
      </p:sp>
    </p:spTree>
  </p:cSld>
  <p:clrMapOvr>
    <a:masterClrMapping/>
  </p:clrMapOvr>
  <p:transition spd="slow" advTm="3000">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2487" y="167426"/>
            <a:ext cx="2334048" cy="461665"/>
          </a:xfrm>
          <a:prstGeom prst="rect">
            <a:avLst/>
          </a:prstGeom>
          <a:noFill/>
        </p:spPr>
        <p:txBody>
          <a:bodyPr wrap="square" rtlCol="0">
            <a:spAutoFit/>
          </a:bodyPr>
          <a:lstStyle/>
          <a:p>
            <a:pPr algn="dist"/>
            <a:r>
              <a:rPr kumimoji="1" lang="zh-CN" altLang="en-US" sz="2400" dirty="0">
                <a:solidFill>
                  <a:schemeClr val="tx1">
                    <a:lumMod val="75000"/>
                    <a:lumOff val="25000"/>
                  </a:schemeClr>
                </a:solidFill>
                <a:latin typeface="+mj-ea"/>
              </a:rPr>
              <a:t>市场前景分析</a:t>
            </a:r>
            <a:endParaRPr kumimoji="1" lang="zh-CN" altLang="en-US" sz="2400" dirty="0">
              <a:solidFill>
                <a:schemeClr val="tx1">
                  <a:lumMod val="75000"/>
                  <a:lumOff val="25000"/>
                </a:schemeClr>
              </a:solidFill>
              <a:latin typeface="+mj-ea"/>
            </a:endParaRPr>
          </a:p>
        </p:txBody>
      </p:sp>
      <p:grpSp>
        <p:nvGrpSpPr>
          <p:cNvPr id="3" name="îšḻíďe"/>
          <p:cNvGrpSpPr/>
          <p:nvPr/>
        </p:nvGrpSpPr>
        <p:grpSpPr>
          <a:xfrm>
            <a:off x="3222188" y="2852888"/>
            <a:ext cx="5747627" cy="2309531"/>
            <a:chOff x="3084923" y="3140968"/>
            <a:chExt cx="4667814" cy="1875636"/>
          </a:xfrm>
        </p:grpSpPr>
        <p:sp>
          <p:nvSpPr>
            <p:cNvPr id="4" name="íŝḻíḍè"/>
            <p:cNvSpPr/>
            <p:nvPr/>
          </p:nvSpPr>
          <p:spPr bwMode="auto">
            <a:xfrm rot="5400000">
              <a:off x="4481012" y="2019652"/>
              <a:ext cx="1875636" cy="4118268"/>
            </a:xfrm>
            <a:custGeom>
              <a:avLst/>
              <a:gdLst>
                <a:gd name="T0" fmla="*/ 697 w 918"/>
                <a:gd name="T1" fmla="*/ 2015 h 2015"/>
                <a:gd name="T2" fmla="*/ 697 w 918"/>
                <a:gd name="T3" fmla="*/ 623 h 2015"/>
                <a:gd name="T4" fmla="*/ 918 w 918"/>
                <a:gd name="T5" fmla="*/ 623 h 2015"/>
                <a:gd name="T6" fmla="*/ 460 w 918"/>
                <a:gd name="T7" fmla="*/ 0 h 2015"/>
                <a:gd name="T8" fmla="*/ 0 w 918"/>
                <a:gd name="T9" fmla="*/ 623 h 2015"/>
                <a:gd name="T10" fmla="*/ 223 w 918"/>
                <a:gd name="T11" fmla="*/ 623 h 2015"/>
                <a:gd name="T12" fmla="*/ 223 w 918"/>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8" h="2015">
                  <a:moveTo>
                    <a:pt x="697" y="2015"/>
                  </a:moveTo>
                  <a:lnTo>
                    <a:pt x="697" y="623"/>
                  </a:lnTo>
                  <a:lnTo>
                    <a:pt x="918" y="623"/>
                  </a:lnTo>
                  <a:lnTo>
                    <a:pt x="460" y="0"/>
                  </a:lnTo>
                  <a:lnTo>
                    <a:pt x="0" y="623"/>
                  </a:lnTo>
                  <a:lnTo>
                    <a:pt x="223" y="623"/>
                  </a:lnTo>
                  <a:lnTo>
                    <a:pt x="223" y="800"/>
                  </a:lnTo>
                </a:path>
              </a:pathLst>
            </a:custGeom>
            <a:noFill/>
            <a:ln w="20638" cap="rnd">
              <a:solidFill>
                <a:srgbClr val="0070C0"/>
              </a:solidFill>
              <a:prstDash val="solid"/>
              <a:round/>
            </a:ln>
            <a:extLst>
              <a:ext uri="{909E8E84-426E-40DD-AFC4-6F175D3DCCD1}">
                <a14:hiddenFill xmlns:a14="http://schemas.microsoft.com/office/drawing/2010/main">
                  <a:solidFill>
                    <a:srgbClr val="FFFFFF"/>
                  </a:solidFill>
                </a14:hiddenFill>
              </a:ext>
            </a:extLst>
          </p:spPr>
          <p:txBody>
            <a:bodyPr vert="horz" wrap="square" lIns="91416" tIns="45708" rIns="91416" bIns="45708" numCol="1" anchor="t" anchorCtr="0" compatLnSpc="1"/>
            <a:lstStyle/>
            <a:p>
              <a:endParaRPr lang="zh-CN" altLang="en-US" sz="32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grpSp>
          <p:nvGrpSpPr>
            <p:cNvPr id="5" name="ïšľîdè" title="MJ8JxobmQhO5YsZmEcy6DZVp0AZTfE39zvT5PAyas4bMl"/>
            <p:cNvGrpSpPr/>
            <p:nvPr/>
          </p:nvGrpSpPr>
          <p:grpSpPr>
            <a:xfrm>
              <a:off x="5303912" y="3311506"/>
              <a:ext cx="549546" cy="549542"/>
              <a:chOff x="2406923" y="2845390"/>
              <a:chExt cx="571222" cy="571221"/>
            </a:xfrm>
          </p:grpSpPr>
          <p:sp>
            <p:nvSpPr>
              <p:cNvPr id="12" name="íŝḻíḋè"/>
              <p:cNvSpPr/>
              <p:nvPr/>
            </p:nvSpPr>
            <p:spPr>
              <a:xfrm>
                <a:off x="2406923" y="2845390"/>
                <a:ext cx="571222" cy="571221"/>
              </a:xfrm>
              <a:prstGeom prst="ellipse">
                <a:avLst/>
              </a:prstGeom>
              <a:solidFill>
                <a:srgbClr val="0070C0"/>
              </a:solidFill>
              <a:ln w="38100">
                <a:noFill/>
              </a:ln>
            </p:spPr>
            <p:style>
              <a:lnRef idx="2">
                <a:schemeClr val="dk1"/>
              </a:lnRef>
              <a:fillRef idx="1">
                <a:schemeClr val="lt1"/>
              </a:fillRef>
              <a:effectRef idx="0">
                <a:schemeClr val="dk1"/>
              </a:effectRef>
              <a:fontRef idx="minor">
                <a:schemeClr val="dk1"/>
              </a:fontRef>
            </p:style>
            <p:txBody>
              <a:bodyPr anchor="ctr"/>
              <a:lstStyle>
                <a:defPPr>
                  <a:defRPr lang="zh-CN"/>
                </a:defPPr>
                <a:lvl1pPr marL="0" algn="l" defTabSz="914400" rtl="0" eaLnBrk="1" latinLnBrk="0" hangingPunct="1">
                  <a:defRPr sz="1800" kern="1200">
                    <a:solidFill>
                      <a:schemeClr val="dk1"/>
                    </a:solidFill>
                  </a:defRPr>
                </a:lvl1pPr>
                <a:lvl2pPr marL="457200" algn="l" defTabSz="914400" rtl="0" eaLnBrk="1" latinLnBrk="0" hangingPunct="1">
                  <a:defRPr sz="1800" kern="1200">
                    <a:solidFill>
                      <a:schemeClr val="dk1"/>
                    </a:solidFill>
                  </a:defRPr>
                </a:lvl2pPr>
                <a:lvl3pPr marL="914400" algn="l" defTabSz="914400" rtl="0" eaLnBrk="1" latinLnBrk="0" hangingPunct="1">
                  <a:defRPr sz="1800" kern="1200">
                    <a:solidFill>
                      <a:schemeClr val="dk1"/>
                    </a:solidFill>
                  </a:defRPr>
                </a:lvl3pPr>
                <a:lvl4pPr marL="1371600" algn="l" defTabSz="914400" rtl="0" eaLnBrk="1" latinLnBrk="0" hangingPunct="1">
                  <a:defRPr sz="1800" kern="1200">
                    <a:solidFill>
                      <a:schemeClr val="dk1"/>
                    </a:solidFill>
                  </a:defRPr>
                </a:lvl4pPr>
                <a:lvl5pPr marL="1828800" algn="l" defTabSz="914400" rtl="0" eaLnBrk="1" latinLnBrk="0" hangingPunct="1">
                  <a:defRPr sz="1800" kern="1200">
                    <a:solidFill>
                      <a:schemeClr val="dk1"/>
                    </a:solidFill>
                  </a:defRPr>
                </a:lvl5pPr>
                <a:lvl6pPr marL="2286000" algn="l" defTabSz="914400" rtl="0" eaLnBrk="1" latinLnBrk="0" hangingPunct="1">
                  <a:defRPr sz="1800" kern="1200">
                    <a:solidFill>
                      <a:schemeClr val="dk1"/>
                    </a:solidFill>
                  </a:defRPr>
                </a:lvl6pPr>
                <a:lvl7pPr marL="2743200" algn="l" defTabSz="914400" rtl="0" eaLnBrk="1" latinLnBrk="0" hangingPunct="1">
                  <a:defRPr sz="1800" kern="1200">
                    <a:solidFill>
                      <a:schemeClr val="dk1"/>
                    </a:solidFill>
                  </a:defRPr>
                </a:lvl7pPr>
                <a:lvl8pPr marL="3200400" algn="l" defTabSz="914400" rtl="0" eaLnBrk="1" latinLnBrk="0" hangingPunct="1">
                  <a:defRPr sz="1800" kern="1200">
                    <a:solidFill>
                      <a:schemeClr val="dk1"/>
                    </a:solidFill>
                  </a:defRPr>
                </a:lvl8pPr>
                <a:lvl9pPr marL="3657600" algn="l" defTabSz="914400" rtl="0" eaLnBrk="1" latinLnBrk="0" hangingPunct="1">
                  <a:defRPr sz="1800" kern="1200">
                    <a:solidFill>
                      <a:schemeClr val="dk1"/>
                    </a:solidFill>
                  </a:defRPr>
                </a:lvl9pPr>
              </a:lstStyle>
              <a:p>
                <a:pPr algn="ctr"/>
                <a:endParaRPr sz="2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13" name="ïsḻídè" title="ry6MHxwOH8WsTKLSa514qPVJnvhhWFnRDjZGIbRZNsFBp"/>
              <p:cNvSpPr>
                <a:spLocks noChangeAspect="1"/>
              </p:cNvSpPr>
              <p:nvPr/>
            </p:nvSpPr>
            <p:spPr bwMode="auto">
              <a:xfrm>
                <a:off x="2540113" y="3023891"/>
                <a:ext cx="304842" cy="214214"/>
              </a:xfrm>
              <a:custGeom>
                <a:avLst/>
                <a:gdLst>
                  <a:gd name="connsiteX0" fmla="*/ 450100 w 607639"/>
                  <a:gd name="connsiteY0" fmla="*/ 313203 h 426991"/>
                  <a:gd name="connsiteX1" fmla="*/ 450100 w 607639"/>
                  <a:gd name="connsiteY1" fmla="*/ 403167 h 426991"/>
                  <a:gd name="connsiteX2" fmla="*/ 585744 w 607639"/>
                  <a:gd name="connsiteY2" fmla="*/ 403167 h 426991"/>
                  <a:gd name="connsiteX3" fmla="*/ 586100 w 607639"/>
                  <a:gd name="connsiteY3" fmla="*/ 313203 h 426991"/>
                  <a:gd name="connsiteX4" fmla="*/ 530294 w 607639"/>
                  <a:gd name="connsiteY4" fmla="*/ 313203 h 426991"/>
                  <a:gd name="connsiteX5" fmla="*/ 530116 w 607639"/>
                  <a:gd name="connsiteY5" fmla="*/ 313203 h 426991"/>
                  <a:gd name="connsiteX6" fmla="*/ 529760 w 607639"/>
                  <a:gd name="connsiteY6" fmla="*/ 313203 h 426991"/>
                  <a:gd name="connsiteX7" fmla="*/ 450901 w 607639"/>
                  <a:gd name="connsiteY7" fmla="*/ 313203 h 426991"/>
                  <a:gd name="connsiteX8" fmla="*/ 236309 w 607639"/>
                  <a:gd name="connsiteY8" fmla="*/ 313203 h 426991"/>
                  <a:gd name="connsiteX9" fmla="*/ 236309 w 607639"/>
                  <a:gd name="connsiteY9" fmla="*/ 403167 h 426991"/>
                  <a:gd name="connsiteX10" fmla="*/ 371953 w 607639"/>
                  <a:gd name="connsiteY10" fmla="*/ 403167 h 426991"/>
                  <a:gd name="connsiteX11" fmla="*/ 372754 w 607639"/>
                  <a:gd name="connsiteY11" fmla="*/ 313203 h 426991"/>
                  <a:gd name="connsiteX12" fmla="*/ 237110 w 607639"/>
                  <a:gd name="connsiteY12" fmla="*/ 313203 h 426991"/>
                  <a:gd name="connsiteX13" fmla="*/ 22519 w 607639"/>
                  <a:gd name="connsiteY13" fmla="*/ 313203 h 426991"/>
                  <a:gd name="connsiteX14" fmla="*/ 22519 w 607639"/>
                  <a:gd name="connsiteY14" fmla="*/ 403167 h 426991"/>
                  <a:gd name="connsiteX15" fmla="*/ 158163 w 607639"/>
                  <a:gd name="connsiteY15" fmla="*/ 403167 h 426991"/>
                  <a:gd name="connsiteX16" fmla="*/ 158964 w 607639"/>
                  <a:gd name="connsiteY16" fmla="*/ 313203 h 426991"/>
                  <a:gd name="connsiteX17" fmla="*/ 91498 w 607639"/>
                  <a:gd name="connsiteY17" fmla="*/ 313203 h 426991"/>
                  <a:gd name="connsiteX18" fmla="*/ 91231 w 607639"/>
                  <a:gd name="connsiteY18" fmla="*/ 313203 h 426991"/>
                  <a:gd name="connsiteX19" fmla="*/ 90964 w 607639"/>
                  <a:gd name="connsiteY19" fmla="*/ 313203 h 426991"/>
                  <a:gd name="connsiteX20" fmla="*/ 23320 w 607639"/>
                  <a:gd name="connsiteY20" fmla="*/ 313203 h 426991"/>
                  <a:gd name="connsiteX21" fmla="*/ 91409 w 607639"/>
                  <a:gd name="connsiteY21" fmla="*/ 224751 h 426991"/>
                  <a:gd name="connsiteX22" fmla="*/ 530294 w 607639"/>
                  <a:gd name="connsiteY22" fmla="*/ 224751 h 426991"/>
                  <a:gd name="connsiteX23" fmla="*/ 540084 w 607639"/>
                  <a:gd name="connsiteY23" fmla="*/ 234530 h 426991"/>
                  <a:gd name="connsiteX24" fmla="*/ 540084 w 607639"/>
                  <a:gd name="connsiteY24" fmla="*/ 292135 h 426991"/>
                  <a:gd name="connsiteX25" fmla="*/ 586456 w 607639"/>
                  <a:gd name="connsiteY25" fmla="*/ 292135 h 426991"/>
                  <a:gd name="connsiteX26" fmla="*/ 607639 w 607639"/>
                  <a:gd name="connsiteY26" fmla="*/ 313203 h 426991"/>
                  <a:gd name="connsiteX27" fmla="*/ 607639 w 607639"/>
                  <a:gd name="connsiteY27" fmla="*/ 403167 h 426991"/>
                  <a:gd name="connsiteX28" fmla="*/ 586456 w 607639"/>
                  <a:gd name="connsiteY28" fmla="*/ 426991 h 426991"/>
                  <a:gd name="connsiteX29" fmla="*/ 451524 w 607639"/>
                  <a:gd name="connsiteY29" fmla="*/ 426991 h 426991"/>
                  <a:gd name="connsiteX30" fmla="*/ 427582 w 607639"/>
                  <a:gd name="connsiteY30" fmla="*/ 403167 h 426991"/>
                  <a:gd name="connsiteX31" fmla="*/ 427582 w 607639"/>
                  <a:gd name="connsiteY31" fmla="*/ 313203 h 426991"/>
                  <a:gd name="connsiteX32" fmla="*/ 451524 w 607639"/>
                  <a:gd name="connsiteY32" fmla="*/ 292135 h 426991"/>
                  <a:gd name="connsiteX33" fmla="*/ 517566 w 607639"/>
                  <a:gd name="connsiteY33" fmla="*/ 292135 h 426991"/>
                  <a:gd name="connsiteX34" fmla="*/ 517566 w 607639"/>
                  <a:gd name="connsiteY34" fmla="*/ 247242 h 426991"/>
                  <a:gd name="connsiteX35" fmla="*/ 315079 w 607639"/>
                  <a:gd name="connsiteY35" fmla="*/ 247242 h 426991"/>
                  <a:gd name="connsiteX36" fmla="*/ 315079 w 607639"/>
                  <a:gd name="connsiteY36" fmla="*/ 292135 h 426991"/>
                  <a:gd name="connsiteX37" fmla="*/ 372665 w 607639"/>
                  <a:gd name="connsiteY37" fmla="*/ 292135 h 426991"/>
                  <a:gd name="connsiteX38" fmla="*/ 393849 w 607639"/>
                  <a:gd name="connsiteY38" fmla="*/ 313203 h 426991"/>
                  <a:gd name="connsiteX39" fmla="*/ 393849 w 607639"/>
                  <a:gd name="connsiteY39" fmla="*/ 403167 h 426991"/>
                  <a:gd name="connsiteX40" fmla="*/ 372665 w 607639"/>
                  <a:gd name="connsiteY40" fmla="*/ 426991 h 426991"/>
                  <a:gd name="connsiteX41" fmla="*/ 237733 w 607639"/>
                  <a:gd name="connsiteY41" fmla="*/ 426991 h 426991"/>
                  <a:gd name="connsiteX42" fmla="*/ 213791 w 607639"/>
                  <a:gd name="connsiteY42" fmla="*/ 403167 h 426991"/>
                  <a:gd name="connsiteX43" fmla="*/ 213791 w 607639"/>
                  <a:gd name="connsiteY43" fmla="*/ 313203 h 426991"/>
                  <a:gd name="connsiteX44" fmla="*/ 237733 w 607639"/>
                  <a:gd name="connsiteY44" fmla="*/ 292135 h 426991"/>
                  <a:gd name="connsiteX45" fmla="*/ 292561 w 607639"/>
                  <a:gd name="connsiteY45" fmla="*/ 292135 h 426991"/>
                  <a:gd name="connsiteX46" fmla="*/ 292561 w 607639"/>
                  <a:gd name="connsiteY46" fmla="*/ 247242 h 426991"/>
                  <a:gd name="connsiteX47" fmla="*/ 101288 w 607639"/>
                  <a:gd name="connsiteY47" fmla="*/ 247242 h 426991"/>
                  <a:gd name="connsiteX48" fmla="*/ 101288 w 607639"/>
                  <a:gd name="connsiteY48" fmla="*/ 292135 h 426991"/>
                  <a:gd name="connsiteX49" fmla="*/ 158875 w 607639"/>
                  <a:gd name="connsiteY49" fmla="*/ 292135 h 426991"/>
                  <a:gd name="connsiteX50" fmla="*/ 180058 w 607639"/>
                  <a:gd name="connsiteY50" fmla="*/ 313203 h 426991"/>
                  <a:gd name="connsiteX51" fmla="*/ 180058 w 607639"/>
                  <a:gd name="connsiteY51" fmla="*/ 403167 h 426991"/>
                  <a:gd name="connsiteX52" fmla="*/ 158875 w 607639"/>
                  <a:gd name="connsiteY52" fmla="*/ 426991 h 426991"/>
                  <a:gd name="connsiteX53" fmla="*/ 24032 w 607639"/>
                  <a:gd name="connsiteY53" fmla="*/ 426991 h 426991"/>
                  <a:gd name="connsiteX54" fmla="*/ 0 w 607639"/>
                  <a:gd name="connsiteY54" fmla="*/ 403167 h 426991"/>
                  <a:gd name="connsiteX55" fmla="*/ 0 w 607639"/>
                  <a:gd name="connsiteY55" fmla="*/ 313203 h 426991"/>
                  <a:gd name="connsiteX56" fmla="*/ 24032 w 607639"/>
                  <a:gd name="connsiteY56" fmla="*/ 292135 h 426991"/>
                  <a:gd name="connsiteX57" fmla="*/ 78770 w 607639"/>
                  <a:gd name="connsiteY57" fmla="*/ 292135 h 426991"/>
                  <a:gd name="connsiteX58" fmla="*/ 78770 w 607639"/>
                  <a:gd name="connsiteY58" fmla="*/ 234530 h 426991"/>
                  <a:gd name="connsiteX59" fmla="*/ 91409 w 607639"/>
                  <a:gd name="connsiteY59" fmla="*/ 224751 h 426991"/>
                  <a:gd name="connsiteX60" fmla="*/ 236326 w 607639"/>
                  <a:gd name="connsiteY60" fmla="*/ 21066 h 426991"/>
                  <a:gd name="connsiteX61" fmla="*/ 236326 w 607639"/>
                  <a:gd name="connsiteY61" fmla="*/ 111021 h 426991"/>
                  <a:gd name="connsiteX62" fmla="*/ 371758 w 607639"/>
                  <a:gd name="connsiteY62" fmla="*/ 111021 h 426991"/>
                  <a:gd name="connsiteX63" fmla="*/ 372380 w 607639"/>
                  <a:gd name="connsiteY63" fmla="*/ 21066 h 426991"/>
                  <a:gd name="connsiteX64" fmla="*/ 237127 w 607639"/>
                  <a:gd name="connsiteY64" fmla="*/ 21066 h 426991"/>
                  <a:gd name="connsiteX65" fmla="*/ 237750 w 607639"/>
                  <a:gd name="connsiteY65" fmla="*/ 0 h 426991"/>
                  <a:gd name="connsiteX66" fmla="*/ 372647 w 607639"/>
                  <a:gd name="connsiteY66" fmla="*/ 0 h 426991"/>
                  <a:gd name="connsiteX67" fmla="*/ 393825 w 607639"/>
                  <a:gd name="connsiteY67" fmla="*/ 21066 h 426991"/>
                  <a:gd name="connsiteX68" fmla="*/ 393825 w 607639"/>
                  <a:gd name="connsiteY68" fmla="*/ 111021 h 426991"/>
                  <a:gd name="connsiteX69" fmla="*/ 372647 w 607639"/>
                  <a:gd name="connsiteY69" fmla="*/ 134843 h 426991"/>
                  <a:gd name="connsiteX70" fmla="*/ 315076 w 607639"/>
                  <a:gd name="connsiteY70" fmla="*/ 134843 h 426991"/>
                  <a:gd name="connsiteX71" fmla="*/ 315076 w 607639"/>
                  <a:gd name="connsiteY71" fmla="*/ 191020 h 426991"/>
                  <a:gd name="connsiteX72" fmla="*/ 292563 w 607639"/>
                  <a:gd name="connsiteY72" fmla="*/ 191020 h 426991"/>
                  <a:gd name="connsiteX73" fmla="*/ 292563 w 607639"/>
                  <a:gd name="connsiteY73" fmla="*/ 134843 h 426991"/>
                  <a:gd name="connsiteX74" fmla="*/ 237750 w 607639"/>
                  <a:gd name="connsiteY74" fmla="*/ 134843 h 426991"/>
                  <a:gd name="connsiteX75" fmla="*/ 213813 w 607639"/>
                  <a:gd name="connsiteY75" fmla="*/ 111021 h 426991"/>
                  <a:gd name="connsiteX76" fmla="*/ 213813 w 607639"/>
                  <a:gd name="connsiteY76" fmla="*/ 21066 h 426991"/>
                  <a:gd name="connsiteX77" fmla="*/ 237750 w 607639"/>
                  <a:gd name="connsiteY77" fmla="*/ 0 h 42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639" h="426991">
                    <a:moveTo>
                      <a:pt x="450100" y="313203"/>
                    </a:moveTo>
                    <a:lnTo>
                      <a:pt x="450100" y="403167"/>
                    </a:lnTo>
                    <a:lnTo>
                      <a:pt x="585744" y="403167"/>
                    </a:lnTo>
                    <a:lnTo>
                      <a:pt x="586100" y="313203"/>
                    </a:lnTo>
                    <a:lnTo>
                      <a:pt x="530294" y="313203"/>
                    </a:lnTo>
                    <a:cubicBezTo>
                      <a:pt x="530294" y="313203"/>
                      <a:pt x="530116" y="313203"/>
                      <a:pt x="530116" y="313203"/>
                    </a:cubicBezTo>
                    <a:cubicBezTo>
                      <a:pt x="530027" y="313203"/>
                      <a:pt x="529849" y="313203"/>
                      <a:pt x="529760" y="313203"/>
                    </a:cubicBezTo>
                    <a:lnTo>
                      <a:pt x="450901" y="313203"/>
                    </a:lnTo>
                    <a:close/>
                    <a:moveTo>
                      <a:pt x="236309" y="313203"/>
                    </a:moveTo>
                    <a:lnTo>
                      <a:pt x="236309" y="403167"/>
                    </a:lnTo>
                    <a:lnTo>
                      <a:pt x="371953" y="403167"/>
                    </a:lnTo>
                    <a:lnTo>
                      <a:pt x="372754" y="313203"/>
                    </a:lnTo>
                    <a:lnTo>
                      <a:pt x="237110" y="313203"/>
                    </a:lnTo>
                    <a:close/>
                    <a:moveTo>
                      <a:pt x="22519" y="313203"/>
                    </a:moveTo>
                    <a:lnTo>
                      <a:pt x="22519" y="403167"/>
                    </a:lnTo>
                    <a:lnTo>
                      <a:pt x="158163" y="403167"/>
                    </a:lnTo>
                    <a:lnTo>
                      <a:pt x="158964" y="313203"/>
                    </a:lnTo>
                    <a:lnTo>
                      <a:pt x="91498" y="313203"/>
                    </a:lnTo>
                    <a:cubicBezTo>
                      <a:pt x="91409" y="313203"/>
                      <a:pt x="91320" y="313203"/>
                      <a:pt x="91231" y="313203"/>
                    </a:cubicBezTo>
                    <a:cubicBezTo>
                      <a:pt x="91231" y="313203"/>
                      <a:pt x="90964" y="313203"/>
                      <a:pt x="90964" y="313203"/>
                    </a:cubicBezTo>
                    <a:lnTo>
                      <a:pt x="23320" y="313203"/>
                    </a:lnTo>
                    <a:close/>
                    <a:moveTo>
                      <a:pt x="91409" y="224751"/>
                    </a:moveTo>
                    <a:lnTo>
                      <a:pt x="530294" y="224751"/>
                    </a:lnTo>
                    <a:cubicBezTo>
                      <a:pt x="536435" y="224751"/>
                      <a:pt x="540084" y="228396"/>
                      <a:pt x="540084" y="234530"/>
                    </a:cubicBezTo>
                    <a:lnTo>
                      <a:pt x="540084" y="292135"/>
                    </a:lnTo>
                    <a:lnTo>
                      <a:pt x="586456" y="292135"/>
                    </a:lnTo>
                    <a:cubicBezTo>
                      <a:pt x="598917" y="292135"/>
                      <a:pt x="607639" y="300847"/>
                      <a:pt x="607639" y="313203"/>
                    </a:cubicBezTo>
                    <a:lnTo>
                      <a:pt x="607639" y="403167"/>
                    </a:lnTo>
                    <a:cubicBezTo>
                      <a:pt x="607639" y="415524"/>
                      <a:pt x="598917" y="426991"/>
                      <a:pt x="586456" y="426991"/>
                    </a:cubicBezTo>
                    <a:lnTo>
                      <a:pt x="451524" y="426991"/>
                    </a:lnTo>
                    <a:cubicBezTo>
                      <a:pt x="439152" y="426991"/>
                      <a:pt x="427582" y="415524"/>
                      <a:pt x="427582" y="403167"/>
                    </a:cubicBezTo>
                    <a:lnTo>
                      <a:pt x="427582" y="313203"/>
                    </a:lnTo>
                    <a:cubicBezTo>
                      <a:pt x="427582" y="300847"/>
                      <a:pt x="439152" y="292135"/>
                      <a:pt x="451524" y="292135"/>
                    </a:cubicBezTo>
                    <a:lnTo>
                      <a:pt x="517566" y="292135"/>
                    </a:lnTo>
                    <a:lnTo>
                      <a:pt x="517566" y="247242"/>
                    </a:lnTo>
                    <a:lnTo>
                      <a:pt x="315079" y="247242"/>
                    </a:lnTo>
                    <a:lnTo>
                      <a:pt x="315079" y="292135"/>
                    </a:lnTo>
                    <a:lnTo>
                      <a:pt x="372665" y="292135"/>
                    </a:lnTo>
                    <a:cubicBezTo>
                      <a:pt x="385126" y="292135"/>
                      <a:pt x="393849" y="300847"/>
                      <a:pt x="393849" y="313203"/>
                    </a:cubicBezTo>
                    <a:lnTo>
                      <a:pt x="393849" y="403167"/>
                    </a:lnTo>
                    <a:cubicBezTo>
                      <a:pt x="393849" y="415524"/>
                      <a:pt x="385126" y="426991"/>
                      <a:pt x="372665" y="426991"/>
                    </a:cubicBezTo>
                    <a:lnTo>
                      <a:pt x="237733" y="426991"/>
                    </a:lnTo>
                    <a:cubicBezTo>
                      <a:pt x="225362" y="426991"/>
                      <a:pt x="213791" y="415524"/>
                      <a:pt x="213791" y="403167"/>
                    </a:cubicBezTo>
                    <a:lnTo>
                      <a:pt x="213791" y="313203"/>
                    </a:lnTo>
                    <a:cubicBezTo>
                      <a:pt x="213791" y="300847"/>
                      <a:pt x="225362" y="292135"/>
                      <a:pt x="237733" y="292135"/>
                    </a:cubicBezTo>
                    <a:lnTo>
                      <a:pt x="292561" y="292135"/>
                    </a:lnTo>
                    <a:lnTo>
                      <a:pt x="292561" y="247242"/>
                    </a:lnTo>
                    <a:lnTo>
                      <a:pt x="101288" y="247242"/>
                    </a:lnTo>
                    <a:lnTo>
                      <a:pt x="101288" y="292135"/>
                    </a:lnTo>
                    <a:lnTo>
                      <a:pt x="158875" y="292135"/>
                    </a:lnTo>
                    <a:cubicBezTo>
                      <a:pt x="171335" y="292135"/>
                      <a:pt x="180058" y="300847"/>
                      <a:pt x="180058" y="313203"/>
                    </a:cubicBezTo>
                    <a:lnTo>
                      <a:pt x="180058" y="403167"/>
                    </a:lnTo>
                    <a:cubicBezTo>
                      <a:pt x="180058" y="415524"/>
                      <a:pt x="171335" y="426991"/>
                      <a:pt x="158875" y="426991"/>
                    </a:cubicBezTo>
                    <a:lnTo>
                      <a:pt x="24032" y="426991"/>
                    </a:lnTo>
                    <a:cubicBezTo>
                      <a:pt x="11571" y="426991"/>
                      <a:pt x="0" y="415524"/>
                      <a:pt x="0" y="403167"/>
                    </a:cubicBezTo>
                    <a:lnTo>
                      <a:pt x="0" y="313203"/>
                    </a:lnTo>
                    <a:cubicBezTo>
                      <a:pt x="0" y="300847"/>
                      <a:pt x="11571" y="292135"/>
                      <a:pt x="24032" y="292135"/>
                    </a:cubicBezTo>
                    <a:lnTo>
                      <a:pt x="78770" y="292135"/>
                    </a:lnTo>
                    <a:lnTo>
                      <a:pt x="78770" y="234530"/>
                    </a:lnTo>
                    <a:cubicBezTo>
                      <a:pt x="78770" y="228396"/>
                      <a:pt x="85178" y="224751"/>
                      <a:pt x="91409" y="224751"/>
                    </a:cubicBezTo>
                    <a:close/>
                    <a:moveTo>
                      <a:pt x="236326" y="21066"/>
                    </a:moveTo>
                    <a:lnTo>
                      <a:pt x="236326" y="111021"/>
                    </a:lnTo>
                    <a:lnTo>
                      <a:pt x="371758" y="111021"/>
                    </a:lnTo>
                    <a:lnTo>
                      <a:pt x="372380" y="21066"/>
                    </a:lnTo>
                    <a:lnTo>
                      <a:pt x="237127" y="21066"/>
                    </a:lnTo>
                    <a:close/>
                    <a:moveTo>
                      <a:pt x="237750" y="0"/>
                    </a:moveTo>
                    <a:lnTo>
                      <a:pt x="372647" y="0"/>
                    </a:lnTo>
                    <a:cubicBezTo>
                      <a:pt x="385105" y="0"/>
                      <a:pt x="393825" y="8711"/>
                      <a:pt x="393825" y="21066"/>
                    </a:cubicBezTo>
                    <a:lnTo>
                      <a:pt x="393825" y="111021"/>
                    </a:lnTo>
                    <a:cubicBezTo>
                      <a:pt x="393825" y="123376"/>
                      <a:pt x="385105" y="134843"/>
                      <a:pt x="372647" y="134843"/>
                    </a:cubicBezTo>
                    <a:lnTo>
                      <a:pt x="315076" y="134843"/>
                    </a:lnTo>
                    <a:lnTo>
                      <a:pt x="315076" y="191020"/>
                    </a:lnTo>
                    <a:lnTo>
                      <a:pt x="292563" y="191020"/>
                    </a:lnTo>
                    <a:lnTo>
                      <a:pt x="292563" y="134843"/>
                    </a:lnTo>
                    <a:lnTo>
                      <a:pt x="237750" y="134843"/>
                    </a:lnTo>
                    <a:cubicBezTo>
                      <a:pt x="225381" y="134843"/>
                      <a:pt x="213813" y="123376"/>
                      <a:pt x="213813" y="111021"/>
                    </a:cubicBezTo>
                    <a:lnTo>
                      <a:pt x="213813" y="21066"/>
                    </a:lnTo>
                    <a:cubicBezTo>
                      <a:pt x="213813" y="8711"/>
                      <a:pt x="225381" y="0"/>
                      <a:pt x="237750"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sz="2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grpSp>
        <p:grpSp>
          <p:nvGrpSpPr>
            <p:cNvPr id="6" name="ís1iďè" title="MJ8JxobmQhO5YsZmEcy6DZVp0AZTfE39zvT5PAyas4bMl"/>
            <p:cNvGrpSpPr/>
            <p:nvPr/>
          </p:nvGrpSpPr>
          <p:grpSpPr>
            <a:xfrm>
              <a:off x="3084923" y="4293096"/>
              <a:ext cx="549546" cy="549542"/>
              <a:chOff x="2406923" y="2845390"/>
              <a:chExt cx="571222" cy="571221"/>
            </a:xfrm>
          </p:grpSpPr>
          <p:sp>
            <p:nvSpPr>
              <p:cNvPr id="10" name="iṧḷiďè"/>
              <p:cNvSpPr/>
              <p:nvPr/>
            </p:nvSpPr>
            <p:spPr>
              <a:xfrm>
                <a:off x="2406923" y="2845390"/>
                <a:ext cx="571222" cy="571221"/>
              </a:xfrm>
              <a:prstGeom prst="ellipse">
                <a:avLst/>
              </a:prstGeom>
              <a:solidFill>
                <a:srgbClr val="0070C0"/>
              </a:solidFill>
              <a:ln w="38100">
                <a:noFill/>
              </a:ln>
            </p:spPr>
            <p:style>
              <a:lnRef idx="2">
                <a:schemeClr val="dk1"/>
              </a:lnRef>
              <a:fillRef idx="1">
                <a:schemeClr val="lt1"/>
              </a:fillRef>
              <a:effectRef idx="0">
                <a:schemeClr val="dk1"/>
              </a:effectRef>
              <a:fontRef idx="minor">
                <a:schemeClr val="dk1"/>
              </a:fontRef>
            </p:style>
            <p:txBody>
              <a:bodyPr anchor="ctr"/>
              <a:lstStyle>
                <a:defPPr>
                  <a:defRPr lang="zh-CN"/>
                </a:defPPr>
                <a:lvl1pPr marL="0" algn="l" defTabSz="914400" rtl="0" eaLnBrk="1" latinLnBrk="0" hangingPunct="1">
                  <a:defRPr sz="1800" kern="1200">
                    <a:solidFill>
                      <a:schemeClr val="dk1"/>
                    </a:solidFill>
                  </a:defRPr>
                </a:lvl1pPr>
                <a:lvl2pPr marL="457200" algn="l" defTabSz="914400" rtl="0" eaLnBrk="1" latinLnBrk="0" hangingPunct="1">
                  <a:defRPr sz="1800" kern="1200">
                    <a:solidFill>
                      <a:schemeClr val="dk1"/>
                    </a:solidFill>
                  </a:defRPr>
                </a:lvl2pPr>
                <a:lvl3pPr marL="914400" algn="l" defTabSz="914400" rtl="0" eaLnBrk="1" latinLnBrk="0" hangingPunct="1">
                  <a:defRPr sz="1800" kern="1200">
                    <a:solidFill>
                      <a:schemeClr val="dk1"/>
                    </a:solidFill>
                  </a:defRPr>
                </a:lvl3pPr>
                <a:lvl4pPr marL="1371600" algn="l" defTabSz="914400" rtl="0" eaLnBrk="1" latinLnBrk="0" hangingPunct="1">
                  <a:defRPr sz="1800" kern="1200">
                    <a:solidFill>
                      <a:schemeClr val="dk1"/>
                    </a:solidFill>
                  </a:defRPr>
                </a:lvl4pPr>
                <a:lvl5pPr marL="1828800" algn="l" defTabSz="914400" rtl="0" eaLnBrk="1" latinLnBrk="0" hangingPunct="1">
                  <a:defRPr sz="1800" kern="1200">
                    <a:solidFill>
                      <a:schemeClr val="dk1"/>
                    </a:solidFill>
                  </a:defRPr>
                </a:lvl5pPr>
                <a:lvl6pPr marL="2286000" algn="l" defTabSz="914400" rtl="0" eaLnBrk="1" latinLnBrk="0" hangingPunct="1">
                  <a:defRPr sz="1800" kern="1200">
                    <a:solidFill>
                      <a:schemeClr val="dk1"/>
                    </a:solidFill>
                  </a:defRPr>
                </a:lvl6pPr>
                <a:lvl7pPr marL="2743200" algn="l" defTabSz="914400" rtl="0" eaLnBrk="1" latinLnBrk="0" hangingPunct="1">
                  <a:defRPr sz="1800" kern="1200">
                    <a:solidFill>
                      <a:schemeClr val="dk1"/>
                    </a:solidFill>
                  </a:defRPr>
                </a:lvl7pPr>
                <a:lvl8pPr marL="3200400" algn="l" defTabSz="914400" rtl="0" eaLnBrk="1" latinLnBrk="0" hangingPunct="1">
                  <a:defRPr sz="1800" kern="1200">
                    <a:solidFill>
                      <a:schemeClr val="dk1"/>
                    </a:solidFill>
                  </a:defRPr>
                </a:lvl8pPr>
                <a:lvl9pPr marL="3657600" algn="l" defTabSz="914400" rtl="0" eaLnBrk="1" latinLnBrk="0" hangingPunct="1">
                  <a:defRPr sz="1800" kern="1200">
                    <a:solidFill>
                      <a:schemeClr val="dk1"/>
                    </a:solidFill>
                  </a:defRPr>
                </a:lvl9pPr>
              </a:lstStyle>
              <a:p>
                <a:pPr algn="ctr"/>
                <a:endParaRPr sz="2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11" name="íšļiḓe" title="ry6MHxwOH8WsTKLSa514qPVJnvhhWFnRDjZGIbRZNsFBp"/>
              <p:cNvSpPr>
                <a:spLocks noChangeAspect="1"/>
              </p:cNvSpPr>
              <p:nvPr/>
            </p:nvSpPr>
            <p:spPr bwMode="auto">
              <a:xfrm>
                <a:off x="2540113" y="2978777"/>
                <a:ext cx="304842" cy="304441"/>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sz="2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grpSp>
        <p:grpSp>
          <p:nvGrpSpPr>
            <p:cNvPr id="7" name="íṣľîdé" title="MJ8JxobmQhO5YsZmEcy6DZVp0AZTfE39zvT5PAyas4bMl"/>
            <p:cNvGrpSpPr/>
            <p:nvPr/>
          </p:nvGrpSpPr>
          <p:grpSpPr>
            <a:xfrm>
              <a:off x="7203191" y="3851005"/>
              <a:ext cx="549546" cy="549542"/>
              <a:chOff x="2406923" y="2845390"/>
              <a:chExt cx="571222" cy="571221"/>
            </a:xfrm>
          </p:grpSpPr>
          <p:sp>
            <p:nvSpPr>
              <p:cNvPr id="8" name="iŝḷîḋé"/>
              <p:cNvSpPr/>
              <p:nvPr/>
            </p:nvSpPr>
            <p:spPr>
              <a:xfrm>
                <a:off x="2406923" y="2845390"/>
                <a:ext cx="571222" cy="571221"/>
              </a:xfrm>
              <a:prstGeom prst="ellipse">
                <a:avLst/>
              </a:prstGeom>
              <a:solidFill>
                <a:srgbClr val="0070C0"/>
              </a:solidFill>
              <a:ln w="38100">
                <a:noFill/>
              </a:ln>
            </p:spPr>
            <p:style>
              <a:lnRef idx="2">
                <a:schemeClr val="dk1"/>
              </a:lnRef>
              <a:fillRef idx="1">
                <a:schemeClr val="lt1"/>
              </a:fillRef>
              <a:effectRef idx="0">
                <a:schemeClr val="dk1"/>
              </a:effectRef>
              <a:fontRef idx="minor">
                <a:schemeClr val="dk1"/>
              </a:fontRef>
            </p:style>
            <p:txBody>
              <a:bodyPr anchor="ctr"/>
              <a:lstStyle>
                <a:defPPr>
                  <a:defRPr lang="zh-CN"/>
                </a:defPPr>
                <a:lvl1pPr marL="0" algn="l" defTabSz="914400" rtl="0" eaLnBrk="1" latinLnBrk="0" hangingPunct="1">
                  <a:defRPr sz="1800" kern="1200">
                    <a:solidFill>
                      <a:schemeClr val="dk1"/>
                    </a:solidFill>
                  </a:defRPr>
                </a:lvl1pPr>
                <a:lvl2pPr marL="457200" algn="l" defTabSz="914400" rtl="0" eaLnBrk="1" latinLnBrk="0" hangingPunct="1">
                  <a:defRPr sz="1800" kern="1200">
                    <a:solidFill>
                      <a:schemeClr val="dk1"/>
                    </a:solidFill>
                  </a:defRPr>
                </a:lvl2pPr>
                <a:lvl3pPr marL="914400" algn="l" defTabSz="914400" rtl="0" eaLnBrk="1" latinLnBrk="0" hangingPunct="1">
                  <a:defRPr sz="1800" kern="1200">
                    <a:solidFill>
                      <a:schemeClr val="dk1"/>
                    </a:solidFill>
                  </a:defRPr>
                </a:lvl3pPr>
                <a:lvl4pPr marL="1371600" algn="l" defTabSz="914400" rtl="0" eaLnBrk="1" latinLnBrk="0" hangingPunct="1">
                  <a:defRPr sz="1800" kern="1200">
                    <a:solidFill>
                      <a:schemeClr val="dk1"/>
                    </a:solidFill>
                  </a:defRPr>
                </a:lvl4pPr>
                <a:lvl5pPr marL="1828800" algn="l" defTabSz="914400" rtl="0" eaLnBrk="1" latinLnBrk="0" hangingPunct="1">
                  <a:defRPr sz="1800" kern="1200">
                    <a:solidFill>
                      <a:schemeClr val="dk1"/>
                    </a:solidFill>
                  </a:defRPr>
                </a:lvl5pPr>
                <a:lvl6pPr marL="2286000" algn="l" defTabSz="914400" rtl="0" eaLnBrk="1" latinLnBrk="0" hangingPunct="1">
                  <a:defRPr sz="1800" kern="1200">
                    <a:solidFill>
                      <a:schemeClr val="dk1"/>
                    </a:solidFill>
                  </a:defRPr>
                </a:lvl6pPr>
                <a:lvl7pPr marL="2743200" algn="l" defTabSz="914400" rtl="0" eaLnBrk="1" latinLnBrk="0" hangingPunct="1">
                  <a:defRPr sz="1800" kern="1200">
                    <a:solidFill>
                      <a:schemeClr val="dk1"/>
                    </a:solidFill>
                  </a:defRPr>
                </a:lvl7pPr>
                <a:lvl8pPr marL="3200400" algn="l" defTabSz="914400" rtl="0" eaLnBrk="1" latinLnBrk="0" hangingPunct="1">
                  <a:defRPr sz="1800" kern="1200">
                    <a:solidFill>
                      <a:schemeClr val="dk1"/>
                    </a:solidFill>
                  </a:defRPr>
                </a:lvl8pPr>
                <a:lvl9pPr marL="3657600" algn="l" defTabSz="914400" rtl="0" eaLnBrk="1" latinLnBrk="0" hangingPunct="1">
                  <a:defRPr sz="1800" kern="1200">
                    <a:solidFill>
                      <a:schemeClr val="dk1"/>
                    </a:solidFill>
                  </a:defRPr>
                </a:lvl9pPr>
              </a:lstStyle>
              <a:p>
                <a:pPr algn="ctr"/>
                <a:endParaRPr sz="2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9" name="í$1ïḑè" title="ry6MHxwOH8WsTKLSa514qPVJnvhhWFnRDjZGIbRZNsFBp"/>
              <p:cNvSpPr>
                <a:spLocks noChangeAspect="1"/>
              </p:cNvSpPr>
              <p:nvPr/>
            </p:nvSpPr>
            <p:spPr bwMode="auto">
              <a:xfrm>
                <a:off x="2540113" y="3026988"/>
                <a:ext cx="304842" cy="208018"/>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sz="2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grpSp>
      </p:grpSp>
      <p:grpSp>
        <p:nvGrpSpPr>
          <p:cNvPr id="14" name="组合 13"/>
          <p:cNvGrpSpPr/>
          <p:nvPr/>
        </p:nvGrpSpPr>
        <p:grpSpPr>
          <a:xfrm>
            <a:off x="909271" y="3429000"/>
            <a:ext cx="1873342" cy="1851970"/>
            <a:chOff x="8734135" y="2710629"/>
            <a:chExt cx="1873828" cy="1852453"/>
          </a:xfrm>
        </p:grpSpPr>
        <p:sp>
          <p:nvSpPr>
            <p:cNvPr id="15" name="文本框 6"/>
            <p:cNvSpPr txBox="1"/>
            <p:nvPr/>
          </p:nvSpPr>
          <p:spPr bwMode="auto">
            <a:xfrm>
              <a:off x="8820605" y="3293365"/>
              <a:ext cx="1598366" cy="126971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defRPr/>
              </a:pPr>
              <a:r>
                <a:rPr lang="zh-CN" altLang="en-US" sz="1200" kern="12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您的内容打在这里，或者通过复制您的文本后，在此框中选择粘贴，并选择只保留文字。</a:t>
              </a:r>
              <a:endParaRPr lang="zh-CN" altLang="en-US" sz="1200" kern="12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16" name="文本框 7"/>
            <p:cNvSpPr txBox="1"/>
            <p:nvPr/>
          </p:nvSpPr>
          <p:spPr bwMode="auto">
            <a:xfrm>
              <a:off x="8734135" y="2710629"/>
              <a:ext cx="1873828" cy="523357"/>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800" b="1" dirty="0">
                  <a:solidFill>
                    <a:schemeClr val="tx1">
                      <a:lumMod val="75000"/>
                      <a:lumOff val="25000"/>
                    </a:schemeClr>
                  </a:solidFill>
                  <a:latin typeface="思源黑体" panose="020B0500000000000000" pitchFamily="34" charset="-122"/>
                  <a:ea typeface="思源黑体" panose="020B0500000000000000" pitchFamily="34" charset="-122"/>
                  <a:sym typeface="黑体" panose="02010609060101010101" charset="-122"/>
                </a:rPr>
                <a:t>工作重点</a:t>
              </a:r>
              <a:endParaRPr lang="zh-CN" altLang="en-US" sz="28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grpSp>
        <p:nvGrpSpPr>
          <p:cNvPr id="17" name="组合 16"/>
          <p:cNvGrpSpPr/>
          <p:nvPr/>
        </p:nvGrpSpPr>
        <p:grpSpPr>
          <a:xfrm>
            <a:off x="3741084" y="1629747"/>
            <a:ext cx="1821523" cy="2292140"/>
            <a:chOff x="8618939" y="2270344"/>
            <a:chExt cx="1821996" cy="2292738"/>
          </a:xfrm>
        </p:grpSpPr>
        <p:sp>
          <p:nvSpPr>
            <p:cNvPr id="18" name="文本框 6"/>
            <p:cNvSpPr txBox="1"/>
            <p:nvPr/>
          </p:nvSpPr>
          <p:spPr bwMode="auto">
            <a:xfrm>
              <a:off x="8820605" y="3293365"/>
              <a:ext cx="1598366" cy="126971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defRPr/>
              </a:pPr>
              <a:r>
                <a:rPr lang="zh-CN" altLang="en-US" sz="1200" kern="12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您的内容打在这里，或者通过复制您的文本后，在此框中选择粘贴，并选择只保留文字。</a:t>
              </a:r>
              <a:endParaRPr lang="zh-CN" altLang="en-US" sz="1200" kern="12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19" name="文本框 7"/>
            <p:cNvSpPr txBox="1"/>
            <p:nvPr/>
          </p:nvSpPr>
          <p:spPr bwMode="auto">
            <a:xfrm>
              <a:off x="8618939" y="2270344"/>
              <a:ext cx="1821996" cy="954356"/>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zh-CN" sz="2800" b="1" dirty="0">
                  <a:solidFill>
                    <a:schemeClr val="tx1">
                      <a:lumMod val="75000"/>
                      <a:lumOff val="25000"/>
                    </a:schemeClr>
                  </a:solidFill>
                  <a:latin typeface="思源黑体" panose="020B0500000000000000" pitchFamily="34" charset="-122"/>
                  <a:ea typeface="思源黑体" panose="020B0500000000000000" pitchFamily="34" charset="-122"/>
                  <a:sym typeface="黑体" panose="02010609060101010101" charset="-122"/>
                </a:rPr>
                <a:t>2022</a:t>
              </a:r>
              <a:r>
                <a:rPr lang="zh-CN" altLang="en-US" sz="2800" b="1" dirty="0">
                  <a:solidFill>
                    <a:schemeClr val="tx1">
                      <a:lumMod val="75000"/>
                      <a:lumOff val="25000"/>
                    </a:schemeClr>
                  </a:solidFill>
                  <a:latin typeface="思源黑体" panose="020B0500000000000000" pitchFamily="34" charset="-122"/>
                  <a:ea typeface="思源黑体" panose="020B0500000000000000" pitchFamily="34" charset="-122"/>
                  <a:sym typeface="黑体" panose="02010609060101010101" charset="-122"/>
                </a:rPr>
                <a:t>年工作计划</a:t>
              </a:r>
              <a:endParaRPr lang="zh-CN" altLang="en-US" sz="28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grpSp>
        <p:nvGrpSpPr>
          <p:cNvPr id="20" name="组合 19"/>
          <p:cNvGrpSpPr/>
          <p:nvPr/>
        </p:nvGrpSpPr>
        <p:grpSpPr>
          <a:xfrm>
            <a:off x="9383666" y="2773073"/>
            <a:ext cx="1899064" cy="1971402"/>
            <a:chOff x="8776757" y="2351039"/>
            <a:chExt cx="1899557" cy="1971916"/>
          </a:xfrm>
        </p:grpSpPr>
        <p:sp>
          <p:nvSpPr>
            <p:cNvPr id="21" name="文本框 6"/>
            <p:cNvSpPr txBox="1"/>
            <p:nvPr/>
          </p:nvSpPr>
          <p:spPr bwMode="auto">
            <a:xfrm>
              <a:off x="8820605" y="3293365"/>
              <a:ext cx="1855709" cy="102959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defRPr/>
              </a:pPr>
              <a:r>
                <a:rPr lang="zh-CN" altLang="en-US" sz="1200" kern="12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您的内容打在这里，或者通过复制您的文本后，在此框中选择粘贴，并选择只保留文字。</a:t>
              </a:r>
              <a:endParaRPr lang="zh-CN" altLang="en-US" sz="1200" kern="12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22" name="文本框 7"/>
            <p:cNvSpPr txBox="1"/>
            <p:nvPr/>
          </p:nvSpPr>
          <p:spPr bwMode="auto">
            <a:xfrm>
              <a:off x="8776757" y="2351039"/>
              <a:ext cx="1752700" cy="954356"/>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800" b="1" dirty="0">
                  <a:solidFill>
                    <a:schemeClr val="tx1">
                      <a:lumMod val="75000"/>
                      <a:lumOff val="25000"/>
                    </a:schemeClr>
                  </a:solidFill>
                  <a:latin typeface="思源黑体" panose="020B0500000000000000" pitchFamily="34" charset="-122"/>
                  <a:ea typeface="思源黑体" panose="020B0500000000000000" pitchFamily="34" charset="-122"/>
                  <a:sym typeface="黑体" panose="02010609060101010101" charset="-122"/>
                </a:rPr>
                <a:t>行政工作总结</a:t>
              </a:r>
              <a:endParaRPr lang="zh-CN" altLang="en-US" sz="28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4253501" y="0"/>
            <a:ext cx="7938499" cy="1257888"/>
          </a:xfrm>
          <a:prstGeom prst="rect">
            <a:avLst/>
          </a:prstGeom>
        </p:spPr>
      </p:pic>
      <p:pic>
        <p:nvPicPr>
          <p:cNvPr id="3" name="图片 2"/>
          <p:cNvPicPr>
            <a:picLocks noChangeAspect="1"/>
          </p:cNvPicPr>
          <p:nvPr/>
        </p:nvPicPr>
        <p:blipFill>
          <a:blip r:embed="rId2" cstate="screen"/>
          <a:stretch>
            <a:fillRect/>
          </a:stretch>
        </p:blipFill>
        <p:spPr>
          <a:xfrm>
            <a:off x="0" y="2334596"/>
            <a:ext cx="4652682" cy="1887627"/>
          </a:xfrm>
          <a:prstGeom prst="rect">
            <a:avLst/>
          </a:prstGeom>
        </p:spPr>
      </p:pic>
      <p:sp>
        <p:nvSpPr>
          <p:cNvPr id="4" name="文本框 3"/>
          <p:cNvSpPr txBox="1"/>
          <p:nvPr/>
        </p:nvSpPr>
        <p:spPr>
          <a:xfrm>
            <a:off x="1304365" y="2893688"/>
            <a:ext cx="2765501" cy="769441"/>
          </a:xfrm>
          <a:prstGeom prst="rect">
            <a:avLst/>
          </a:prstGeom>
          <a:noFill/>
        </p:spPr>
        <p:txBody>
          <a:bodyPr wrap="none" rtlCol="0">
            <a:spAutoFit/>
          </a:bodyPr>
          <a:lstStyle/>
          <a:p>
            <a:r>
              <a:rPr kumimoji="1" lang="en-US" altLang="zh-CN" sz="4400" dirty="0">
                <a:solidFill>
                  <a:schemeClr val="bg1"/>
                </a:solidFill>
                <a:latin typeface="+mj-lt"/>
              </a:rPr>
              <a:t>PART</a:t>
            </a:r>
            <a:r>
              <a:rPr kumimoji="1" lang="zh-CN" altLang="en-US" sz="4400" dirty="0">
                <a:solidFill>
                  <a:schemeClr val="bg1"/>
                </a:solidFill>
                <a:latin typeface="+mj-lt"/>
              </a:rPr>
              <a:t> </a:t>
            </a:r>
            <a:r>
              <a:rPr kumimoji="1" lang="en-US" altLang="zh-CN" sz="4400" dirty="0">
                <a:solidFill>
                  <a:schemeClr val="bg1"/>
                </a:solidFill>
                <a:latin typeface="+mj-lt"/>
              </a:rPr>
              <a:t>03</a:t>
            </a:r>
            <a:endParaRPr kumimoji="1" lang="zh-CN" altLang="en-US" sz="4400" dirty="0">
              <a:solidFill>
                <a:schemeClr val="bg1"/>
              </a:solidFill>
              <a:latin typeface="+mj-lt"/>
            </a:endParaRPr>
          </a:p>
        </p:txBody>
      </p:sp>
      <p:sp>
        <p:nvSpPr>
          <p:cNvPr id="5" name="文本框 4"/>
          <p:cNvSpPr txBox="1"/>
          <p:nvPr/>
        </p:nvSpPr>
        <p:spPr>
          <a:xfrm>
            <a:off x="5172217" y="2743682"/>
            <a:ext cx="5715418" cy="1015663"/>
          </a:xfrm>
          <a:prstGeom prst="rect">
            <a:avLst/>
          </a:prstGeom>
          <a:noFill/>
        </p:spPr>
        <p:txBody>
          <a:bodyPr wrap="square" rtlCol="0">
            <a:spAutoFit/>
          </a:bodyPr>
          <a:lstStyle/>
          <a:p>
            <a:pPr algn="dist"/>
            <a:r>
              <a:rPr kumimoji="1" lang="zh-CN" altLang="en-US" sz="6000" dirty="0">
                <a:solidFill>
                  <a:schemeClr val="tx1">
                    <a:lumMod val="75000"/>
                    <a:lumOff val="25000"/>
                  </a:schemeClr>
                </a:solidFill>
                <a:latin typeface="+mj-ea"/>
                <a:ea typeface="+mj-ea"/>
              </a:rPr>
              <a:t>研发进度规划</a:t>
            </a:r>
            <a:endParaRPr kumimoji="1" lang="en-US" altLang="zh-CN" sz="6000" dirty="0">
              <a:solidFill>
                <a:schemeClr val="tx1">
                  <a:lumMod val="75000"/>
                  <a:lumOff val="25000"/>
                </a:schemeClr>
              </a:solidFill>
              <a:latin typeface="+mj-ea"/>
              <a:ea typeface="+mj-ea"/>
            </a:endParaRPr>
          </a:p>
        </p:txBody>
      </p:sp>
      <p:sp>
        <p:nvSpPr>
          <p:cNvPr id="6" name="文本框 5"/>
          <p:cNvSpPr txBox="1"/>
          <p:nvPr/>
        </p:nvSpPr>
        <p:spPr>
          <a:xfrm>
            <a:off x="5172217" y="3766479"/>
            <a:ext cx="5715418" cy="547137"/>
          </a:xfrm>
          <a:prstGeom prst="rect">
            <a:avLst/>
          </a:prstGeom>
          <a:noFill/>
        </p:spPr>
        <p:txBody>
          <a:bodyPr wrap="square" rtlCol="0">
            <a:spAutoFit/>
          </a:bodyPr>
          <a:lstStyle/>
          <a:p>
            <a:pPr>
              <a:lnSpc>
                <a:spcPct val="150000"/>
              </a:lnSpc>
            </a:pPr>
            <a:r>
              <a:rPr lang="en-GB" altLang="zh-CN" sz="1050" dirty="0">
                <a:solidFill>
                  <a:schemeClr val="tx1">
                    <a:lumMod val="75000"/>
                    <a:lumOff val="25000"/>
                  </a:schemeClr>
                </a:solidFill>
              </a:rPr>
              <a:t>your content is entered here, or by copying your text, select paste in this box and choose to retain only text. your content is typed here, or by copying your text, select paste in this box.</a:t>
            </a:r>
            <a:endParaRPr lang="en-GB" altLang="zh-CN" sz="1050" dirty="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2487" y="167426"/>
            <a:ext cx="2334048" cy="461665"/>
          </a:xfrm>
          <a:prstGeom prst="rect">
            <a:avLst/>
          </a:prstGeom>
          <a:noFill/>
        </p:spPr>
        <p:txBody>
          <a:bodyPr wrap="square" rtlCol="0">
            <a:spAutoFit/>
          </a:bodyPr>
          <a:lstStyle/>
          <a:p>
            <a:pPr algn="dist"/>
            <a:r>
              <a:rPr kumimoji="1" lang="zh-CN" altLang="en-US" sz="2400" dirty="0">
                <a:solidFill>
                  <a:schemeClr val="tx1">
                    <a:lumMod val="75000"/>
                    <a:lumOff val="25000"/>
                  </a:schemeClr>
                </a:solidFill>
                <a:latin typeface="+mj-ea"/>
              </a:rPr>
              <a:t>研发进度规划</a:t>
            </a:r>
            <a:endParaRPr kumimoji="1" lang="zh-CN" altLang="en-US" sz="2400" dirty="0">
              <a:solidFill>
                <a:schemeClr val="tx1">
                  <a:lumMod val="75000"/>
                  <a:lumOff val="25000"/>
                </a:schemeClr>
              </a:solidFill>
              <a:latin typeface="+mj-ea"/>
            </a:endParaRPr>
          </a:p>
        </p:txBody>
      </p:sp>
      <p:sp>
        <p:nvSpPr>
          <p:cNvPr id="3" name="矩形 2"/>
          <p:cNvSpPr/>
          <p:nvPr/>
        </p:nvSpPr>
        <p:spPr>
          <a:xfrm>
            <a:off x="1066800" y="3340100"/>
            <a:ext cx="2984500" cy="2661455"/>
          </a:xfrm>
          <a:prstGeom prst="rect">
            <a:avLst/>
          </a:prstGeom>
          <a:solidFill>
            <a:srgbClr val="0070C0"/>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p:cNvSpPr/>
          <p:nvPr/>
        </p:nvSpPr>
        <p:spPr>
          <a:xfrm>
            <a:off x="4559300" y="3340100"/>
            <a:ext cx="2984500" cy="2661455"/>
          </a:xfrm>
          <a:prstGeom prst="rect">
            <a:avLst/>
          </a:prstGeom>
          <a:solidFill>
            <a:srgbClr val="0070C0"/>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a:off x="8051800" y="3340100"/>
            <a:ext cx="2984500" cy="2661455"/>
          </a:xfrm>
          <a:prstGeom prst="rect">
            <a:avLst/>
          </a:prstGeom>
          <a:solidFill>
            <a:srgbClr val="0070C0"/>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nvSpPr>
        <p:spPr>
          <a:xfrm>
            <a:off x="1282700" y="1905000"/>
            <a:ext cx="2552700" cy="1778000"/>
          </a:xfrm>
          <a:prstGeom prst="rect">
            <a:avLst/>
          </a:prstGeom>
          <a:blipFill>
            <a:blip r:embed="rId1" cstate="screen"/>
            <a:stretch>
              <a:fillRect/>
            </a:stretch>
          </a:blip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p:cNvSpPr/>
          <p:nvPr/>
        </p:nvSpPr>
        <p:spPr>
          <a:xfrm>
            <a:off x="4775200" y="1905000"/>
            <a:ext cx="2552700" cy="1778000"/>
          </a:xfrm>
          <a:prstGeom prst="rect">
            <a:avLst/>
          </a:prstGeom>
          <a:blipFill>
            <a:blip r:embed="rId2" cstate="screen"/>
            <a:stretch>
              <a:fillRect/>
            </a:stretch>
          </a:blip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8267700" y="1905000"/>
            <a:ext cx="2552700" cy="1778000"/>
          </a:xfrm>
          <a:prstGeom prst="rect">
            <a:avLst/>
          </a:prstGeom>
          <a:blipFill>
            <a:blip r:embed="rId3" cstate="screen"/>
            <a:stretch>
              <a:fillRect/>
            </a:stretch>
          </a:blip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文本框 13"/>
          <p:cNvSpPr txBox="1"/>
          <p:nvPr/>
        </p:nvSpPr>
        <p:spPr>
          <a:xfrm>
            <a:off x="1626068" y="4199663"/>
            <a:ext cx="1865963" cy="1420061"/>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600" b="1" dirty="0">
                <a:solidFill>
                  <a:schemeClr val="bg1"/>
                </a:solidFill>
                <a:latin typeface="思源黑体 CN Bold" panose="020B0800000000000000" pitchFamily="34" charset="-128"/>
                <a:ea typeface="思源黑体 CN Bold" panose="020B0800000000000000" pitchFamily="34" charset="-128"/>
                <a:sym typeface="微软雅黑" panose="020B0503020204020204" pitchFamily="34" charset="-122"/>
              </a:rPr>
              <a:t>请输入标题</a:t>
            </a:r>
            <a:endParaRPr lang="en-US" altLang="zh-CN" sz="1600" b="1" dirty="0">
              <a:solidFill>
                <a:schemeClr val="bg1"/>
              </a:solidFill>
              <a:latin typeface="思源黑体 CN Bold" panose="020B0800000000000000" pitchFamily="34" charset="-128"/>
              <a:ea typeface="思源黑体 CN Bold" panose="020B0800000000000000" pitchFamily="34" charset="-128"/>
              <a:sym typeface="微软雅黑" panose="020B0503020204020204" pitchFamily="34" charset="-122"/>
            </a:endParaRPr>
          </a:p>
          <a:p>
            <a:pPr algn="ctr">
              <a:lnSpc>
                <a:spcPct val="120000"/>
              </a:lnSpc>
              <a:spcBef>
                <a:spcPct val="0"/>
              </a:spcBef>
              <a:buNone/>
            </a:pPr>
            <a:endParaRPr lang="en-US" altLang="zh-CN" sz="1600" b="1" dirty="0">
              <a:solidFill>
                <a:schemeClr val="bg1"/>
              </a:solidFill>
              <a:latin typeface="思源黑体 CN Bold" panose="020B0800000000000000" pitchFamily="34" charset="-128"/>
              <a:ea typeface="思源黑体 CN Bold" panose="020B0800000000000000" pitchFamily="34" charset="-128"/>
              <a:sym typeface="微软雅黑" panose="020B0503020204020204" pitchFamily="34" charset="-122"/>
            </a:endParaRPr>
          </a:p>
          <a:p>
            <a:pPr algn="ctr">
              <a:lnSpc>
                <a:spcPct val="120000"/>
              </a:lnSpc>
              <a:spcBef>
                <a:spcPct val="0"/>
              </a:spcBef>
              <a:buNone/>
            </a:pPr>
            <a:r>
              <a:rPr lang="zh-CN" altLang="en-US" sz="1400" dirty="0">
                <a:solidFill>
                  <a:schemeClr val="bg1"/>
                </a:solidFill>
                <a:latin typeface="思源黑体 CN Regular" panose="020B0500000000000000" pitchFamily="34" charset="-128"/>
                <a:ea typeface="思源黑体 CN Regular" panose="020B0500000000000000" pitchFamily="34" charset="-128"/>
                <a:sym typeface="微软雅黑" panose="020B0503020204020204" pitchFamily="34" charset="-122"/>
              </a:rPr>
              <a:t>在此录入图表的描述说明，在此录入上述图表的描述说明。</a:t>
            </a:r>
            <a:endParaRPr lang="zh-CN" altLang="en-US" sz="1400" dirty="0">
              <a:solidFill>
                <a:schemeClr val="bg1"/>
              </a:solidFill>
              <a:latin typeface="思源黑体 CN Regular" panose="020B0500000000000000" pitchFamily="34" charset="-128"/>
              <a:ea typeface="思源黑体 CN Regular" panose="020B0500000000000000" pitchFamily="34" charset="-128"/>
              <a:sym typeface="微软雅黑" panose="020B0503020204020204" pitchFamily="34" charset="-122"/>
            </a:endParaRPr>
          </a:p>
        </p:txBody>
      </p:sp>
      <p:sp>
        <p:nvSpPr>
          <p:cNvPr id="10" name="文本框 13"/>
          <p:cNvSpPr txBox="1"/>
          <p:nvPr/>
        </p:nvSpPr>
        <p:spPr>
          <a:xfrm>
            <a:off x="5118568" y="4199662"/>
            <a:ext cx="1865963" cy="1420061"/>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600" b="1" dirty="0">
                <a:solidFill>
                  <a:schemeClr val="bg1"/>
                </a:solidFill>
                <a:latin typeface="思源黑体 CN Bold" panose="020B0800000000000000" pitchFamily="34" charset="-128"/>
                <a:ea typeface="思源黑体 CN Bold" panose="020B0800000000000000" pitchFamily="34" charset="-128"/>
                <a:sym typeface="微软雅黑" panose="020B0503020204020204" pitchFamily="34" charset="-122"/>
              </a:rPr>
              <a:t>请输入标题</a:t>
            </a:r>
            <a:endParaRPr lang="en-US" altLang="zh-CN" sz="1600" b="1" dirty="0">
              <a:solidFill>
                <a:schemeClr val="bg1"/>
              </a:solidFill>
              <a:latin typeface="思源黑体 CN Bold" panose="020B0800000000000000" pitchFamily="34" charset="-128"/>
              <a:ea typeface="思源黑体 CN Bold" panose="020B0800000000000000" pitchFamily="34" charset="-128"/>
              <a:sym typeface="微软雅黑" panose="020B0503020204020204" pitchFamily="34" charset="-122"/>
            </a:endParaRPr>
          </a:p>
          <a:p>
            <a:pPr algn="ctr">
              <a:lnSpc>
                <a:spcPct val="120000"/>
              </a:lnSpc>
              <a:spcBef>
                <a:spcPct val="0"/>
              </a:spcBef>
              <a:buNone/>
            </a:pPr>
            <a:endParaRPr lang="en-US" altLang="zh-CN" sz="1600" b="1" dirty="0">
              <a:solidFill>
                <a:schemeClr val="bg1"/>
              </a:solidFill>
              <a:latin typeface="思源黑体 CN Bold" panose="020B0800000000000000" pitchFamily="34" charset="-128"/>
              <a:ea typeface="思源黑体 CN Bold" panose="020B0800000000000000" pitchFamily="34" charset="-128"/>
              <a:sym typeface="微软雅黑" panose="020B0503020204020204" pitchFamily="34" charset="-122"/>
            </a:endParaRPr>
          </a:p>
          <a:p>
            <a:pPr algn="ctr">
              <a:lnSpc>
                <a:spcPct val="120000"/>
              </a:lnSpc>
              <a:spcBef>
                <a:spcPct val="0"/>
              </a:spcBef>
              <a:buNone/>
            </a:pPr>
            <a:r>
              <a:rPr lang="zh-CN" altLang="en-US" sz="1400" dirty="0">
                <a:solidFill>
                  <a:schemeClr val="bg1"/>
                </a:solidFill>
                <a:latin typeface="思源黑体 CN Regular" panose="020B0500000000000000" pitchFamily="34" charset="-128"/>
                <a:ea typeface="思源黑体 CN Regular" panose="020B0500000000000000" pitchFamily="34" charset="-128"/>
                <a:sym typeface="微软雅黑" panose="020B0503020204020204" pitchFamily="34" charset="-122"/>
              </a:rPr>
              <a:t>在此录入图表的描述说明，在此录入上述图表的描述说明。</a:t>
            </a:r>
            <a:endParaRPr lang="zh-CN" altLang="en-US" sz="1400" dirty="0">
              <a:solidFill>
                <a:schemeClr val="bg1"/>
              </a:solidFill>
              <a:latin typeface="思源黑体 CN Regular" panose="020B0500000000000000" pitchFamily="34" charset="-128"/>
              <a:ea typeface="思源黑体 CN Regular" panose="020B0500000000000000" pitchFamily="34" charset="-128"/>
              <a:sym typeface="微软雅黑" panose="020B0503020204020204" pitchFamily="34" charset="-122"/>
            </a:endParaRPr>
          </a:p>
        </p:txBody>
      </p:sp>
      <p:sp>
        <p:nvSpPr>
          <p:cNvPr id="11" name="文本框 13"/>
          <p:cNvSpPr txBox="1"/>
          <p:nvPr/>
        </p:nvSpPr>
        <p:spPr>
          <a:xfrm>
            <a:off x="8611068" y="4199662"/>
            <a:ext cx="1865963" cy="1420061"/>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600" b="1" dirty="0">
                <a:solidFill>
                  <a:schemeClr val="bg1"/>
                </a:solidFill>
                <a:latin typeface="思源黑体 CN Bold" panose="020B0800000000000000" pitchFamily="34" charset="-128"/>
                <a:ea typeface="思源黑体 CN Bold" panose="020B0800000000000000" pitchFamily="34" charset="-128"/>
                <a:sym typeface="微软雅黑" panose="020B0503020204020204" pitchFamily="34" charset="-122"/>
              </a:rPr>
              <a:t>请输入标题</a:t>
            </a:r>
            <a:endParaRPr lang="en-US" altLang="zh-CN" sz="1600" b="1" dirty="0">
              <a:solidFill>
                <a:schemeClr val="bg1"/>
              </a:solidFill>
              <a:latin typeface="思源黑体 CN Bold" panose="020B0800000000000000" pitchFamily="34" charset="-128"/>
              <a:ea typeface="思源黑体 CN Bold" panose="020B0800000000000000" pitchFamily="34" charset="-128"/>
              <a:sym typeface="微软雅黑" panose="020B0503020204020204" pitchFamily="34" charset="-122"/>
            </a:endParaRPr>
          </a:p>
          <a:p>
            <a:pPr algn="ctr">
              <a:lnSpc>
                <a:spcPct val="120000"/>
              </a:lnSpc>
              <a:spcBef>
                <a:spcPct val="0"/>
              </a:spcBef>
              <a:buNone/>
            </a:pPr>
            <a:endParaRPr lang="en-US" altLang="zh-CN" sz="1600" b="1" dirty="0">
              <a:solidFill>
                <a:schemeClr val="bg1"/>
              </a:solidFill>
              <a:latin typeface="思源黑体 CN Bold" panose="020B0800000000000000" pitchFamily="34" charset="-128"/>
              <a:ea typeface="思源黑体 CN Bold" panose="020B0800000000000000" pitchFamily="34" charset="-128"/>
              <a:sym typeface="微软雅黑" panose="020B0503020204020204" pitchFamily="34" charset="-122"/>
            </a:endParaRPr>
          </a:p>
          <a:p>
            <a:pPr algn="ctr">
              <a:lnSpc>
                <a:spcPct val="120000"/>
              </a:lnSpc>
              <a:spcBef>
                <a:spcPct val="0"/>
              </a:spcBef>
              <a:buNone/>
            </a:pPr>
            <a:r>
              <a:rPr lang="zh-CN" altLang="en-US" sz="1400" dirty="0">
                <a:solidFill>
                  <a:schemeClr val="bg1"/>
                </a:solidFill>
                <a:latin typeface="思源黑体 CN Regular" panose="020B0500000000000000" pitchFamily="34" charset="-128"/>
                <a:ea typeface="思源黑体 CN Regular" panose="020B0500000000000000" pitchFamily="34" charset="-128"/>
                <a:sym typeface="微软雅黑" panose="020B0503020204020204" pitchFamily="34" charset="-122"/>
              </a:rPr>
              <a:t>在此录入图表的描述说明，在此录入上述图表的描述说明。</a:t>
            </a:r>
            <a:endParaRPr lang="zh-CN" altLang="en-US" sz="1400" dirty="0">
              <a:solidFill>
                <a:schemeClr val="bg1"/>
              </a:solidFill>
              <a:latin typeface="思源黑体 CN Regular" panose="020B0500000000000000" pitchFamily="34" charset="-128"/>
              <a:ea typeface="思源黑体 CN Regular" panose="020B0500000000000000" pitchFamily="34" charset="-128"/>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ssolve">
                                      <p:cBhvr>
                                        <p:cTn id="13" dur="500"/>
                                        <p:tgtEl>
                                          <p:spTgt spid="8"/>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ssolve">
                                      <p:cBhvr>
                                        <p:cTn id="16" dur="500"/>
                                        <p:tgtEl>
                                          <p:spTgt spid="4"/>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dissolve">
                                      <p:cBhvr>
                                        <p:cTn id="19" dur="500"/>
                                        <p:tgtEl>
                                          <p:spTgt spid="3"/>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ssolve">
                                      <p:cBhvr>
                                        <p:cTn id="22" dur="500"/>
                                        <p:tgtEl>
                                          <p:spTgt spid="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linds(horizontal)">
                                      <p:cBhvr>
                                        <p:cTn id="28" dur="500"/>
                                        <p:tgtEl>
                                          <p:spTgt spid="10"/>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2487" y="167426"/>
            <a:ext cx="2334048" cy="461665"/>
          </a:xfrm>
          <a:prstGeom prst="rect">
            <a:avLst/>
          </a:prstGeom>
          <a:noFill/>
        </p:spPr>
        <p:txBody>
          <a:bodyPr wrap="square" rtlCol="0">
            <a:spAutoFit/>
          </a:bodyPr>
          <a:lstStyle/>
          <a:p>
            <a:pPr algn="dist"/>
            <a:r>
              <a:rPr kumimoji="1" lang="zh-CN" altLang="en-US" sz="2400" dirty="0">
                <a:solidFill>
                  <a:schemeClr val="tx1">
                    <a:lumMod val="75000"/>
                    <a:lumOff val="25000"/>
                  </a:schemeClr>
                </a:solidFill>
                <a:latin typeface="+mj-ea"/>
              </a:rPr>
              <a:t>研发进度规划</a:t>
            </a:r>
            <a:endParaRPr kumimoji="1" lang="zh-CN" altLang="en-US" sz="2400" dirty="0">
              <a:solidFill>
                <a:schemeClr val="tx1">
                  <a:lumMod val="75000"/>
                  <a:lumOff val="25000"/>
                </a:schemeClr>
              </a:solidFill>
              <a:latin typeface="+mj-ea"/>
            </a:endParaRPr>
          </a:p>
        </p:txBody>
      </p:sp>
      <p:sp>
        <p:nvSpPr>
          <p:cNvPr id="3" name="矩形: 圆角 27"/>
          <p:cNvSpPr/>
          <p:nvPr/>
        </p:nvSpPr>
        <p:spPr>
          <a:xfrm>
            <a:off x="5071675" y="4265440"/>
            <a:ext cx="5529649" cy="111797"/>
          </a:xfrm>
          <a:prstGeom prst="roundRect">
            <a:avLst>
              <a:gd name="adj" fmla="val 50000"/>
            </a:avLst>
          </a:prstGeom>
          <a:solidFill>
            <a:schemeClr val="bg2">
              <a:lumMod val="100000"/>
            </a:schemeClr>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latin typeface="Century Gothic" panose="020B0502020202020204" pitchFamily="34" charset="0"/>
            </a:endParaRPr>
          </a:p>
        </p:txBody>
      </p:sp>
      <p:sp>
        <p:nvSpPr>
          <p:cNvPr id="4" name="矩形: 圆角 28"/>
          <p:cNvSpPr/>
          <p:nvPr/>
        </p:nvSpPr>
        <p:spPr>
          <a:xfrm>
            <a:off x="5071675" y="4265440"/>
            <a:ext cx="4023023" cy="111797"/>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latin typeface="Century Gothic" panose="020B0502020202020204" pitchFamily="34" charset="0"/>
            </a:endParaRPr>
          </a:p>
        </p:txBody>
      </p:sp>
      <p:sp>
        <p:nvSpPr>
          <p:cNvPr id="5" name="文本框 64"/>
          <p:cNvSpPr txBox="1"/>
          <p:nvPr/>
        </p:nvSpPr>
        <p:spPr>
          <a:xfrm>
            <a:off x="5071675" y="4013588"/>
            <a:ext cx="707827" cy="316088"/>
          </a:xfrm>
          <a:prstGeom prst="rect">
            <a:avLst/>
          </a:prstGeom>
          <a:noFill/>
        </p:spPr>
        <p:txBody>
          <a:bodyPr wrap="none" lIns="0" tIns="0" rIns="0" bIns="0">
            <a:normAutofit/>
            <a:scene3d>
              <a:camera prst="orthographicFront"/>
              <a:lightRig rig="threePt" dir="t"/>
            </a:scene3d>
            <a:sp3d contourW="12700"/>
          </a:bodyPr>
          <a:lstStyle/>
          <a:p>
            <a:r>
              <a:rPr lang="zh-CN" altLang="en-US" sz="1400">
                <a:solidFill>
                  <a:schemeClr val="tx1">
                    <a:lumMod val="75000"/>
                    <a:lumOff val="25000"/>
                  </a:schemeClr>
                </a:solidFill>
                <a:latin typeface="+mj-ea"/>
                <a:ea typeface="+mj-ea"/>
              </a:rPr>
              <a:t>关键词</a:t>
            </a:r>
            <a:endParaRPr lang="zh-CN" altLang="en-US" sz="1400">
              <a:solidFill>
                <a:schemeClr val="tx1">
                  <a:lumMod val="75000"/>
                  <a:lumOff val="25000"/>
                </a:schemeClr>
              </a:solidFill>
              <a:latin typeface="+mj-ea"/>
              <a:ea typeface="+mj-ea"/>
            </a:endParaRPr>
          </a:p>
        </p:txBody>
      </p:sp>
      <p:sp>
        <p:nvSpPr>
          <p:cNvPr id="6" name="矩形: 圆角 30"/>
          <p:cNvSpPr/>
          <p:nvPr/>
        </p:nvSpPr>
        <p:spPr>
          <a:xfrm>
            <a:off x="5071675" y="4754374"/>
            <a:ext cx="5529649" cy="111797"/>
          </a:xfrm>
          <a:prstGeom prst="roundRect">
            <a:avLst>
              <a:gd name="adj" fmla="val 50000"/>
            </a:avLst>
          </a:prstGeom>
          <a:solidFill>
            <a:schemeClr val="bg2">
              <a:lumMod val="100000"/>
            </a:schemeClr>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latin typeface="Century Gothic" panose="020B0502020202020204" pitchFamily="34" charset="0"/>
            </a:endParaRPr>
          </a:p>
        </p:txBody>
      </p:sp>
      <p:sp>
        <p:nvSpPr>
          <p:cNvPr id="7" name="矩形: 圆角 31"/>
          <p:cNvSpPr/>
          <p:nvPr/>
        </p:nvSpPr>
        <p:spPr>
          <a:xfrm>
            <a:off x="5071675" y="4754374"/>
            <a:ext cx="1828647" cy="111797"/>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latin typeface="Century Gothic" panose="020B0502020202020204" pitchFamily="34" charset="0"/>
            </a:endParaRPr>
          </a:p>
        </p:txBody>
      </p:sp>
      <p:sp>
        <p:nvSpPr>
          <p:cNvPr id="8" name="文本框 67"/>
          <p:cNvSpPr txBox="1"/>
          <p:nvPr/>
        </p:nvSpPr>
        <p:spPr>
          <a:xfrm>
            <a:off x="5071675" y="4502522"/>
            <a:ext cx="707827" cy="316088"/>
          </a:xfrm>
          <a:prstGeom prst="rect">
            <a:avLst/>
          </a:prstGeom>
          <a:noFill/>
        </p:spPr>
        <p:txBody>
          <a:bodyPr wrap="none" lIns="0" tIns="0" rIns="0" bIns="0">
            <a:normAutofit/>
            <a:scene3d>
              <a:camera prst="orthographicFront"/>
              <a:lightRig rig="threePt" dir="t"/>
            </a:scene3d>
            <a:sp3d contourW="12700"/>
          </a:bodyPr>
          <a:lstStyle/>
          <a:p>
            <a:r>
              <a:rPr lang="zh-CN" altLang="en-US" sz="1400">
                <a:solidFill>
                  <a:schemeClr val="tx1">
                    <a:lumMod val="75000"/>
                    <a:lumOff val="25000"/>
                  </a:schemeClr>
                </a:solidFill>
                <a:latin typeface="+mj-ea"/>
                <a:ea typeface="+mj-ea"/>
              </a:rPr>
              <a:t>关键词</a:t>
            </a:r>
            <a:endParaRPr lang="zh-CN" altLang="en-US" sz="1400">
              <a:solidFill>
                <a:schemeClr val="tx1">
                  <a:lumMod val="75000"/>
                  <a:lumOff val="25000"/>
                </a:schemeClr>
              </a:solidFill>
              <a:latin typeface="+mj-ea"/>
              <a:ea typeface="+mj-ea"/>
            </a:endParaRPr>
          </a:p>
        </p:txBody>
      </p:sp>
      <p:sp>
        <p:nvSpPr>
          <p:cNvPr id="9" name="矩形: 圆角 33"/>
          <p:cNvSpPr/>
          <p:nvPr/>
        </p:nvSpPr>
        <p:spPr>
          <a:xfrm>
            <a:off x="5071675" y="5243308"/>
            <a:ext cx="5529649" cy="111797"/>
          </a:xfrm>
          <a:prstGeom prst="roundRect">
            <a:avLst>
              <a:gd name="adj" fmla="val 50000"/>
            </a:avLst>
          </a:prstGeom>
          <a:solidFill>
            <a:schemeClr val="bg2">
              <a:lumMod val="100000"/>
            </a:schemeClr>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latin typeface="Century Gothic" panose="020B0502020202020204" pitchFamily="34" charset="0"/>
            </a:endParaRPr>
          </a:p>
        </p:txBody>
      </p:sp>
      <p:sp>
        <p:nvSpPr>
          <p:cNvPr id="10" name="矩形: 圆角 34"/>
          <p:cNvSpPr/>
          <p:nvPr/>
        </p:nvSpPr>
        <p:spPr>
          <a:xfrm>
            <a:off x="5071675" y="5243308"/>
            <a:ext cx="5120211" cy="111797"/>
          </a:xfrm>
          <a:prstGeom prst="roundRect">
            <a:avLst>
              <a:gd name="adj" fmla="val 50000"/>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latin typeface="Century Gothic" panose="020B0502020202020204" pitchFamily="34" charset="0"/>
            </a:endParaRPr>
          </a:p>
        </p:txBody>
      </p:sp>
      <p:sp>
        <p:nvSpPr>
          <p:cNvPr id="11" name="文本框 70"/>
          <p:cNvSpPr txBox="1"/>
          <p:nvPr/>
        </p:nvSpPr>
        <p:spPr>
          <a:xfrm>
            <a:off x="5071675" y="4991455"/>
            <a:ext cx="707827" cy="316088"/>
          </a:xfrm>
          <a:prstGeom prst="rect">
            <a:avLst/>
          </a:prstGeom>
          <a:noFill/>
        </p:spPr>
        <p:txBody>
          <a:bodyPr wrap="none" lIns="0" tIns="0" rIns="0" bIns="0">
            <a:normAutofit/>
            <a:scene3d>
              <a:camera prst="orthographicFront"/>
              <a:lightRig rig="threePt" dir="t"/>
            </a:scene3d>
            <a:sp3d contourW="12700"/>
          </a:bodyPr>
          <a:lstStyle/>
          <a:p>
            <a:r>
              <a:rPr lang="zh-CN" altLang="en-US" sz="1400">
                <a:solidFill>
                  <a:schemeClr val="tx1">
                    <a:lumMod val="75000"/>
                    <a:lumOff val="25000"/>
                  </a:schemeClr>
                </a:solidFill>
                <a:latin typeface="+mj-ea"/>
                <a:ea typeface="+mj-ea"/>
              </a:rPr>
              <a:t>关键词</a:t>
            </a:r>
            <a:endParaRPr lang="zh-CN" altLang="en-US" sz="1400">
              <a:solidFill>
                <a:schemeClr val="tx1">
                  <a:lumMod val="75000"/>
                  <a:lumOff val="25000"/>
                </a:schemeClr>
              </a:solidFill>
              <a:latin typeface="+mj-ea"/>
              <a:ea typeface="+mj-ea"/>
            </a:endParaRPr>
          </a:p>
        </p:txBody>
      </p:sp>
      <p:sp>
        <p:nvSpPr>
          <p:cNvPr id="12" name="矩形: 圆角 36"/>
          <p:cNvSpPr/>
          <p:nvPr/>
        </p:nvSpPr>
        <p:spPr>
          <a:xfrm>
            <a:off x="5071675" y="5732241"/>
            <a:ext cx="5529649" cy="111797"/>
          </a:xfrm>
          <a:prstGeom prst="roundRect">
            <a:avLst>
              <a:gd name="adj" fmla="val 50000"/>
            </a:avLst>
          </a:prstGeom>
          <a:solidFill>
            <a:schemeClr val="bg2">
              <a:lumMod val="100000"/>
            </a:schemeClr>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latin typeface="Century Gothic" panose="020B0502020202020204" pitchFamily="34" charset="0"/>
            </a:endParaRPr>
          </a:p>
        </p:txBody>
      </p:sp>
      <p:sp>
        <p:nvSpPr>
          <p:cNvPr id="13" name="矩形: 圆角 37"/>
          <p:cNvSpPr/>
          <p:nvPr/>
        </p:nvSpPr>
        <p:spPr>
          <a:xfrm>
            <a:off x="5071675" y="5732241"/>
            <a:ext cx="3291564" cy="111797"/>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400">
              <a:solidFill>
                <a:schemeClr val="tx1">
                  <a:lumMod val="75000"/>
                  <a:lumOff val="25000"/>
                </a:schemeClr>
              </a:solidFill>
              <a:latin typeface="Century Gothic" panose="020B0502020202020204" pitchFamily="34" charset="0"/>
            </a:endParaRPr>
          </a:p>
        </p:txBody>
      </p:sp>
      <p:sp>
        <p:nvSpPr>
          <p:cNvPr id="14" name="文本框 73"/>
          <p:cNvSpPr txBox="1"/>
          <p:nvPr/>
        </p:nvSpPr>
        <p:spPr>
          <a:xfrm>
            <a:off x="5071675" y="5480389"/>
            <a:ext cx="707827" cy="316088"/>
          </a:xfrm>
          <a:prstGeom prst="rect">
            <a:avLst/>
          </a:prstGeom>
          <a:noFill/>
        </p:spPr>
        <p:txBody>
          <a:bodyPr wrap="none" lIns="0" tIns="0" rIns="0" bIns="0">
            <a:normAutofit/>
            <a:scene3d>
              <a:camera prst="orthographicFront"/>
              <a:lightRig rig="threePt" dir="t"/>
            </a:scene3d>
            <a:sp3d contourW="12700"/>
          </a:bodyPr>
          <a:lstStyle/>
          <a:p>
            <a:r>
              <a:rPr lang="zh-CN" altLang="en-US" sz="1400">
                <a:solidFill>
                  <a:schemeClr val="tx1">
                    <a:lumMod val="75000"/>
                    <a:lumOff val="25000"/>
                  </a:schemeClr>
                </a:solidFill>
                <a:latin typeface="+mj-ea"/>
                <a:ea typeface="+mj-ea"/>
              </a:rPr>
              <a:t>关键词</a:t>
            </a:r>
            <a:endParaRPr lang="zh-CN" altLang="en-US" sz="1400">
              <a:solidFill>
                <a:schemeClr val="tx1">
                  <a:lumMod val="75000"/>
                  <a:lumOff val="25000"/>
                </a:schemeClr>
              </a:solidFill>
              <a:latin typeface="+mj-ea"/>
              <a:ea typeface="+mj-ea"/>
            </a:endParaRPr>
          </a:p>
        </p:txBody>
      </p:sp>
      <p:sp>
        <p:nvSpPr>
          <p:cNvPr id="15" name="文本框 74"/>
          <p:cNvSpPr txBox="1"/>
          <p:nvPr/>
        </p:nvSpPr>
        <p:spPr>
          <a:xfrm>
            <a:off x="10135057" y="4027876"/>
            <a:ext cx="361180" cy="262389"/>
          </a:xfrm>
          <a:prstGeom prst="rect">
            <a:avLst/>
          </a:prstGeom>
          <a:noFill/>
        </p:spPr>
        <p:txBody>
          <a:bodyPr wrap="none" lIns="0" tIns="0" rIns="0" bIns="0">
            <a:noAutofit/>
            <a:scene3d>
              <a:camera prst="orthographicFront"/>
              <a:lightRig rig="threePt" dir="t"/>
            </a:scene3d>
            <a:sp3d contourW="12700"/>
          </a:bodyPr>
          <a:lstStyle/>
          <a:p>
            <a:r>
              <a:rPr lang="en-US" sz="1200" dirty="0">
                <a:solidFill>
                  <a:schemeClr val="tx1">
                    <a:lumMod val="75000"/>
                    <a:lumOff val="25000"/>
                  </a:schemeClr>
                </a:solidFill>
                <a:latin typeface="+mj-lt"/>
              </a:rPr>
              <a:t>70%</a:t>
            </a:r>
            <a:endParaRPr lang="en-US" sz="1200" dirty="0">
              <a:solidFill>
                <a:schemeClr val="tx1">
                  <a:lumMod val="75000"/>
                  <a:lumOff val="25000"/>
                </a:schemeClr>
              </a:solidFill>
              <a:latin typeface="+mj-lt"/>
            </a:endParaRPr>
          </a:p>
        </p:txBody>
      </p:sp>
      <p:sp>
        <p:nvSpPr>
          <p:cNvPr id="16" name="文本框 75"/>
          <p:cNvSpPr txBox="1"/>
          <p:nvPr/>
        </p:nvSpPr>
        <p:spPr>
          <a:xfrm>
            <a:off x="10132776" y="4516810"/>
            <a:ext cx="384689" cy="262389"/>
          </a:xfrm>
          <a:prstGeom prst="rect">
            <a:avLst/>
          </a:prstGeom>
          <a:noFill/>
        </p:spPr>
        <p:txBody>
          <a:bodyPr wrap="none" lIns="0" tIns="0" rIns="0" bIns="0">
            <a:noAutofit/>
            <a:scene3d>
              <a:camera prst="orthographicFront"/>
              <a:lightRig rig="threePt" dir="t"/>
            </a:scene3d>
            <a:sp3d contourW="12700"/>
          </a:bodyPr>
          <a:lstStyle/>
          <a:p>
            <a:r>
              <a:rPr lang="en-US" sz="1200" dirty="0">
                <a:solidFill>
                  <a:schemeClr val="tx1">
                    <a:lumMod val="75000"/>
                    <a:lumOff val="25000"/>
                  </a:schemeClr>
                </a:solidFill>
                <a:latin typeface="+mj-lt"/>
              </a:rPr>
              <a:t>45%</a:t>
            </a:r>
            <a:endParaRPr lang="en-US" sz="1200" dirty="0">
              <a:solidFill>
                <a:schemeClr val="tx1">
                  <a:lumMod val="75000"/>
                  <a:lumOff val="25000"/>
                </a:schemeClr>
              </a:solidFill>
              <a:latin typeface="+mj-lt"/>
            </a:endParaRPr>
          </a:p>
        </p:txBody>
      </p:sp>
      <p:sp>
        <p:nvSpPr>
          <p:cNvPr id="17" name="文本框 76"/>
          <p:cNvSpPr txBox="1"/>
          <p:nvPr/>
        </p:nvSpPr>
        <p:spPr>
          <a:xfrm>
            <a:off x="10128500" y="5005743"/>
            <a:ext cx="393238" cy="262389"/>
          </a:xfrm>
          <a:prstGeom prst="rect">
            <a:avLst/>
          </a:prstGeom>
          <a:noFill/>
        </p:spPr>
        <p:txBody>
          <a:bodyPr wrap="none" lIns="0" tIns="0" rIns="0" bIns="0">
            <a:noAutofit/>
            <a:scene3d>
              <a:camera prst="orthographicFront"/>
              <a:lightRig rig="threePt" dir="t"/>
            </a:scene3d>
            <a:sp3d contourW="12700"/>
          </a:bodyPr>
          <a:lstStyle/>
          <a:p>
            <a:r>
              <a:rPr lang="en-US" sz="1200" dirty="0">
                <a:solidFill>
                  <a:schemeClr val="tx1">
                    <a:lumMod val="75000"/>
                    <a:lumOff val="25000"/>
                  </a:schemeClr>
                </a:solidFill>
                <a:latin typeface="+mj-lt"/>
              </a:rPr>
              <a:t>95%</a:t>
            </a:r>
            <a:endParaRPr lang="en-US" sz="1200" dirty="0">
              <a:solidFill>
                <a:schemeClr val="tx1">
                  <a:lumMod val="75000"/>
                  <a:lumOff val="25000"/>
                </a:schemeClr>
              </a:solidFill>
              <a:latin typeface="+mj-lt"/>
            </a:endParaRPr>
          </a:p>
        </p:txBody>
      </p:sp>
      <p:sp>
        <p:nvSpPr>
          <p:cNvPr id="18" name="文本框 77"/>
          <p:cNvSpPr txBox="1"/>
          <p:nvPr/>
        </p:nvSpPr>
        <p:spPr>
          <a:xfrm>
            <a:off x="10128503" y="5494677"/>
            <a:ext cx="393238" cy="262389"/>
          </a:xfrm>
          <a:prstGeom prst="rect">
            <a:avLst/>
          </a:prstGeom>
          <a:noFill/>
        </p:spPr>
        <p:txBody>
          <a:bodyPr wrap="none" lIns="0" tIns="0" rIns="0" bIns="0">
            <a:noAutofit/>
            <a:scene3d>
              <a:camera prst="orthographicFront"/>
              <a:lightRig rig="threePt" dir="t"/>
            </a:scene3d>
            <a:sp3d contourW="12700"/>
          </a:bodyPr>
          <a:lstStyle/>
          <a:p>
            <a:r>
              <a:rPr lang="en-US" sz="1200" dirty="0">
                <a:solidFill>
                  <a:schemeClr val="tx1">
                    <a:lumMod val="75000"/>
                    <a:lumOff val="25000"/>
                  </a:schemeClr>
                </a:solidFill>
                <a:latin typeface="+mj-lt"/>
              </a:rPr>
              <a:t>60%</a:t>
            </a:r>
            <a:endParaRPr lang="en-US" sz="1200" dirty="0">
              <a:solidFill>
                <a:schemeClr val="tx1">
                  <a:lumMod val="75000"/>
                  <a:lumOff val="25000"/>
                </a:schemeClr>
              </a:solidFill>
              <a:latin typeface="+mj-lt"/>
            </a:endParaRPr>
          </a:p>
        </p:txBody>
      </p:sp>
      <p:sp>
        <p:nvSpPr>
          <p:cNvPr id="19" name="矩形 18"/>
          <p:cNvSpPr/>
          <p:nvPr/>
        </p:nvSpPr>
        <p:spPr>
          <a:xfrm>
            <a:off x="4961346" y="1918144"/>
            <a:ext cx="2501951" cy="374846"/>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latin typeface="+mj-ea"/>
                <a:ea typeface="+mj-ea"/>
              </a:rPr>
              <a:t>标题文字添加</a:t>
            </a:r>
            <a:endParaRPr lang="zh-CN" altLang="en-US" b="1" dirty="0">
              <a:solidFill>
                <a:schemeClr val="tx1">
                  <a:lumMod val="75000"/>
                  <a:lumOff val="25000"/>
                </a:schemeClr>
              </a:solidFill>
              <a:latin typeface="+mj-ea"/>
              <a:ea typeface="+mj-ea"/>
            </a:endParaRPr>
          </a:p>
        </p:txBody>
      </p:sp>
      <p:sp>
        <p:nvSpPr>
          <p:cNvPr id="20" name="TextBox 39"/>
          <p:cNvSpPr txBox="1">
            <a:spLocks noChangeArrowheads="1"/>
          </p:cNvSpPr>
          <p:nvPr/>
        </p:nvSpPr>
        <p:spPr bwMode="auto">
          <a:xfrm>
            <a:off x="4989922" y="2334939"/>
            <a:ext cx="5999812" cy="1320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8230" tIns="39115" rIns="78230" bIns="391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285750" indent="-285750" eaLnBrk="1" hangingPunct="1">
              <a:lnSpc>
                <a:spcPct val="150000"/>
              </a:lnSpc>
              <a:buFont typeface="Wingdings" panose="05000000000000000000" pitchFamily="2" charset="2"/>
              <a:buChar char="l"/>
            </a:pPr>
            <a:r>
              <a:rPr lang="zh-CN" altLang="en-US" sz="1400">
                <a:solidFill>
                  <a:schemeClr val="tx1">
                    <a:lumMod val="75000"/>
                    <a:lumOff val="25000"/>
                  </a:schemeClr>
                </a:solidFill>
                <a:latin typeface="+mn-ea"/>
                <a:ea typeface="+mn-ea"/>
              </a:rPr>
              <a:t>单击此处添加文本单击此处添加文本 单击此处添加文本单击此处添加文本单击此处添加文本</a:t>
            </a:r>
            <a:endParaRPr lang="en-US" altLang="zh-CN" sz="1400">
              <a:solidFill>
                <a:schemeClr val="tx1">
                  <a:lumMod val="75000"/>
                  <a:lumOff val="25000"/>
                </a:schemeClr>
              </a:solidFill>
              <a:latin typeface="+mn-ea"/>
              <a:ea typeface="+mn-ea"/>
            </a:endParaRPr>
          </a:p>
          <a:p>
            <a:pPr marL="285750" indent="-285750">
              <a:lnSpc>
                <a:spcPct val="150000"/>
              </a:lnSpc>
              <a:buFont typeface="Wingdings" panose="05000000000000000000" pitchFamily="2" charset="2"/>
              <a:buChar char="l"/>
            </a:pPr>
            <a:r>
              <a:rPr lang="zh-CN" altLang="en-US" sz="1400">
                <a:solidFill>
                  <a:schemeClr val="tx1">
                    <a:lumMod val="75000"/>
                    <a:lumOff val="25000"/>
                  </a:schemeClr>
                </a:solidFill>
                <a:latin typeface="+mn-ea"/>
                <a:ea typeface="+mn-ea"/>
              </a:rPr>
              <a:t>单击此处添加文本单击此处添加文本 单击此处添加文本单击此处添加文本单击此处添加文本</a:t>
            </a:r>
            <a:endParaRPr lang="en-US" altLang="zh-CN" sz="1400">
              <a:solidFill>
                <a:schemeClr val="tx1">
                  <a:lumMod val="75000"/>
                  <a:lumOff val="25000"/>
                </a:schemeClr>
              </a:solidFill>
              <a:latin typeface="+mn-ea"/>
              <a:ea typeface="+mn-ea"/>
            </a:endParaRPr>
          </a:p>
        </p:txBody>
      </p:sp>
      <p:sp>
        <p:nvSpPr>
          <p:cNvPr id="21" name="矩形 20"/>
          <p:cNvSpPr/>
          <p:nvPr/>
        </p:nvSpPr>
        <p:spPr>
          <a:xfrm>
            <a:off x="828675" y="1785938"/>
            <a:ext cx="3143250" cy="4171950"/>
          </a:xfrm>
          <a:prstGeom prst="rect">
            <a:avLst/>
          </a:prstGeom>
          <a:blipFill>
            <a:blip r:embed="rId1" cstate="screen"/>
            <a:stretch>
              <a:fillRect/>
            </a:stretch>
          </a:blipFill>
          <a:ln>
            <a:noFill/>
          </a:ln>
          <a:effectLst>
            <a:outerShdw blurRad="1016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linds(horizontal)">
                                      <p:cBhvr>
                                        <p:cTn id="28" dur="500"/>
                                        <p:tgtEl>
                                          <p:spTgt spid="10"/>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linds(horizontal)">
                                      <p:cBhvr>
                                        <p:cTn id="40" dur="500"/>
                                        <p:tgtEl>
                                          <p:spTgt spid="14"/>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blinds(horizontal)">
                                      <p:cBhvr>
                                        <p:cTn id="43" dur="500"/>
                                        <p:tgtEl>
                                          <p:spTgt spid="15"/>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blinds(horizontal)">
                                      <p:cBhvr>
                                        <p:cTn id="46" dur="500"/>
                                        <p:tgtEl>
                                          <p:spTgt spid="16"/>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blinds(horizontal)">
                                      <p:cBhvr>
                                        <p:cTn id="49" dur="500"/>
                                        <p:tgtEl>
                                          <p:spTgt spid="17"/>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linds(horizontal)">
                                      <p:cBhvr>
                                        <p:cTn id="52" dur="500"/>
                                        <p:tgtEl>
                                          <p:spTgt spid="18"/>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blinds(horizontal)">
                                      <p:cBhvr>
                                        <p:cTn id="55" dur="500"/>
                                        <p:tgtEl>
                                          <p:spTgt spid="19"/>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blinds(horizontal)">
                                      <p:cBhvr>
                                        <p:cTn id="58" dur="500"/>
                                        <p:tgtEl>
                                          <p:spTgt spid="20"/>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blinds(horizontal)">
                                      <p:cBhvr>
                                        <p:cTn id="6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P spid="7" grpId="0" animBg="1"/>
      <p:bldP spid="8" grpId="0"/>
      <p:bldP spid="9" grpId="0" animBg="1"/>
      <p:bldP spid="10" grpId="0" animBg="1"/>
      <p:bldP spid="11" grpId="0"/>
      <p:bldP spid="12" grpId="0" animBg="1"/>
      <p:bldP spid="13" grpId="0" animBg="1"/>
      <p:bldP spid="14" grpId="0"/>
      <p:bldP spid="15" grpId="0"/>
      <p:bldP spid="16" grpId="0"/>
      <p:bldP spid="17" grpId="0"/>
      <p:bldP spid="18" grpId="0"/>
      <p:bldP spid="19" grpId="0"/>
      <p:bldP spid="20" grpId="0"/>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2487" y="167426"/>
            <a:ext cx="2334048" cy="461665"/>
          </a:xfrm>
          <a:prstGeom prst="rect">
            <a:avLst/>
          </a:prstGeom>
          <a:noFill/>
        </p:spPr>
        <p:txBody>
          <a:bodyPr wrap="square" rtlCol="0">
            <a:spAutoFit/>
          </a:bodyPr>
          <a:lstStyle/>
          <a:p>
            <a:pPr algn="dist"/>
            <a:r>
              <a:rPr kumimoji="1" lang="zh-CN" altLang="en-US" sz="2400" dirty="0">
                <a:solidFill>
                  <a:schemeClr val="tx1">
                    <a:lumMod val="75000"/>
                    <a:lumOff val="25000"/>
                  </a:schemeClr>
                </a:solidFill>
                <a:latin typeface="+mj-ea"/>
              </a:rPr>
              <a:t>研发进度规划</a:t>
            </a:r>
            <a:endParaRPr kumimoji="1" lang="zh-CN" altLang="en-US" sz="2400" dirty="0">
              <a:solidFill>
                <a:schemeClr val="tx1">
                  <a:lumMod val="75000"/>
                  <a:lumOff val="25000"/>
                </a:schemeClr>
              </a:solidFill>
              <a:latin typeface="+mj-ea"/>
            </a:endParaRPr>
          </a:p>
        </p:txBody>
      </p:sp>
      <p:grpSp>
        <p:nvGrpSpPr>
          <p:cNvPr id="3" name="iślíďé"/>
          <p:cNvGrpSpPr/>
          <p:nvPr/>
        </p:nvGrpSpPr>
        <p:grpSpPr>
          <a:xfrm>
            <a:off x="4271898" y="1968501"/>
            <a:ext cx="3648204" cy="3870324"/>
            <a:chOff x="3872920" y="1852424"/>
            <a:chExt cx="4036217" cy="4281963"/>
          </a:xfrm>
        </p:grpSpPr>
        <p:grpSp>
          <p:nvGrpSpPr>
            <p:cNvPr id="4" name="ïṥḻiḑé"/>
            <p:cNvGrpSpPr/>
            <p:nvPr/>
          </p:nvGrpSpPr>
          <p:grpSpPr>
            <a:xfrm>
              <a:off x="3872920" y="4112842"/>
              <a:ext cx="4036217" cy="2021545"/>
              <a:chOff x="4063207" y="4258807"/>
              <a:chExt cx="4184973" cy="2090400"/>
            </a:xfrm>
          </p:grpSpPr>
          <p:sp>
            <p:nvSpPr>
              <p:cNvPr id="20" name="îŝḻîḍè"/>
              <p:cNvSpPr/>
              <p:nvPr/>
            </p:nvSpPr>
            <p:spPr bwMode="auto">
              <a:xfrm>
                <a:off x="6155277" y="4747818"/>
                <a:ext cx="2092903" cy="1601389"/>
              </a:xfrm>
              <a:custGeom>
                <a:avLst/>
                <a:gdLst>
                  <a:gd name="T0" fmla="*/ 1990605 w 21600"/>
                  <a:gd name="T1" fmla="*/ 1523119 h 21600"/>
                  <a:gd name="T2" fmla="*/ 1990605 w 21600"/>
                  <a:gd name="T3" fmla="*/ 1523119 h 21600"/>
                  <a:gd name="T4" fmla="*/ 1990605 w 21600"/>
                  <a:gd name="T5" fmla="*/ 1523119 h 21600"/>
                  <a:gd name="T6" fmla="*/ 1990605 w 21600"/>
                  <a:gd name="T7" fmla="*/ 15231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858" y="0"/>
                    </a:moveTo>
                    <a:lnTo>
                      <a:pt x="0" y="8486"/>
                    </a:lnTo>
                    <a:lnTo>
                      <a:pt x="0" y="21599"/>
                    </a:lnTo>
                    <a:lnTo>
                      <a:pt x="21599" y="10727"/>
                    </a:lnTo>
                    <a:lnTo>
                      <a:pt x="16858" y="0"/>
                    </a:lnTo>
                    <a:close/>
                  </a:path>
                </a:pathLst>
              </a:custGeom>
              <a:gradFill>
                <a:gsLst>
                  <a:gs pos="0">
                    <a:srgbClr val="0070C0"/>
                  </a:gs>
                  <a:gs pos="100000">
                    <a:srgbClr val="002060"/>
                  </a:gs>
                </a:gsLst>
                <a:lin ang="2700000" scaled="1"/>
              </a:gradFill>
              <a:ln>
                <a:noFill/>
              </a:ln>
              <a:effectLst/>
            </p:spPr>
            <p:txBody>
              <a:bodyPr anchor="ctr"/>
              <a:lstStyle/>
              <a:p>
                <a:pPr algn="ctr"/>
              </a:p>
            </p:txBody>
          </p:sp>
          <p:sp>
            <p:nvSpPr>
              <p:cNvPr id="21" name="îšlíḋé"/>
              <p:cNvSpPr/>
              <p:nvPr/>
            </p:nvSpPr>
            <p:spPr bwMode="auto">
              <a:xfrm>
                <a:off x="4519674" y="4258807"/>
                <a:ext cx="3272039" cy="1136576"/>
              </a:xfrm>
              <a:custGeom>
                <a:avLst/>
                <a:gdLst>
                  <a:gd name="T0" fmla="*/ 3112106 w 21600"/>
                  <a:gd name="T1" fmla="*/ 1081025 h 21600"/>
                  <a:gd name="T2" fmla="*/ 3112106 w 21600"/>
                  <a:gd name="T3" fmla="*/ 1081025 h 21600"/>
                  <a:gd name="T4" fmla="*/ 3112106 w 21600"/>
                  <a:gd name="T5" fmla="*/ 1081025 h 21600"/>
                  <a:gd name="T6" fmla="*/ 3112106 w 21600"/>
                  <a:gd name="T7" fmla="*/ 10810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0" y="9469"/>
                    </a:lnTo>
                    <a:lnTo>
                      <a:pt x="10800" y="21600"/>
                    </a:lnTo>
                    <a:lnTo>
                      <a:pt x="21600" y="9469"/>
                    </a:lnTo>
                    <a:lnTo>
                      <a:pt x="10800" y="0"/>
                    </a:lnTo>
                    <a:close/>
                  </a:path>
                </a:pathLst>
              </a:custGeom>
              <a:solidFill>
                <a:srgbClr val="002060"/>
              </a:solidFill>
              <a:ln>
                <a:noFill/>
              </a:ln>
              <a:effectLst/>
            </p:spPr>
            <p:txBody>
              <a:bodyPr anchor="ctr"/>
              <a:lstStyle/>
              <a:p>
                <a:pPr algn="ctr"/>
              </a:p>
            </p:txBody>
          </p:sp>
          <p:sp>
            <p:nvSpPr>
              <p:cNvPr id="22" name="ïšlíḑe"/>
              <p:cNvSpPr/>
              <p:nvPr/>
            </p:nvSpPr>
            <p:spPr bwMode="auto">
              <a:xfrm>
                <a:off x="4063207" y="4747818"/>
                <a:ext cx="2092903" cy="1601389"/>
              </a:xfrm>
              <a:custGeom>
                <a:avLst/>
                <a:gdLst>
                  <a:gd name="T0" fmla="*/ 1990605 w 21600"/>
                  <a:gd name="T1" fmla="*/ 1523119 h 21600"/>
                  <a:gd name="T2" fmla="*/ 1990605 w 21600"/>
                  <a:gd name="T3" fmla="*/ 1523119 h 21600"/>
                  <a:gd name="T4" fmla="*/ 1990605 w 21600"/>
                  <a:gd name="T5" fmla="*/ 1523119 h 21600"/>
                  <a:gd name="T6" fmla="*/ 1990605 w 21600"/>
                  <a:gd name="T7" fmla="*/ 15231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741" y="0"/>
                    </a:moveTo>
                    <a:lnTo>
                      <a:pt x="0" y="10727"/>
                    </a:lnTo>
                    <a:lnTo>
                      <a:pt x="21599" y="21599"/>
                    </a:lnTo>
                    <a:lnTo>
                      <a:pt x="21599" y="8486"/>
                    </a:lnTo>
                    <a:lnTo>
                      <a:pt x="4741" y="0"/>
                    </a:lnTo>
                    <a:close/>
                  </a:path>
                </a:pathLst>
              </a:custGeom>
              <a:gradFill>
                <a:gsLst>
                  <a:gs pos="0">
                    <a:srgbClr val="0070C0"/>
                  </a:gs>
                  <a:gs pos="100000">
                    <a:srgbClr val="002060"/>
                  </a:gs>
                </a:gsLst>
                <a:lin ang="2700000" scaled="1"/>
              </a:gradFill>
              <a:ln>
                <a:noFill/>
              </a:ln>
              <a:effectLst/>
            </p:spPr>
            <p:txBody>
              <a:bodyPr anchor="ctr"/>
              <a:lstStyle/>
              <a:p>
                <a:pPr algn="ctr"/>
              </a:p>
            </p:txBody>
          </p:sp>
        </p:grpSp>
        <p:grpSp>
          <p:nvGrpSpPr>
            <p:cNvPr id="5" name="îṣ1îḋè"/>
            <p:cNvGrpSpPr/>
            <p:nvPr/>
          </p:nvGrpSpPr>
          <p:grpSpPr>
            <a:xfrm>
              <a:off x="4408133" y="3325204"/>
              <a:ext cx="2965796" cy="1674533"/>
              <a:chOff x="4618144" y="3444343"/>
              <a:chExt cx="3075100" cy="1731570"/>
            </a:xfrm>
          </p:grpSpPr>
          <p:sp>
            <p:nvSpPr>
              <p:cNvPr id="17" name="îšļïďé"/>
              <p:cNvSpPr/>
              <p:nvPr/>
            </p:nvSpPr>
            <p:spPr bwMode="auto">
              <a:xfrm>
                <a:off x="5049576" y="3444343"/>
                <a:ext cx="2212236" cy="768567"/>
              </a:xfrm>
              <a:custGeom>
                <a:avLst/>
                <a:gdLst>
                  <a:gd name="T0" fmla="*/ 2104537 w 21600"/>
                  <a:gd name="T1" fmla="*/ 731139 h 21600"/>
                  <a:gd name="T2" fmla="*/ 2104537 w 21600"/>
                  <a:gd name="T3" fmla="*/ 731139 h 21600"/>
                  <a:gd name="T4" fmla="*/ 2104537 w 21600"/>
                  <a:gd name="T5" fmla="*/ 731139 h 21600"/>
                  <a:gd name="T6" fmla="*/ 2104537 w 21600"/>
                  <a:gd name="T7" fmla="*/ 73113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0" y="9469"/>
                    </a:lnTo>
                    <a:lnTo>
                      <a:pt x="10800" y="21600"/>
                    </a:lnTo>
                    <a:lnTo>
                      <a:pt x="21600" y="9469"/>
                    </a:lnTo>
                    <a:lnTo>
                      <a:pt x="10800" y="0"/>
                    </a:lnTo>
                    <a:close/>
                  </a:path>
                </a:pathLst>
              </a:custGeom>
              <a:solidFill>
                <a:srgbClr val="002060"/>
              </a:solidFill>
              <a:ln>
                <a:noFill/>
              </a:ln>
              <a:effectLst/>
            </p:spPr>
            <p:txBody>
              <a:bodyPr anchor="ctr"/>
              <a:lstStyle/>
              <a:p>
                <a:pPr algn="ctr"/>
              </a:p>
            </p:txBody>
          </p:sp>
          <p:sp>
            <p:nvSpPr>
              <p:cNvPr id="18" name="ïŝḻiḋê"/>
              <p:cNvSpPr/>
              <p:nvPr/>
            </p:nvSpPr>
            <p:spPr bwMode="auto">
              <a:xfrm>
                <a:off x="6155277" y="3788988"/>
                <a:ext cx="1537967" cy="1386925"/>
              </a:xfrm>
              <a:custGeom>
                <a:avLst/>
                <a:gdLst>
                  <a:gd name="T0" fmla="*/ 1463094 w 21600"/>
                  <a:gd name="T1" fmla="*/ 1319385 h 21600"/>
                  <a:gd name="T2" fmla="*/ 1463094 w 21600"/>
                  <a:gd name="T3" fmla="*/ 1319385 h 21600"/>
                  <a:gd name="T4" fmla="*/ 1463094 w 21600"/>
                  <a:gd name="T5" fmla="*/ 1319385 h 21600"/>
                  <a:gd name="T6" fmla="*/ 1463094 w 21600"/>
                  <a:gd name="T7" fmla="*/ 131938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151" y="0"/>
                    </a:moveTo>
                    <a:lnTo>
                      <a:pt x="0" y="6467"/>
                    </a:lnTo>
                    <a:lnTo>
                      <a:pt x="0" y="21599"/>
                    </a:lnTo>
                    <a:lnTo>
                      <a:pt x="21599" y="12378"/>
                    </a:lnTo>
                    <a:lnTo>
                      <a:pt x="15151" y="0"/>
                    </a:lnTo>
                    <a:close/>
                  </a:path>
                </a:pathLst>
              </a:custGeom>
              <a:gradFill>
                <a:gsLst>
                  <a:gs pos="0">
                    <a:srgbClr val="0070C0"/>
                  </a:gs>
                  <a:gs pos="100000">
                    <a:srgbClr val="002060"/>
                  </a:gs>
                </a:gsLst>
                <a:lin ang="2700000" scaled="1"/>
              </a:gradFill>
              <a:ln>
                <a:noFill/>
              </a:ln>
              <a:effectLst/>
            </p:spPr>
            <p:txBody>
              <a:bodyPr anchor="ctr"/>
              <a:lstStyle/>
              <a:p>
                <a:pPr algn="ctr"/>
              </a:p>
            </p:txBody>
          </p:sp>
          <p:sp>
            <p:nvSpPr>
              <p:cNvPr id="19" name="íṥlíďé"/>
              <p:cNvSpPr/>
              <p:nvPr/>
            </p:nvSpPr>
            <p:spPr bwMode="auto">
              <a:xfrm>
                <a:off x="4618144" y="3788988"/>
                <a:ext cx="1537967" cy="1386925"/>
              </a:xfrm>
              <a:custGeom>
                <a:avLst/>
                <a:gdLst>
                  <a:gd name="T0" fmla="*/ 1463094 w 21600"/>
                  <a:gd name="T1" fmla="*/ 1319385 h 21600"/>
                  <a:gd name="T2" fmla="*/ 1463094 w 21600"/>
                  <a:gd name="T3" fmla="*/ 1319385 h 21600"/>
                  <a:gd name="T4" fmla="*/ 1463094 w 21600"/>
                  <a:gd name="T5" fmla="*/ 1319385 h 21600"/>
                  <a:gd name="T6" fmla="*/ 1463094 w 21600"/>
                  <a:gd name="T7" fmla="*/ 131938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448" y="0"/>
                    </a:moveTo>
                    <a:lnTo>
                      <a:pt x="0" y="12378"/>
                    </a:lnTo>
                    <a:lnTo>
                      <a:pt x="21599" y="21599"/>
                    </a:lnTo>
                    <a:lnTo>
                      <a:pt x="21599" y="6467"/>
                    </a:lnTo>
                    <a:lnTo>
                      <a:pt x="6448" y="0"/>
                    </a:lnTo>
                    <a:close/>
                  </a:path>
                </a:pathLst>
              </a:custGeom>
              <a:gradFill>
                <a:gsLst>
                  <a:gs pos="0">
                    <a:srgbClr val="0070C0"/>
                  </a:gs>
                  <a:gs pos="100000">
                    <a:srgbClr val="002060"/>
                  </a:gs>
                </a:gsLst>
                <a:lin ang="2700000" scaled="1"/>
              </a:gradFill>
              <a:ln>
                <a:noFill/>
              </a:ln>
              <a:effectLst/>
            </p:spPr>
            <p:txBody>
              <a:bodyPr anchor="ctr"/>
              <a:lstStyle/>
              <a:p>
                <a:pPr algn="ctr"/>
              </a:p>
            </p:txBody>
          </p:sp>
        </p:grpSp>
        <p:grpSp>
          <p:nvGrpSpPr>
            <p:cNvPr id="6" name="ïSľïḑê"/>
            <p:cNvGrpSpPr/>
            <p:nvPr/>
          </p:nvGrpSpPr>
          <p:grpSpPr>
            <a:xfrm>
              <a:off x="4928055" y="2593252"/>
              <a:ext cx="1925955" cy="1301697"/>
              <a:chOff x="5157226" y="2687460"/>
              <a:chExt cx="1996937" cy="1346034"/>
            </a:xfrm>
          </p:grpSpPr>
          <p:sp>
            <p:nvSpPr>
              <p:cNvPr id="14" name="i$ḻídè"/>
              <p:cNvSpPr/>
              <p:nvPr/>
            </p:nvSpPr>
            <p:spPr bwMode="auto">
              <a:xfrm>
                <a:off x="5595333" y="2687460"/>
                <a:ext cx="1120722" cy="388873"/>
              </a:xfrm>
              <a:custGeom>
                <a:avLst/>
                <a:gdLst>
                  <a:gd name="T0" fmla="*/ 1065832 w 21600"/>
                  <a:gd name="T1" fmla="*/ 370019 h 21600"/>
                  <a:gd name="T2" fmla="*/ 1065832 w 21600"/>
                  <a:gd name="T3" fmla="*/ 370019 h 21600"/>
                  <a:gd name="T4" fmla="*/ 1065832 w 21600"/>
                  <a:gd name="T5" fmla="*/ 370019 h 21600"/>
                  <a:gd name="T6" fmla="*/ 1065832 w 21600"/>
                  <a:gd name="T7" fmla="*/ 3700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0" y="9469"/>
                    </a:lnTo>
                    <a:lnTo>
                      <a:pt x="10800" y="21600"/>
                    </a:lnTo>
                    <a:lnTo>
                      <a:pt x="21600" y="9469"/>
                    </a:lnTo>
                    <a:lnTo>
                      <a:pt x="10800" y="0"/>
                    </a:lnTo>
                    <a:close/>
                  </a:path>
                </a:pathLst>
              </a:custGeom>
              <a:solidFill>
                <a:srgbClr val="002060"/>
              </a:solidFill>
              <a:ln>
                <a:noFill/>
              </a:ln>
              <a:effectLst/>
            </p:spPr>
            <p:txBody>
              <a:bodyPr anchor="ctr"/>
              <a:lstStyle/>
              <a:p>
                <a:pPr algn="ctr"/>
              </a:p>
            </p:txBody>
          </p:sp>
          <p:sp>
            <p:nvSpPr>
              <p:cNvPr id="15" name="iŝľïḑê"/>
              <p:cNvSpPr/>
              <p:nvPr/>
            </p:nvSpPr>
            <p:spPr bwMode="auto">
              <a:xfrm>
                <a:off x="6156111" y="2854358"/>
                <a:ext cx="998052" cy="1179136"/>
              </a:xfrm>
              <a:custGeom>
                <a:avLst/>
                <a:gdLst>
                  <a:gd name="T0" fmla="*/ 949170 w 21600"/>
                  <a:gd name="T1" fmla="*/ 1121967 h 21600"/>
                  <a:gd name="T2" fmla="*/ 949170 w 21600"/>
                  <a:gd name="T3" fmla="*/ 1121967 h 21600"/>
                  <a:gd name="T4" fmla="*/ 949170 w 21600"/>
                  <a:gd name="T5" fmla="*/ 1121967 h 21600"/>
                  <a:gd name="T6" fmla="*/ 949170 w 21600"/>
                  <a:gd name="T7" fmla="*/ 112196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661" y="0"/>
                    </a:moveTo>
                    <a:lnTo>
                      <a:pt x="0" y="3801"/>
                    </a:lnTo>
                    <a:lnTo>
                      <a:pt x="0" y="21600"/>
                    </a:lnTo>
                    <a:lnTo>
                      <a:pt x="21600" y="14559"/>
                    </a:lnTo>
                    <a:lnTo>
                      <a:pt x="11661" y="0"/>
                    </a:lnTo>
                    <a:close/>
                  </a:path>
                </a:pathLst>
              </a:custGeom>
              <a:gradFill>
                <a:gsLst>
                  <a:gs pos="0">
                    <a:srgbClr val="0070C0"/>
                  </a:gs>
                  <a:gs pos="100000">
                    <a:srgbClr val="002060"/>
                  </a:gs>
                </a:gsLst>
                <a:lin ang="2700000" scaled="1"/>
              </a:gradFill>
              <a:ln>
                <a:noFill/>
              </a:ln>
              <a:effectLst/>
            </p:spPr>
            <p:txBody>
              <a:bodyPr anchor="ctr"/>
              <a:lstStyle/>
              <a:p>
                <a:pPr algn="ctr"/>
              </a:p>
            </p:txBody>
          </p:sp>
          <p:sp>
            <p:nvSpPr>
              <p:cNvPr id="16" name="i$ḻíďè"/>
              <p:cNvSpPr/>
              <p:nvPr/>
            </p:nvSpPr>
            <p:spPr bwMode="auto">
              <a:xfrm>
                <a:off x="5157226" y="2854358"/>
                <a:ext cx="998885" cy="1179136"/>
              </a:xfrm>
              <a:custGeom>
                <a:avLst/>
                <a:gdLst>
                  <a:gd name="T0" fmla="*/ 949963 w 21600"/>
                  <a:gd name="T1" fmla="*/ 1121967 h 21600"/>
                  <a:gd name="T2" fmla="*/ 949963 w 21600"/>
                  <a:gd name="T3" fmla="*/ 1121967 h 21600"/>
                  <a:gd name="T4" fmla="*/ 949963 w 21600"/>
                  <a:gd name="T5" fmla="*/ 1121967 h 21600"/>
                  <a:gd name="T6" fmla="*/ 949963 w 21600"/>
                  <a:gd name="T7" fmla="*/ 112196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938" y="0"/>
                    </a:moveTo>
                    <a:lnTo>
                      <a:pt x="0" y="14559"/>
                    </a:lnTo>
                    <a:lnTo>
                      <a:pt x="21600" y="21600"/>
                    </a:lnTo>
                    <a:lnTo>
                      <a:pt x="21600" y="3801"/>
                    </a:lnTo>
                    <a:lnTo>
                      <a:pt x="9938" y="0"/>
                    </a:lnTo>
                    <a:close/>
                  </a:path>
                </a:pathLst>
              </a:custGeom>
              <a:gradFill>
                <a:gsLst>
                  <a:gs pos="0">
                    <a:srgbClr val="0070C0"/>
                  </a:gs>
                  <a:gs pos="100000">
                    <a:srgbClr val="002060"/>
                  </a:gs>
                </a:gsLst>
                <a:lin ang="2700000" scaled="1"/>
              </a:gradFill>
              <a:ln>
                <a:noFill/>
              </a:ln>
              <a:effectLst/>
            </p:spPr>
            <p:txBody>
              <a:bodyPr anchor="ctr"/>
              <a:lstStyle/>
              <a:p>
                <a:pPr algn="ctr"/>
              </a:p>
            </p:txBody>
          </p:sp>
        </p:grpSp>
        <p:grpSp>
          <p:nvGrpSpPr>
            <p:cNvPr id="7" name="i$ļíḋê"/>
            <p:cNvGrpSpPr/>
            <p:nvPr/>
          </p:nvGrpSpPr>
          <p:grpSpPr>
            <a:xfrm>
              <a:off x="5452798" y="1852424"/>
              <a:ext cx="876459" cy="928860"/>
              <a:chOff x="5701314" y="1921397"/>
              <a:chExt cx="908761" cy="960499"/>
            </a:xfrm>
          </p:grpSpPr>
          <p:sp>
            <p:nvSpPr>
              <p:cNvPr id="12" name="ïṧḷiḓé"/>
              <p:cNvSpPr/>
              <p:nvPr/>
            </p:nvSpPr>
            <p:spPr bwMode="auto">
              <a:xfrm>
                <a:off x="6155278" y="1921397"/>
                <a:ext cx="454797" cy="960499"/>
              </a:xfrm>
              <a:custGeom>
                <a:avLst/>
                <a:gdLst>
                  <a:gd name="T0" fmla="*/ 432267 w 21600"/>
                  <a:gd name="T1" fmla="*/ 913958 h 21600"/>
                  <a:gd name="T2" fmla="*/ 432267 w 21600"/>
                  <a:gd name="T3" fmla="*/ 913958 h 21600"/>
                  <a:gd name="T4" fmla="*/ 432267 w 21600"/>
                  <a:gd name="T5" fmla="*/ 913958 h 21600"/>
                  <a:gd name="T6" fmla="*/ 432267 w 21600"/>
                  <a:gd name="T7" fmla="*/ 91395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0" y="21600"/>
                    </a:lnTo>
                    <a:lnTo>
                      <a:pt x="21599" y="17667"/>
                    </a:lnTo>
                    <a:lnTo>
                      <a:pt x="0" y="0"/>
                    </a:lnTo>
                    <a:close/>
                  </a:path>
                </a:pathLst>
              </a:custGeom>
              <a:gradFill>
                <a:gsLst>
                  <a:gs pos="0">
                    <a:srgbClr val="0070C0"/>
                  </a:gs>
                  <a:gs pos="100000">
                    <a:srgbClr val="002060"/>
                  </a:gs>
                </a:gsLst>
                <a:lin ang="2700000" scaled="1"/>
              </a:gradFill>
              <a:ln>
                <a:noFill/>
              </a:ln>
              <a:effectLst/>
            </p:spPr>
            <p:txBody>
              <a:bodyPr anchor="ctr"/>
              <a:lstStyle/>
              <a:p>
                <a:pPr algn="ctr"/>
              </a:p>
            </p:txBody>
          </p:sp>
          <p:sp>
            <p:nvSpPr>
              <p:cNvPr id="13" name="îṥļíďé"/>
              <p:cNvSpPr/>
              <p:nvPr/>
            </p:nvSpPr>
            <p:spPr bwMode="auto">
              <a:xfrm>
                <a:off x="5701314" y="1921397"/>
                <a:ext cx="453964" cy="960499"/>
              </a:xfrm>
              <a:custGeom>
                <a:avLst/>
                <a:gdLst>
                  <a:gd name="T0" fmla="*/ 431474 w 21600"/>
                  <a:gd name="T1" fmla="*/ 913958 h 21600"/>
                  <a:gd name="T2" fmla="*/ 431474 w 21600"/>
                  <a:gd name="T3" fmla="*/ 913958 h 21600"/>
                  <a:gd name="T4" fmla="*/ 431474 w 21600"/>
                  <a:gd name="T5" fmla="*/ 913958 h 21600"/>
                  <a:gd name="T6" fmla="*/ 431474 w 21600"/>
                  <a:gd name="T7" fmla="*/ 91395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0"/>
                    </a:moveTo>
                    <a:lnTo>
                      <a:pt x="0" y="17667"/>
                    </a:lnTo>
                    <a:lnTo>
                      <a:pt x="21599" y="21600"/>
                    </a:lnTo>
                    <a:lnTo>
                      <a:pt x="21599" y="0"/>
                    </a:lnTo>
                    <a:close/>
                  </a:path>
                </a:pathLst>
              </a:custGeom>
              <a:gradFill>
                <a:gsLst>
                  <a:gs pos="0">
                    <a:srgbClr val="0070C0"/>
                  </a:gs>
                  <a:gs pos="100000">
                    <a:srgbClr val="002060"/>
                  </a:gs>
                </a:gsLst>
                <a:lin ang="2700000" scaled="1"/>
              </a:gradFill>
              <a:ln>
                <a:noFill/>
              </a:ln>
              <a:effectLst/>
            </p:spPr>
            <p:txBody>
              <a:bodyPr anchor="ctr"/>
              <a:lstStyle/>
              <a:p>
                <a:pPr algn="ctr"/>
              </a:p>
            </p:txBody>
          </p:sp>
        </p:grpSp>
        <p:sp>
          <p:nvSpPr>
            <p:cNvPr id="8" name="íṩ1îḋè"/>
            <p:cNvSpPr/>
            <p:nvPr/>
          </p:nvSpPr>
          <p:spPr bwMode="auto">
            <a:xfrm rot="1241860">
              <a:off x="4433699" y="5062350"/>
              <a:ext cx="841046" cy="3310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none" lIns="0" tIns="0" rIns="0" bIns="0" anchor="ctr">
              <a:normAutofit/>
              <a:scene3d>
                <a:camera prst="orthographicFront"/>
                <a:lightRig rig="threePt" dir="t"/>
              </a:scene3d>
              <a:sp3d contourW="12700"/>
            </a:bodyPr>
            <a:lstStyle/>
            <a:p>
              <a:pPr algn="ctr" defTabSz="228600">
                <a:defRPr/>
              </a:pPr>
              <a:r>
                <a:rPr lang="zh-CN" altLang="en-US" sz="1600" dirty="0">
                  <a:solidFill>
                    <a:schemeClr val="bg1"/>
                  </a:solidFill>
                </a:rPr>
                <a:t>关键词</a:t>
              </a:r>
              <a:endParaRPr lang="zh-CN" altLang="en-US" sz="1600" dirty="0">
                <a:solidFill>
                  <a:schemeClr val="bg1"/>
                </a:solidFill>
              </a:endParaRPr>
            </a:p>
          </p:txBody>
        </p:sp>
        <p:sp>
          <p:nvSpPr>
            <p:cNvPr id="9" name="í$ḷiḓè"/>
            <p:cNvSpPr/>
            <p:nvPr/>
          </p:nvSpPr>
          <p:spPr bwMode="auto">
            <a:xfrm rot="1161022">
              <a:off x="4951213" y="4017589"/>
              <a:ext cx="528773" cy="3310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none" lIns="0" tIns="0" rIns="0" bIns="0" anchor="ctr">
              <a:normAutofit/>
              <a:scene3d>
                <a:camera prst="orthographicFront"/>
                <a:lightRig rig="threePt" dir="t"/>
              </a:scene3d>
              <a:sp3d contourW="12700"/>
            </a:bodyPr>
            <a:lstStyle/>
            <a:p>
              <a:pPr algn="ctr" defTabSz="228600">
                <a:defRPr/>
              </a:pPr>
              <a:r>
                <a:rPr lang="zh-CN" altLang="en-US" sz="1400" dirty="0">
                  <a:solidFill>
                    <a:schemeClr val="bg1"/>
                  </a:solidFill>
                </a:rPr>
                <a:t>关键词</a:t>
              </a:r>
              <a:endParaRPr lang="zh-CN" altLang="en-US" sz="1400" dirty="0">
                <a:solidFill>
                  <a:schemeClr val="bg1"/>
                </a:solidFill>
              </a:endParaRPr>
            </a:p>
          </p:txBody>
        </p:sp>
        <p:sp>
          <p:nvSpPr>
            <p:cNvPr id="10" name="iS1iďe"/>
            <p:cNvSpPr/>
            <p:nvPr/>
          </p:nvSpPr>
          <p:spPr bwMode="auto">
            <a:xfrm rot="1056546">
              <a:off x="5191167" y="3169799"/>
              <a:ext cx="528773" cy="331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none" lIns="0" tIns="0" rIns="0" bIns="0" anchor="ctr">
              <a:normAutofit/>
              <a:scene3d>
                <a:camera prst="orthographicFront"/>
                <a:lightRig rig="threePt" dir="t"/>
              </a:scene3d>
              <a:sp3d contourW="12700"/>
            </a:bodyPr>
            <a:lstStyle/>
            <a:p>
              <a:pPr algn="ctr" defTabSz="228600">
                <a:defRPr/>
              </a:pPr>
              <a:r>
                <a:rPr lang="zh-CN" altLang="en-US" sz="1300">
                  <a:solidFill>
                    <a:schemeClr val="bg1"/>
                  </a:solidFill>
                </a:rPr>
                <a:t>关键词</a:t>
              </a:r>
              <a:endParaRPr lang="zh-CN" altLang="en-US" sz="1300">
                <a:solidFill>
                  <a:schemeClr val="bg1"/>
                </a:solidFill>
              </a:endParaRPr>
            </a:p>
          </p:txBody>
        </p:sp>
        <p:sp>
          <p:nvSpPr>
            <p:cNvPr id="11" name="ïSļïḑe"/>
            <p:cNvSpPr/>
            <p:nvPr/>
          </p:nvSpPr>
          <p:spPr bwMode="auto">
            <a:xfrm rot="596028">
              <a:off x="5493246" y="2232534"/>
              <a:ext cx="528773" cy="331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none" lIns="0" tIns="0" rIns="0" bIns="0" anchor="ctr">
              <a:noAutofit/>
              <a:scene3d>
                <a:camera prst="orthographicFront"/>
                <a:lightRig rig="threePt" dir="t"/>
              </a:scene3d>
              <a:sp3d contourW="12700"/>
            </a:bodyPr>
            <a:lstStyle/>
            <a:p>
              <a:pPr algn="ctr" defTabSz="228600">
                <a:defRPr/>
              </a:pPr>
              <a:r>
                <a:rPr lang="zh-CN" altLang="en-US" sz="1100" dirty="0">
                  <a:solidFill>
                    <a:schemeClr val="bg1"/>
                  </a:solidFill>
                </a:rPr>
                <a:t>关</a:t>
              </a:r>
              <a:br>
                <a:rPr lang="zh-CN" altLang="en-US" sz="1100" dirty="0">
                  <a:solidFill>
                    <a:schemeClr val="bg1"/>
                  </a:solidFill>
                </a:rPr>
              </a:br>
              <a:r>
                <a:rPr lang="zh-CN" altLang="en-US" sz="1100" dirty="0">
                  <a:solidFill>
                    <a:schemeClr val="bg1"/>
                  </a:solidFill>
                </a:rPr>
                <a:t>键词</a:t>
              </a:r>
              <a:endParaRPr lang="zh-CN" altLang="en-US" sz="1100" dirty="0">
                <a:solidFill>
                  <a:schemeClr val="bg1"/>
                </a:solidFill>
              </a:endParaRPr>
            </a:p>
          </p:txBody>
        </p:sp>
      </p:grpSp>
      <p:grpSp>
        <p:nvGrpSpPr>
          <p:cNvPr id="23" name="组合 22"/>
          <p:cNvGrpSpPr/>
          <p:nvPr/>
        </p:nvGrpSpPr>
        <p:grpSpPr>
          <a:xfrm>
            <a:off x="8532289" y="2783996"/>
            <a:ext cx="2784999" cy="1096197"/>
            <a:chOff x="1541719" y="2349127"/>
            <a:chExt cx="2784999" cy="1096197"/>
          </a:xfrm>
        </p:grpSpPr>
        <p:sp>
          <p:nvSpPr>
            <p:cNvPr id="24" name="文本框 23"/>
            <p:cNvSpPr txBox="1"/>
            <p:nvPr/>
          </p:nvSpPr>
          <p:spPr>
            <a:xfrm>
              <a:off x="1541719"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25" name="文本框 24"/>
            <p:cNvSpPr txBox="1"/>
            <p:nvPr/>
          </p:nvSpPr>
          <p:spPr>
            <a:xfrm>
              <a:off x="1541719" y="2687681"/>
              <a:ext cx="2784999" cy="757643"/>
            </a:xfrm>
            <a:prstGeom prst="rect">
              <a:avLst/>
            </a:prstGeom>
            <a:noFill/>
          </p:spPr>
          <p:txBody>
            <a:bodyPr wrap="square" rtlCol="0">
              <a:spAutoFit/>
              <a:scene3d>
                <a:camera prst="orthographicFront"/>
                <a:lightRig rig="threePt" dir="t"/>
              </a:scene3d>
              <a:sp3d contourW="12700"/>
            </a:bodyPr>
            <a:lstStyle/>
            <a:p>
              <a:pP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您的内容打在这里或者通过复制您的您的内容打在这里或者通过复制您的文本后在这里或者在这里或者通过复制您的您的</a:t>
              </a:r>
              <a:endParaRPr lang="en-US" altLang="zh-CN" sz="1000" dirty="0">
                <a:solidFill>
                  <a:schemeClr val="tx1">
                    <a:lumMod val="75000"/>
                    <a:lumOff val="25000"/>
                  </a:schemeClr>
                </a:solidFill>
                <a:latin typeface="+mn-ea"/>
              </a:endParaRPr>
            </a:p>
          </p:txBody>
        </p:sp>
      </p:grpSp>
      <p:cxnSp>
        <p:nvCxnSpPr>
          <p:cNvPr id="26" name="直接连接符 62"/>
          <p:cNvCxnSpPr/>
          <p:nvPr/>
        </p:nvCxnSpPr>
        <p:spPr>
          <a:xfrm>
            <a:off x="3695988" y="2378522"/>
            <a:ext cx="1871327" cy="0"/>
          </a:xfrm>
          <a:prstGeom prst="line">
            <a:avLst/>
          </a:prstGeom>
          <a:ln w="12700">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直接连接符 63"/>
          <p:cNvCxnSpPr/>
          <p:nvPr/>
        </p:nvCxnSpPr>
        <p:spPr>
          <a:xfrm>
            <a:off x="3695988" y="4021585"/>
            <a:ext cx="1054427" cy="0"/>
          </a:xfrm>
          <a:prstGeom prst="line">
            <a:avLst/>
          </a:prstGeom>
          <a:ln w="12700">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直接连接符 64"/>
          <p:cNvCxnSpPr/>
          <p:nvPr/>
        </p:nvCxnSpPr>
        <p:spPr>
          <a:xfrm>
            <a:off x="6966407" y="3093949"/>
            <a:ext cx="1489412" cy="0"/>
          </a:xfrm>
          <a:prstGeom prst="line">
            <a:avLst/>
          </a:prstGeom>
          <a:ln w="12700">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直接连接符 65"/>
          <p:cNvCxnSpPr/>
          <p:nvPr/>
        </p:nvCxnSpPr>
        <p:spPr>
          <a:xfrm>
            <a:off x="7920102" y="4813253"/>
            <a:ext cx="535717" cy="0"/>
          </a:xfrm>
          <a:prstGeom prst="line">
            <a:avLst/>
          </a:prstGeom>
          <a:ln w="12700">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532289" y="4485009"/>
            <a:ext cx="2784999" cy="1096197"/>
            <a:chOff x="1541719" y="2349127"/>
            <a:chExt cx="2784999" cy="1096197"/>
          </a:xfrm>
        </p:grpSpPr>
        <p:sp>
          <p:nvSpPr>
            <p:cNvPr id="31" name="文本框 30"/>
            <p:cNvSpPr txBox="1"/>
            <p:nvPr/>
          </p:nvSpPr>
          <p:spPr>
            <a:xfrm>
              <a:off x="1541719"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32" name="文本框 31"/>
            <p:cNvSpPr txBox="1"/>
            <p:nvPr/>
          </p:nvSpPr>
          <p:spPr>
            <a:xfrm>
              <a:off x="1541719" y="2687681"/>
              <a:ext cx="2784999" cy="757643"/>
            </a:xfrm>
            <a:prstGeom prst="rect">
              <a:avLst/>
            </a:prstGeom>
            <a:noFill/>
          </p:spPr>
          <p:txBody>
            <a:bodyPr wrap="square" rtlCol="0">
              <a:spAutoFit/>
              <a:scene3d>
                <a:camera prst="orthographicFront"/>
                <a:lightRig rig="threePt" dir="t"/>
              </a:scene3d>
              <a:sp3d contourW="12700"/>
            </a:bodyPr>
            <a:lstStyle/>
            <a:p>
              <a:pP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您的内容打在这里或者通过复制您的您的内容打在这里或者通过复制您的文本后在这里或者在这里或者通过复制您的您的</a:t>
              </a:r>
              <a:endParaRPr lang="en-US" altLang="zh-CN" sz="1000" dirty="0">
                <a:solidFill>
                  <a:schemeClr val="tx1">
                    <a:lumMod val="75000"/>
                    <a:lumOff val="25000"/>
                  </a:schemeClr>
                </a:solidFill>
                <a:latin typeface="+mn-ea"/>
              </a:endParaRPr>
            </a:p>
          </p:txBody>
        </p:sp>
      </p:grpSp>
      <p:grpSp>
        <p:nvGrpSpPr>
          <p:cNvPr id="33" name="组合 32"/>
          <p:cNvGrpSpPr/>
          <p:nvPr/>
        </p:nvGrpSpPr>
        <p:grpSpPr>
          <a:xfrm>
            <a:off x="887965" y="2057576"/>
            <a:ext cx="2784999" cy="1123384"/>
            <a:chOff x="1541719" y="2349127"/>
            <a:chExt cx="2784999" cy="1123384"/>
          </a:xfrm>
        </p:grpSpPr>
        <p:sp>
          <p:nvSpPr>
            <p:cNvPr id="34" name="文本框 33"/>
            <p:cNvSpPr txBox="1"/>
            <p:nvPr/>
          </p:nvSpPr>
          <p:spPr>
            <a:xfrm>
              <a:off x="2192937" y="2349127"/>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35" name="文本框 34"/>
            <p:cNvSpPr txBox="1"/>
            <p:nvPr/>
          </p:nvSpPr>
          <p:spPr>
            <a:xfrm>
              <a:off x="1541719" y="2687681"/>
              <a:ext cx="2784999" cy="784830"/>
            </a:xfrm>
            <a:prstGeom prst="rect">
              <a:avLst/>
            </a:prstGeom>
            <a:noFill/>
          </p:spPr>
          <p:txBody>
            <a:bodyPr wrap="square" rtlCol="0">
              <a:spAutoFit/>
              <a:scene3d>
                <a:camera prst="orthographicFront"/>
                <a:lightRig rig="threePt" dir="t"/>
              </a:scene3d>
              <a:sp3d contourW="12700"/>
            </a:bodyPr>
            <a:lstStyle/>
            <a:p>
              <a:pPr algn="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您的内容打在这里或者通过复制您的您的内容打在这里或者通过复制您的文本后在这里或者在这里或者通过复制您的您的</a:t>
              </a:r>
              <a:endParaRPr lang="en-US" altLang="zh-CN" sz="1000" dirty="0">
                <a:solidFill>
                  <a:schemeClr val="tx1">
                    <a:lumMod val="75000"/>
                    <a:lumOff val="25000"/>
                  </a:schemeClr>
                </a:solidFill>
                <a:latin typeface="+mn-ea"/>
              </a:endParaRPr>
            </a:p>
          </p:txBody>
        </p:sp>
      </p:grpSp>
      <p:grpSp>
        <p:nvGrpSpPr>
          <p:cNvPr id="36" name="组合 35"/>
          <p:cNvGrpSpPr/>
          <p:nvPr/>
        </p:nvGrpSpPr>
        <p:grpSpPr>
          <a:xfrm>
            <a:off x="887965" y="3758589"/>
            <a:ext cx="2784999" cy="1096197"/>
            <a:chOff x="1541719" y="2349127"/>
            <a:chExt cx="2784999" cy="1096197"/>
          </a:xfrm>
        </p:grpSpPr>
        <p:sp>
          <p:nvSpPr>
            <p:cNvPr id="37" name="文本框 36"/>
            <p:cNvSpPr txBox="1"/>
            <p:nvPr/>
          </p:nvSpPr>
          <p:spPr>
            <a:xfrm>
              <a:off x="2192937" y="2349127"/>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38" name="文本框 37"/>
            <p:cNvSpPr txBox="1"/>
            <p:nvPr/>
          </p:nvSpPr>
          <p:spPr>
            <a:xfrm>
              <a:off x="1541719" y="2687681"/>
              <a:ext cx="2784999" cy="757643"/>
            </a:xfrm>
            <a:prstGeom prst="rect">
              <a:avLst/>
            </a:prstGeom>
            <a:noFill/>
          </p:spPr>
          <p:txBody>
            <a:bodyPr wrap="square" rtlCol="0">
              <a:spAutoFit/>
              <a:scene3d>
                <a:camera prst="orthographicFront"/>
                <a:lightRig rig="threePt" dir="t"/>
              </a:scene3d>
              <a:sp3d contourW="12700"/>
            </a:bodyPr>
            <a:lstStyle/>
            <a:p>
              <a:pPr algn="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您的内容打在这里或者通过复制您的您的内容打在这里或者通过复制您的文本后在这里或者在这里或者通过复制您的您的</a:t>
              </a:r>
              <a:endParaRPr lang="en-US" altLang="zh-CN" sz="1000" dirty="0">
                <a:solidFill>
                  <a:schemeClr val="tx1">
                    <a:lumMod val="75000"/>
                    <a:lumOff val="25000"/>
                  </a:schemeClr>
                </a:solidFill>
                <a:latin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arn(inVertical)">
                                      <p:cBhvr>
                                        <p:cTn id="13" dur="500"/>
                                        <p:tgtEl>
                                          <p:spTgt spid="26"/>
                                        </p:tgtEl>
                                      </p:cBhvr>
                                    </p:animEffect>
                                  </p:childTnLst>
                                </p:cTn>
                              </p:par>
                              <p:par>
                                <p:cTn id="14" presetID="16" presetClass="entr" presetSubtype="21"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arn(inVertical)">
                                      <p:cBhvr>
                                        <p:cTn id="16" dur="500"/>
                                        <p:tgtEl>
                                          <p:spTgt spid="27"/>
                                        </p:tgtEl>
                                      </p:cBhvr>
                                    </p:animEffect>
                                  </p:childTnLst>
                                </p:cTn>
                              </p:par>
                              <p:par>
                                <p:cTn id="17" presetID="16" presetClass="entr" presetSubtype="21"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barn(inVertical)">
                                      <p:cBhvr>
                                        <p:cTn id="19" dur="500"/>
                                        <p:tgtEl>
                                          <p:spTgt spid="28"/>
                                        </p:tgtEl>
                                      </p:cBhvr>
                                    </p:animEffect>
                                  </p:childTnLst>
                                </p:cTn>
                              </p:par>
                              <p:par>
                                <p:cTn id="20" presetID="16" presetClass="entr" presetSubtype="21" fill="hold"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arn(inVertical)">
                                      <p:cBhvr>
                                        <p:cTn id="22" dur="500"/>
                                        <p:tgtEl>
                                          <p:spTgt spid="29"/>
                                        </p:tgtEl>
                                      </p:cBhvr>
                                    </p:animEffect>
                                  </p:childTnLst>
                                </p:cTn>
                              </p:par>
                            </p:childTnLst>
                          </p:cTn>
                        </p:par>
                        <p:par>
                          <p:cTn id="23" fill="hold">
                            <p:stCondLst>
                              <p:cond delay="1500"/>
                            </p:stCondLst>
                            <p:childTnLst>
                              <p:par>
                                <p:cTn id="24" presetID="2" presetClass="entr" presetSubtype="8"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0-#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500" fill="hold"/>
                                        <p:tgtEl>
                                          <p:spTgt spid="36"/>
                                        </p:tgtEl>
                                        <p:attrNameLst>
                                          <p:attrName>ppt_x</p:attrName>
                                        </p:attrNameLst>
                                      </p:cBhvr>
                                      <p:tavLst>
                                        <p:tav tm="0">
                                          <p:val>
                                            <p:strVal val="0-#ppt_w/2"/>
                                          </p:val>
                                        </p:tav>
                                        <p:tav tm="100000">
                                          <p:val>
                                            <p:strVal val="#ppt_x"/>
                                          </p:val>
                                        </p:tav>
                                      </p:tavLst>
                                    </p:anim>
                                    <p:anim calcmode="lin" valueType="num">
                                      <p:cBhvr additive="base">
                                        <p:cTn id="31" dur="500" fill="hold"/>
                                        <p:tgtEl>
                                          <p:spTgt spid="36"/>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1+#ppt_w/2"/>
                                          </p:val>
                                        </p:tav>
                                        <p:tav tm="100000">
                                          <p:val>
                                            <p:strVal val="#ppt_x"/>
                                          </p:val>
                                        </p:tav>
                                      </p:tavLst>
                                    </p:anim>
                                    <p:anim calcmode="lin" valueType="num">
                                      <p:cBhvr additive="base">
                                        <p:cTn id="35" dur="500" fill="hold"/>
                                        <p:tgtEl>
                                          <p:spTgt spid="23"/>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additive="base">
                                        <p:cTn id="38" dur="500" fill="hold"/>
                                        <p:tgtEl>
                                          <p:spTgt spid="30"/>
                                        </p:tgtEl>
                                        <p:attrNameLst>
                                          <p:attrName>ppt_x</p:attrName>
                                        </p:attrNameLst>
                                      </p:cBhvr>
                                      <p:tavLst>
                                        <p:tav tm="0">
                                          <p:val>
                                            <p:strVal val="1+#ppt_w/2"/>
                                          </p:val>
                                        </p:tav>
                                        <p:tav tm="100000">
                                          <p:val>
                                            <p:strVal val="#ppt_x"/>
                                          </p:val>
                                        </p:tav>
                                      </p:tavLst>
                                    </p:anim>
                                    <p:anim calcmode="lin" valueType="num">
                                      <p:cBhvr additive="base">
                                        <p:cTn id="39"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4253501" y="0"/>
            <a:ext cx="7938499" cy="1257888"/>
          </a:xfrm>
          <a:prstGeom prst="rect">
            <a:avLst/>
          </a:prstGeom>
        </p:spPr>
      </p:pic>
      <p:pic>
        <p:nvPicPr>
          <p:cNvPr id="3" name="图片 2"/>
          <p:cNvPicPr>
            <a:picLocks noChangeAspect="1"/>
          </p:cNvPicPr>
          <p:nvPr/>
        </p:nvPicPr>
        <p:blipFill>
          <a:blip r:embed="rId2" cstate="screen"/>
          <a:stretch>
            <a:fillRect/>
          </a:stretch>
        </p:blipFill>
        <p:spPr>
          <a:xfrm>
            <a:off x="0" y="2334596"/>
            <a:ext cx="4652682" cy="1887627"/>
          </a:xfrm>
          <a:prstGeom prst="rect">
            <a:avLst/>
          </a:prstGeom>
        </p:spPr>
      </p:pic>
      <p:sp>
        <p:nvSpPr>
          <p:cNvPr id="4" name="文本框 3"/>
          <p:cNvSpPr txBox="1"/>
          <p:nvPr/>
        </p:nvSpPr>
        <p:spPr>
          <a:xfrm>
            <a:off x="1304365" y="2893688"/>
            <a:ext cx="2765501" cy="769441"/>
          </a:xfrm>
          <a:prstGeom prst="rect">
            <a:avLst/>
          </a:prstGeom>
          <a:noFill/>
        </p:spPr>
        <p:txBody>
          <a:bodyPr wrap="none" rtlCol="0">
            <a:spAutoFit/>
          </a:bodyPr>
          <a:lstStyle/>
          <a:p>
            <a:r>
              <a:rPr kumimoji="1" lang="en-US" altLang="zh-CN" sz="4400" dirty="0">
                <a:solidFill>
                  <a:schemeClr val="bg1"/>
                </a:solidFill>
                <a:latin typeface="+mj-lt"/>
              </a:rPr>
              <a:t>PART</a:t>
            </a:r>
            <a:r>
              <a:rPr kumimoji="1" lang="zh-CN" altLang="en-US" sz="4400" dirty="0">
                <a:solidFill>
                  <a:schemeClr val="bg1"/>
                </a:solidFill>
                <a:latin typeface="+mj-lt"/>
              </a:rPr>
              <a:t> </a:t>
            </a:r>
            <a:r>
              <a:rPr kumimoji="1" lang="en-US" altLang="zh-CN" sz="4400" dirty="0">
                <a:solidFill>
                  <a:schemeClr val="bg1"/>
                </a:solidFill>
                <a:latin typeface="+mj-lt"/>
              </a:rPr>
              <a:t>04</a:t>
            </a:r>
            <a:endParaRPr kumimoji="1" lang="zh-CN" altLang="en-US" sz="4400" dirty="0">
              <a:solidFill>
                <a:schemeClr val="bg1"/>
              </a:solidFill>
              <a:latin typeface="+mj-lt"/>
            </a:endParaRPr>
          </a:p>
        </p:txBody>
      </p:sp>
      <p:sp>
        <p:nvSpPr>
          <p:cNvPr id="5" name="文本框 4"/>
          <p:cNvSpPr txBox="1"/>
          <p:nvPr/>
        </p:nvSpPr>
        <p:spPr>
          <a:xfrm>
            <a:off x="5172217" y="2743682"/>
            <a:ext cx="5715418" cy="1015663"/>
          </a:xfrm>
          <a:prstGeom prst="rect">
            <a:avLst/>
          </a:prstGeom>
          <a:noFill/>
        </p:spPr>
        <p:txBody>
          <a:bodyPr wrap="square" rtlCol="0">
            <a:spAutoFit/>
          </a:bodyPr>
          <a:lstStyle/>
          <a:p>
            <a:pPr algn="dist"/>
            <a:r>
              <a:rPr kumimoji="1" lang="zh-CN" altLang="en-US" sz="6000" dirty="0">
                <a:solidFill>
                  <a:schemeClr val="tx1">
                    <a:lumMod val="75000"/>
                    <a:lumOff val="25000"/>
                  </a:schemeClr>
                </a:solidFill>
                <a:latin typeface="+mj-ea"/>
                <a:ea typeface="+mj-ea"/>
              </a:rPr>
              <a:t>投资收益回报</a:t>
            </a:r>
            <a:endParaRPr kumimoji="1" lang="en-US" altLang="zh-CN" sz="6000" dirty="0">
              <a:solidFill>
                <a:schemeClr val="tx1">
                  <a:lumMod val="75000"/>
                  <a:lumOff val="25000"/>
                </a:schemeClr>
              </a:solidFill>
              <a:latin typeface="+mj-ea"/>
              <a:ea typeface="+mj-ea"/>
            </a:endParaRPr>
          </a:p>
        </p:txBody>
      </p:sp>
      <p:sp>
        <p:nvSpPr>
          <p:cNvPr id="6" name="文本框 5"/>
          <p:cNvSpPr txBox="1"/>
          <p:nvPr/>
        </p:nvSpPr>
        <p:spPr>
          <a:xfrm>
            <a:off x="5172217" y="3766479"/>
            <a:ext cx="5715418" cy="547137"/>
          </a:xfrm>
          <a:prstGeom prst="rect">
            <a:avLst/>
          </a:prstGeom>
          <a:noFill/>
        </p:spPr>
        <p:txBody>
          <a:bodyPr wrap="square" rtlCol="0">
            <a:spAutoFit/>
          </a:bodyPr>
          <a:lstStyle/>
          <a:p>
            <a:pPr>
              <a:lnSpc>
                <a:spcPct val="150000"/>
              </a:lnSpc>
            </a:pPr>
            <a:r>
              <a:rPr lang="en-GB" altLang="zh-CN" sz="1050" dirty="0">
                <a:solidFill>
                  <a:schemeClr val="tx1">
                    <a:lumMod val="75000"/>
                    <a:lumOff val="25000"/>
                  </a:schemeClr>
                </a:solidFill>
              </a:rPr>
              <a:t>your content is entered here, or by copying your text, select paste in this box and choose to retain only text. your content is typed here, or by copying your text, select paste in this box.</a:t>
            </a:r>
            <a:endParaRPr lang="en-GB" altLang="zh-CN" sz="1050" dirty="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2487" y="167426"/>
            <a:ext cx="2334048" cy="461665"/>
          </a:xfrm>
          <a:prstGeom prst="rect">
            <a:avLst/>
          </a:prstGeom>
          <a:noFill/>
        </p:spPr>
        <p:txBody>
          <a:bodyPr wrap="square" rtlCol="0">
            <a:spAutoFit/>
          </a:bodyPr>
          <a:lstStyle/>
          <a:p>
            <a:pPr algn="dist"/>
            <a:r>
              <a:rPr kumimoji="1" lang="zh-CN" altLang="en-US" sz="2400" dirty="0">
                <a:solidFill>
                  <a:schemeClr val="tx1">
                    <a:lumMod val="75000"/>
                    <a:lumOff val="25000"/>
                  </a:schemeClr>
                </a:solidFill>
                <a:latin typeface="+mj-ea"/>
              </a:rPr>
              <a:t>投资收益回报</a:t>
            </a:r>
            <a:endParaRPr kumimoji="1" lang="zh-CN" altLang="en-US" sz="2400" dirty="0">
              <a:solidFill>
                <a:schemeClr val="tx1">
                  <a:lumMod val="75000"/>
                  <a:lumOff val="25000"/>
                </a:schemeClr>
              </a:solidFill>
              <a:latin typeface="+mj-ea"/>
            </a:endParaRPr>
          </a:p>
        </p:txBody>
      </p:sp>
      <p:sp>
        <p:nvSpPr>
          <p:cNvPr id="3" name="Oval 16"/>
          <p:cNvSpPr/>
          <p:nvPr/>
        </p:nvSpPr>
        <p:spPr>
          <a:xfrm>
            <a:off x="1536816" y="1914024"/>
            <a:ext cx="1492884" cy="1492878"/>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a:p>
        </p:txBody>
      </p:sp>
      <p:sp>
        <p:nvSpPr>
          <p:cNvPr id="4" name="Oval 17"/>
          <p:cNvSpPr/>
          <p:nvPr/>
        </p:nvSpPr>
        <p:spPr>
          <a:xfrm>
            <a:off x="4129088" y="1914024"/>
            <a:ext cx="1492884" cy="1492878"/>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a:p>
        </p:txBody>
      </p:sp>
      <p:sp>
        <p:nvSpPr>
          <p:cNvPr id="5" name="Oval 18"/>
          <p:cNvSpPr/>
          <p:nvPr/>
        </p:nvSpPr>
        <p:spPr>
          <a:xfrm>
            <a:off x="6603366" y="1914024"/>
            <a:ext cx="1492884" cy="1492878"/>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a:p>
        </p:txBody>
      </p:sp>
      <p:sp>
        <p:nvSpPr>
          <p:cNvPr id="6" name="Oval 19"/>
          <p:cNvSpPr/>
          <p:nvPr/>
        </p:nvSpPr>
        <p:spPr>
          <a:xfrm>
            <a:off x="9195402" y="1913795"/>
            <a:ext cx="1493336" cy="1493336"/>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a:p>
        </p:txBody>
      </p:sp>
      <p:sp>
        <p:nvSpPr>
          <p:cNvPr id="7" name="Arc 20"/>
          <p:cNvSpPr/>
          <p:nvPr/>
        </p:nvSpPr>
        <p:spPr>
          <a:xfrm>
            <a:off x="1418826" y="1796033"/>
            <a:ext cx="1728865" cy="1728861"/>
          </a:xfrm>
          <a:prstGeom prst="arc">
            <a:avLst>
              <a:gd name="adj1" fmla="val 20172577"/>
              <a:gd name="adj2" fmla="val 16297434"/>
            </a:avLst>
          </a:prstGeom>
          <a:ln w="76200">
            <a:solidFill>
              <a:srgbClr val="0070C0"/>
            </a:solidFill>
          </a:ln>
          <a:effectLst>
            <a:outerShdw blurRad="101600" dist="762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00"/>
          </a:p>
        </p:txBody>
      </p:sp>
      <p:sp>
        <p:nvSpPr>
          <p:cNvPr id="8" name="Arc 21"/>
          <p:cNvSpPr/>
          <p:nvPr/>
        </p:nvSpPr>
        <p:spPr>
          <a:xfrm>
            <a:off x="4011096" y="1796033"/>
            <a:ext cx="1728865" cy="1728861"/>
          </a:xfrm>
          <a:prstGeom prst="arc">
            <a:avLst>
              <a:gd name="adj1" fmla="val 17379292"/>
              <a:gd name="adj2" fmla="val 8825709"/>
            </a:avLst>
          </a:prstGeom>
          <a:ln w="76200">
            <a:solidFill>
              <a:srgbClr val="0070C0"/>
            </a:solidFill>
          </a:ln>
          <a:effectLst>
            <a:outerShdw blurRad="101600" dist="762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00"/>
          </a:p>
        </p:txBody>
      </p:sp>
      <p:sp>
        <p:nvSpPr>
          <p:cNvPr id="9" name="Arc 22"/>
          <p:cNvSpPr/>
          <p:nvPr/>
        </p:nvSpPr>
        <p:spPr>
          <a:xfrm>
            <a:off x="6485376" y="1796033"/>
            <a:ext cx="1728865" cy="1728861"/>
          </a:xfrm>
          <a:prstGeom prst="arc">
            <a:avLst>
              <a:gd name="adj1" fmla="val 14283035"/>
              <a:gd name="adj2" fmla="val 8268073"/>
            </a:avLst>
          </a:prstGeom>
          <a:ln w="76200">
            <a:solidFill>
              <a:srgbClr val="0070C0"/>
            </a:solidFill>
          </a:ln>
          <a:effectLst>
            <a:outerShdw blurRad="101600" dist="762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00"/>
          </a:p>
        </p:txBody>
      </p:sp>
      <p:sp>
        <p:nvSpPr>
          <p:cNvPr id="10" name="Arc 23"/>
          <p:cNvSpPr/>
          <p:nvPr/>
        </p:nvSpPr>
        <p:spPr>
          <a:xfrm>
            <a:off x="9077646" y="1796033"/>
            <a:ext cx="1728865" cy="1728861"/>
          </a:xfrm>
          <a:prstGeom prst="arc">
            <a:avLst>
              <a:gd name="adj1" fmla="val 17026676"/>
              <a:gd name="adj2" fmla="val 13044588"/>
            </a:avLst>
          </a:prstGeom>
          <a:ln w="76200">
            <a:solidFill>
              <a:srgbClr val="0070C0"/>
            </a:solidFill>
          </a:ln>
          <a:effectLst>
            <a:outerShdw blurRad="101600" dist="762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00"/>
          </a:p>
        </p:txBody>
      </p:sp>
      <p:sp>
        <p:nvSpPr>
          <p:cNvPr id="11" name="TextBox 24"/>
          <p:cNvSpPr txBox="1"/>
          <p:nvPr/>
        </p:nvSpPr>
        <p:spPr>
          <a:xfrm>
            <a:off x="1827424" y="2368620"/>
            <a:ext cx="911656" cy="523220"/>
          </a:xfrm>
          <a:prstGeom prst="rect">
            <a:avLst/>
          </a:prstGeom>
          <a:noFill/>
        </p:spPr>
        <p:txBody>
          <a:bodyPr wrap="square" rtlCol="0">
            <a:spAutoFit/>
          </a:bodyPr>
          <a:lstStyle/>
          <a:p>
            <a:pPr algn="ctr"/>
            <a:r>
              <a:rPr lang="en-US" sz="2800" dirty="0">
                <a:solidFill>
                  <a:srgbClr val="0070C0"/>
                </a:solidFill>
                <a:latin typeface="+mj-lt"/>
              </a:rPr>
              <a:t>85</a:t>
            </a:r>
            <a:r>
              <a:rPr lang="en-US" dirty="0">
                <a:solidFill>
                  <a:srgbClr val="0070C0"/>
                </a:solidFill>
                <a:latin typeface="+mj-lt"/>
              </a:rPr>
              <a:t>%</a:t>
            </a:r>
            <a:endParaRPr lang="en-US" sz="2800" dirty="0">
              <a:solidFill>
                <a:srgbClr val="0070C0"/>
              </a:solidFill>
              <a:latin typeface="+mj-lt"/>
            </a:endParaRPr>
          </a:p>
        </p:txBody>
      </p:sp>
      <p:sp>
        <p:nvSpPr>
          <p:cNvPr id="12" name="TextBox 27"/>
          <p:cNvSpPr txBox="1"/>
          <p:nvPr/>
        </p:nvSpPr>
        <p:spPr>
          <a:xfrm>
            <a:off x="4383268" y="2368620"/>
            <a:ext cx="929292" cy="523220"/>
          </a:xfrm>
          <a:prstGeom prst="rect">
            <a:avLst/>
          </a:prstGeom>
          <a:noFill/>
        </p:spPr>
        <p:txBody>
          <a:bodyPr wrap="square" rtlCol="0">
            <a:spAutoFit/>
          </a:bodyPr>
          <a:lstStyle/>
          <a:p>
            <a:pPr algn="ctr"/>
            <a:r>
              <a:rPr lang="en-US" sz="2800" dirty="0">
                <a:solidFill>
                  <a:srgbClr val="0070C0"/>
                </a:solidFill>
                <a:latin typeface="+mj-lt"/>
              </a:rPr>
              <a:t>73</a:t>
            </a:r>
            <a:r>
              <a:rPr lang="en-US" dirty="0">
                <a:solidFill>
                  <a:srgbClr val="0070C0"/>
                </a:solidFill>
                <a:latin typeface="+mj-lt"/>
              </a:rPr>
              <a:t>%</a:t>
            </a:r>
            <a:endParaRPr lang="en-US" sz="2800" dirty="0">
              <a:solidFill>
                <a:srgbClr val="0070C0"/>
              </a:solidFill>
              <a:latin typeface="+mj-lt"/>
            </a:endParaRPr>
          </a:p>
        </p:txBody>
      </p:sp>
      <p:sp>
        <p:nvSpPr>
          <p:cNvPr id="13" name="TextBox 28"/>
          <p:cNvSpPr txBox="1"/>
          <p:nvPr/>
        </p:nvSpPr>
        <p:spPr>
          <a:xfrm>
            <a:off x="6857552" y="2368620"/>
            <a:ext cx="929285" cy="523220"/>
          </a:xfrm>
          <a:prstGeom prst="rect">
            <a:avLst/>
          </a:prstGeom>
          <a:noFill/>
        </p:spPr>
        <p:txBody>
          <a:bodyPr wrap="square" rtlCol="0">
            <a:spAutoFit/>
          </a:bodyPr>
          <a:lstStyle/>
          <a:p>
            <a:pPr algn="ctr"/>
            <a:r>
              <a:rPr lang="en-US" sz="2800">
                <a:solidFill>
                  <a:srgbClr val="0070C0"/>
                </a:solidFill>
                <a:latin typeface="+mj-lt"/>
              </a:rPr>
              <a:t>78</a:t>
            </a:r>
            <a:r>
              <a:rPr lang="en-US">
                <a:solidFill>
                  <a:srgbClr val="0070C0"/>
                </a:solidFill>
                <a:latin typeface="+mj-lt"/>
              </a:rPr>
              <a:t>%</a:t>
            </a:r>
            <a:endParaRPr lang="en-US" sz="2800">
              <a:solidFill>
                <a:srgbClr val="0070C0"/>
              </a:solidFill>
              <a:latin typeface="+mj-lt"/>
            </a:endParaRPr>
          </a:p>
        </p:txBody>
      </p:sp>
      <p:sp>
        <p:nvSpPr>
          <p:cNvPr id="14" name="TextBox 29"/>
          <p:cNvSpPr txBox="1"/>
          <p:nvPr/>
        </p:nvSpPr>
        <p:spPr>
          <a:xfrm>
            <a:off x="9486244" y="2368620"/>
            <a:ext cx="911656" cy="523220"/>
          </a:xfrm>
          <a:prstGeom prst="rect">
            <a:avLst/>
          </a:prstGeom>
          <a:noFill/>
        </p:spPr>
        <p:txBody>
          <a:bodyPr wrap="square" rtlCol="0">
            <a:spAutoFit/>
          </a:bodyPr>
          <a:lstStyle/>
          <a:p>
            <a:pPr algn="ctr"/>
            <a:r>
              <a:rPr lang="en-US" sz="2800" dirty="0">
                <a:solidFill>
                  <a:srgbClr val="0070C0"/>
                </a:solidFill>
                <a:latin typeface="+mj-lt"/>
              </a:rPr>
              <a:t>90</a:t>
            </a:r>
            <a:r>
              <a:rPr lang="en-US" dirty="0">
                <a:solidFill>
                  <a:srgbClr val="0070C0"/>
                </a:solidFill>
                <a:latin typeface="+mj-lt"/>
              </a:rPr>
              <a:t>%</a:t>
            </a:r>
            <a:endParaRPr lang="en-US" sz="2800" dirty="0">
              <a:solidFill>
                <a:srgbClr val="0070C0"/>
              </a:solidFill>
              <a:latin typeface="+mj-lt"/>
            </a:endParaRPr>
          </a:p>
        </p:txBody>
      </p:sp>
      <p:sp>
        <p:nvSpPr>
          <p:cNvPr id="15" name="TextBox 30"/>
          <p:cNvSpPr txBox="1"/>
          <p:nvPr/>
        </p:nvSpPr>
        <p:spPr>
          <a:xfrm>
            <a:off x="2772396" y="2521215"/>
            <a:ext cx="986566" cy="278496"/>
          </a:xfrm>
          <a:prstGeom prst="roundRect">
            <a:avLst/>
          </a:prstGeom>
          <a:solidFill>
            <a:schemeClr val="bg1">
              <a:lumMod val="50000"/>
            </a:schemeClr>
          </a:solidFill>
        </p:spPr>
        <p:txBody>
          <a:bodyPr wrap="square" lIns="0" tIns="0" rIns="0" bIns="0" rtlCol="0" anchor="ctr">
            <a:noAutofit/>
          </a:bodyPr>
          <a:lstStyle/>
          <a:p>
            <a:pPr algn="ctr"/>
            <a:r>
              <a:rPr lang="zh-CN" altLang="en-US" sz="1400" dirty="0">
                <a:solidFill>
                  <a:schemeClr val="bg1"/>
                </a:solidFill>
                <a:latin typeface="思源黑体 CN ExtraLight" panose="020B0200000000000000" pitchFamily="34" charset="-128"/>
                <a:ea typeface="思源黑体 CN ExtraLight" panose="020B0200000000000000" pitchFamily="34" charset="-128"/>
                <a:cs typeface="Open Sans" panose="020B0606030504020204" pitchFamily="34" charset="0"/>
              </a:rPr>
              <a:t>标题文字</a:t>
            </a:r>
            <a:endParaRPr lang="en-US" sz="1400" dirty="0">
              <a:solidFill>
                <a:schemeClr val="bg1"/>
              </a:solidFill>
              <a:latin typeface="思源黑体 CN ExtraLight" panose="020B0200000000000000" pitchFamily="34" charset="-128"/>
              <a:ea typeface="思源黑体 CN ExtraLight" panose="020B0200000000000000" pitchFamily="34" charset="-128"/>
              <a:cs typeface="Open Sans" panose="020B0606030504020204" pitchFamily="34" charset="0"/>
            </a:endParaRPr>
          </a:p>
        </p:txBody>
      </p:sp>
      <p:sp>
        <p:nvSpPr>
          <p:cNvPr id="16" name="TextBox 31"/>
          <p:cNvSpPr txBox="1"/>
          <p:nvPr/>
        </p:nvSpPr>
        <p:spPr>
          <a:xfrm>
            <a:off x="5364664" y="2521215"/>
            <a:ext cx="986566" cy="278496"/>
          </a:xfrm>
          <a:prstGeom prst="roundRect">
            <a:avLst/>
          </a:prstGeom>
          <a:solidFill>
            <a:schemeClr val="bg1">
              <a:lumMod val="50000"/>
            </a:schemeClr>
          </a:solidFill>
        </p:spPr>
        <p:txBody>
          <a:bodyPr wrap="square" lIns="0" tIns="0" rIns="0" bIns="0" rtlCol="0" anchor="ctr">
            <a:noAutofit/>
          </a:bodyPr>
          <a:lstStyle/>
          <a:p>
            <a:pPr algn="ctr"/>
            <a:r>
              <a:rPr lang="zh-CN" altLang="en-US" sz="1400" dirty="0">
                <a:solidFill>
                  <a:schemeClr val="bg1"/>
                </a:solidFill>
                <a:latin typeface="思源黑体 CN ExtraLight" panose="020B0200000000000000" pitchFamily="34" charset="-128"/>
                <a:ea typeface="思源黑体 CN ExtraLight" panose="020B0200000000000000" pitchFamily="34" charset="-128"/>
                <a:cs typeface="Open Sans" panose="020B0606030504020204" pitchFamily="34" charset="0"/>
              </a:rPr>
              <a:t>标题文字</a:t>
            </a:r>
            <a:endParaRPr lang="en-US" altLang="zh-CN" sz="1400" dirty="0">
              <a:solidFill>
                <a:schemeClr val="bg1"/>
              </a:solidFill>
              <a:latin typeface="思源黑体 CN ExtraLight" panose="020B0200000000000000" pitchFamily="34" charset="-128"/>
              <a:ea typeface="思源黑体 CN ExtraLight" panose="020B0200000000000000" pitchFamily="34" charset="-128"/>
              <a:cs typeface="Open Sans" panose="020B0606030504020204" pitchFamily="34" charset="0"/>
            </a:endParaRPr>
          </a:p>
        </p:txBody>
      </p:sp>
      <p:sp>
        <p:nvSpPr>
          <p:cNvPr id="17" name="TextBox 32"/>
          <p:cNvSpPr txBox="1"/>
          <p:nvPr/>
        </p:nvSpPr>
        <p:spPr>
          <a:xfrm>
            <a:off x="7838946" y="2521215"/>
            <a:ext cx="986566" cy="278496"/>
          </a:xfrm>
          <a:prstGeom prst="roundRect">
            <a:avLst/>
          </a:prstGeom>
          <a:solidFill>
            <a:schemeClr val="bg1">
              <a:lumMod val="50000"/>
            </a:schemeClr>
          </a:solidFill>
        </p:spPr>
        <p:txBody>
          <a:bodyPr wrap="square" lIns="0" tIns="0" rIns="0" bIns="0" rtlCol="0" anchor="ctr">
            <a:noAutofit/>
          </a:bodyPr>
          <a:lstStyle/>
          <a:p>
            <a:pPr algn="ctr"/>
            <a:r>
              <a:rPr lang="zh-CN" altLang="en-US" sz="1400" dirty="0">
                <a:solidFill>
                  <a:schemeClr val="bg1"/>
                </a:solidFill>
                <a:latin typeface="思源黑体 CN ExtraLight" panose="020B0200000000000000" pitchFamily="34" charset="-128"/>
                <a:ea typeface="思源黑体 CN ExtraLight" panose="020B0200000000000000" pitchFamily="34" charset="-128"/>
                <a:cs typeface="Open Sans" panose="020B0606030504020204" pitchFamily="34" charset="0"/>
              </a:rPr>
              <a:t>标题文字</a:t>
            </a:r>
            <a:endParaRPr lang="en-US" altLang="zh-CN" sz="1400" dirty="0">
              <a:solidFill>
                <a:schemeClr val="bg1"/>
              </a:solidFill>
              <a:latin typeface="思源黑体 CN ExtraLight" panose="020B0200000000000000" pitchFamily="34" charset="-128"/>
              <a:ea typeface="思源黑体 CN ExtraLight" panose="020B0200000000000000" pitchFamily="34" charset="-128"/>
              <a:cs typeface="Open Sans" panose="020B0606030504020204" pitchFamily="34" charset="0"/>
            </a:endParaRPr>
          </a:p>
        </p:txBody>
      </p:sp>
      <p:sp>
        <p:nvSpPr>
          <p:cNvPr id="18" name="TextBox 33"/>
          <p:cNvSpPr txBox="1"/>
          <p:nvPr/>
        </p:nvSpPr>
        <p:spPr>
          <a:xfrm>
            <a:off x="10431214" y="2521215"/>
            <a:ext cx="986566" cy="278496"/>
          </a:xfrm>
          <a:prstGeom prst="roundRect">
            <a:avLst/>
          </a:prstGeom>
          <a:solidFill>
            <a:schemeClr val="bg1">
              <a:lumMod val="50000"/>
            </a:schemeClr>
          </a:solidFill>
        </p:spPr>
        <p:txBody>
          <a:bodyPr wrap="square" lIns="0" tIns="0" rIns="0" bIns="0" rtlCol="0" anchor="ctr">
            <a:noAutofit/>
          </a:bodyPr>
          <a:lstStyle/>
          <a:p>
            <a:pPr algn="ctr"/>
            <a:r>
              <a:rPr lang="zh-CN" altLang="en-US" sz="1400" dirty="0">
                <a:solidFill>
                  <a:schemeClr val="bg1"/>
                </a:solidFill>
                <a:latin typeface="思源黑体 CN ExtraLight" panose="020B0200000000000000" pitchFamily="34" charset="-128"/>
                <a:ea typeface="思源黑体 CN ExtraLight" panose="020B0200000000000000" pitchFamily="34" charset="-128"/>
                <a:cs typeface="Open Sans" panose="020B0606030504020204" pitchFamily="34" charset="0"/>
              </a:rPr>
              <a:t>标题文字</a:t>
            </a:r>
            <a:endParaRPr lang="en-US" altLang="zh-CN" sz="1400" dirty="0">
              <a:solidFill>
                <a:schemeClr val="bg1"/>
              </a:solidFill>
              <a:latin typeface="思源黑体 CN ExtraLight" panose="020B0200000000000000" pitchFamily="34" charset="-128"/>
              <a:ea typeface="思源黑体 CN ExtraLight" panose="020B0200000000000000" pitchFamily="34" charset="-128"/>
              <a:cs typeface="Open Sans" panose="020B0606030504020204" pitchFamily="34" charset="0"/>
            </a:endParaRPr>
          </a:p>
        </p:txBody>
      </p:sp>
      <p:sp>
        <p:nvSpPr>
          <p:cNvPr id="19" name="TextBox 191"/>
          <p:cNvSpPr txBox="1">
            <a:spLocks noChangeArrowheads="1"/>
          </p:cNvSpPr>
          <p:nvPr/>
        </p:nvSpPr>
        <p:spPr bwMode="auto">
          <a:xfrm>
            <a:off x="4573964" y="4277227"/>
            <a:ext cx="30440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zh-CN" altLang="en-US" sz="2400" b="1" dirty="0">
                <a:solidFill>
                  <a:schemeClr val="tx1">
                    <a:lumMod val="75000"/>
                    <a:lumOff val="25000"/>
                  </a:schemeClr>
                </a:solidFill>
                <a:latin typeface="+mj-ea"/>
                <a:ea typeface="+mj-ea"/>
                <a:cs typeface="Roboto" panose="02000000000000000000" pitchFamily="2" charset="0"/>
              </a:rPr>
              <a:t>请在此输入标题文本</a:t>
            </a:r>
            <a:endParaRPr lang="en-US" altLang="zh-CN" sz="2400" b="1" dirty="0">
              <a:solidFill>
                <a:schemeClr val="tx1">
                  <a:lumMod val="75000"/>
                  <a:lumOff val="25000"/>
                </a:schemeClr>
              </a:solidFill>
              <a:latin typeface="+mj-ea"/>
              <a:ea typeface="+mj-ea"/>
            </a:endParaRPr>
          </a:p>
        </p:txBody>
      </p:sp>
      <p:sp>
        <p:nvSpPr>
          <p:cNvPr id="20" name="文本框 19"/>
          <p:cNvSpPr txBox="1"/>
          <p:nvPr/>
        </p:nvSpPr>
        <p:spPr>
          <a:xfrm>
            <a:off x="1142291" y="4884418"/>
            <a:ext cx="10179744" cy="1137556"/>
          </a:xfrm>
          <a:prstGeom prst="rect">
            <a:avLst/>
          </a:prstGeom>
          <a:noFill/>
          <a:ln>
            <a:noFill/>
          </a:ln>
        </p:spPr>
        <p:txBody>
          <a:bodyPr wrap="square" rtlCol="0">
            <a:spAutoFit/>
          </a:bodyPr>
          <a:lstStyle/>
          <a:p>
            <a:pPr>
              <a:lnSpc>
                <a:spcPct val="150000"/>
              </a:lnSpc>
            </a:pPr>
            <a:r>
              <a:rPr kumimoji="1" lang="zh-CN" altLang="en-US" sz="1600" dirty="0">
                <a:solidFill>
                  <a:schemeClr val="tx1">
                    <a:lumMod val="65000"/>
                    <a:lumOff val="35000"/>
                  </a:schemeClr>
                </a:solidFill>
                <a:latin typeface="+mn-ea"/>
                <a:cs typeface="+mn-ea"/>
                <a:sym typeface="+mn-lt"/>
              </a:rPr>
              <a:t>感谢您使用我们的</a:t>
            </a:r>
            <a:r>
              <a:rPr kumimoji="1" lang="en-US" altLang="zh-CN" sz="1600" dirty="0">
                <a:solidFill>
                  <a:schemeClr val="tx1">
                    <a:lumMod val="65000"/>
                    <a:lumOff val="35000"/>
                  </a:schemeClr>
                </a:solidFill>
                <a:latin typeface="+mn-ea"/>
                <a:cs typeface="+mn-ea"/>
                <a:sym typeface="+mn-lt"/>
              </a:rPr>
              <a:t>PPT</a:t>
            </a:r>
            <a:r>
              <a:rPr kumimoji="1" lang="zh-CN" altLang="en-US" sz="1600" dirty="0">
                <a:solidFill>
                  <a:schemeClr val="tx1">
                    <a:lumMod val="65000"/>
                    <a:lumOff val="35000"/>
                  </a:schemeClr>
                </a:solidFill>
                <a:latin typeface="+mn-ea"/>
                <a:cs typeface="+mn-ea"/>
                <a:sym typeface="+mn-lt"/>
              </a:rPr>
              <a:t>模板，请在此输入您需要的文字内容，感谢您使用我们的</a:t>
            </a:r>
            <a:r>
              <a:rPr kumimoji="1" lang="en-US" altLang="zh-CN" sz="1600" dirty="0">
                <a:solidFill>
                  <a:schemeClr val="tx1">
                    <a:lumMod val="65000"/>
                    <a:lumOff val="35000"/>
                  </a:schemeClr>
                </a:solidFill>
                <a:latin typeface="+mn-ea"/>
                <a:cs typeface="+mn-ea"/>
                <a:sym typeface="+mn-lt"/>
              </a:rPr>
              <a:t>PPT</a:t>
            </a:r>
            <a:r>
              <a:rPr kumimoji="1" lang="zh-CN" altLang="en-US" sz="1600" dirty="0">
                <a:solidFill>
                  <a:schemeClr val="tx1">
                    <a:lumMod val="65000"/>
                    <a:lumOff val="35000"/>
                  </a:schemeClr>
                </a:solidFill>
                <a:latin typeface="+mn-ea"/>
                <a:cs typeface="+mn-ea"/>
                <a:sym typeface="+mn-lt"/>
              </a:rPr>
              <a:t>模板，请在此输入您需要的</a:t>
            </a:r>
            <a:endParaRPr kumimoji="1" lang="en-US" altLang="zh-CN" sz="1600" dirty="0">
              <a:solidFill>
                <a:schemeClr val="tx1">
                  <a:lumMod val="65000"/>
                  <a:lumOff val="35000"/>
                </a:schemeClr>
              </a:solidFill>
              <a:latin typeface="+mn-ea"/>
              <a:cs typeface="+mn-ea"/>
              <a:sym typeface="+mn-lt"/>
            </a:endParaRPr>
          </a:p>
          <a:p>
            <a:pPr>
              <a:lnSpc>
                <a:spcPct val="150000"/>
              </a:lnSpc>
            </a:pPr>
            <a:r>
              <a:rPr kumimoji="1" lang="zh-CN" altLang="en-US" sz="1600" dirty="0">
                <a:solidFill>
                  <a:schemeClr val="tx1">
                    <a:lumMod val="65000"/>
                    <a:lumOff val="35000"/>
                  </a:schemeClr>
                </a:solidFill>
                <a:latin typeface="+mn-ea"/>
                <a:cs typeface="+mn-ea"/>
                <a:sym typeface="+mn-lt"/>
              </a:rPr>
              <a:t>文字内容。感谢您使用我们的</a:t>
            </a:r>
            <a:r>
              <a:rPr kumimoji="1" lang="en-US" altLang="zh-CN" sz="1600" dirty="0">
                <a:solidFill>
                  <a:schemeClr val="tx1">
                    <a:lumMod val="65000"/>
                    <a:lumOff val="35000"/>
                  </a:schemeClr>
                </a:solidFill>
                <a:latin typeface="+mn-ea"/>
                <a:cs typeface="+mn-ea"/>
                <a:sym typeface="+mn-lt"/>
              </a:rPr>
              <a:t>PPT</a:t>
            </a:r>
            <a:r>
              <a:rPr kumimoji="1" lang="zh-CN" altLang="en-US" sz="1600" dirty="0">
                <a:solidFill>
                  <a:schemeClr val="tx1">
                    <a:lumMod val="65000"/>
                    <a:lumOff val="35000"/>
                  </a:schemeClr>
                </a:solidFill>
                <a:latin typeface="+mn-ea"/>
                <a:cs typeface="+mn-ea"/>
                <a:sym typeface="+mn-lt"/>
              </a:rPr>
              <a:t>模板，请在此输入您需要的文字内容，感谢您使用我们的</a:t>
            </a:r>
            <a:r>
              <a:rPr kumimoji="1" lang="en-US" altLang="zh-CN" sz="1600" dirty="0">
                <a:solidFill>
                  <a:schemeClr val="tx1">
                    <a:lumMod val="65000"/>
                    <a:lumOff val="35000"/>
                  </a:schemeClr>
                </a:solidFill>
                <a:latin typeface="+mn-ea"/>
                <a:cs typeface="+mn-ea"/>
                <a:sym typeface="+mn-lt"/>
              </a:rPr>
              <a:t>PPT</a:t>
            </a:r>
            <a:r>
              <a:rPr kumimoji="1" lang="zh-CN" altLang="en-US" sz="1600" dirty="0">
                <a:solidFill>
                  <a:schemeClr val="tx1">
                    <a:lumMod val="65000"/>
                    <a:lumOff val="35000"/>
                  </a:schemeClr>
                </a:solidFill>
                <a:latin typeface="+mn-ea"/>
                <a:cs typeface="+mn-ea"/>
                <a:sym typeface="+mn-lt"/>
              </a:rPr>
              <a:t>模板，请在此输入您需要的文字内容。</a:t>
            </a:r>
            <a:endParaRPr kumimoji="1" lang="zh-CN" altLang="en-US" sz="1600" dirty="0">
              <a:solidFill>
                <a:schemeClr val="tx1">
                  <a:lumMod val="65000"/>
                  <a:lumOff val="35000"/>
                </a:schemeClr>
              </a:solidFill>
              <a:latin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linds(horizontal)">
                                      <p:cBhvr>
                                        <p:cTn id="28" dur="500"/>
                                        <p:tgtEl>
                                          <p:spTgt spid="10"/>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linds(horizontal)">
                                      <p:cBhvr>
                                        <p:cTn id="40" dur="500"/>
                                        <p:tgtEl>
                                          <p:spTgt spid="14"/>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blinds(horizontal)">
                                      <p:cBhvr>
                                        <p:cTn id="43" dur="500"/>
                                        <p:tgtEl>
                                          <p:spTgt spid="15"/>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blinds(horizontal)">
                                      <p:cBhvr>
                                        <p:cTn id="46" dur="500"/>
                                        <p:tgtEl>
                                          <p:spTgt spid="16"/>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blinds(horizontal)">
                                      <p:cBhvr>
                                        <p:cTn id="49" dur="500"/>
                                        <p:tgtEl>
                                          <p:spTgt spid="17"/>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linds(horizontal)">
                                      <p:cBhvr>
                                        <p:cTn id="52" dur="500"/>
                                        <p:tgtEl>
                                          <p:spTgt spid="18"/>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blinds(horizontal)">
                                      <p:cBhvr>
                                        <p:cTn id="55" dur="500"/>
                                        <p:tgtEl>
                                          <p:spTgt spid="19"/>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blinds(horizontal)">
                                      <p:cBhvr>
                                        <p:cTn id="5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animBg="1"/>
      <p:bldP spid="16" grpId="0" animBg="1"/>
      <p:bldP spid="17" grpId="0" animBg="1"/>
      <p:bldP spid="18" grpId="0" animBg="1"/>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2487" y="167426"/>
            <a:ext cx="2334048" cy="461665"/>
          </a:xfrm>
          <a:prstGeom prst="rect">
            <a:avLst/>
          </a:prstGeom>
          <a:noFill/>
        </p:spPr>
        <p:txBody>
          <a:bodyPr wrap="square" rtlCol="0">
            <a:spAutoFit/>
          </a:bodyPr>
          <a:lstStyle/>
          <a:p>
            <a:pPr algn="dist"/>
            <a:r>
              <a:rPr kumimoji="1" lang="zh-CN" altLang="en-US" sz="2400" dirty="0">
                <a:solidFill>
                  <a:schemeClr val="tx1">
                    <a:lumMod val="75000"/>
                    <a:lumOff val="25000"/>
                  </a:schemeClr>
                </a:solidFill>
                <a:latin typeface="+mj-ea"/>
              </a:rPr>
              <a:t>投资收益回报</a:t>
            </a:r>
            <a:endParaRPr kumimoji="1" lang="zh-CN" altLang="en-US" sz="2400" dirty="0">
              <a:solidFill>
                <a:schemeClr val="tx1">
                  <a:lumMod val="75000"/>
                  <a:lumOff val="25000"/>
                </a:schemeClr>
              </a:solidFill>
              <a:latin typeface="+mj-ea"/>
            </a:endParaRPr>
          </a:p>
        </p:txBody>
      </p:sp>
      <p:sp>
        <p:nvSpPr>
          <p:cNvPr id="3" name="文本框 2"/>
          <p:cNvSpPr txBox="1"/>
          <p:nvPr/>
        </p:nvSpPr>
        <p:spPr>
          <a:xfrm>
            <a:off x="692488" y="1987550"/>
            <a:ext cx="4134465" cy="523220"/>
          </a:xfrm>
          <a:prstGeom prst="rect">
            <a:avLst/>
          </a:prstGeom>
          <a:noFill/>
        </p:spPr>
        <p:txBody>
          <a:bodyPr wrap="none" rtlCol="0">
            <a:spAutoFit/>
          </a:bodyPr>
          <a:lstStyle/>
          <a:p>
            <a:r>
              <a:rPr kumimoji="1" lang="zh-CN" altLang="en-US" sz="2800" dirty="0">
                <a:solidFill>
                  <a:schemeClr val="tx1">
                    <a:lumMod val="75000"/>
                    <a:lumOff val="25000"/>
                  </a:schemeClr>
                </a:solidFill>
                <a:latin typeface="+mj-lt"/>
                <a:ea typeface="+mj-ea"/>
              </a:rPr>
              <a:t>请再此输入标题文字内容</a:t>
            </a:r>
            <a:endParaRPr kumimoji="1" lang="zh-CN" altLang="en-US" sz="2800" dirty="0">
              <a:solidFill>
                <a:schemeClr val="tx1">
                  <a:lumMod val="75000"/>
                  <a:lumOff val="25000"/>
                </a:schemeClr>
              </a:solidFill>
              <a:latin typeface="+mj-lt"/>
              <a:ea typeface="+mj-ea"/>
            </a:endParaRPr>
          </a:p>
        </p:txBody>
      </p:sp>
      <p:sp>
        <p:nvSpPr>
          <p:cNvPr id="4" name="文本框 3"/>
          <p:cNvSpPr txBox="1"/>
          <p:nvPr/>
        </p:nvSpPr>
        <p:spPr>
          <a:xfrm>
            <a:off x="705740" y="1631470"/>
            <a:ext cx="1518364" cy="369332"/>
          </a:xfrm>
          <a:prstGeom prst="rect">
            <a:avLst/>
          </a:prstGeom>
          <a:noFill/>
        </p:spPr>
        <p:txBody>
          <a:bodyPr wrap="none" rtlCol="0">
            <a:spAutoFit/>
          </a:bodyPr>
          <a:lstStyle/>
          <a:p>
            <a:r>
              <a:rPr kumimoji="1" lang="en-US" altLang="zh-CN" dirty="0">
                <a:solidFill>
                  <a:schemeClr val="bg1">
                    <a:lumMod val="75000"/>
                  </a:schemeClr>
                </a:solidFill>
              </a:rPr>
              <a:t>TITLE</a:t>
            </a:r>
            <a:r>
              <a:rPr kumimoji="1" lang="zh-CN" altLang="en-US" dirty="0">
                <a:solidFill>
                  <a:schemeClr val="bg1">
                    <a:lumMod val="75000"/>
                  </a:schemeClr>
                </a:solidFill>
              </a:rPr>
              <a:t> </a:t>
            </a:r>
            <a:r>
              <a:rPr kumimoji="1" lang="en-US" altLang="zh-CN" dirty="0">
                <a:solidFill>
                  <a:schemeClr val="bg1">
                    <a:lumMod val="75000"/>
                  </a:schemeClr>
                </a:solidFill>
              </a:rPr>
              <a:t>HERE</a:t>
            </a:r>
            <a:endParaRPr kumimoji="1" lang="zh-CN" altLang="en-US" dirty="0">
              <a:solidFill>
                <a:schemeClr val="bg1">
                  <a:lumMod val="75000"/>
                </a:schemeClr>
              </a:solidFill>
            </a:endParaRPr>
          </a:p>
        </p:txBody>
      </p:sp>
      <p:sp>
        <p:nvSpPr>
          <p:cNvPr id="5" name="文本框 4"/>
          <p:cNvSpPr txBox="1"/>
          <p:nvPr/>
        </p:nvSpPr>
        <p:spPr>
          <a:xfrm>
            <a:off x="692487" y="2848722"/>
            <a:ext cx="5145773" cy="876266"/>
          </a:xfrm>
          <a:prstGeom prst="rect">
            <a:avLst/>
          </a:prstGeom>
          <a:noFill/>
        </p:spPr>
        <p:txBody>
          <a:bodyPr wrap="square" rtlCol="0">
            <a:spAutoFit/>
          </a:bodyPr>
          <a:lstStyle/>
          <a:p>
            <a:pP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endParaRPr kumimoji="1" lang="zh-CN" altLang="en-US" sz="1200" dirty="0">
              <a:solidFill>
                <a:schemeClr val="tx1">
                  <a:lumMod val="50000"/>
                  <a:lumOff val="50000"/>
                </a:schemeClr>
              </a:solidFill>
              <a:latin typeface="+mn-ea"/>
              <a:cs typeface="+mn-ea"/>
              <a:sym typeface="+mn-lt"/>
            </a:endParaRPr>
          </a:p>
        </p:txBody>
      </p:sp>
      <p:sp>
        <p:nvSpPr>
          <p:cNvPr id="6" name="矩形 5"/>
          <p:cNvSpPr/>
          <p:nvPr/>
        </p:nvSpPr>
        <p:spPr>
          <a:xfrm>
            <a:off x="814847" y="4643105"/>
            <a:ext cx="4132162" cy="15047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p:cNvSpPr/>
          <p:nvPr/>
        </p:nvSpPr>
        <p:spPr>
          <a:xfrm>
            <a:off x="814846" y="5410747"/>
            <a:ext cx="3229337" cy="15047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7"/>
          <p:cNvSpPr txBox="1"/>
          <p:nvPr/>
        </p:nvSpPr>
        <p:spPr>
          <a:xfrm>
            <a:off x="5097480" y="4571442"/>
            <a:ext cx="490840" cy="276999"/>
          </a:xfrm>
          <a:prstGeom prst="rect">
            <a:avLst/>
          </a:prstGeom>
          <a:noFill/>
        </p:spPr>
        <p:txBody>
          <a:bodyPr wrap="none" rtlCol="0">
            <a:spAutoFit/>
          </a:bodyPr>
          <a:lstStyle/>
          <a:p>
            <a:r>
              <a:rPr kumimoji="1" lang="en-US" altLang="zh-CN" sz="1200" dirty="0">
                <a:solidFill>
                  <a:schemeClr val="tx1">
                    <a:lumMod val="75000"/>
                    <a:lumOff val="25000"/>
                  </a:schemeClr>
                </a:solidFill>
              </a:rPr>
              <a:t>90%</a:t>
            </a:r>
            <a:endParaRPr kumimoji="1" lang="zh-CN" altLang="en-US" sz="1200" dirty="0">
              <a:solidFill>
                <a:schemeClr val="tx1">
                  <a:lumMod val="75000"/>
                  <a:lumOff val="25000"/>
                </a:schemeClr>
              </a:solidFill>
            </a:endParaRPr>
          </a:p>
        </p:txBody>
      </p:sp>
      <p:sp>
        <p:nvSpPr>
          <p:cNvPr id="9" name="文本框 8"/>
          <p:cNvSpPr txBox="1"/>
          <p:nvPr/>
        </p:nvSpPr>
        <p:spPr>
          <a:xfrm>
            <a:off x="4161860" y="5347482"/>
            <a:ext cx="490840" cy="276999"/>
          </a:xfrm>
          <a:prstGeom prst="rect">
            <a:avLst/>
          </a:prstGeom>
          <a:noFill/>
        </p:spPr>
        <p:txBody>
          <a:bodyPr wrap="none" rtlCol="0">
            <a:spAutoFit/>
          </a:bodyPr>
          <a:lstStyle/>
          <a:p>
            <a:r>
              <a:rPr kumimoji="1" lang="en-US" altLang="zh-CN" sz="1200" dirty="0">
                <a:solidFill>
                  <a:schemeClr val="tx1">
                    <a:lumMod val="75000"/>
                    <a:lumOff val="25000"/>
                  </a:schemeClr>
                </a:solidFill>
              </a:rPr>
              <a:t>61%</a:t>
            </a:r>
            <a:endParaRPr kumimoji="1" lang="zh-CN" altLang="en-US" sz="1200" dirty="0">
              <a:solidFill>
                <a:schemeClr val="tx1">
                  <a:lumMod val="75000"/>
                  <a:lumOff val="25000"/>
                </a:schemeClr>
              </a:solidFill>
            </a:endParaRPr>
          </a:p>
        </p:txBody>
      </p:sp>
      <p:sp>
        <p:nvSpPr>
          <p:cNvPr id="10" name="文本框 9"/>
          <p:cNvSpPr txBox="1"/>
          <p:nvPr/>
        </p:nvSpPr>
        <p:spPr>
          <a:xfrm>
            <a:off x="730320" y="4273231"/>
            <a:ext cx="1469204" cy="307777"/>
          </a:xfrm>
          <a:prstGeom prst="rect">
            <a:avLst/>
          </a:prstGeom>
          <a:noFill/>
        </p:spPr>
        <p:txBody>
          <a:bodyPr wrap="square" rtlCol="0">
            <a:spAutoFit/>
          </a:bodyPr>
          <a:lstStyle/>
          <a:p>
            <a:pPr algn="dist"/>
            <a:r>
              <a:rPr kumimoji="1" lang="zh-CN" altLang="en-US" sz="1400" dirty="0">
                <a:solidFill>
                  <a:schemeClr val="tx1">
                    <a:lumMod val="75000"/>
                    <a:lumOff val="25000"/>
                  </a:schemeClr>
                </a:solidFill>
                <a:latin typeface="+mn-ea"/>
                <a:cs typeface="+mn-ea"/>
                <a:sym typeface="+mn-lt"/>
              </a:rPr>
              <a:t>请在此输入标题</a:t>
            </a:r>
            <a:endParaRPr kumimoji="1" lang="zh-CN" altLang="en-US" sz="1400" dirty="0">
              <a:solidFill>
                <a:schemeClr val="tx1">
                  <a:lumMod val="75000"/>
                  <a:lumOff val="25000"/>
                </a:schemeClr>
              </a:solidFill>
              <a:latin typeface="+mn-ea"/>
              <a:cs typeface="+mn-ea"/>
              <a:sym typeface="+mn-lt"/>
            </a:endParaRPr>
          </a:p>
        </p:txBody>
      </p:sp>
      <p:sp>
        <p:nvSpPr>
          <p:cNvPr id="11" name="文本框 10"/>
          <p:cNvSpPr txBox="1"/>
          <p:nvPr/>
        </p:nvSpPr>
        <p:spPr>
          <a:xfrm>
            <a:off x="730320" y="5045102"/>
            <a:ext cx="1469204" cy="307777"/>
          </a:xfrm>
          <a:prstGeom prst="rect">
            <a:avLst/>
          </a:prstGeom>
          <a:noFill/>
        </p:spPr>
        <p:txBody>
          <a:bodyPr wrap="square" rtlCol="0">
            <a:spAutoFit/>
          </a:bodyPr>
          <a:lstStyle/>
          <a:p>
            <a:pPr algn="dist"/>
            <a:r>
              <a:rPr kumimoji="1" lang="zh-CN" altLang="en-US" sz="1400" dirty="0">
                <a:solidFill>
                  <a:schemeClr val="tx1">
                    <a:lumMod val="75000"/>
                    <a:lumOff val="25000"/>
                  </a:schemeClr>
                </a:solidFill>
                <a:latin typeface="+mn-ea"/>
                <a:cs typeface="+mn-ea"/>
                <a:sym typeface="+mn-lt"/>
              </a:rPr>
              <a:t>请在此输入标题</a:t>
            </a:r>
            <a:endParaRPr kumimoji="1" lang="zh-CN" altLang="en-US" sz="1400" dirty="0">
              <a:solidFill>
                <a:schemeClr val="tx1">
                  <a:lumMod val="75000"/>
                  <a:lumOff val="25000"/>
                </a:schemeClr>
              </a:solidFill>
              <a:latin typeface="+mn-ea"/>
              <a:cs typeface="+mn-ea"/>
              <a:sym typeface="+mn-lt"/>
            </a:endParaRPr>
          </a:p>
        </p:txBody>
      </p:sp>
      <p:pic>
        <p:nvPicPr>
          <p:cNvPr id="12" name="图片 11"/>
          <p:cNvPicPr>
            <a:picLocks noChangeAspect="1"/>
          </p:cNvPicPr>
          <p:nvPr/>
        </p:nvPicPr>
        <p:blipFill>
          <a:blip r:embed="rId1" cstate="screen"/>
          <a:stretch>
            <a:fillRect/>
          </a:stretch>
        </p:blipFill>
        <p:spPr>
          <a:xfrm>
            <a:off x="7539302" y="1596270"/>
            <a:ext cx="3903238" cy="3111487"/>
          </a:xfrm>
          <a:prstGeom prst="rect">
            <a:avLst/>
          </a:prstGeom>
        </p:spPr>
      </p:pic>
      <p:sp>
        <p:nvSpPr>
          <p:cNvPr id="13" name="矩形 12"/>
          <p:cNvSpPr/>
          <p:nvPr/>
        </p:nvSpPr>
        <p:spPr>
          <a:xfrm>
            <a:off x="7671336" y="1698710"/>
            <a:ext cx="3634451" cy="2109336"/>
          </a:xfrm>
          <a:prstGeom prst="rect">
            <a:avLst/>
          </a:prstGeom>
          <a:blipFill>
            <a:blip r:embed="rId2"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矩形 13"/>
          <p:cNvSpPr/>
          <p:nvPr/>
        </p:nvSpPr>
        <p:spPr>
          <a:xfrm>
            <a:off x="7539302" y="5000241"/>
            <a:ext cx="4125299" cy="6944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文本框 14"/>
          <p:cNvSpPr txBox="1"/>
          <p:nvPr/>
        </p:nvSpPr>
        <p:spPr>
          <a:xfrm>
            <a:off x="7804098" y="5201255"/>
            <a:ext cx="3522696" cy="369332"/>
          </a:xfrm>
          <a:prstGeom prst="rect">
            <a:avLst/>
          </a:prstGeom>
          <a:noFill/>
        </p:spPr>
        <p:txBody>
          <a:bodyPr wrap="none" rtlCol="0">
            <a:spAutoFit/>
          </a:bodyPr>
          <a:lstStyle/>
          <a:p>
            <a:r>
              <a:rPr kumimoji="1" lang="en-US" altLang="zh-CN" dirty="0">
                <a:solidFill>
                  <a:schemeClr val="bg1"/>
                </a:solidFill>
                <a:latin typeface="+mj-lt"/>
              </a:rPr>
              <a:t>BUSINESS</a:t>
            </a:r>
            <a:r>
              <a:rPr kumimoji="1" lang="zh-CN" altLang="en-US" dirty="0">
                <a:solidFill>
                  <a:schemeClr val="bg1"/>
                </a:solidFill>
                <a:latin typeface="+mj-lt"/>
              </a:rPr>
              <a:t> </a:t>
            </a:r>
            <a:r>
              <a:rPr kumimoji="1" lang="en-US" altLang="zh-CN" dirty="0">
                <a:solidFill>
                  <a:schemeClr val="bg1"/>
                </a:solidFill>
                <a:latin typeface="+mj-lt"/>
              </a:rPr>
              <a:t>PPT</a:t>
            </a:r>
            <a:r>
              <a:rPr kumimoji="1" lang="zh-CN" altLang="en-US" dirty="0">
                <a:solidFill>
                  <a:schemeClr val="bg1"/>
                </a:solidFill>
                <a:latin typeface="+mj-lt"/>
              </a:rPr>
              <a:t> </a:t>
            </a:r>
            <a:r>
              <a:rPr kumimoji="1" lang="en-US" altLang="zh-CN" dirty="0">
                <a:solidFill>
                  <a:schemeClr val="bg1"/>
                </a:solidFill>
                <a:latin typeface="+mj-lt"/>
              </a:rPr>
              <a:t>TEMPLATE</a:t>
            </a:r>
            <a:endParaRPr kumimoji="1" lang="zh-CN" altLang="en-US" dirty="0">
              <a:solidFill>
                <a:schemeClr val="bg1"/>
              </a:solidFill>
              <a:latin typeface="+mj-lt"/>
            </a:endParaRPr>
          </a:p>
        </p:txBody>
      </p:sp>
    </p:spTree>
  </p:cSld>
  <p:clrMapOvr>
    <a:masterClrMapping/>
  </p:clrMapOvr>
  <p:transition spd="slow" advTm="3000">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2487" y="167426"/>
            <a:ext cx="2334048" cy="461665"/>
          </a:xfrm>
          <a:prstGeom prst="rect">
            <a:avLst/>
          </a:prstGeom>
          <a:noFill/>
        </p:spPr>
        <p:txBody>
          <a:bodyPr wrap="square" rtlCol="0">
            <a:spAutoFit/>
          </a:bodyPr>
          <a:lstStyle/>
          <a:p>
            <a:pPr algn="dist"/>
            <a:r>
              <a:rPr kumimoji="1" lang="zh-CN" altLang="en-US" sz="2400" dirty="0">
                <a:solidFill>
                  <a:schemeClr val="tx1">
                    <a:lumMod val="75000"/>
                    <a:lumOff val="25000"/>
                  </a:schemeClr>
                </a:solidFill>
                <a:latin typeface="+mj-ea"/>
              </a:rPr>
              <a:t>投资收益回报</a:t>
            </a:r>
            <a:endParaRPr kumimoji="1" lang="zh-CN" altLang="en-US" sz="2400" dirty="0">
              <a:solidFill>
                <a:schemeClr val="tx1">
                  <a:lumMod val="75000"/>
                  <a:lumOff val="25000"/>
                </a:schemeClr>
              </a:solidFill>
              <a:latin typeface="+mj-ea"/>
            </a:endParaRPr>
          </a:p>
        </p:txBody>
      </p:sp>
      <p:grpSp>
        <p:nvGrpSpPr>
          <p:cNvPr id="3" name="组合 2"/>
          <p:cNvGrpSpPr/>
          <p:nvPr/>
        </p:nvGrpSpPr>
        <p:grpSpPr>
          <a:xfrm>
            <a:off x="5015880" y="2524495"/>
            <a:ext cx="6082315" cy="2912702"/>
            <a:chOff x="4078023" y="2973498"/>
            <a:chExt cx="8113977" cy="3884502"/>
          </a:xfrm>
          <a:solidFill>
            <a:schemeClr val="tx2"/>
          </a:solidFill>
        </p:grpSpPr>
        <p:sp>
          <p:nvSpPr>
            <p:cNvPr id="4" name="Freeform 5"/>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rgbClr val="0070C0"/>
            </a:solidFill>
            <a:ln>
              <a:noFill/>
            </a:ln>
          </p:spPr>
          <p:txBody>
            <a:bodyPr/>
            <a:lstStyle/>
            <a:p>
              <a:endParaRPr lang="zh-CN" altLang="en-US" sz="210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5" name="Freeform 6"/>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6" name="Freeform 7"/>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7" name="Freeform 8"/>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rgbClr val="0070C0"/>
            </a:solidFill>
            <a:ln>
              <a:noFill/>
            </a:ln>
          </p:spPr>
          <p:txBody>
            <a:bodyPr/>
            <a:lstStyle/>
            <a:p>
              <a:endParaRPr lang="zh-CN" altLang="en-US" sz="210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grpSp>
      <p:sp>
        <p:nvSpPr>
          <p:cNvPr id="9" name="Oval 13"/>
          <p:cNvSpPr>
            <a:spLocks noChangeArrowheads="1"/>
          </p:cNvSpPr>
          <p:nvPr/>
        </p:nvSpPr>
        <p:spPr bwMode="auto">
          <a:xfrm>
            <a:off x="7243392" y="3616229"/>
            <a:ext cx="141696" cy="143509"/>
          </a:xfrm>
          <a:prstGeom prst="ellipse">
            <a:avLst/>
          </a:prstGeom>
          <a:solidFill>
            <a:srgbClr val="0070C0"/>
          </a:solidFill>
          <a:ln>
            <a:noFill/>
          </a:ln>
        </p:spPr>
        <p:txBody>
          <a:bodyPr/>
          <a:lstStyle/>
          <a:p>
            <a:endParaRPr lang="zh-CN" altLang="en-US" sz="210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cxnSp>
        <p:nvCxnSpPr>
          <p:cNvPr id="10" name="直接连接符 55"/>
          <p:cNvCxnSpPr/>
          <p:nvPr/>
        </p:nvCxnSpPr>
        <p:spPr>
          <a:xfrm flipH="1" flipV="1">
            <a:off x="8275230" y="3687984"/>
            <a:ext cx="560474" cy="676610"/>
          </a:xfrm>
          <a:prstGeom prst="line">
            <a:avLst/>
          </a:prstGeom>
          <a:solidFill>
            <a:schemeClr val="tx1">
              <a:lumMod val="85000"/>
              <a:lumOff val="15000"/>
              <a:alpha val="35000"/>
            </a:schemeClr>
          </a:solid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56"/>
          <p:cNvCxnSpPr>
            <a:endCxn id="9" idx="6"/>
          </p:cNvCxnSpPr>
          <p:nvPr/>
        </p:nvCxnSpPr>
        <p:spPr>
          <a:xfrm flipH="1">
            <a:off x="7385088" y="3687984"/>
            <a:ext cx="890142" cy="0"/>
          </a:xfrm>
          <a:prstGeom prst="line">
            <a:avLst/>
          </a:prstGeom>
          <a:solidFill>
            <a:schemeClr val="tx1">
              <a:lumMod val="85000"/>
              <a:lumOff val="15000"/>
              <a:alpha val="35000"/>
            </a:schemeClr>
          </a:solid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3" name="Oval 13"/>
          <p:cNvSpPr>
            <a:spLocks noChangeArrowheads="1"/>
          </p:cNvSpPr>
          <p:nvPr/>
        </p:nvSpPr>
        <p:spPr bwMode="auto">
          <a:xfrm>
            <a:off x="5631131" y="4279403"/>
            <a:ext cx="141696" cy="143509"/>
          </a:xfrm>
          <a:prstGeom prst="ellipse">
            <a:avLst/>
          </a:prstGeom>
          <a:solidFill>
            <a:srgbClr val="0070C0"/>
          </a:solidFill>
          <a:ln>
            <a:noFill/>
          </a:ln>
        </p:spPr>
        <p:txBody>
          <a:bodyPr/>
          <a:lstStyle/>
          <a:p>
            <a:endParaRPr lang="zh-CN" altLang="en-US" sz="210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cxnSp>
        <p:nvCxnSpPr>
          <p:cNvPr id="14" name="直接连接符 59"/>
          <p:cNvCxnSpPr/>
          <p:nvPr/>
        </p:nvCxnSpPr>
        <p:spPr>
          <a:xfrm flipH="1" flipV="1">
            <a:off x="6662969" y="4351158"/>
            <a:ext cx="560474" cy="676610"/>
          </a:xfrm>
          <a:prstGeom prst="line">
            <a:avLst/>
          </a:prstGeom>
          <a:solidFill>
            <a:schemeClr val="tx1">
              <a:lumMod val="85000"/>
              <a:lumOff val="15000"/>
              <a:alpha val="35000"/>
            </a:schemeClr>
          </a:solid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60"/>
          <p:cNvCxnSpPr>
            <a:endCxn id="13" idx="6"/>
          </p:cNvCxnSpPr>
          <p:nvPr/>
        </p:nvCxnSpPr>
        <p:spPr>
          <a:xfrm flipH="1">
            <a:off x="5772827" y="4351158"/>
            <a:ext cx="890142" cy="0"/>
          </a:xfrm>
          <a:prstGeom prst="line">
            <a:avLst/>
          </a:prstGeom>
          <a:solidFill>
            <a:schemeClr val="tx1">
              <a:lumMod val="85000"/>
              <a:lumOff val="15000"/>
              <a:alpha val="35000"/>
            </a:schemeClr>
          </a:solid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7" name="Oval 13"/>
          <p:cNvSpPr>
            <a:spLocks noChangeArrowheads="1"/>
          </p:cNvSpPr>
          <p:nvPr/>
        </p:nvSpPr>
        <p:spPr bwMode="auto">
          <a:xfrm>
            <a:off x="8421888" y="2867864"/>
            <a:ext cx="141696" cy="143509"/>
          </a:xfrm>
          <a:prstGeom prst="ellipse">
            <a:avLst/>
          </a:prstGeom>
          <a:solidFill>
            <a:srgbClr val="0070C0"/>
          </a:solidFill>
          <a:ln>
            <a:noFill/>
          </a:ln>
        </p:spPr>
        <p:txBody>
          <a:bodyPr/>
          <a:lstStyle/>
          <a:p>
            <a:endParaRPr lang="zh-CN" altLang="en-US" sz="21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cxnSp>
        <p:nvCxnSpPr>
          <p:cNvPr id="18" name="直接连接符 63"/>
          <p:cNvCxnSpPr/>
          <p:nvPr/>
        </p:nvCxnSpPr>
        <p:spPr>
          <a:xfrm flipH="1" flipV="1">
            <a:off x="9453726" y="2939619"/>
            <a:ext cx="560474" cy="676610"/>
          </a:xfrm>
          <a:prstGeom prst="line">
            <a:avLst/>
          </a:prstGeom>
          <a:solidFill>
            <a:schemeClr val="tx1">
              <a:lumMod val="85000"/>
              <a:lumOff val="15000"/>
              <a:alpha val="35000"/>
            </a:schemeClr>
          </a:solid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64"/>
          <p:cNvCxnSpPr>
            <a:endCxn id="17" idx="6"/>
          </p:cNvCxnSpPr>
          <p:nvPr/>
        </p:nvCxnSpPr>
        <p:spPr>
          <a:xfrm flipH="1">
            <a:off x="8563584" y="2939619"/>
            <a:ext cx="890142" cy="0"/>
          </a:xfrm>
          <a:prstGeom prst="line">
            <a:avLst/>
          </a:prstGeom>
          <a:solidFill>
            <a:schemeClr val="tx1">
              <a:lumMod val="85000"/>
              <a:lumOff val="15000"/>
              <a:alpha val="35000"/>
            </a:schemeClr>
          </a:solid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1" name="Oval 13"/>
          <p:cNvSpPr>
            <a:spLocks noChangeArrowheads="1"/>
          </p:cNvSpPr>
          <p:nvPr/>
        </p:nvSpPr>
        <p:spPr bwMode="auto">
          <a:xfrm>
            <a:off x="9203177" y="2114759"/>
            <a:ext cx="141696" cy="143509"/>
          </a:xfrm>
          <a:prstGeom prst="ellipse">
            <a:avLst/>
          </a:prstGeom>
          <a:solidFill>
            <a:srgbClr val="0070C0"/>
          </a:solidFill>
          <a:ln>
            <a:noFill/>
          </a:ln>
        </p:spPr>
        <p:txBody>
          <a:bodyPr/>
          <a:lstStyle/>
          <a:p>
            <a:endParaRPr lang="zh-CN" altLang="en-US" sz="210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cxnSp>
        <p:nvCxnSpPr>
          <p:cNvPr id="22" name="直接连接符 67"/>
          <p:cNvCxnSpPr/>
          <p:nvPr/>
        </p:nvCxnSpPr>
        <p:spPr>
          <a:xfrm flipH="1" flipV="1">
            <a:off x="10235015" y="2186514"/>
            <a:ext cx="560474" cy="676610"/>
          </a:xfrm>
          <a:prstGeom prst="line">
            <a:avLst/>
          </a:prstGeom>
          <a:solidFill>
            <a:schemeClr val="tx1">
              <a:lumMod val="85000"/>
              <a:lumOff val="15000"/>
              <a:alpha val="35000"/>
            </a:schemeClr>
          </a:solid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68"/>
          <p:cNvCxnSpPr>
            <a:endCxn id="21" idx="6"/>
          </p:cNvCxnSpPr>
          <p:nvPr/>
        </p:nvCxnSpPr>
        <p:spPr>
          <a:xfrm flipH="1">
            <a:off x="9344873" y="2186514"/>
            <a:ext cx="890142" cy="0"/>
          </a:xfrm>
          <a:prstGeom prst="line">
            <a:avLst/>
          </a:prstGeom>
          <a:solidFill>
            <a:schemeClr val="tx1">
              <a:lumMod val="85000"/>
              <a:lumOff val="15000"/>
              <a:alpha val="35000"/>
            </a:schemeClr>
          </a:solid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4" name="文本框 12"/>
          <p:cNvSpPr txBox="1"/>
          <p:nvPr/>
        </p:nvSpPr>
        <p:spPr>
          <a:xfrm>
            <a:off x="4191856" y="4177997"/>
            <a:ext cx="1404976" cy="438545"/>
          </a:xfrm>
          <a:prstGeom prst="rect">
            <a:avLst/>
          </a:prstGeom>
          <a:noFill/>
        </p:spPr>
        <p:txBody>
          <a:bodyPr wrap="square" lIns="68543" tIns="34272" rIns="68543" bIns="34272"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2400" b="1" dirty="0">
                <a:solidFill>
                  <a:schemeClr val="tx1">
                    <a:lumMod val="75000"/>
                    <a:lumOff val="25000"/>
                  </a:schemeClr>
                </a:solidFill>
                <a:latin typeface="+mn-ea"/>
                <a:ea typeface="+mn-ea"/>
                <a:sym typeface="黑体" panose="02010609060101010101" charset="-122"/>
              </a:rPr>
              <a:t>标题文字</a:t>
            </a:r>
            <a:endParaRPr lang="zh-CN" altLang="en-US" sz="1400" b="1" dirty="0">
              <a:solidFill>
                <a:schemeClr val="tx1">
                  <a:lumMod val="75000"/>
                  <a:lumOff val="25000"/>
                </a:schemeClr>
              </a:solidFill>
              <a:latin typeface="+mn-ea"/>
              <a:ea typeface="+mn-ea"/>
            </a:endParaRPr>
          </a:p>
        </p:txBody>
      </p:sp>
      <p:sp>
        <p:nvSpPr>
          <p:cNvPr id="25" name="文本框 12"/>
          <p:cNvSpPr txBox="1"/>
          <p:nvPr/>
        </p:nvSpPr>
        <p:spPr>
          <a:xfrm>
            <a:off x="5803871" y="3537977"/>
            <a:ext cx="1404976" cy="438545"/>
          </a:xfrm>
          <a:prstGeom prst="rect">
            <a:avLst/>
          </a:prstGeom>
          <a:noFill/>
        </p:spPr>
        <p:txBody>
          <a:bodyPr wrap="square" lIns="68543" tIns="34272" rIns="68543" bIns="34272"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2400" b="1" dirty="0">
                <a:solidFill>
                  <a:schemeClr val="tx1">
                    <a:lumMod val="75000"/>
                    <a:lumOff val="25000"/>
                  </a:schemeClr>
                </a:solidFill>
                <a:latin typeface="+mn-ea"/>
                <a:ea typeface="+mn-ea"/>
                <a:sym typeface="黑体" panose="02010609060101010101" charset="-122"/>
              </a:rPr>
              <a:t>标题文字</a:t>
            </a:r>
            <a:endParaRPr lang="zh-CN" altLang="en-US" sz="1400" b="1" dirty="0">
              <a:solidFill>
                <a:schemeClr val="tx1">
                  <a:lumMod val="75000"/>
                  <a:lumOff val="25000"/>
                </a:schemeClr>
              </a:solidFill>
              <a:latin typeface="+mn-ea"/>
              <a:ea typeface="+mn-ea"/>
            </a:endParaRPr>
          </a:p>
        </p:txBody>
      </p:sp>
      <p:sp>
        <p:nvSpPr>
          <p:cNvPr id="26" name="文本框 12"/>
          <p:cNvSpPr txBox="1"/>
          <p:nvPr/>
        </p:nvSpPr>
        <p:spPr>
          <a:xfrm>
            <a:off x="6981410" y="2789612"/>
            <a:ext cx="1404976" cy="438545"/>
          </a:xfrm>
          <a:prstGeom prst="rect">
            <a:avLst/>
          </a:prstGeom>
          <a:noFill/>
        </p:spPr>
        <p:txBody>
          <a:bodyPr wrap="square" lIns="68543" tIns="34272" rIns="68543" bIns="34272"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2400" b="1" dirty="0">
                <a:solidFill>
                  <a:schemeClr val="tx1">
                    <a:lumMod val="75000"/>
                    <a:lumOff val="25000"/>
                  </a:schemeClr>
                </a:solidFill>
                <a:latin typeface="+mn-ea"/>
                <a:ea typeface="+mn-ea"/>
                <a:sym typeface="黑体" panose="02010609060101010101" charset="-122"/>
              </a:rPr>
              <a:t>标题文字</a:t>
            </a:r>
            <a:endParaRPr lang="zh-CN" altLang="en-US" sz="1400" b="1" dirty="0">
              <a:solidFill>
                <a:schemeClr val="tx1">
                  <a:lumMod val="75000"/>
                  <a:lumOff val="25000"/>
                </a:schemeClr>
              </a:solidFill>
              <a:latin typeface="+mn-ea"/>
              <a:ea typeface="+mn-ea"/>
            </a:endParaRPr>
          </a:p>
        </p:txBody>
      </p:sp>
      <p:sp>
        <p:nvSpPr>
          <p:cNvPr id="27" name="文本框 12"/>
          <p:cNvSpPr txBox="1"/>
          <p:nvPr/>
        </p:nvSpPr>
        <p:spPr>
          <a:xfrm>
            <a:off x="7781793" y="1999860"/>
            <a:ext cx="1404976" cy="438545"/>
          </a:xfrm>
          <a:prstGeom prst="rect">
            <a:avLst/>
          </a:prstGeom>
          <a:noFill/>
        </p:spPr>
        <p:txBody>
          <a:bodyPr wrap="square" lIns="68543" tIns="34272" rIns="68543" bIns="3427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tx1">
                    <a:lumMod val="75000"/>
                    <a:lumOff val="25000"/>
                  </a:schemeClr>
                </a:solidFill>
                <a:latin typeface="+mn-ea"/>
                <a:sym typeface="黑体" panose="02010609060101010101" charset="-122"/>
              </a:rPr>
              <a:t>标题文字</a:t>
            </a:r>
            <a:endParaRPr lang="zh-CN" altLang="en-US" sz="1400" b="1" dirty="0">
              <a:solidFill>
                <a:schemeClr val="tx1">
                  <a:lumMod val="75000"/>
                  <a:lumOff val="25000"/>
                </a:schemeClr>
              </a:solidFill>
              <a:latin typeface="+mn-ea"/>
            </a:endParaRPr>
          </a:p>
        </p:txBody>
      </p:sp>
      <p:sp>
        <p:nvSpPr>
          <p:cNvPr id="28" name="11 Rectángulo"/>
          <p:cNvSpPr/>
          <p:nvPr/>
        </p:nvSpPr>
        <p:spPr>
          <a:xfrm>
            <a:off x="1083087" y="2212379"/>
            <a:ext cx="1260140" cy="3011962"/>
          </a:xfrm>
          <a:prstGeom prst="rect">
            <a:avLst/>
          </a:prstGeom>
          <a:solidFill>
            <a:srgbClr val="0070C0"/>
          </a:solidFill>
          <a:ln>
            <a:noFill/>
          </a:ln>
          <a:effectLst/>
        </p:spPr>
        <p:style>
          <a:lnRef idx="3">
            <a:schemeClr val="lt1"/>
          </a:lnRef>
          <a:fillRef idx="1">
            <a:schemeClr val="accent4"/>
          </a:fillRef>
          <a:effectRef idx="1">
            <a:schemeClr val="accent4"/>
          </a:effectRef>
          <a:fontRef idx="minor">
            <a:schemeClr val="lt1"/>
          </a:fontRef>
        </p:style>
        <p:txBody>
          <a:bodyPr vert="eaVert" lIns="91395" tIns="45697" rIns="91395" bIns="45697"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2800" b="1" dirty="0">
                <a:solidFill>
                  <a:schemeClr val="bg1"/>
                </a:solidFill>
                <a:latin typeface="思源黑体" panose="020B0500000000000000" pitchFamily="34" charset="-122"/>
                <a:ea typeface="思源黑体" panose="020B0500000000000000" pitchFamily="34" charset="-122"/>
                <a:sym typeface="黑体" panose="02010609060101010101" charset="-122"/>
              </a:rPr>
              <a:t>投资回报收益</a:t>
            </a:r>
            <a:endParaRPr lang="en-US" altLang="zh-CN" sz="1600" kern="0" noProof="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29" name="矩形 28"/>
          <p:cNvSpPr/>
          <p:nvPr/>
        </p:nvSpPr>
        <p:spPr>
          <a:xfrm>
            <a:off x="3844077" y="1935844"/>
            <a:ext cx="3740635" cy="609398"/>
          </a:xfrm>
          <a:prstGeom prst="rect">
            <a:avLst/>
          </a:prstGeom>
        </p:spPr>
        <p:txBody>
          <a:bodyPr wrap="square">
            <a:spAutoFit/>
          </a:bodyPr>
          <a:lstStyle/>
          <a:p>
            <a:pPr algn="r">
              <a:lnSpc>
                <a:spcPct val="120000"/>
              </a:lnSpc>
            </a:pPr>
            <a:r>
              <a:rPr lang="zh-CN" altLang="en-US" sz="1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您的内容打在这里，或者通过复制您的文本后，在此框中选择粘贴，并选择只保留文字。</a:t>
            </a:r>
            <a:endParaRPr lang="en-US" altLang="zh-CN" sz="1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30" name="矩形 29"/>
          <p:cNvSpPr/>
          <p:nvPr/>
        </p:nvSpPr>
        <p:spPr>
          <a:xfrm>
            <a:off x="3233369" y="2678153"/>
            <a:ext cx="3740635" cy="609398"/>
          </a:xfrm>
          <a:prstGeom prst="rect">
            <a:avLst/>
          </a:prstGeom>
        </p:spPr>
        <p:txBody>
          <a:bodyPr wrap="square">
            <a:spAutoFit/>
          </a:bodyPr>
          <a:lstStyle/>
          <a:p>
            <a:pPr algn="r">
              <a:lnSpc>
                <a:spcPct val="120000"/>
              </a:lnSpc>
            </a:pPr>
            <a:r>
              <a:rPr lang="zh-CN" altLang="en-US" sz="1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您的内容打在这里，或者通过复制您的文本后，在此框中选择粘贴，并选择只保留文字。</a:t>
            </a:r>
            <a:endParaRPr lang="en-US" altLang="zh-CN" sz="1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31" name="矩形 30"/>
          <p:cNvSpPr/>
          <p:nvPr/>
        </p:nvSpPr>
        <p:spPr>
          <a:xfrm>
            <a:off x="3277258" y="3420462"/>
            <a:ext cx="2506863" cy="587597"/>
          </a:xfrm>
          <a:prstGeom prst="rect">
            <a:avLst/>
          </a:prstGeom>
        </p:spPr>
        <p:txBody>
          <a:bodyPr wrap="square">
            <a:spAutoFit/>
          </a:bodyPr>
          <a:lstStyle/>
          <a:p>
            <a:pPr algn="r">
              <a:lnSpc>
                <a:spcPct val="120000"/>
              </a:lnSpc>
            </a:pPr>
            <a:r>
              <a:rPr lang="zh-CN" altLang="en-US" sz="1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您的内容打在这里，或者通过复制您的文本后</a:t>
            </a:r>
            <a:endParaRPr lang="en-US" altLang="zh-CN" sz="1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32" name="矩形 31"/>
          <p:cNvSpPr/>
          <p:nvPr/>
        </p:nvSpPr>
        <p:spPr>
          <a:xfrm>
            <a:off x="2462618" y="4026289"/>
            <a:ext cx="1747131" cy="846129"/>
          </a:xfrm>
          <a:prstGeom prst="rect">
            <a:avLst/>
          </a:prstGeom>
        </p:spPr>
        <p:txBody>
          <a:bodyPr wrap="square">
            <a:spAutoFit/>
          </a:bodyPr>
          <a:lstStyle/>
          <a:p>
            <a:pPr algn="r">
              <a:lnSpc>
                <a:spcPct val="120000"/>
              </a:lnSpc>
            </a:pPr>
            <a:r>
              <a:rPr lang="zh-CN" altLang="en-US" sz="1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您的内容打在这里，或者通过复制您的文本后</a:t>
            </a:r>
            <a:endParaRPr lang="en-US" altLang="zh-CN" sz="1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par>
                                <p:cTn id="28" presetID="2" presetClass="entr" presetSubtype="2"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1+#ppt_w/2"/>
                                          </p:val>
                                        </p:tav>
                                        <p:tav tm="100000">
                                          <p:val>
                                            <p:strVal val="#ppt_x"/>
                                          </p:val>
                                        </p:tav>
                                      </p:tavLst>
                                    </p:anim>
                                    <p:anim calcmode="lin" valueType="num">
                                      <p:cBhvr additive="base">
                                        <p:cTn id="31" dur="500" fill="hold"/>
                                        <p:tgtEl>
                                          <p:spTgt spid="2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fill="hold"/>
                                        <p:tgtEl>
                                          <p:spTgt spid="30"/>
                                        </p:tgtEl>
                                        <p:attrNameLst>
                                          <p:attrName>ppt_x</p:attrName>
                                        </p:attrNameLst>
                                      </p:cBhvr>
                                      <p:tavLst>
                                        <p:tav tm="0">
                                          <p:val>
                                            <p:strVal val="1+#ppt_w/2"/>
                                          </p:val>
                                        </p:tav>
                                        <p:tav tm="100000">
                                          <p:val>
                                            <p:strVal val="#ppt_x"/>
                                          </p:val>
                                        </p:tav>
                                      </p:tavLst>
                                    </p:anim>
                                    <p:anim calcmode="lin" valueType="num">
                                      <p:cBhvr additive="base">
                                        <p:cTn id="35" dur="500" fill="hold"/>
                                        <p:tgtEl>
                                          <p:spTgt spid="30"/>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fill="hold"/>
                                        <p:tgtEl>
                                          <p:spTgt spid="31"/>
                                        </p:tgtEl>
                                        <p:attrNameLst>
                                          <p:attrName>ppt_x</p:attrName>
                                        </p:attrNameLst>
                                      </p:cBhvr>
                                      <p:tavLst>
                                        <p:tav tm="0">
                                          <p:val>
                                            <p:strVal val="1+#ppt_w/2"/>
                                          </p:val>
                                        </p:tav>
                                        <p:tav tm="100000">
                                          <p:val>
                                            <p:strVal val="#ppt_x"/>
                                          </p:val>
                                        </p:tav>
                                      </p:tavLst>
                                    </p:anim>
                                    <p:anim calcmode="lin" valueType="num">
                                      <p:cBhvr additive="base">
                                        <p:cTn id="39" dur="500" fill="hold"/>
                                        <p:tgtEl>
                                          <p:spTgt spid="3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500" fill="hold"/>
                                        <p:tgtEl>
                                          <p:spTgt spid="32"/>
                                        </p:tgtEl>
                                        <p:attrNameLst>
                                          <p:attrName>ppt_x</p:attrName>
                                        </p:attrNameLst>
                                      </p:cBhvr>
                                      <p:tavLst>
                                        <p:tav tm="0">
                                          <p:val>
                                            <p:strVal val="1+#ppt_w/2"/>
                                          </p:val>
                                        </p:tav>
                                        <p:tav tm="100000">
                                          <p:val>
                                            <p:strVal val="#ppt_x"/>
                                          </p:val>
                                        </p:tav>
                                      </p:tavLst>
                                    </p:anim>
                                    <p:anim calcmode="lin" valueType="num">
                                      <p:cBhvr additive="base">
                                        <p:cTn id="43"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animBg="1"/>
      <p:bldP spid="29" grpId="0"/>
      <p:bldP spid="30" grpId="0"/>
      <p:bldP spid="31" grpId="0"/>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0" y="2334596"/>
            <a:ext cx="4652682" cy="1887627"/>
          </a:xfrm>
          <a:prstGeom prst="rect">
            <a:avLst/>
          </a:prstGeom>
        </p:spPr>
      </p:pic>
      <p:sp>
        <p:nvSpPr>
          <p:cNvPr id="4" name="文本框 3"/>
          <p:cNvSpPr txBox="1"/>
          <p:nvPr/>
        </p:nvSpPr>
        <p:spPr>
          <a:xfrm>
            <a:off x="1922929" y="2541494"/>
            <a:ext cx="2017059" cy="1015663"/>
          </a:xfrm>
          <a:prstGeom prst="rect">
            <a:avLst/>
          </a:prstGeom>
          <a:noFill/>
        </p:spPr>
        <p:txBody>
          <a:bodyPr wrap="square" rtlCol="0">
            <a:spAutoFit/>
          </a:bodyPr>
          <a:lstStyle/>
          <a:p>
            <a:pPr algn="dist"/>
            <a:r>
              <a:rPr kumimoji="1" lang="zh-CN" altLang="en-US" sz="6000" dirty="0">
                <a:solidFill>
                  <a:schemeClr val="bg1"/>
                </a:solidFill>
                <a:latin typeface="+mj-ea"/>
                <a:ea typeface="+mj-ea"/>
              </a:rPr>
              <a:t>目录</a:t>
            </a:r>
            <a:endParaRPr kumimoji="1" lang="zh-CN" altLang="en-US" sz="6000" dirty="0">
              <a:solidFill>
                <a:schemeClr val="bg1"/>
              </a:solidFill>
              <a:latin typeface="+mj-ea"/>
              <a:ea typeface="+mj-ea"/>
            </a:endParaRPr>
          </a:p>
        </p:txBody>
      </p:sp>
      <p:sp>
        <p:nvSpPr>
          <p:cNvPr id="5" name="文本框 4"/>
          <p:cNvSpPr txBox="1"/>
          <p:nvPr/>
        </p:nvSpPr>
        <p:spPr>
          <a:xfrm>
            <a:off x="968188" y="3477201"/>
            <a:ext cx="2931459" cy="461665"/>
          </a:xfrm>
          <a:prstGeom prst="rect">
            <a:avLst/>
          </a:prstGeom>
          <a:noFill/>
        </p:spPr>
        <p:txBody>
          <a:bodyPr wrap="square" rtlCol="0">
            <a:spAutoFit/>
          </a:bodyPr>
          <a:lstStyle/>
          <a:p>
            <a:pPr algn="dist"/>
            <a:r>
              <a:rPr kumimoji="1" lang="en-US" altLang="zh-CN" sz="2400" dirty="0">
                <a:solidFill>
                  <a:schemeClr val="bg1"/>
                </a:solidFill>
              </a:rPr>
              <a:t>CONTENTS</a:t>
            </a:r>
            <a:endParaRPr kumimoji="1" lang="zh-CN" altLang="en-US" sz="2400" dirty="0">
              <a:solidFill>
                <a:schemeClr val="bg1"/>
              </a:solidFill>
            </a:endParaRPr>
          </a:p>
        </p:txBody>
      </p:sp>
      <p:sp>
        <p:nvSpPr>
          <p:cNvPr id="6" name="文本框 5"/>
          <p:cNvSpPr txBox="1"/>
          <p:nvPr/>
        </p:nvSpPr>
        <p:spPr>
          <a:xfrm>
            <a:off x="6279775" y="1162397"/>
            <a:ext cx="2998695" cy="4183581"/>
          </a:xfrm>
          <a:prstGeom prst="rect">
            <a:avLst/>
          </a:prstGeom>
          <a:noFill/>
        </p:spPr>
        <p:txBody>
          <a:bodyPr wrap="square" rtlCol="0">
            <a:spAutoFit/>
          </a:bodyPr>
          <a:lstStyle/>
          <a:p>
            <a:pPr marL="342900" indent="-342900" algn="dist">
              <a:lnSpc>
                <a:spcPct val="250000"/>
              </a:lnSpc>
              <a:buFont typeface="+mj-lt"/>
              <a:buAutoNum type="arabicPeriod"/>
            </a:pPr>
            <a:r>
              <a:rPr kumimoji="1" lang="zh-CN" altLang="en-US" sz="2800" dirty="0">
                <a:solidFill>
                  <a:schemeClr val="tx1">
                    <a:lumMod val="75000"/>
                    <a:lumOff val="25000"/>
                  </a:schemeClr>
                </a:solidFill>
                <a:latin typeface="+mj-ea"/>
                <a:ea typeface="+mj-ea"/>
              </a:rPr>
              <a:t> 项目综合概述</a:t>
            </a:r>
            <a:endParaRPr kumimoji="1" lang="en-US" altLang="zh-CN" sz="2800" dirty="0">
              <a:solidFill>
                <a:schemeClr val="tx1">
                  <a:lumMod val="75000"/>
                  <a:lumOff val="25000"/>
                </a:schemeClr>
              </a:solidFill>
              <a:latin typeface="+mj-ea"/>
              <a:ea typeface="+mj-ea"/>
            </a:endParaRPr>
          </a:p>
          <a:p>
            <a:pPr marL="342900" indent="-342900" algn="dist">
              <a:lnSpc>
                <a:spcPct val="250000"/>
              </a:lnSpc>
              <a:buFont typeface="+mj-lt"/>
              <a:buAutoNum type="arabicPeriod"/>
            </a:pPr>
            <a:r>
              <a:rPr kumimoji="1" lang="zh-CN" altLang="en-US" sz="2800" dirty="0">
                <a:solidFill>
                  <a:schemeClr val="tx1">
                    <a:lumMod val="75000"/>
                    <a:lumOff val="25000"/>
                  </a:schemeClr>
                </a:solidFill>
                <a:latin typeface="+mj-ea"/>
                <a:ea typeface="+mj-ea"/>
              </a:rPr>
              <a:t> 市场前景分析</a:t>
            </a:r>
            <a:endParaRPr kumimoji="1" lang="en-US" altLang="zh-CN" sz="2800" dirty="0">
              <a:solidFill>
                <a:schemeClr val="tx1">
                  <a:lumMod val="75000"/>
                  <a:lumOff val="25000"/>
                </a:schemeClr>
              </a:solidFill>
              <a:latin typeface="+mj-ea"/>
              <a:ea typeface="+mj-ea"/>
            </a:endParaRPr>
          </a:p>
          <a:p>
            <a:pPr marL="342900" indent="-342900" algn="dist">
              <a:lnSpc>
                <a:spcPct val="250000"/>
              </a:lnSpc>
              <a:buFont typeface="+mj-lt"/>
              <a:buAutoNum type="arabicPeriod"/>
            </a:pPr>
            <a:r>
              <a:rPr kumimoji="1" lang="zh-CN" altLang="en-US" sz="2800" dirty="0">
                <a:solidFill>
                  <a:schemeClr val="tx1">
                    <a:lumMod val="75000"/>
                    <a:lumOff val="25000"/>
                  </a:schemeClr>
                </a:solidFill>
                <a:latin typeface="+mj-ea"/>
                <a:ea typeface="+mj-ea"/>
              </a:rPr>
              <a:t> 研发进度规划</a:t>
            </a:r>
            <a:endParaRPr kumimoji="1" lang="en-US" altLang="zh-CN" sz="2800" dirty="0">
              <a:solidFill>
                <a:schemeClr val="tx1">
                  <a:lumMod val="75000"/>
                  <a:lumOff val="25000"/>
                </a:schemeClr>
              </a:solidFill>
              <a:latin typeface="+mj-ea"/>
              <a:ea typeface="+mj-ea"/>
            </a:endParaRPr>
          </a:p>
          <a:p>
            <a:pPr marL="342900" indent="-342900" algn="dist">
              <a:lnSpc>
                <a:spcPct val="250000"/>
              </a:lnSpc>
              <a:buFont typeface="+mj-lt"/>
              <a:buAutoNum type="arabicPeriod"/>
            </a:pPr>
            <a:r>
              <a:rPr kumimoji="1" lang="zh-CN" altLang="en-US" sz="2800" dirty="0">
                <a:solidFill>
                  <a:schemeClr val="tx1">
                    <a:lumMod val="75000"/>
                    <a:lumOff val="25000"/>
                  </a:schemeClr>
                </a:solidFill>
                <a:latin typeface="+mj-ea"/>
                <a:ea typeface="+mj-ea"/>
              </a:rPr>
              <a:t> 投资收益回报</a:t>
            </a:r>
            <a:endParaRPr kumimoji="1" lang="zh-CN" altLang="en-US" sz="2800" dirty="0">
              <a:solidFill>
                <a:schemeClr val="tx1">
                  <a:lumMod val="75000"/>
                  <a:lumOff val="25000"/>
                </a:schemeClr>
              </a:solidFill>
              <a:latin typeface="+mj-ea"/>
              <a:ea typeface="+mj-ea"/>
            </a:endParaRPr>
          </a:p>
        </p:txBody>
      </p:sp>
      <p:sp>
        <p:nvSpPr>
          <p:cNvPr id="7" name="文本框 6"/>
          <p:cNvSpPr txBox="1"/>
          <p:nvPr/>
        </p:nvSpPr>
        <p:spPr>
          <a:xfrm>
            <a:off x="6696638" y="2052208"/>
            <a:ext cx="3146609" cy="400110"/>
          </a:xfrm>
          <a:prstGeom prst="rect">
            <a:avLst/>
          </a:prstGeom>
          <a:noFill/>
        </p:spPr>
        <p:txBody>
          <a:bodyPr wrap="square" rtlCol="0">
            <a:spAutoFit/>
          </a:bodyPr>
          <a:lstStyle/>
          <a:p>
            <a:r>
              <a:rPr lang="en-GB" altLang="zh-CN" sz="1000" dirty="0">
                <a:solidFill>
                  <a:schemeClr val="tx1">
                    <a:lumMod val="50000"/>
                    <a:lumOff val="50000"/>
                  </a:schemeClr>
                </a:solidFill>
              </a:rPr>
              <a:t>enter the relevant content you need here. thank you for downloading our ppt template file.</a:t>
            </a:r>
            <a:endParaRPr lang="en-GB" altLang="zh-CN" sz="1000" dirty="0">
              <a:solidFill>
                <a:schemeClr val="tx1">
                  <a:lumMod val="50000"/>
                  <a:lumOff val="50000"/>
                </a:schemeClr>
              </a:solidFill>
            </a:endParaRPr>
          </a:p>
        </p:txBody>
      </p:sp>
      <p:sp>
        <p:nvSpPr>
          <p:cNvPr id="8" name="文本框 7"/>
          <p:cNvSpPr txBox="1"/>
          <p:nvPr/>
        </p:nvSpPr>
        <p:spPr>
          <a:xfrm>
            <a:off x="6696637" y="3081026"/>
            <a:ext cx="3146609" cy="400110"/>
          </a:xfrm>
          <a:prstGeom prst="rect">
            <a:avLst/>
          </a:prstGeom>
          <a:noFill/>
        </p:spPr>
        <p:txBody>
          <a:bodyPr wrap="square" rtlCol="0">
            <a:spAutoFit/>
          </a:bodyPr>
          <a:lstStyle/>
          <a:p>
            <a:r>
              <a:rPr lang="en-GB" altLang="zh-CN" sz="1000" dirty="0">
                <a:solidFill>
                  <a:schemeClr val="tx1">
                    <a:lumMod val="50000"/>
                    <a:lumOff val="50000"/>
                  </a:schemeClr>
                </a:solidFill>
              </a:rPr>
              <a:t>enter the relevant content you need here. thank you for downloading our ppt template file.</a:t>
            </a:r>
            <a:endParaRPr lang="en-GB" altLang="zh-CN" sz="1000" dirty="0">
              <a:solidFill>
                <a:schemeClr val="tx1">
                  <a:lumMod val="50000"/>
                  <a:lumOff val="50000"/>
                </a:schemeClr>
              </a:solidFill>
            </a:endParaRPr>
          </a:p>
        </p:txBody>
      </p:sp>
      <p:sp>
        <p:nvSpPr>
          <p:cNvPr id="9" name="文本框 8"/>
          <p:cNvSpPr txBox="1"/>
          <p:nvPr/>
        </p:nvSpPr>
        <p:spPr>
          <a:xfrm>
            <a:off x="6696639" y="4186608"/>
            <a:ext cx="3146609" cy="400110"/>
          </a:xfrm>
          <a:prstGeom prst="rect">
            <a:avLst/>
          </a:prstGeom>
          <a:noFill/>
        </p:spPr>
        <p:txBody>
          <a:bodyPr wrap="square" rtlCol="0">
            <a:spAutoFit/>
          </a:bodyPr>
          <a:lstStyle/>
          <a:p>
            <a:r>
              <a:rPr lang="en-GB" altLang="zh-CN" sz="1000" dirty="0">
                <a:solidFill>
                  <a:schemeClr val="tx1">
                    <a:lumMod val="50000"/>
                    <a:lumOff val="50000"/>
                  </a:schemeClr>
                </a:solidFill>
              </a:rPr>
              <a:t>enter the relevant content you need here. thank you for downloading our ppt template file.</a:t>
            </a:r>
            <a:endParaRPr lang="en-GB" altLang="zh-CN" sz="1000" dirty="0">
              <a:solidFill>
                <a:schemeClr val="tx1">
                  <a:lumMod val="50000"/>
                  <a:lumOff val="50000"/>
                </a:schemeClr>
              </a:solidFill>
            </a:endParaRPr>
          </a:p>
        </p:txBody>
      </p:sp>
      <p:sp>
        <p:nvSpPr>
          <p:cNvPr id="10" name="文本框 9"/>
          <p:cNvSpPr txBox="1"/>
          <p:nvPr/>
        </p:nvSpPr>
        <p:spPr>
          <a:xfrm>
            <a:off x="6696637" y="5261802"/>
            <a:ext cx="3146609" cy="400110"/>
          </a:xfrm>
          <a:prstGeom prst="rect">
            <a:avLst/>
          </a:prstGeom>
          <a:noFill/>
        </p:spPr>
        <p:txBody>
          <a:bodyPr wrap="square" rtlCol="0">
            <a:spAutoFit/>
          </a:bodyPr>
          <a:lstStyle/>
          <a:p>
            <a:r>
              <a:rPr lang="en-GB" altLang="zh-CN" sz="1000" dirty="0">
                <a:solidFill>
                  <a:schemeClr val="tx1">
                    <a:lumMod val="50000"/>
                    <a:lumOff val="50000"/>
                  </a:schemeClr>
                </a:solidFill>
              </a:rPr>
              <a:t>enter the relevant content you need here. thank you for downloading our ppt template file.</a:t>
            </a:r>
            <a:endParaRPr lang="en-GB" altLang="zh-CN" sz="1000" dirty="0">
              <a:solidFill>
                <a:schemeClr val="tx1">
                  <a:lumMod val="50000"/>
                  <a:lumOff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8283388" y="1537799"/>
            <a:ext cx="3908612" cy="4938245"/>
          </a:xfrm>
          <a:prstGeom prst="rect">
            <a:avLst/>
          </a:prstGeom>
        </p:spPr>
      </p:pic>
      <p:pic>
        <p:nvPicPr>
          <p:cNvPr id="3" name="图片 2"/>
          <p:cNvPicPr>
            <a:picLocks noChangeAspect="1"/>
          </p:cNvPicPr>
          <p:nvPr/>
        </p:nvPicPr>
        <p:blipFill>
          <a:blip r:embed="rId2" cstate="screen"/>
          <a:stretch>
            <a:fillRect/>
          </a:stretch>
        </p:blipFill>
        <p:spPr>
          <a:xfrm>
            <a:off x="4253501" y="0"/>
            <a:ext cx="7938499" cy="1257888"/>
          </a:xfrm>
          <a:prstGeom prst="rect">
            <a:avLst/>
          </a:prstGeom>
        </p:spPr>
      </p:pic>
      <p:pic>
        <p:nvPicPr>
          <p:cNvPr id="4" name="图片 3"/>
          <p:cNvPicPr>
            <a:picLocks noChangeAspect="1"/>
          </p:cNvPicPr>
          <p:nvPr/>
        </p:nvPicPr>
        <p:blipFill>
          <a:blip r:embed="rId3" cstate="screen"/>
          <a:stretch>
            <a:fillRect/>
          </a:stretch>
        </p:blipFill>
        <p:spPr>
          <a:xfrm>
            <a:off x="0" y="1591587"/>
            <a:ext cx="7722347" cy="3133012"/>
          </a:xfrm>
          <a:prstGeom prst="rect">
            <a:avLst/>
          </a:prstGeom>
        </p:spPr>
      </p:pic>
      <p:sp>
        <p:nvSpPr>
          <p:cNvPr id="5" name="文本框 4"/>
          <p:cNvSpPr txBox="1"/>
          <p:nvPr/>
        </p:nvSpPr>
        <p:spPr>
          <a:xfrm>
            <a:off x="314632" y="3218875"/>
            <a:ext cx="6546985" cy="923330"/>
          </a:xfrm>
          <a:prstGeom prst="rect">
            <a:avLst/>
          </a:prstGeom>
          <a:noFill/>
        </p:spPr>
        <p:txBody>
          <a:bodyPr wrap="none" rtlCol="0">
            <a:spAutoFit/>
          </a:bodyPr>
          <a:lstStyle/>
          <a:p>
            <a:r>
              <a:rPr kumimoji="1" lang="zh-CN" altLang="en-US" sz="5400" b="1" dirty="0">
                <a:solidFill>
                  <a:schemeClr val="bg1"/>
                </a:solidFill>
                <a:latin typeface="Arial Black" panose="020B0A04020102020204" pitchFamily="34" charset="0"/>
                <a:cs typeface="Arial Black" panose="020B0A04020102020204" pitchFamily="34" charset="0"/>
              </a:rPr>
              <a:t>汇报结束，感谢聆听</a:t>
            </a:r>
            <a:endParaRPr kumimoji="1" lang="zh-CN" altLang="en-US" sz="5400" b="1" dirty="0">
              <a:solidFill>
                <a:schemeClr val="bg1"/>
              </a:solidFill>
              <a:latin typeface="Arial Black" panose="020B0A04020102020204" pitchFamily="34" charset="0"/>
              <a:cs typeface="Arial Black" panose="020B0A04020102020204" pitchFamily="34" charset="0"/>
            </a:endParaRPr>
          </a:p>
        </p:txBody>
      </p:sp>
      <p:sp>
        <p:nvSpPr>
          <p:cNvPr id="6" name="文本框 5"/>
          <p:cNvSpPr txBox="1"/>
          <p:nvPr/>
        </p:nvSpPr>
        <p:spPr>
          <a:xfrm>
            <a:off x="1869142" y="2203212"/>
            <a:ext cx="4771462" cy="1015663"/>
          </a:xfrm>
          <a:prstGeom prst="rect">
            <a:avLst/>
          </a:prstGeom>
          <a:noFill/>
        </p:spPr>
        <p:txBody>
          <a:bodyPr wrap="square" rtlCol="0">
            <a:spAutoFit/>
          </a:bodyPr>
          <a:lstStyle/>
          <a:p>
            <a:pPr algn="dist"/>
            <a:r>
              <a:rPr kumimoji="1" lang="en-US" altLang="zh-CN" sz="6000" dirty="0">
                <a:solidFill>
                  <a:schemeClr val="bg1"/>
                </a:solidFill>
                <a:latin typeface="+mj-ea"/>
                <a:ea typeface="+mj-ea"/>
              </a:rPr>
              <a:t>THANKS</a:t>
            </a:r>
            <a:endParaRPr kumimoji="1" lang="zh-CN" altLang="en-US" sz="6000" dirty="0">
              <a:solidFill>
                <a:schemeClr val="bg1"/>
              </a:solidFill>
              <a:latin typeface="+mj-ea"/>
              <a:ea typeface="+mj-ea"/>
            </a:endParaRPr>
          </a:p>
        </p:txBody>
      </p:sp>
      <p:sp>
        <p:nvSpPr>
          <p:cNvPr id="8" name="文本框 7"/>
          <p:cNvSpPr txBox="1"/>
          <p:nvPr/>
        </p:nvSpPr>
        <p:spPr>
          <a:xfrm>
            <a:off x="2003612" y="5081747"/>
            <a:ext cx="1396536" cy="369332"/>
          </a:xfrm>
          <a:prstGeom prst="rect">
            <a:avLst/>
          </a:prstGeom>
          <a:noFill/>
        </p:spPr>
        <p:txBody>
          <a:bodyPr wrap="none" rtlCol="0">
            <a:spAutoFit/>
          </a:bodyPr>
          <a:lstStyle/>
          <a:p>
            <a:pPr marL="285750" indent="-285750">
              <a:buFont typeface="Arial" panose="020B0604020202020204" pitchFamily="34" charset="0"/>
              <a:buChar char="•"/>
            </a:pPr>
            <a:r>
              <a:rPr kumimoji="1" lang="zh-CN" altLang="en-US" dirty="0">
                <a:solidFill>
                  <a:schemeClr val="tx1">
                    <a:lumMod val="75000"/>
                    <a:lumOff val="25000"/>
                  </a:schemeClr>
                </a:solidFill>
              </a:rPr>
              <a:t>项目介绍</a:t>
            </a:r>
            <a:endParaRPr kumimoji="1" lang="zh-CN" altLang="en-US" dirty="0">
              <a:solidFill>
                <a:schemeClr val="tx1">
                  <a:lumMod val="75000"/>
                  <a:lumOff val="25000"/>
                </a:schemeClr>
              </a:solidFill>
            </a:endParaRPr>
          </a:p>
        </p:txBody>
      </p:sp>
      <p:sp>
        <p:nvSpPr>
          <p:cNvPr id="9" name="文本框 8"/>
          <p:cNvSpPr txBox="1"/>
          <p:nvPr/>
        </p:nvSpPr>
        <p:spPr>
          <a:xfrm>
            <a:off x="3493713" y="5081747"/>
            <a:ext cx="1396536" cy="369332"/>
          </a:xfrm>
          <a:prstGeom prst="rect">
            <a:avLst/>
          </a:prstGeom>
          <a:noFill/>
        </p:spPr>
        <p:txBody>
          <a:bodyPr wrap="none" rtlCol="0">
            <a:spAutoFit/>
          </a:bodyPr>
          <a:lstStyle/>
          <a:p>
            <a:pPr marL="285750" indent="-285750">
              <a:buFont typeface="Arial" panose="020B0604020202020204" pitchFamily="34" charset="0"/>
              <a:buChar char="•"/>
            </a:pPr>
            <a:r>
              <a:rPr kumimoji="1" lang="zh-CN" altLang="en-US" dirty="0">
                <a:solidFill>
                  <a:schemeClr val="tx1">
                    <a:lumMod val="75000"/>
                    <a:lumOff val="25000"/>
                  </a:schemeClr>
                </a:solidFill>
              </a:rPr>
              <a:t>投资方案</a:t>
            </a:r>
            <a:endParaRPr kumimoji="1" lang="zh-CN" altLang="en-US" dirty="0">
              <a:solidFill>
                <a:schemeClr val="tx1">
                  <a:lumMod val="75000"/>
                  <a:lumOff val="25000"/>
                </a:schemeClr>
              </a:solidFill>
            </a:endParaRPr>
          </a:p>
        </p:txBody>
      </p:sp>
      <p:sp>
        <p:nvSpPr>
          <p:cNvPr id="10" name="文本框 9"/>
          <p:cNvSpPr txBox="1"/>
          <p:nvPr/>
        </p:nvSpPr>
        <p:spPr>
          <a:xfrm>
            <a:off x="4983814" y="5081747"/>
            <a:ext cx="1396536" cy="369332"/>
          </a:xfrm>
          <a:prstGeom prst="rect">
            <a:avLst/>
          </a:prstGeom>
          <a:noFill/>
        </p:spPr>
        <p:txBody>
          <a:bodyPr wrap="none" rtlCol="0">
            <a:spAutoFit/>
          </a:bodyPr>
          <a:lstStyle/>
          <a:p>
            <a:pPr marL="285750" indent="-285750">
              <a:buFont typeface="Arial" panose="020B0604020202020204" pitchFamily="34" charset="0"/>
              <a:buChar char="•"/>
            </a:pPr>
            <a:r>
              <a:rPr kumimoji="1" lang="zh-CN" altLang="en-US" dirty="0">
                <a:solidFill>
                  <a:schemeClr val="tx1">
                    <a:lumMod val="75000"/>
                    <a:lumOff val="25000"/>
                  </a:schemeClr>
                </a:solidFill>
              </a:rPr>
              <a:t>融资计划</a:t>
            </a:r>
            <a:endParaRPr kumimoji="1" lang="zh-CN" altLang="en-US" dirty="0">
              <a:solidFill>
                <a:schemeClr val="tx1">
                  <a:lumMod val="75000"/>
                  <a:lumOff val="25000"/>
                </a:schemeClr>
              </a:solidFill>
            </a:endParaRPr>
          </a:p>
        </p:txBody>
      </p:sp>
      <p:sp>
        <p:nvSpPr>
          <p:cNvPr id="11" name="文本框 10"/>
          <p:cNvSpPr txBox="1"/>
          <p:nvPr/>
        </p:nvSpPr>
        <p:spPr>
          <a:xfrm>
            <a:off x="685801" y="5589269"/>
            <a:ext cx="5804648" cy="547137"/>
          </a:xfrm>
          <a:prstGeom prst="rect">
            <a:avLst/>
          </a:prstGeom>
          <a:noFill/>
        </p:spPr>
        <p:txBody>
          <a:bodyPr wrap="square" rtlCol="0">
            <a:spAutoFit/>
          </a:bodyPr>
          <a:lstStyle/>
          <a:p>
            <a:pPr algn="r">
              <a:lnSpc>
                <a:spcPct val="150000"/>
              </a:lnSpc>
            </a:pPr>
            <a:r>
              <a:rPr lang="en-GB" altLang="zh-CN" sz="1050" dirty="0">
                <a:solidFill>
                  <a:schemeClr val="tx1">
                    <a:lumMod val="50000"/>
                    <a:lumOff val="50000"/>
                  </a:schemeClr>
                </a:solidFill>
              </a:rPr>
              <a:t>your content is entered here, or by copying your text, select paste in this box and choose to retain only text. your content is typed here, or by copying your text, select paste in this </a:t>
            </a:r>
            <a:r>
              <a:rPr lang="en-GB" altLang="zh-CN" sz="1050" dirty="0" err="1">
                <a:solidFill>
                  <a:schemeClr val="tx1">
                    <a:lumMod val="50000"/>
                    <a:lumOff val="50000"/>
                  </a:schemeClr>
                </a:solidFill>
              </a:rPr>
              <a:t>bo</a:t>
            </a:r>
            <a:endParaRPr lang="en-GB" altLang="zh-CN" sz="1050" dirty="0">
              <a:solidFill>
                <a:schemeClr val="tx1">
                  <a:lumMod val="50000"/>
                  <a:lumOff val="50000"/>
                </a:schemeClr>
              </a:solidFill>
            </a:endParaRPr>
          </a:p>
        </p:txBody>
      </p:sp>
      <p:sp>
        <p:nvSpPr>
          <p:cNvPr id="12" name="文本框 11"/>
          <p:cNvSpPr txBox="1"/>
          <p:nvPr/>
        </p:nvSpPr>
        <p:spPr>
          <a:xfrm>
            <a:off x="10984178" y="398111"/>
            <a:ext cx="1154034" cy="461665"/>
          </a:xfrm>
          <a:prstGeom prst="rect">
            <a:avLst/>
          </a:prstGeom>
          <a:noFill/>
        </p:spPr>
        <p:txBody>
          <a:bodyPr wrap="none" rtlCol="0">
            <a:spAutoFit/>
          </a:bodyPr>
          <a:lstStyle/>
          <a:p>
            <a:r>
              <a:rPr kumimoji="1" lang="en-US" altLang="zh-CN" sz="2400" i="1" dirty="0">
                <a:solidFill>
                  <a:schemeClr val="bg1"/>
                </a:solidFill>
                <a:latin typeface="+mj-lt"/>
              </a:rPr>
              <a:t>LOGO</a:t>
            </a:r>
            <a:endParaRPr kumimoji="1" lang="zh-CN" altLang="en-US" sz="2400" i="1" dirty="0">
              <a:solidFill>
                <a:schemeClr val="bg1"/>
              </a:solidFill>
              <a:latin typeface="+mj-lt"/>
            </a:endParaRPr>
          </a:p>
        </p:txBody>
      </p:sp>
    </p:spTree>
  </p:cSld>
  <p:clrMapOvr>
    <a:masterClrMapping/>
  </p:clrMapOvr>
  <p:transition spd="slow" advTm="3000">
    <p:push dir="u"/>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4253501" y="0"/>
            <a:ext cx="7938499" cy="1257888"/>
          </a:xfrm>
          <a:prstGeom prst="rect">
            <a:avLst/>
          </a:prstGeom>
        </p:spPr>
      </p:pic>
      <p:pic>
        <p:nvPicPr>
          <p:cNvPr id="3" name="图片 2"/>
          <p:cNvPicPr>
            <a:picLocks noChangeAspect="1"/>
          </p:cNvPicPr>
          <p:nvPr/>
        </p:nvPicPr>
        <p:blipFill>
          <a:blip r:embed="rId2" cstate="screen"/>
          <a:stretch>
            <a:fillRect/>
          </a:stretch>
        </p:blipFill>
        <p:spPr>
          <a:xfrm>
            <a:off x="0" y="2334596"/>
            <a:ext cx="4652682" cy="1887627"/>
          </a:xfrm>
          <a:prstGeom prst="rect">
            <a:avLst/>
          </a:prstGeom>
        </p:spPr>
      </p:pic>
      <p:sp>
        <p:nvSpPr>
          <p:cNvPr id="4" name="文本框 3"/>
          <p:cNvSpPr txBox="1"/>
          <p:nvPr/>
        </p:nvSpPr>
        <p:spPr>
          <a:xfrm>
            <a:off x="1304365" y="2893688"/>
            <a:ext cx="2765501" cy="769441"/>
          </a:xfrm>
          <a:prstGeom prst="rect">
            <a:avLst/>
          </a:prstGeom>
          <a:noFill/>
        </p:spPr>
        <p:txBody>
          <a:bodyPr wrap="none" rtlCol="0">
            <a:spAutoFit/>
          </a:bodyPr>
          <a:lstStyle/>
          <a:p>
            <a:r>
              <a:rPr kumimoji="1" lang="en-US" altLang="zh-CN" sz="4400" dirty="0">
                <a:solidFill>
                  <a:schemeClr val="bg1"/>
                </a:solidFill>
                <a:latin typeface="+mj-lt"/>
              </a:rPr>
              <a:t>PART</a:t>
            </a:r>
            <a:r>
              <a:rPr kumimoji="1" lang="zh-CN" altLang="en-US" sz="4400" dirty="0">
                <a:solidFill>
                  <a:schemeClr val="bg1"/>
                </a:solidFill>
                <a:latin typeface="+mj-lt"/>
              </a:rPr>
              <a:t> </a:t>
            </a:r>
            <a:r>
              <a:rPr kumimoji="1" lang="en-US" altLang="zh-CN" sz="4400" dirty="0">
                <a:solidFill>
                  <a:schemeClr val="bg1"/>
                </a:solidFill>
                <a:latin typeface="+mj-lt"/>
              </a:rPr>
              <a:t>01</a:t>
            </a:r>
            <a:endParaRPr kumimoji="1" lang="zh-CN" altLang="en-US" sz="4400" dirty="0">
              <a:solidFill>
                <a:schemeClr val="bg1"/>
              </a:solidFill>
              <a:latin typeface="+mj-lt"/>
            </a:endParaRPr>
          </a:p>
        </p:txBody>
      </p:sp>
      <p:sp>
        <p:nvSpPr>
          <p:cNvPr id="5" name="文本框 4"/>
          <p:cNvSpPr txBox="1"/>
          <p:nvPr/>
        </p:nvSpPr>
        <p:spPr>
          <a:xfrm>
            <a:off x="5172217" y="2743682"/>
            <a:ext cx="5715418" cy="1015663"/>
          </a:xfrm>
          <a:prstGeom prst="rect">
            <a:avLst/>
          </a:prstGeom>
          <a:noFill/>
        </p:spPr>
        <p:txBody>
          <a:bodyPr wrap="square" rtlCol="0">
            <a:spAutoFit/>
          </a:bodyPr>
          <a:lstStyle/>
          <a:p>
            <a:pPr algn="dist"/>
            <a:r>
              <a:rPr kumimoji="1" lang="zh-CN" altLang="en-US" sz="6000" dirty="0">
                <a:solidFill>
                  <a:schemeClr val="tx1">
                    <a:lumMod val="75000"/>
                    <a:lumOff val="25000"/>
                  </a:schemeClr>
                </a:solidFill>
                <a:latin typeface="+mj-ea"/>
                <a:ea typeface="+mj-ea"/>
              </a:rPr>
              <a:t>项目综合概述</a:t>
            </a:r>
            <a:endParaRPr kumimoji="1" lang="en-US" altLang="zh-CN" sz="6000" dirty="0">
              <a:solidFill>
                <a:schemeClr val="tx1">
                  <a:lumMod val="75000"/>
                  <a:lumOff val="25000"/>
                </a:schemeClr>
              </a:solidFill>
              <a:latin typeface="+mj-ea"/>
              <a:ea typeface="+mj-ea"/>
            </a:endParaRPr>
          </a:p>
        </p:txBody>
      </p:sp>
      <p:sp>
        <p:nvSpPr>
          <p:cNvPr id="6" name="文本框 5"/>
          <p:cNvSpPr txBox="1"/>
          <p:nvPr/>
        </p:nvSpPr>
        <p:spPr>
          <a:xfrm>
            <a:off x="5172217" y="3766479"/>
            <a:ext cx="5715418" cy="547137"/>
          </a:xfrm>
          <a:prstGeom prst="rect">
            <a:avLst/>
          </a:prstGeom>
          <a:noFill/>
        </p:spPr>
        <p:txBody>
          <a:bodyPr wrap="square" rtlCol="0">
            <a:spAutoFit/>
          </a:bodyPr>
          <a:lstStyle/>
          <a:p>
            <a:pPr>
              <a:lnSpc>
                <a:spcPct val="150000"/>
              </a:lnSpc>
            </a:pPr>
            <a:r>
              <a:rPr lang="en-GB" altLang="zh-CN" sz="1050" dirty="0">
                <a:solidFill>
                  <a:schemeClr val="tx1">
                    <a:lumMod val="75000"/>
                    <a:lumOff val="25000"/>
                  </a:schemeClr>
                </a:solidFill>
              </a:rPr>
              <a:t>your content is entered here, or by copying your text, select paste in this box and choose to retain only text. your content is typed here, or by copying your text, select paste in this box.</a:t>
            </a:r>
            <a:endParaRPr lang="en-GB" altLang="zh-CN" sz="1050" dirty="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框 1"/>
          <p:cNvSpPr txBox="1"/>
          <p:nvPr/>
        </p:nvSpPr>
        <p:spPr>
          <a:xfrm>
            <a:off x="692487" y="167426"/>
            <a:ext cx="2334048" cy="461665"/>
          </a:xfrm>
          <a:prstGeom prst="rect">
            <a:avLst/>
          </a:prstGeom>
          <a:noFill/>
        </p:spPr>
        <p:txBody>
          <a:bodyPr wrap="square" rtlCol="0">
            <a:spAutoFit/>
          </a:bodyPr>
          <a:lstStyle/>
          <a:p>
            <a:pPr algn="dist"/>
            <a:r>
              <a:rPr kumimoji="1" lang="zh-CN" altLang="en-US" sz="2400" dirty="0">
                <a:solidFill>
                  <a:schemeClr val="tx1">
                    <a:lumMod val="75000"/>
                    <a:lumOff val="25000"/>
                  </a:schemeClr>
                </a:solidFill>
                <a:latin typeface="+mj-ea"/>
              </a:rPr>
              <a:t>项目综合概述</a:t>
            </a:r>
            <a:endParaRPr kumimoji="1" lang="en-US" altLang="zh-CN" sz="2400" dirty="0">
              <a:solidFill>
                <a:schemeClr val="tx1">
                  <a:lumMod val="75000"/>
                  <a:lumOff val="25000"/>
                </a:schemeClr>
              </a:solidFill>
              <a:latin typeface="+mj-ea"/>
            </a:endParaRPr>
          </a:p>
        </p:txBody>
      </p:sp>
      <p:sp>
        <p:nvSpPr>
          <p:cNvPr id="3" name="圆角矩形 2"/>
          <p:cNvSpPr/>
          <p:nvPr/>
        </p:nvSpPr>
        <p:spPr>
          <a:xfrm>
            <a:off x="4585252" y="1431234"/>
            <a:ext cx="2226365" cy="4664765"/>
          </a:xfrm>
          <a:prstGeom prst="roundRect">
            <a:avLst/>
          </a:pr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711019" y="2576204"/>
            <a:ext cx="3213637" cy="523220"/>
          </a:xfrm>
          <a:prstGeom prst="rect">
            <a:avLst/>
          </a:prstGeom>
          <a:noFill/>
        </p:spPr>
        <p:txBody>
          <a:bodyPr wrap="none" rtlCol="0">
            <a:spAutoFit/>
          </a:bodyPr>
          <a:lstStyle/>
          <a:p>
            <a:r>
              <a:rPr kumimoji="1" lang="en-US" altLang="zh-CN" sz="2800" dirty="0">
                <a:solidFill>
                  <a:srgbClr val="0070C0"/>
                </a:solidFill>
                <a:latin typeface="+mj-lt"/>
                <a:ea typeface="+mj-ea"/>
              </a:rPr>
              <a:t>PPT</a:t>
            </a:r>
            <a:r>
              <a:rPr kumimoji="1" lang="zh-CN" altLang="en-US" sz="2800" dirty="0">
                <a:solidFill>
                  <a:srgbClr val="0070C0"/>
                </a:solidFill>
                <a:latin typeface="+mj-lt"/>
                <a:ea typeface="+mj-ea"/>
              </a:rPr>
              <a:t> </a:t>
            </a:r>
            <a:r>
              <a:rPr kumimoji="1" lang="en-US" altLang="zh-CN" sz="2800" dirty="0">
                <a:solidFill>
                  <a:srgbClr val="0070C0"/>
                </a:solidFill>
                <a:latin typeface="+mj-lt"/>
                <a:ea typeface="+mj-ea"/>
              </a:rPr>
              <a:t>TEMPLATE</a:t>
            </a:r>
            <a:endParaRPr kumimoji="1" lang="zh-CN" altLang="en-US" sz="2800" dirty="0">
              <a:solidFill>
                <a:srgbClr val="0070C0"/>
              </a:solidFill>
              <a:latin typeface="+mj-lt"/>
              <a:ea typeface="+mj-ea"/>
            </a:endParaRPr>
          </a:p>
        </p:txBody>
      </p:sp>
      <p:sp>
        <p:nvSpPr>
          <p:cNvPr id="5" name="文本框 4"/>
          <p:cNvSpPr txBox="1"/>
          <p:nvPr/>
        </p:nvSpPr>
        <p:spPr>
          <a:xfrm>
            <a:off x="724271" y="2220124"/>
            <a:ext cx="1518364" cy="369332"/>
          </a:xfrm>
          <a:prstGeom prst="rect">
            <a:avLst/>
          </a:prstGeom>
          <a:noFill/>
        </p:spPr>
        <p:txBody>
          <a:bodyPr wrap="none" rtlCol="0">
            <a:spAutoFit/>
          </a:bodyPr>
          <a:lstStyle/>
          <a:p>
            <a:r>
              <a:rPr kumimoji="1" lang="en-US" altLang="zh-CN" dirty="0">
                <a:solidFill>
                  <a:schemeClr val="bg1">
                    <a:lumMod val="75000"/>
                  </a:schemeClr>
                </a:solidFill>
              </a:rPr>
              <a:t>TITLE</a:t>
            </a:r>
            <a:r>
              <a:rPr kumimoji="1" lang="zh-CN" altLang="en-US" dirty="0">
                <a:solidFill>
                  <a:schemeClr val="bg1">
                    <a:lumMod val="75000"/>
                  </a:schemeClr>
                </a:solidFill>
              </a:rPr>
              <a:t> </a:t>
            </a:r>
            <a:r>
              <a:rPr kumimoji="1" lang="en-US" altLang="zh-CN" dirty="0">
                <a:solidFill>
                  <a:schemeClr val="bg1">
                    <a:lumMod val="75000"/>
                  </a:schemeClr>
                </a:solidFill>
              </a:rPr>
              <a:t>HERE</a:t>
            </a:r>
            <a:endParaRPr kumimoji="1" lang="zh-CN" altLang="en-US" dirty="0">
              <a:solidFill>
                <a:schemeClr val="bg1">
                  <a:lumMod val="75000"/>
                </a:schemeClr>
              </a:solidFill>
            </a:endParaRPr>
          </a:p>
        </p:txBody>
      </p:sp>
      <p:sp>
        <p:nvSpPr>
          <p:cNvPr id="6" name="文本框 5"/>
          <p:cNvSpPr txBox="1"/>
          <p:nvPr/>
        </p:nvSpPr>
        <p:spPr>
          <a:xfrm>
            <a:off x="644760" y="3429000"/>
            <a:ext cx="3425024" cy="1707262"/>
          </a:xfrm>
          <a:prstGeom prst="rect">
            <a:avLst/>
          </a:prstGeom>
          <a:noFill/>
        </p:spPr>
        <p:txBody>
          <a:bodyPr wrap="square" rtlCol="0">
            <a:spAutoFit/>
          </a:bodyPr>
          <a:lstStyle/>
          <a:p>
            <a:pP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endParaRPr kumimoji="1" lang="zh-CN" altLang="en-US" sz="1200" dirty="0">
              <a:solidFill>
                <a:schemeClr val="tx1">
                  <a:lumMod val="50000"/>
                  <a:lumOff val="50000"/>
                </a:schemeClr>
              </a:solidFill>
              <a:latin typeface="+mn-ea"/>
              <a:cs typeface="+mn-ea"/>
              <a:sym typeface="+mn-lt"/>
            </a:endParaRPr>
          </a:p>
        </p:txBody>
      </p:sp>
      <p:pic>
        <p:nvPicPr>
          <p:cNvPr id="7" name="图片 6"/>
          <p:cNvPicPr>
            <a:picLocks noChangeAspect="1"/>
          </p:cNvPicPr>
          <p:nvPr/>
        </p:nvPicPr>
        <p:blipFill>
          <a:blip r:embed="rId2"/>
          <a:stretch>
            <a:fillRect/>
          </a:stretch>
        </p:blipFill>
        <p:spPr>
          <a:xfrm>
            <a:off x="4476264" y="1322050"/>
            <a:ext cx="2439877" cy="4873051"/>
          </a:xfrm>
          <a:prstGeom prst="rect">
            <a:avLst/>
          </a:prstGeom>
        </p:spPr>
      </p:pic>
      <p:sp>
        <p:nvSpPr>
          <p:cNvPr id="8" name="TextBox 20"/>
          <p:cNvSpPr txBox="1"/>
          <p:nvPr/>
        </p:nvSpPr>
        <p:spPr>
          <a:xfrm>
            <a:off x="7658424" y="1984719"/>
            <a:ext cx="703720" cy="703720"/>
          </a:xfrm>
          <a:prstGeom prst="ellipse">
            <a:avLst/>
          </a:prstGeom>
          <a:solidFill>
            <a:srgbClr val="0070C0"/>
          </a:solidFill>
          <a:ln>
            <a:noFill/>
          </a:ln>
          <a:effectLst>
            <a:outerShdw blurRad="101600" dist="38100" dir="2700000" algn="tl" rotWithShape="0">
              <a:prstClr val="black">
                <a:alpha val="30000"/>
              </a:prstClr>
            </a:outerShdw>
          </a:effectLst>
        </p:spPr>
        <p:txBody>
          <a:bodyPr wrap="square" lIns="0" tIns="0" rIns="0" bIns="0" rtlCol="0" anchor="ctr">
            <a:no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1600" dirty="0">
                <a:latin typeface="+mn-lt"/>
                <a:ea typeface="+mj-ea"/>
              </a:rPr>
              <a:t>01</a:t>
            </a:r>
            <a:endParaRPr lang="zh-CN" altLang="en-US" sz="1600" dirty="0">
              <a:latin typeface="+mn-lt"/>
              <a:ea typeface="+mj-ea"/>
            </a:endParaRPr>
          </a:p>
        </p:txBody>
      </p:sp>
      <p:sp>
        <p:nvSpPr>
          <p:cNvPr id="9" name="TextBox 20"/>
          <p:cNvSpPr txBox="1"/>
          <p:nvPr/>
        </p:nvSpPr>
        <p:spPr>
          <a:xfrm>
            <a:off x="7658424" y="3346403"/>
            <a:ext cx="703720" cy="703720"/>
          </a:xfrm>
          <a:prstGeom prst="ellipse">
            <a:avLst/>
          </a:prstGeom>
          <a:solidFill>
            <a:srgbClr val="0070C0"/>
          </a:solidFill>
          <a:ln>
            <a:noFill/>
          </a:ln>
          <a:effectLst>
            <a:outerShdw blurRad="101600" dist="38100" dir="2700000" algn="tl" rotWithShape="0">
              <a:prstClr val="black">
                <a:alpha val="30000"/>
              </a:prstClr>
            </a:outerShdw>
          </a:effectLst>
        </p:spPr>
        <p:txBody>
          <a:bodyPr wrap="square" lIns="0" tIns="0" rIns="0" bIns="0" rtlCol="0" anchor="ctr">
            <a:no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1600" dirty="0">
                <a:latin typeface="+mn-lt"/>
                <a:ea typeface="+mj-ea"/>
              </a:rPr>
              <a:t>02</a:t>
            </a:r>
            <a:endParaRPr lang="zh-CN" altLang="en-US" sz="1600" dirty="0">
              <a:latin typeface="+mn-lt"/>
              <a:ea typeface="+mj-ea"/>
            </a:endParaRPr>
          </a:p>
        </p:txBody>
      </p:sp>
      <p:sp>
        <p:nvSpPr>
          <p:cNvPr id="10" name="TextBox 20"/>
          <p:cNvSpPr txBox="1"/>
          <p:nvPr/>
        </p:nvSpPr>
        <p:spPr>
          <a:xfrm>
            <a:off x="7658424" y="4708087"/>
            <a:ext cx="703720" cy="703720"/>
          </a:xfrm>
          <a:prstGeom prst="ellipse">
            <a:avLst/>
          </a:prstGeom>
          <a:solidFill>
            <a:srgbClr val="0070C0"/>
          </a:solidFill>
          <a:ln>
            <a:noFill/>
          </a:ln>
          <a:effectLst>
            <a:outerShdw blurRad="101600" dist="38100" dir="2700000" algn="tl" rotWithShape="0">
              <a:prstClr val="black">
                <a:alpha val="30000"/>
              </a:prstClr>
            </a:outerShdw>
          </a:effectLst>
        </p:spPr>
        <p:txBody>
          <a:bodyPr wrap="square" lIns="0" tIns="0" rIns="0" bIns="0" rtlCol="0" anchor="ctr">
            <a:no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1600" dirty="0">
                <a:latin typeface="+mn-lt"/>
                <a:ea typeface="+mj-ea"/>
              </a:rPr>
              <a:t>03</a:t>
            </a:r>
            <a:endParaRPr lang="zh-CN" altLang="en-US" sz="1600" dirty="0">
              <a:latin typeface="+mn-lt"/>
              <a:ea typeface="+mj-ea"/>
            </a:endParaRPr>
          </a:p>
        </p:txBody>
      </p:sp>
      <p:sp>
        <p:nvSpPr>
          <p:cNvPr id="11" name="文本框 10"/>
          <p:cNvSpPr txBox="1"/>
          <p:nvPr/>
        </p:nvSpPr>
        <p:spPr>
          <a:xfrm>
            <a:off x="8702364" y="1914624"/>
            <a:ext cx="1764405" cy="338554"/>
          </a:xfrm>
          <a:prstGeom prst="rect">
            <a:avLst/>
          </a:prstGeom>
          <a:noFill/>
        </p:spPr>
        <p:txBody>
          <a:bodyPr wrap="square" rtlCol="0">
            <a:spAutoFit/>
          </a:bodyPr>
          <a:lstStyle/>
          <a:p>
            <a:pPr algn="dist"/>
            <a:r>
              <a:rPr kumimoji="1" lang="zh-CN" altLang="en-US" sz="1600" dirty="0">
                <a:solidFill>
                  <a:schemeClr val="tx1">
                    <a:lumMod val="75000"/>
                    <a:lumOff val="25000"/>
                  </a:schemeClr>
                </a:solidFill>
                <a:latin typeface="+mn-ea"/>
                <a:cs typeface="+mn-ea"/>
                <a:sym typeface="+mn-lt"/>
              </a:rPr>
              <a:t>请在此输入标题</a:t>
            </a:r>
            <a:endParaRPr kumimoji="1" lang="zh-CN" altLang="en-US" sz="1600" dirty="0">
              <a:solidFill>
                <a:schemeClr val="tx1">
                  <a:lumMod val="75000"/>
                  <a:lumOff val="25000"/>
                </a:schemeClr>
              </a:solidFill>
              <a:latin typeface="+mn-ea"/>
              <a:cs typeface="+mn-ea"/>
              <a:sym typeface="+mn-lt"/>
            </a:endParaRPr>
          </a:p>
        </p:txBody>
      </p:sp>
      <p:sp>
        <p:nvSpPr>
          <p:cNvPr id="12" name="文本框 11"/>
          <p:cNvSpPr txBox="1"/>
          <p:nvPr/>
        </p:nvSpPr>
        <p:spPr>
          <a:xfrm>
            <a:off x="8702364" y="2266430"/>
            <a:ext cx="2310193" cy="534634"/>
          </a:xfrm>
          <a:prstGeom prst="rect">
            <a:avLst/>
          </a:prstGeom>
          <a:noFill/>
        </p:spPr>
        <p:txBody>
          <a:bodyPr wrap="square" rtlCol="0">
            <a:spAutoFit/>
          </a:bodyPr>
          <a:lstStyle/>
          <a:p>
            <a:pPr>
              <a:lnSpc>
                <a:spcPct val="13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a:t>
            </a:r>
            <a:endParaRPr kumimoji="1" lang="zh-CN" altLang="en-US" sz="1200" dirty="0">
              <a:solidFill>
                <a:schemeClr val="tx1">
                  <a:lumMod val="50000"/>
                  <a:lumOff val="50000"/>
                </a:schemeClr>
              </a:solidFill>
              <a:latin typeface="+mn-ea"/>
              <a:cs typeface="+mn-ea"/>
              <a:sym typeface="+mn-lt"/>
            </a:endParaRPr>
          </a:p>
        </p:txBody>
      </p:sp>
      <p:sp>
        <p:nvSpPr>
          <p:cNvPr id="13" name="文本框 12"/>
          <p:cNvSpPr txBox="1"/>
          <p:nvPr/>
        </p:nvSpPr>
        <p:spPr>
          <a:xfrm>
            <a:off x="8702364" y="3271361"/>
            <a:ext cx="1764405" cy="338554"/>
          </a:xfrm>
          <a:prstGeom prst="rect">
            <a:avLst/>
          </a:prstGeom>
          <a:noFill/>
        </p:spPr>
        <p:txBody>
          <a:bodyPr wrap="square" rtlCol="0">
            <a:spAutoFit/>
          </a:bodyPr>
          <a:lstStyle/>
          <a:p>
            <a:pPr algn="dist"/>
            <a:r>
              <a:rPr kumimoji="1" lang="zh-CN" altLang="en-US" sz="1600" dirty="0">
                <a:solidFill>
                  <a:schemeClr val="tx1">
                    <a:lumMod val="75000"/>
                    <a:lumOff val="25000"/>
                  </a:schemeClr>
                </a:solidFill>
                <a:latin typeface="+mn-ea"/>
                <a:cs typeface="+mn-ea"/>
                <a:sym typeface="+mn-lt"/>
              </a:rPr>
              <a:t>请在此输入标题</a:t>
            </a:r>
            <a:endParaRPr kumimoji="1" lang="zh-CN" altLang="en-US" sz="1600" dirty="0">
              <a:solidFill>
                <a:schemeClr val="tx1">
                  <a:lumMod val="75000"/>
                  <a:lumOff val="25000"/>
                </a:schemeClr>
              </a:solidFill>
              <a:latin typeface="+mn-ea"/>
              <a:cs typeface="+mn-ea"/>
              <a:sym typeface="+mn-lt"/>
            </a:endParaRPr>
          </a:p>
        </p:txBody>
      </p:sp>
      <p:sp>
        <p:nvSpPr>
          <p:cNvPr id="14" name="文本框 13"/>
          <p:cNvSpPr txBox="1"/>
          <p:nvPr/>
        </p:nvSpPr>
        <p:spPr>
          <a:xfrm>
            <a:off x="8702364" y="3623167"/>
            <a:ext cx="2310193" cy="534634"/>
          </a:xfrm>
          <a:prstGeom prst="rect">
            <a:avLst/>
          </a:prstGeom>
          <a:noFill/>
        </p:spPr>
        <p:txBody>
          <a:bodyPr wrap="square" rtlCol="0">
            <a:spAutoFit/>
          </a:bodyPr>
          <a:lstStyle/>
          <a:p>
            <a:pPr>
              <a:lnSpc>
                <a:spcPct val="13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a:t>
            </a:r>
            <a:endParaRPr kumimoji="1" lang="zh-CN" altLang="en-US" sz="1200" dirty="0">
              <a:solidFill>
                <a:schemeClr val="tx1">
                  <a:lumMod val="50000"/>
                  <a:lumOff val="50000"/>
                </a:schemeClr>
              </a:solidFill>
              <a:latin typeface="+mn-ea"/>
              <a:cs typeface="+mn-ea"/>
              <a:sym typeface="+mn-lt"/>
            </a:endParaRPr>
          </a:p>
        </p:txBody>
      </p:sp>
      <p:sp>
        <p:nvSpPr>
          <p:cNvPr id="15" name="文本框 14"/>
          <p:cNvSpPr txBox="1"/>
          <p:nvPr/>
        </p:nvSpPr>
        <p:spPr>
          <a:xfrm>
            <a:off x="8702364" y="4632800"/>
            <a:ext cx="1764405" cy="338554"/>
          </a:xfrm>
          <a:prstGeom prst="rect">
            <a:avLst/>
          </a:prstGeom>
          <a:noFill/>
        </p:spPr>
        <p:txBody>
          <a:bodyPr wrap="square" rtlCol="0">
            <a:spAutoFit/>
          </a:bodyPr>
          <a:lstStyle/>
          <a:p>
            <a:pPr algn="dist"/>
            <a:r>
              <a:rPr kumimoji="1" lang="zh-CN" altLang="en-US" sz="1600" dirty="0">
                <a:solidFill>
                  <a:schemeClr val="tx1">
                    <a:lumMod val="75000"/>
                    <a:lumOff val="25000"/>
                  </a:schemeClr>
                </a:solidFill>
                <a:latin typeface="+mn-ea"/>
                <a:cs typeface="+mn-ea"/>
                <a:sym typeface="+mn-lt"/>
              </a:rPr>
              <a:t>请在此输入标题</a:t>
            </a:r>
            <a:endParaRPr kumimoji="1" lang="zh-CN" altLang="en-US" sz="1600" dirty="0">
              <a:solidFill>
                <a:schemeClr val="tx1">
                  <a:lumMod val="75000"/>
                  <a:lumOff val="25000"/>
                </a:schemeClr>
              </a:solidFill>
              <a:latin typeface="+mn-ea"/>
              <a:cs typeface="+mn-ea"/>
              <a:sym typeface="+mn-lt"/>
            </a:endParaRPr>
          </a:p>
        </p:txBody>
      </p:sp>
      <p:sp>
        <p:nvSpPr>
          <p:cNvPr id="16" name="文本框 15"/>
          <p:cNvSpPr txBox="1"/>
          <p:nvPr/>
        </p:nvSpPr>
        <p:spPr>
          <a:xfrm>
            <a:off x="8702364" y="4984606"/>
            <a:ext cx="2310193" cy="534634"/>
          </a:xfrm>
          <a:prstGeom prst="rect">
            <a:avLst/>
          </a:prstGeom>
          <a:noFill/>
        </p:spPr>
        <p:txBody>
          <a:bodyPr wrap="square" rtlCol="0">
            <a:spAutoFit/>
          </a:bodyPr>
          <a:lstStyle/>
          <a:p>
            <a:pPr>
              <a:lnSpc>
                <a:spcPct val="13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a:t>
            </a:r>
            <a:endParaRPr kumimoji="1" lang="zh-CN" altLang="en-US" sz="1200" dirty="0">
              <a:solidFill>
                <a:schemeClr val="tx1">
                  <a:lumMod val="50000"/>
                  <a:lumOff val="50000"/>
                </a:schemeClr>
              </a:solidFill>
              <a:latin typeface="+mn-ea"/>
              <a:cs typeface="+mn-ea"/>
              <a:sym typeface="+mn-lt"/>
            </a:endParaRPr>
          </a:p>
        </p:txBody>
      </p:sp>
    </p:spTree>
  </p:cSld>
  <p:clrMapOvr>
    <a:masterClrMapping/>
  </p:clrMapOvr>
  <p:transition spd="slow" advTm="3000">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2487" y="167426"/>
            <a:ext cx="2334048" cy="461665"/>
          </a:xfrm>
          <a:prstGeom prst="rect">
            <a:avLst/>
          </a:prstGeom>
          <a:noFill/>
        </p:spPr>
        <p:txBody>
          <a:bodyPr wrap="square" rtlCol="0">
            <a:spAutoFit/>
          </a:bodyPr>
          <a:lstStyle/>
          <a:p>
            <a:pPr algn="dist"/>
            <a:r>
              <a:rPr kumimoji="1" lang="zh-CN" altLang="en-US" sz="2400" dirty="0">
                <a:solidFill>
                  <a:schemeClr val="tx1">
                    <a:lumMod val="75000"/>
                    <a:lumOff val="25000"/>
                  </a:schemeClr>
                </a:solidFill>
                <a:latin typeface="+mj-ea"/>
              </a:rPr>
              <a:t>项目综合概述</a:t>
            </a:r>
            <a:endParaRPr kumimoji="1" lang="en-US" altLang="zh-CN" sz="2400" dirty="0">
              <a:solidFill>
                <a:schemeClr val="tx1">
                  <a:lumMod val="75000"/>
                  <a:lumOff val="25000"/>
                </a:schemeClr>
              </a:solidFill>
              <a:latin typeface="+mj-ea"/>
            </a:endParaRPr>
          </a:p>
        </p:txBody>
      </p:sp>
      <p:sp>
        <p:nvSpPr>
          <p:cNvPr id="3" name="任意形状 2"/>
          <p:cNvSpPr/>
          <p:nvPr/>
        </p:nvSpPr>
        <p:spPr>
          <a:xfrm>
            <a:off x="0" y="1801905"/>
            <a:ext cx="5773271" cy="3200402"/>
          </a:xfrm>
          <a:custGeom>
            <a:avLst/>
            <a:gdLst>
              <a:gd name="connsiteX0" fmla="*/ 0 w 5773271"/>
              <a:gd name="connsiteY0" fmla="*/ 0 h 3200402"/>
              <a:gd name="connsiteX1" fmla="*/ 4173070 w 5773271"/>
              <a:gd name="connsiteY1" fmla="*/ 0 h 3200402"/>
              <a:gd name="connsiteX2" fmla="*/ 5773271 w 5773271"/>
              <a:gd name="connsiteY2" fmla="*/ 1600201 h 3200402"/>
              <a:gd name="connsiteX3" fmla="*/ 5773270 w 5773271"/>
              <a:gd name="connsiteY3" fmla="*/ 1600201 h 3200402"/>
              <a:gd name="connsiteX4" fmla="*/ 4173069 w 5773271"/>
              <a:gd name="connsiteY4" fmla="*/ 3200402 h 3200402"/>
              <a:gd name="connsiteX5" fmla="*/ 0 w 5773271"/>
              <a:gd name="connsiteY5" fmla="*/ 3200402 h 3200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73271" h="3200402">
                <a:moveTo>
                  <a:pt x="0" y="0"/>
                </a:moveTo>
                <a:lnTo>
                  <a:pt x="4173070" y="0"/>
                </a:lnTo>
                <a:cubicBezTo>
                  <a:pt x="5056837" y="0"/>
                  <a:pt x="5773271" y="716434"/>
                  <a:pt x="5773271" y="1600201"/>
                </a:cubicBezTo>
                <a:lnTo>
                  <a:pt x="5773270" y="1600201"/>
                </a:lnTo>
                <a:cubicBezTo>
                  <a:pt x="5773270" y="2483968"/>
                  <a:pt x="5056836" y="3200402"/>
                  <a:pt x="4173069" y="3200402"/>
                </a:cubicBezTo>
                <a:lnTo>
                  <a:pt x="0" y="320040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bg1"/>
              </a:solidFill>
            </a:endParaRPr>
          </a:p>
        </p:txBody>
      </p:sp>
      <p:sp>
        <p:nvSpPr>
          <p:cNvPr id="4" name="椭圆 3"/>
          <p:cNvSpPr/>
          <p:nvPr/>
        </p:nvSpPr>
        <p:spPr>
          <a:xfrm>
            <a:off x="4983403" y="1982078"/>
            <a:ext cx="789868" cy="789868"/>
          </a:xfrm>
          <a:prstGeom prst="ellipse">
            <a:avLst/>
          </a:prstGeom>
          <a:solidFill>
            <a:srgbClr val="0070C0"/>
          </a:solidFill>
          <a:ln w="38100">
            <a:solidFill>
              <a:schemeClr val="bg1"/>
            </a:solidFill>
          </a:ln>
          <a:effectLst>
            <a:outerShdw blurRad="762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椭圆 4"/>
          <p:cNvSpPr/>
          <p:nvPr/>
        </p:nvSpPr>
        <p:spPr>
          <a:xfrm>
            <a:off x="5485913" y="3034066"/>
            <a:ext cx="789868" cy="789868"/>
          </a:xfrm>
          <a:prstGeom prst="ellipse">
            <a:avLst/>
          </a:prstGeom>
          <a:solidFill>
            <a:srgbClr val="0070C0"/>
          </a:solidFill>
          <a:ln w="38100">
            <a:solidFill>
              <a:schemeClr val="bg1"/>
            </a:solidFill>
          </a:ln>
          <a:effectLst>
            <a:outerShdw blurRad="762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椭圆 5"/>
          <p:cNvSpPr/>
          <p:nvPr/>
        </p:nvSpPr>
        <p:spPr>
          <a:xfrm>
            <a:off x="4983403" y="4086055"/>
            <a:ext cx="789868" cy="789868"/>
          </a:xfrm>
          <a:prstGeom prst="ellipse">
            <a:avLst/>
          </a:prstGeom>
          <a:solidFill>
            <a:srgbClr val="0070C0"/>
          </a:solidFill>
          <a:ln w="38100">
            <a:solidFill>
              <a:schemeClr val="bg1"/>
            </a:solidFill>
          </a:ln>
          <a:effectLst>
            <a:outerShdw blurRad="762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p:nvPr/>
        </p:nvSpPr>
        <p:spPr>
          <a:xfrm>
            <a:off x="3850827" y="2846829"/>
            <a:ext cx="1159470" cy="11594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7"/>
          <p:cNvSpPr txBox="1"/>
          <p:nvPr/>
        </p:nvSpPr>
        <p:spPr>
          <a:xfrm>
            <a:off x="3934849" y="3213819"/>
            <a:ext cx="991425" cy="400110"/>
          </a:xfrm>
          <a:prstGeom prst="rect">
            <a:avLst/>
          </a:prstGeom>
          <a:noFill/>
        </p:spPr>
        <p:txBody>
          <a:bodyPr wrap="none" rtlCol="0">
            <a:spAutoFit/>
          </a:bodyPr>
          <a:lstStyle/>
          <a:p>
            <a:r>
              <a:rPr kumimoji="1" lang="en-US" altLang="zh-CN" sz="2000" dirty="0">
                <a:solidFill>
                  <a:schemeClr val="tx1">
                    <a:lumMod val="75000"/>
                    <a:lumOff val="25000"/>
                  </a:schemeClr>
                </a:solidFill>
                <a:latin typeface="+mj-lt"/>
              </a:rPr>
              <a:t>LOGO</a:t>
            </a:r>
            <a:endParaRPr kumimoji="1" lang="zh-CN" altLang="en-US" sz="2000" dirty="0">
              <a:solidFill>
                <a:schemeClr val="tx1">
                  <a:lumMod val="75000"/>
                  <a:lumOff val="25000"/>
                </a:schemeClr>
              </a:solidFill>
              <a:latin typeface="+mj-lt"/>
            </a:endParaRPr>
          </a:p>
        </p:txBody>
      </p:sp>
      <p:sp>
        <p:nvSpPr>
          <p:cNvPr id="9" name="文本框 8"/>
          <p:cNvSpPr txBox="1"/>
          <p:nvPr/>
        </p:nvSpPr>
        <p:spPr>
          <a:xfrm>
            <a:off x="6880623" y="2078824"/>
            <a:ext cx="4167889" cy="534634"/>
          </a:xfrm>
          <a:prstGeom prst="rect">
            <a:avLst/>
          </a:prstGeom>
          <a:noFill/>
        </p:spPr>
        <p:txBody>
          <a:bodyPr wrap="square" rtlCol="0">
            <a:spAutoFit/>
          </a:bodyPr>
          <a:lstStyle/>
          <a:p>
            <a:pPr>
              <a:lnSpc>
                <a:spcPct val="130000"/>
              </a:lnSpc>
            </a:pPr>
            <a:r>
              <a:rPr kumimoji="1" lang="zh-CN" altLang="en-US" sz="1200" dirty="0">
                <a:solidFill>
                  <a:schemeClr val="bg1">
                    <a:lumMod val="50000"/>
                  </a:schemeClr>
                </a:solidFill>
                <a:latin typeface="+mn-ea"/>
                <a:cs typeface="+mn-ea"/>
                <a:sym typeface="+mn-lt"/>
              </a:rPr>
              <a:t>感谢您使用我们的</a:t>
            </a:r>
            <a:r>
              <a:rPr kumimoji="1" lang="en-US" altLang="zh-CN" sz="1200" dirty="0">
                <a:solidFill>
                  <a:schemeClr val="bg1">
                    <a:lumMod val="50000"/>
                  </a:schemeClr>
                </a:solidFill>
                <a:latin typeface="+mn-ea"/>
                <a:cs typeface="+mn-ea"/>
                <a:sym typeface="+mn-lt"/>
              </a:rPr>
              <a:t>PPT</a:t>
            </a:r>
            <a:r>
              <a:rPr kumimoji="1" lang="zh-CN" altLang="en-US" sz="1200" dirty="0">
                <a:solidFill>
                  <a:schemeClr val="bg1">
                    <a:lumMod val="50000"/>
                  </a:schemeClr>
                </a:solidFill>
                <a:latin typeface="+mn-ea"/>
                <a:cs typeface="+mn-ea"/>
                <a:sym typeface="+mn-lt"/>
              </a:rPr>
              <a:t>模板，请在此输入您需要的文字内容，感谢您使用我们的</a:t>
            </a:r>
            <a:r>
              <a:rPr kumimoji="1" lang="en-US" altLang="zh-CN" sz="1200" dirty="0">
                <a:solidFill>
                  <a:schemeClr val="bg1">
                    <a:lumMod val="50000"/>
                  </a:schemeClr>
                </a:solidFill>
                <a:latin typeface="+mn-ea"/>
                <a:cs typeface="+mn-ea"/>
                <a:sym typeface="+mn-lt"/>
              </a:rPr>
              <a:t>PPT</a:t>
            </a:r>
            <a:r>
              <a:rPr kumimoji="1" lang="zh-CN" altLang="en-US" sz="1200" dirty="0">
                <a:solidFill>
                  <a:schemeClr val="bg1">
                    <a:lumMod val="50000"/>
                  </a:schemeClr>
                </a:solidFill>
                <a:latin typeface="+mn-ea"/>
                <a:cs typeface="+mn-ea"/>
                <a:sym typeface="+mn-lt"/>
              </a:rPr>
              <a:t>模板。</a:t>
            </a:r>
            <a:endParaRPr kumimoji="1" lang="zh-CN" altLang="en-US" sz="1200" dirty="0">
              <a:solidFill>
                <a:schemeClr val="bg1">
                  <a:lumMod val="50000"/>
                </a:schemeClr>
              </a:solidFill>
              <a:latin typeface="+mn-ea"/>
              <a:cs typeface="+mn-ea"/>
              <a:sym typeface="+mn-lt"/>
            </a:endParaRPr>
          </a:p>
        </p:txBody>
      </p:sp>
      <p:sp>
        <p:nvSpPr>
          <p:cNvPr id="10" name="文本框 9"/>
          <p:cNvSpPr txBox="1"/>
          <p:nvPr/>
        </p:nvSpPr>
        <p:spPr>
          <a:xfrm>
            <a:off x="6880623" y="1713376"/>
            <a:ext cx="1210588" cy="338554"/>
          </a:xfrm>
          <a:prstGeom prst="rect">
            <a:avLst/>
          </a:prstGeom>
          <a:noFill/>
        </p:spPr>
        <p:txBody>
          <a:bodyPr wrap="none" rtlCol="0">
            <a:spAutoFit/>
          </a:bodyPr>
          <a:lstStyle/>
          <a:p>
            <a:r>
              <a:rPr kumimoji="1" lang="zh-CN" altLang="en-US" sz="1600" dirty="0">
                <a:solidFill>
                  <a:schemeClr val="tx1">
                    <a:lumMod val="75000"/>
                    <a:lumOff val="25000"/>
                  </a:schemeClr>
                </a:solidFill>
                <a:latin typeface="+mn-ea"/>
                <a:cs typeface="+mn-ea"/>
                <a:sym typeface="+mn-lt"/>
              </a:rPr>
              <a:t>请输入标题</a:t>
            </a:r>
            <a:endParaRPr kumimoji="1" lang="zh-CN" altLang="en-US" sz="1600" dirty="0">
              <a:solidFill>
                <a:schemeClr val="tx1">
                  <a:lumMod val="75000"/>
                  <a:lumOff val="25000"/>
                </a:schemeClr>
              </a:solidFill>
              <a:latin typeface="+mn-ea"/>
              <a:cs typeface="+mn-ea"/>
              <a:sym typeface="+mn-lt"/>
            </a:endParaRPr>
          </a:p>
        </p:txBody>
      </p:sp>
      <p:sp>
        <p:nvSpPr>
          <p:cNvPr id="11" name="文本框 10"/>
          <p:cNvSpPr txBox="1"/>
          <p:nvPr/>
        </p:nvSpPr>
        <p:spPr>
          <a:xfrm>
            <a:off x="6880623" y="4494567"/>
            <a:ext cx="4167889" cy="534634"/>
          </a:xfrm>
          <a:prstGeom prst="rect">
            <a:avLst/>
          </a:prstGeom>
          <a:noFill/>
        </p:spPr>
        <p:txBody>
          <a:bodyPr wrap="square" rtlCol="0">
            <a:spAutoFit/>
          </a:bodyPr>
          <a:lstStyle/>
          <a:p>
            <a:pPr>
              <a:lnSpc>
                <a:spcPct val="130000"/>
              </a:lnSpc>
            </a:pPr>
            <a:r>
              <a:rPr kumimoji="1" lang="zh-CN" altLang="en-US" sz="1200" dirty="0">
                <a:solidFill>
                  <a:schemeClr val="bg1">
                    <a:lumMod val="50000"/>
                  </a:schemeClr>
                </a:solidFill>
                <a:latin typeface="+mn-ea"/>
                <a:cs typeface="+mn-ea"/>
                <a:sym typeface="+mn-lt"/>
              </a:rPr>
              <a:t>感谢您使用我们的</a:t>
            </a:r>
            <a:r>
              <a:rPr kumimoji="1" lang="en-US" altLang="zh-CN" sz="1200" dirty="0">
                <a:solidFill>
                  <a:schemeClr val="bg1">
                    <a:lumMod val="50000"/>
                  </a:schemeClr>
                </a:solidFill>
                <a:latin typeface="+mn-ea"/>
                <a:cs typeface="+mn-ea"/>
                <a:sym typeface="+mn-lt"/>
              </a:rPr>
              <a:t>PPT</a:t>
            </a:r>
            <a:r>
              <a:rPr kumimoji="1" lang="zh-CN" altLang="en-US" sz="1200" dirty="0">
                <a:solidFill>
                  <a:schemeClr val="bg1">
                    <a:lumMod val="50000"/>
                  </a:schemeClr>
                </a:solidFill>
                <a:latin typeface="+mn-ea"/>
                <a:cs typeface="+mn-ea"/>
                <a:sym typeface="+mn-lt"/>
              </a:rPr>
              <a:t>模板，请在此输入您需要的文字内容，感谢您使用我们的</a:t>
            </a:r>
            <a:r>
              <a:rPr kumimoji="1" lang="en-US" altLang="zh-CN" sz="1200" dirty="0">
                <a:solidFill>
                  <a:schemeClr val="bg1">
                    <a:lumMod val="50000"/>
                  </a:schemeClr>
                </a:solidFill>
                <a:latin typeface="+mn-ea"/>
                <a:cs typeface="+mn-ea"/>
                <a:sym typeface="+mn-lt"/>
              </a:rPr>
              <a:t>PPT</a:t>
            </a:r>
            <a:r>
              <a:rPr kumimoji="1" lang="zh-CN" altLang="en-US" sz="1200" dirty="0">
                <a:solidFill>
                  <a:schemeClr val="bg1">
                    <a:lumMod val="50000"/>
                  </a:schemeClr>
                </a:solidFill>
                <a:latin typeface="+mn-ea"/>
                <a:cs typeface="+mn-ea"/>
                <a:sym typeface="+mn-lt"/>
              </a:rPr>
              <a:t>模板。</a:t>
            </a:r>
            <a:endParaRPr kumimoji="1" lang="zh-CN" altLang="en-US" sz="1200" dirty="0">
              <a:solidFill>
                <a:schemeClr val="bg1">
                  <a:lumMod val="50000"/>
                </a:schemeClr>
              </a:solidFill>
              <a:latin typeface="+mn-ea"/>
              <a:cs typeface="+mn-ea"/>
              <a:sym typeface="+mn-lt"/>
            </a:endParaRPr>
          </a:p>
        </p:txBody>
      </p:sp>
      <p:sp>
        <p:nvSpPr>
          <p:cNvPr id="12" name="文本框 11"/>
          <p:cNvSpPr txBox="1"/>
          <p:nvPr/>
        </p:nvSpPr>
        <p:spPr>
          <a:xfrm>
            <a:off x="6880623" y="4129119"/>
            <a:ext cx="1210588" cy="338554"/>
          </a:xfrm>
          <a:prstGeom prst="rect">
            <a:avLst/>
          </a:prstGeom>
          <a:noFill/>
        </p:spPr>
        <p:txBody>
          <a:bodyPr wrap="none" rtlCol="0">
            <a:spAutoFit/>
          </a:bodyPr>
          <a:lstStyle/>
          <a:p>
            <a:r>
              <a:rPr kumimoji="1" lang="zh-CN" altLang="en-US" sz="1600" dirty="0">
                <a:solidFill>
                  <a:schemeClr val="tx1">
                    <a:lumMod val="75000"/>
                    <a:lumOff val="25000"/>
                  </a:schemeClr>
                </a:solidFill>
                <a:latin typeface="+mn-ea"/>
                <a:cs typeface="+mn-ea"/>
                <a:sym typeface="+mn-lt"/>
              </a:rPr>
              <a:t>请输入标题</a:t>
            </a:r>
            <a:endParaRPr kumimoji="1" lang="zh-CN" altLang="en-US" sz="1600" dirty="0">
              <a:solidFill>
                <a:schemeClr val="tx1">
                  <a:lumMod val="75000"/>
                  <a:lumOff val="25000"/>
                </a:schemeClr>
              </a:solidFill>
              <a:latin typeface="+mn-ea"/>
              <a:cs typeface="+mn-ea"/>
              <a:sym typeface="+mn-lt"/>
            </a:endParaRPr>
          </a:p>
        </p:txBody>
      </p:sp>
      <p:sp>
        <p:nvSpPr>
          <p:cNvPr id="13" name="文本框 12"/>
          <p:cNvSpPr txBox="1"/>
          <p:nvPr/>
        </p:nvSpPr>
        <p:spPr>
          <a:xfrm>
            <a:off x="6880623" y="3286827"/>
            <a:ext cx="4167889" cy="534634"/>
          </a:xfrm>
          <a:prstGeom prst="rect">
            <a:avLst/>
          </a:prstGeom>
          <a:noFill/>
        </p:spPr>
        <p:txBody>
          <a:bodyPr wrap="square" rtlCol="0">
            <a:spAutoFit/>
          </a:bodyPr>
          <a:lstStyle/>
          <a:p>
            <a:pPr>
              <a:lnSpc>
                <a:spcPct val="130000"/>
              </a:lnSpc>
            </a:pPr>
            <a:r>
              <a:rPr kumimoji="1" lang="zh-CN" altLang="en-US" sz="1200" dirty="0">
                <a:solidFill>
                  <a:schemeClr val="bg1">
                    <a:lumMod val="50000"/>
                  </a:schemeClr>
                </a:solidFill>
                <a:latin typeface="+mn-ea"/>
                <a:cs typeface="+mn-ea"/>
                <a:sym typeface="+mn-lt"/>
              </a:rPr>
              <a:t>感谢您使用我们的</a:t>
            </a:r>
            <a:r>
              <a:rPr kumimoji="1" lang="en-US" altLang="zh-CN" sz="1200" dirty="0">
                <a:solidFill>
                  <a:schemeClr val="bg1">
                    <a:lumMod val="50000"/>
                  </a:schemeClr>
                </a:solidFill>
                <a:latin typeface="+mn-ea"/>
                <a:cs typeface="+mn-ea"/>
                <a:sym typeface="+mn-lt"/>
              </a:rPr>
              <a:t>PPT</a:t>
            </a:r>
            <a:r>
              <a:rPr kumimoji="1" lang="zh-CN" altLang="en-US" sz="1200" dirty="0">
                <a:solidFill>
                  <a:schemeClr val="bg1">
                    <a:lumMod val="50000"/>
                  </a:schemeClr>
                </a:solidFill>
                <a:latin typeface="+mn-ea"/>
                <a:cs typeface="+mn-ea"/>
                <a:sym typeface="+mn-lt"/>
              </a:rPr>
              <a:t>模板，请在此输入您需要的文字内容，感谢您使用我们的</a:t>
            </a:r>
            <a:r>
              <a:rPr kumimoji="1" lang="en-US" altLang="zh-CN" sz="1200" dirty="0">
                <a:solidFill>
                  <a:schemeClr val="bg1">
                    <a:lumMod val="50000"/>
                  </a:schemeClr>
                </a:solidFill>
                <a:latin typeface="+mn-ea"/>
                <a:cs typeface="+mn-ea"/>
                <a:sym typeface="+mn-lt"/>
              </a:rPr>
              <a:t>PPT</a:t>
            </a:r>
            <a:r>
              <a:rPr kumimoji="1" lang="zh-CN" altLang="en-US" sz="1200" dirty="0">
                <a:solidFill>
                  <a:schemeClr val="bg1">
                    <a:lumMod val="50000"/>
                  </a:schemeClr>
                </a:solidFill>
                <a:latin typeface="+mn-ea"/>
                <a:cs typeface="+mn-ea"/>
                <a:sym typeface="+mn-lt"/>
              </a:rPr>
              <a:t>模板。</a:t>
            </a:r>
            <a:endParaRPr kumimoji="1" lang="zh-CN" altLang="en-US" sz="1200" dirty="0">
              <a:solidFill>
                <a:schemeClr val="bg1">
                  <a:lumMod val="50000"/>
                </a:schemeClr>
              </a:solidFill>
              <a:latin typeface="+mn-ea"/>
              <a:cs typeface="+mn-ea"/>
              <a:sym typeface="+mn-lt"/>
            </a:endParaRPr>
          </a:p>
        </p:txBody>
      </p:sp>
      <p:sp>
        <p:nvSpPr>
          <p:cNvPr id="14" name="文本框 13"/>
          <p:cNvSpPr txBox="1"/>
          <p:nvPr/>
        </p:nvSpPr>
        <p:spPr>
          <a:xfrm>
            <a:off x="6880623" y="2921379"/>
            <a:ext cx="1210588" cy="338554"/>
          </a:xfrm>
          <a:prstGeom prst="rect">
            <a:avLst/>
          </a:prstGeom>
          <a:noFill/>
        </p:spPr>
        <p:txBody>
          <a:bodyPr wrap="none" rtlCol="0">
            <a:spAutoFit/>
          </a:bodyPr>
          <a:lstStyle/>
          <a:p>
            <a:r>
              <a:rPr kumimoji="1" lang="zh-CN" altLang="en-US" sz="1600" dirty="0">
                <a:solidFill>
                  <a:schemeClr val="tx1">
                    <a:lumMod val="75000"/>
                    <a:lumOff val="25000"/>
                  </a:schemeClr>
                </a:solidFill>
                <a:latin typeface="+mn-ea"/>
                <a:cs typeface="+mn-ea"/>
                <a:sym typeface="+mn-lt"/>
              </a:rPr>
              <a:t>请输入标题</a:t>
            </a:r>
            <a:endParaRPr kumimoji="1" lang="zh-CN" altLang="en-US" sz="1600" dirty="0">
              <a:solidFill>
                <a:schemeClr val="tx1">
                  <a:lumMod val="75000"/>
                  <a:lumOff val="25000"/>
                </a:schemeClr>
              </a:solidFill>
              <a:latin typeface="+mn-ea"/>
              <a:cs typeface="+mn-ea"/>
              <a:sym typeface="+mn-lt"/>
            </a:endParaRPr>
          </a:p>
        </p:txBody>
      </p:sp>
      <p:sp>
        <p:nvSpPr>
          <p:cNvPr id="15" name="文本框 14"/>
          <p:cNvSpPr txBox="1"/>
          <p:nvPr/>
        </p:nvSpPr>
        <p:spPr>
          <a:xfrm>
            <a:off x="454106" y="3259933"/>
            <a:ext cx="3226877" cy="876266"/>
          </a:xfrm>
          <a:prstGeom prst="rect">
            <a:avLst/>
          </a:prstGeom>
          <a:noFill/>
        </p:spPr>
        <p:txBody>
          <a:bodyPr wrap="square" rtlCol="0">
            <a:spAutoFit/>
          </a:bodyPr>
          <a:lstStyle/>
          <a:p>
            <a:pPr>
              <a:lnSpc>
                <a:spcPct val="150000"/>
              </a:lnSpc>
            </a:pPr>
            <a:r>
              <a:rPr kumimoji="1" lang="zh-CN" altLang="en-US" sz="1200" dirty="0">
                <a:solidFill>
                  <a:schemeClr val="bg1"/>
                </a:solidFill>
                <a:latin typeface="+mn-ea"/>
                <a:cs typeface="+mn-ea"/>
                <a:sym typeface="+mn-lt"/>
              </a:rPr>
              <a:t>感谢您使用我们的</a:t>
            </a:r>
            <a:r>
              <a:rPr kumimoji="1" lang="en-US" altLang="zh-CN" sz="1200" dirty="0">
                <a:solidFill>
                  <a:schemeClr val="bg1"/>
                </a:solidFill>
                <a:latin typeface="+mn-ea"/>
                <a:cs typeface="+mn-ea"/>
                <a:sym typeface="+mn-lt"/>
              </a:rPr>
              <a:t>PPT</a:t>
            </a:r>
            <a:r>
              <a:rPr kumimoji="1" lang="zh-CN" altLang="en-US" sz="1200" dirty="0">
                <a:solidFill>
                  <a:schemeClr val="bg1"/>
                </a:solidFill>
                <a:latin typeface="+mn-ea"/>
                <a:cs typeface="+mn-ea"/>
                <a:sym typeface="+mn-lt"/>
              </a:rPr>
              <a:t>模板，请在此输入您需要的文字内容，感谢您使用我们的</a:t>
            </a:r>
            <a:r>
              <a:rPr kumimoji="1" lang="en-US" altLang="zh-CN" sz="1200" dirty="0">
                <a:solidFill>
                  <a:schemeClr val="bg1"/>
                </a:solidFill>
                <a:latin typeface="+mn-ea"/>
                <a:cs typeface="+mn-ea"/>
                <a:sym typeface="+mn-lt"/>
              </a:rPr>
              <a:t>PPT</a:t>
            </a:r>
            <a:r>
              <a:rPr kumimoji="1" lang="zh-CN" altLang="en-US" sz="1200" dirty="0">
                <a:solidFill>
                  <a:schemeClr val="bg1"/>
                </a:solidFill>
                <a:latin typeface="+mn-ea"/>
                <a:cs typeface="+mn-ea"/>
                <a:sym typeface="+mn-lt"/>
              </a:rPr>
              <a:t>模板。感谢您使用我们的</a:t>
            </a:r>
            <a:r>
              <a:rPr kumimoji="1" lang="en-US" altLang="zh-CN" sz="1200" dirty="0">
                <a:solidFill>
                  <a:schemeClr val="bg1"/>
                </a:solidFill>
                <a:latin typeface="+mn-ea"/>
                <a:cs typeface="+mn-ea"/>
                <a:sym typeface="+mn-lt"/>
              </a:rPr>
              <a:t>PPT</a:t>
            </a:r>
            <a:r>
              <a:rPr kumimoji="1" lang="zh-CN" altLang="en-US" sz="1200" dirty="0">
                <a:solidFill>
                  <a:schemeClr val="bg1"/>
                </a:solidFill>
                <a:latin typeface="+mn-ea"/>
                <a:cs typeface="+mn-ea"/>
                <a:sym typeface="+mn-lt"/>
              </a:rPr>
              <a:t>模板。</a:t>
            </a:r>
            <a:endParaRPr kumimoji="1" lang="zh-CN" altLang="en-US" sz="1200" dirty="0">
              <a:solidFill>
                <a:schemeClr val="bg1"/>
              </a:solidFill>
              <a:latin typeface="+mn-ea"/>
              <a:cs typeface="+mn-ea"/>
              <a:sym typeface="+mn-lt"/>
            </a:endParaRPr>
          </a:p>
        </p:txBody>
      </p:sp>
      <p:sp>
        <p:nvSpPr>
          <p:cNvPr id="16" name="文本框 15"/>
          <p:cNvSpPr txBox="1"/>
          <p:nvPr/>
        </p:nvSpPr>
        <p:spPr>
          <a:xfrm>
            <a:off x="504522" y="2480719"/>
            <a:ext cx="2369559" cy="707886"/>
          </a:xfrm>
          <a:prstGeom prst="rect">
            <a:avLst/>
          </a:prstGeom>
          <a:noFill/>
        </p:spPr>
        <p:txBody>
          <a:bodyPr wrap="none" rtlCol="0">
            <a:spAutoFit/>
          </a:bodyPr>
          <a:lstStyle/>
          <a:p>
            <a:r>
              <a:rPr kumimoji="1" lang="en-US" altLang="zh-CN" sz="2000" dirty="0">
                <a:solidFill>
                  <a:schemeClr val="bg1"/>
                </a:solidFill>
              </a:rPr>
              <a:t>BUSINESS</a:t>
            </a:r>
            <a:r>
              <a:rPr kumimoji="1" lang="zh-CN" altLang="en-US" sz="2000" dirty="0">
                <a:solidFill>
                  <a:schemeClr val="bg1"/>
                </a:solidFill>
              </a:rPr>
              <a:t> </a:t>
            </a:r>
            <a:r>
              <a:rPr kumimoji="1" lang="en-US" altLang="zh-CN" sz="2000" dirty="0">
                <a:solidFill>
                  <a:schemeClr val="bg1"/>
                </a:solidFill>
              </a:rPr>
              <a:t>STYLE</a:t>
            </a:r>
            <a:endParaRPr kumimoji="1" lang="en-US" altLang="zh-CN" sz="2000" dirty="0">
              <a:solidFill>
                <a:schemeClr val="bg1"/>
              </a:solidFill>
            </a:endParaRPr>
          </a:p>
          <a:p>
            <a:r>
              <a:rPr kumimoji="1" lang="en-US" altLang="zh-CN" sz="2000" dirty="0">
                <a:solidFill>
                  <a:schemeClr val="bg1"/>
                </a:solidFill>
              </a:rPr>
              <a:t>TEMPLATE</a:t>
            </a:r>
            <a:endParaRPr kumimoji="1" lang="en-US" altLang="zh-CN" sz="2000" dirty="0">
              <a:solidFill>
                <a:schemeClr val="bg1"/>
              </a:solidFill>
            </a:endParaRPr>
          </a:p>
        </p:txBody>
      </p:sp>
      <p:sp>
        <p:nvSpPr>
          <p:cNvPr id="17" name="Freeform 62"/>
          <p:cNvSpPr>
            <a:spLocks noEditPoints="1"/>
          </p:cNvSpPr>
          <p:nvPr/>
        </p:nvSpPr>
        <p:spPr bwMode="auto">
          <a:xfrm>
            <a:off x="5177468" y="4316194"/>
            <a:ext cx="296765" cy="319690"/>
          </a:xfrm>
          <a:custGeom>
            <a:avLst/>
            <a:gdLst>
              <a:gd name="T0" fmla="*/ 987 w 2332"/>
              <a:gd name="T1" fmla="*/ 170 h 2514"/>
              <a:gd name="T2" fmla="*/ 851 w 2332"/>
              <a:gd name="T3" fmla="*/ 274 h 2514"/>
              <a:gd name="T4" fmla="*/ 785 w 2332"/>
              <a:gd name="T5" fmla="*/ 434 h 2514"/>
              <a:gd name="T6" fmla="*/ 792 w 2332"/>
              <a:gd name="T7" fmla="*/ 983 h 2514"/>
              <a:gd name="T8" fmla="*/ 854 w 2332"/>
              <a:gd name="T9" fmla="*/ 1053 h 2514"/>
              <a:gd name="T10" fmla="*/ 872 w 2332"/>
              <a:gd name="T11" fmla="*/ 1535 h 2514"/>
              <a:gd name="T12" fmla="*/ 839 w 2332"/>
              <a:gd name="T13" fmla="*/ 1605 h 2514"/>
              <a:gd name="T14" fmla="*/ 771 w 2332"/>
              <a:gd name="T15" fmla="*/ 1642 h 2514"/>
              <a:gd name="T16" fmla="*/ 647 w 2332"/>
              <a:gd name="T17" fmla="*/ 1709 h 2514"/>
              <a:gd name="T18" fmla="*/ 481 w 2332"/>
              <a:gd name="T19" fmla="*/ 1811 h 2514"/>
              <a:gd name="T20" fmla="*/ 291 w 2332"/>
              <a:gd name="T21" fmla="*/ 1944 h 2514"/>
              <a:gd name="T22" fmla="*/ 160 w 2332"/>
              <a:gd name="T23" fmla="*/ 2060 h 2514"/>
              <a:gd name="T24" fmla="*/ 140 w 2332"/>
              <a:gd name="T25" fmla="*/ 2374 h 2514"/>
              <a:gd name="T26" fmla="*/ 2182 w 2332"/>
              <a:gd name="T27" fmla="*/ 2082 h 2514"/>
              <a:gd name="T28" fmla="*/ 2089 w 2332"/>
              <a:gd name="T29" fmla="*/ 1980 h 2514"/>
              <a:gd name="T30" fmla="*/ 1896 w 2332"/>
              <a:gd name="T31" fmla="*/ 1841 h 2514"/>
              <a:gd name="T32" fmla="*/ 1722 w 2332"/>
              <a:gd name="T33" fmla="*/ 1731 h 2514"/>
              <a:gd name="T34" fmla="*/ 1586 w 2332"/>
              <a:gd name="T35" fmla="*/ 1655 h 2514"/>
              <a:gd name="T36" fmla="*/ 1510 w 2332"/>
              <a:gd name="T37" fmla="*/ 1616 h 2514"/>
              <a:gd name="T38" fmla="*/ 1462 w 2332"/>
              <a:gd name="T39" fmla="*/ 1555 h 2514"/>
              <a:gd name="T40" fmla="*/ 1468 w 2332"/>
              <a:gd name="T41" fmla="*/ 1067 h 2514"/>
              <a:gd name="T42" fmla="*/ 1528 w 2332"/>
              <a:gd name="T43" fmla="*/ 1005 h 2514"/>
              <a:gd name="T44" fmla="*/ 1550 w 2332"/>
              <a:gd name="T45" fmla="*/ 479 h 2514"/>
              <a:gd name="T46" fmla="*/ 1504 w 2332"/>
              <a:gd name="T47" fmla="*/ 309 h 2514"/>
              <a:gd name="T48" fmla="*/ 1384 w 2332"/>
              <a:gd name="T49" fmla="*/ 189 h 2514"/>
              <a:gd name="T50" fmla="*/ 1214 w 2332"/>
              <a:gd name="T51" fmla="*/ 143 h 2514"/>
              <a:gd name="T52" fmla="*/ 1270 w 2332"/>
              <a:gd name="T53" fmla="*/ 4 h 2514"/>
              <a:gd name="T54" fmla="*/ 1469 w 2332"/>
              <a:gd name="T55" fmla="*/ 74 h 2514"/>
              <a:gd name="T56" fmla="*/ 1617 w 2332"/>
              <a:gd name="T57" fmla="*/ 222 h 2514"/>
              <a:gd name="T58" fmla="*/ 1687 w 2332"/>
              <a:gd name="T59" fmla="*/ 422 h 2514"/>
              <a:gd name="T60" fmla="*/ 1680 w 2332"/>
              <a:gd name="T61" fmla="*/ 1006 h 2514"/>
              <a:gd name="T62" fmla="*/ 1600 w 2332"/>
              <a:gd name="T63" fmla="*/ 1134 h 2514"/>
              <a:gd name="T64" fmla="*/ 1685 w 2332"/>
              <a:gd name="T65" fmla="*/ 1549 h 2514"/>
              <a:gd name="T66" fmla="*/ 1854 w 2332"/>
              <a:gd name="T67" fmla="*/ 1648 h 2514"/>
              <a:gd name="T68" fmla="*/ 2062 w 2332"/>
              <a:gd name="T69" fmla="*/ 1785 h 2514"/>
              <a:gd name="T70" fmla="*/ 2254 w 2332"/>
              <a:gd name="T71" fmla="*/ 1936 h 2514"/>
              <a:gd name="T72" fmla="*/ 2322 w 2332"/>
              <a:gd name="T73" fmla="*/ 2062 h 2514"/>
              <a:gd name="T74" fmla="*/ 2328 w 2332"/>
              <a:gd name="T75" fmla="*/ 2463 h 2514"/>
              <a:gd name="T76" fmla="*/ 2280 w 2332"/>
              <a:gd name="T77" fmla="*/ 2512 h 2514"/>
              <a:gd name="T78" fmla="*/ 35 w 2332"/>
              <a:gd name="T79" fmla="*/ 2505 h 2514"/>
              <a:gd name="T80" fmla="*/ 0 w 2332"/>
              <a:gd name="T81" fmla="*/ 2445 h 2514"/>
              <a:gd name="T82" fmla="*/ 20 w 2332"/>
              <a:gd name="T83" fmla="*/ 2027 h 2514"/>
              <a:gd name="T84" fmla="*/ 104 w 2332"/>
              <a:gd name="T85" fmla="*/ 1911 h 2514"/>
              <a:gd name="T86" fmla="*/ 324 w 2332"/>
              <a:gd name="T87" fmla="*/ 1748 h 2514"/>
              <a:gd name="T88" fmla="*/ 524 w 2332"/>
              <a:gd name="T89" fmla="*/ 1619 h 2514"/>
              <a:gd name="T90" fmla="*/ 679 w 2332"/>
              <a:gd name="T91" fmla="*/ 1531 h 2514"/>
              <a:gd name="T92" fmla="*/ 705 w 2332"/>
              <a:gd name="T93" fmla="*/ 1105 h 2514"/>
              <a:gd name="T94" fmla="*/ 644 w 2332"/>
              <a:gd name="T95" fmla="*/ 968 h 2514"/>
              <a:gd name="T96" fmla="*/ 654 w 2332"/>
              <a:gd name="T97" fmla="*/ 368 h 2514"/>
              <a:gd name="T98" fmla="*/ 746 w 2332"/>
              <a:gd name="T99" fmla="*/ 179 h 2514"/>
              <a:gd name="T100" fmla="*/ 908 w 2332"/>
              <a:gd name="T101" fmla="*/ 49 h 2514"/>
              <a:gd name="T102" fmla="*/ 1117 w 2332"/>
              <a:gd name="T103"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32" h="2514">
                <a:moveTo>
                  <a:pt x="1117" y="143"/>
                </a:moveTo>
                <a:lnTo>
                  <a:pt x="1071" y="145"/>
                </a:lnTo>
                <a:lnTo>
                  <a:pt x="1028" y="155"/>
                </a:lnTo>
                <a:lnTo>
                  <a:pt x="987" y="170"/>
                </a:lnTo>
                <a:lnTo>
                  <a:pt x="948" y="189"/>
                </a:lnTo>
                <a:lnTo>
                  <a:pt x="912" y="213"/>
                </a:lnTo>
                <a:lnTo>
                  <a:pt x="879" y="241"/>
                </a:lnTo>
                <a:lnTo>
                  <a:pt x="851" y="274"/>
                </a:lnTo>
                <a:lnTo>
                  <a:pt x="828" y="309"/>
                </a:lnTo>
                <a:lnTo>
                  <a:pt x="808" y="348"/>
                </a:lnTo>
                <a:lnTo>
                  <a:pt x="793" y="389"/>
                </a:lnTo>
                <a:lnTo>
                  <a:pt x="785" y="434"/>
                </a:lnTo>
                <a:lnTo>
                  <a:pt x="781" y="479"/>
                </a:lnTo>
                <a:lnTo>
                  <a:pt x="781" y="931"/>
                </a:lnTo>
                <a:lnTo>
                  <a:pt x="784" y="957"/>
                </a:lnTo>
                <a:lnTo>
                  <a:pt x="792" y="983"/>
                </a:lnTo>
                <a:lnTo>
                  <a:pt x="804" y="1005"/>
                </a:lnTo>
                <a:lnTo>
                  <a:pt x="820" y="1025"/>
                </a:lnTo>
                <a:lnTo>
                  <a:pt x="840" y="1042"/>
                </a:lnTo>
                <a:lnTo>
                  <a:pt x="854" y="1053"/>
                </a:lnTo>
                <a:lnTo>
                  <a:pt x="864" y="1067"/>
                </a:lnTo>
                <a:lnTo>
                  <a:pt x="870" y="1083"/>
                </a:lnTo>
                <a:lnTo>
                  <a:pt x="872" y="1100"/>
                </a:lnTo>
                <a:lnTo>
                  <a:pt x="872" y="1535"/>
                </a:lnTo>
                <a:lnTo>
                  <a:pt x="870" y="1556"/>
                </a:lnTo>
                <a:lnTo>
                  <a:pt x="864" y="1575"/>
                </a:lnTo>
                <a:lnTo>
                  <a:pt x="853" y="1592"/>
                </a:lnTo>
                <a:lnTo>
                  <a:pt x="839" y="1605"/>
                </a:lnTo>
                <a:lnTo>
                  <a:pt x="821" y="1616"/>
                </a:lnTo>
                <a:lnTo>
                  <a:pt x="809" y="1622"/>
                </a:lnTo>
                <a:lnTo>
                  <a:pt x="792" y="1631"/>
                </a:lnTo>
                <a:lnTo>
                  <a:pt x="771" y="1642"/>
                </a:lnTo>
                <a:lnTo>
                  <a:pt x="746" y="1656"/>
                </a:lnTo>
                <a:lnTo>
                  <a:pt x="716" y="1671"/>
                </a:lnTo>
                <a:lnTo>
                  <a:pt x="683" y="1689"/>
                </a:lnTo>
                <a:lnTo>
                  <a:pt x="647" y="1709"/>
                </a:lnTo>
                <a:lnTo>
                  <a:pt x="610" y="1732"/>
                </a:lnTo>
                <a:lnTo>
                  <a:pt x="568" y="1756"/>
                </a:lnTo>
                <a:lnTo>
                  <a:pt x="526" y="1783"/>
                </a:lnTo>
                <a:lnTo>
                  <a:pt x="481" y="1811"/>
                </a:lnTo>
                <a:lnTo>
                  <a:pt x="436" y="1841"/>
                </a:lnTo>
                <a:lnTo>
                  <a:pt x="388" y="1874"/>
                </a:lnTo>
                <a:lnTo>
                  <a:pt x="340" y="1908"/>
                </a:lnTo>
                <a:lnTo>
                  <a:pt x="291" y="1944"/>
                </a:lnTo>
                <a:lnTo>
                  <a:pt x="243" y="1981"/>
                </a:lnTo>
                <a:lnTo>
                  <a:pt x="194" y="2020"/>
                </a:lnTo>
                <a:lnTo>
                  <a:pt x="175" y="2039"/>
                </a:lnTo>
                <a:lnTo>
                  <a:pt x="160" y="2060"/>
                </a:lnTo>
                <a:lnTo>
                  <a:pt x="150" y="2083"/>
                </a:lnTo>
                <a:lnTo>
                  <a:pt x="142" y="2109"/>
                </a:lnTo>
                <a:lnTo>
                  <a:pt x="140" y="2135"/>
                </a:lnTo>
                <a:lnTo>
                  <a:pt x="140" y="2374"/>
                </a:lnTo>
                <a:lnTo>
                  <a:pt x="2191" y="2374"/>
                </a:lnTo>
                <a:lnTo>
                  <a:pt x="2191" y="2134"/>
                </a:lnTo>
                <a:lnTo>
                  <a:pt x="2189" y="2107"/>
                </a:lnTo>
                <a:lnTo>
                  <a:pt x="2182" y="2082"/>
                </a:lnTo>
                <a:lnTo>
                  <a:pt x="2171" y="2059"/>
                </a:lnTo>
                <a:lnTo>
                  <a:pt x="2155" y="2038"/>
                </a:lnTo>
                <a:lnTo>
                  <a:pt x="2138" y="2019"/>
                </a:lnTo>
                <a:lnTo>
                  <a:pt x="2089" y="1980"/>
                </a:lnTo>
                <a:lnTo>
                  <a:pt x="2039" y="1943"/>
                </a:lnTo>
                <a:lnTo>
                  <a:pt x="1991" y="1907"/>
                </a:lnTo>
                <a:lnTo>
                  <a:pt x="1944" y="1873"/>
                </a:lnTo>
                <a:lnTo>
                  <a:pt x="1896" y="1841"/>
                </a:lnTo>
                <a:lnTo>
                  <a:pt x="1850" y="1810"/>
                </a:lnTo>
                <a:lnTo>
                  <a:pt x="1805" y="1782"/>
                </a:lnTo>
                <a:lnTo>
                  <a:pt x="1762" y="1755"/>
                </a:lnTo>
                <a:lnTo>
                  <a:pt x="1722" y="1731"/>
                </a:lnTo>
                <a:lnTo>
                  <a:pt x="1683" y="1709"/>
                </a:lnTo>
                <a:lnTo>
                  <a:pt x="1648" y="1689"/>
                </a:lnTo>
                <a:lnTo>
                  <a:pt x="1616" y="1671"/>
                </a:lnTo>
                <a:lnTo>
                  <a:pt x="1586" y="1655"/>
                </a:lnTo>
                <a:lnTo>
                  <a:pt x="1561" y="1641"/>
                </a:lnTo>
                <a:lnTo>
                  <a:pt x="1540" y="1631"/>
                </a:lnTo>
                <a:lnTo>
                  <a:pt x="1522" y="1622"/>
                </a:lnTo>
                <a:lnTo>
                  <a:pt x="1510" y="1616"/>
                </a:lnTo>
                <a:lnTo>
                  <a:pt x="1492" y="1605"/>
                </a:lnTo>
                <a:lnTo>
                  <a:pt x="1478" y="1590"/>
                </a:lnTo>
                <a:lnTo>
                  <a:pt x="1468" y="1574"/>
                </a:lnTo>
                <a:lnTo>
                  <a:pt x="1462" y="1555"/>
                </a:lnTo>
                <a:lnTo>
                  <a:pt x="1459" y="1534"/>
                </a:lnTo>
                <a:lnTo>
                  <a:pt x="1459" y="1100"/>
                </a:lnTo>
                <a:lnTo>
                  <a:pt x="1462" y="1083"/>
                </a:lnTo>
                <a:lnTo>
                  <a:pt x="1468" y="1067"/>
                </a:lnTo>
                <a:lnTo>
                  <a:pt x="1477" y="1053"/>
                </a:lnTo>
                <a:lnTo>
                  <a:pt x="1490" y="1042"/>
                </a:lnTo>
                <a:lnTo>
                  <a:pt x="1511" y="1025"/>
                </a:lnTo>
                <a:lnTo>
                  <a:pt x="1528" y="1005"/>
                </a:lnTo>
                <a:lnTo>
                  <a:pt x="1540" y="983"/>
                </a:lnTo>
                <a:lnTo>
                  <a:pt x="1547" y="957"/>
                </a:lnTo>
                <a:lnTo>
                  <a:pt x="1550" y="931"/>
                </a:lnTo>
                <a:lnTo>
                  <a:pt x="1550" y="479"/>
                </a:lnTo>
                <a:lnTo>
                  <a:pt x="1547" y="434"/>
                </a:lnTo>
                <a:lnTo>
                  <a:pt x="1538" y="389"/>
                </a:lnTo>
                <a:lnTo>
                  <a:pt x="1524" y="348"/>
                </a:lnTo>
                <a:lnTo>
                  <a:pt x="1504" y="309"/>
                </a:lnTo>
                <a:lnTo>
                  <a:pt x="1480" y="274"/>
                </a:lnTo>
                <a:lnTo>
                  <a:pt x="1451" y="241"/>
                </a:lnTo>
                <a:lnTo>
                  <a:pt x="1419" y="213"/>
                </a:lnTo>
                <a:lnTo>
                  <a:pt x="1384" y="189"/>
                </a:lnTo>
                <a:lnTo>
                  <a:pt x="1345" y="170"/>
                </a:lnTo>
                <a:lnTo>
                  <a:pt x="1303" y="155"/>
                </a:lnTo>
                <a:lnTo>
                  <a:pt x="1259" y="145"/>
                </a:lnTo>
                <a:lnTo>
                  <a:pt x="1214" y="143"/>
                </a:lnTo>
                <a:lnTo>
                  <a:pt x="1117" y="143"/>
                </a:lnTo>
                <a:close/>
                <a:moveTo>
                  <a:pt x="1117" y="0"/>
                </a:moveTo>
                <a:lnTo>
                  <a:pt x="1214" y="0"/>
                </a:lnTo>
                <a:lnTo>
                  <a:pt x="1270" y="4"/>
                </a:lnTo>
                <a:lnTo>
                  <a:pt x="1323" y="13"/>
                </a:lnTo>
                <a:lnTo>
                  <a:pt x="1375" y="28"/>
                </a:lnTo>
                <a:lnTo>
                  <a:pt x="1424" y="49"/>
                </a:lnTo>
                <a:lnTo>
                  <a:pt x="1469" y="74"/>
                </a:lnTo>
                <a:lnTo>
                  <a:pt x="1512" y="105"/>
                </a:lnTo>
                <a:lnTo>
                  <a:pt x="1551" y="140"/>
                </a:lnTo>
                <a:lnTo>
                  <a:pt x="1586" y="179"/>
                </a:lnTo>
                <a:lnTo>
                  <a:pt x="1617" y="222"/>
                </a:lnTo>
                <a:lnTo>
                  <a:pt x="1642" y="268"/>
                </a:lnTo>
                <a:lnTo>
                  <a:pt x="1662" y="316"/>
                </a:lnTo>
                <a:lnTo>
                  <a:pt x="1678" y="368"/>
                </a:lnTo>
                <a:lnTo>
                  <a:pt x="1687" y="422"/>
                </a:lnTo>
                <a:lnTo>
                  <a:pt x="1690" y="478"/>
                </a:lnTo>
                <a:lnTo>
                  <a:pt x="1690" y="930"/>
                </a:lnTo>
                <a:lnTo>
                  <a:pt x="1687" y="969"/>
                </a:lnTo>
                <a:lnTo>
                  <a:pt x="1680" y="1006"/>
                </a:lnTo>
                <a:lnTo>
                  <a:pt x="1666" y="1042"/>
                </a:lnTo>
                <a:lnTo>
                  <a:pt x="1648" y="1075"/>
                </a:lnTo>
                <a:lnTo>
                  <a:pt x="1626" y="1105"/>
                </a:lnTo>
                <a:lnTo>
                  <a:pt x="1600" y="1134"/>
                </a:lnTo>
                <a:lnTo>
                  <a:pt x="1600" y="1504"/>
                </a:lnTo>
                <a:lnTo>
                  <a:pt x="1623" y="1516"/>
                </a:lnTo>
                <a:lnTo>
                  <a:pt x="1651" y="1531"/>
                </a:lnTo>
                <a:lnTo>
                  <a:pt x="1685" y="1549"/>
                </a:lnTo>
                <a:lnTo>
                  <a:pt x="1722" y="1569"/>
                </a:lnTo>
                <a:lnTo>
                  <a:pt x="1763" y="1594"/>
                </a:lnTo>
                <a:lnTo>
                  <a:pt x="1807" y="1619"/>
                </a:lnTo>
                <a:lnTo>
                  <a:pt x="1854" y="1648"/>
                </a:lnTo>
                <a:lnTo>
                  <a:pt x="1903" y="1678"/>
                </a:lnTo>
                <a:lnTo>
                  <a:pt x="1955" y="1712"/>
                </a:lnTo>
                <a:lnTo>
                  <a:pt x="2008" y="1747"/>
                </a:lnTo>
                <a:lnTo>
                  <a:pt x="2062" y="1785"/>
                </a:lnTo>
                <a:lnTo>
                  <a:pt x="2116" y="1825"/>
                </a:lnTo>
                <a:lnTo>
                  <a:pt x="2171" y="1867"/>
                </a:lnTo>
                <a:lnTo>
                  <a:pt x="2226" y="1911"/>
                </a:lnTo>
                <a:lnTo>
                  <a:pt x="2254" y="1936"/>
                </a:lnTo>
                <a:lnTo>
                  <a:pt x="2277" y="1965"/>
                </a:lnTo>
                <a:lnTo>
                  <a:pt x="2296" y="1994"/>
                </a:lnTo>
                <a:lnTo>
                  <a:pt x="2312" y="2027"/>
                </a:lnTo>
                <a:lnTo>
                  <a:pt x="2322" y="2062"/>
                </a:lnTo>
                <a:lnTo>
                  <a:pt x="2329" y="2098"/>
                </a:lnTo>
                <a:lnTo>
                  <a:pt x="2332" y="2135"/>
                </a:lnTo>
                <a:lnTo>
                  <a:pt x="2332" y="2445"/>
                </a:lnTo>
                <a:lnTo>
                  <a:pt x="2328" y="2463"/>
                </a:lnTo>
                <a:lnTo>
                  <a:pt x="2322" y="2480"/>
                </a:lnTo>
                <a:lnTo>
                  <a:pt x="2311" y="2494"/>
                </a:lnTo>
                <a:lnTo>
                  <a:pt x="2297" y="2505"/>
                </a:lnTo>
                <a:lnTo>
                  <a:pt x="2280" y="2512"/>
                </a:lnTo>
                <a:lnTo>
                  <a:pt x="2261" y="2514"/>
                </a:lnTo>
                <a:lnTo>
                  <a:pt x="71" y="2514"/>
                </a:lnTo>
                <a:lnTo>
                  <a:pt x="52" y="2512"/>
                </a:lnTo>
                <a:lnTo>
                  <a:pt x="35" y="2505"/>
                </a:lnTo>
                <a:lnTo>
                  <a:pt x="20" y="2494"/>
                </a:lnTo>
                <a:lnTo>
                  <a:pt x="9" y="2480"/>
                </a:lnTo>
                <a:lnTo>
                  <a:pt x="2" y="2463"/>
                </a:lnTo>
                <a:lnTo>
                  <a:pt x="0" y="2445"/>
                </a:lnTo>
                <a:lnTo>
                  <a:pt x="0" y="2135"/>
                </a:lnTo>
                <a:lnTo>
                  <a:pt x="2" y="2098"/>
                </a:lnTo>
                <a:lnTo>
                  <a:pt x="9" y="2062"/>
                </a:lnTo>
                <a:lnTo>
                  <a:pt x="20" y="2027"/>
                </a:lnTo>
                <a:lnTo>
                  <a:pt x="36" y="1994"/>
                </a:lnTo>
                <a:lnTo>
                  <a:pt x="55" y="1964"/>
                </a:lnTo>
                <a:lnTo>
                  <a:pt x="78" y="1936"/>
                </a:lnTo>
                <a:lnTo>
                  <a:pt x="104" y="1911"/>
                </a:lnTo>
                <a:lnTo>
                  <a:pt x="159" y="1867"/>
                </a:lnTo>
                <a:lnTo>
                  <a:pt x="215" y="1825"/>
                </a:lnTo>
                <a:lnTo>
                  <a:pt x="269" y="1785"/>
                </a:lnTo>
                <a:lnTo>
                  <a:pt x="324" y="1748"/>
                </a:lnTo>
                <a:lnTo>
                  <a:pt x="376" y="1712"/>
                </a:lnTo>
                <a:lnTo>
                  <a:pt x="428" y="1679"/>
                </a:lnTo>
                <a:lnTo>
                  <a:pt x="477" y="1648"/>
                </a:lnTo>
                <a:lnTo>
                  <a:pt x="524" y="1619"/>
                </a:lnTo>
                <a:lnTo>
                  <a:pt x="568" y="1594"/>
                </a:lnTo>
                <a:lnTo>
                  <a:pt x="610" y="1570"/>
                </a:lnTo>
                <a:lnTo>
                  <a:pt x="646" y="1549"/>
                </a:lnTo>
                <a:lnTo>
                  <a:pt x="679" y="1531"/>
                </a:lnTo>
                <a:lnTo>
                  <a:pt x="708" y="1516"/>
                </a:lnTo>
                <a:lnTo>
                  <a:pt x="732" y="1504"/>
                </a:lnTo>
                <a:lnTo>
                  <a:pt x="732" y="1134"/>
                </a:lnTo>
                <a:lnTo>
                  <a:pt x="705" y="1105"/>
                </a:lnTo>
                <a:lnTo>
                  <a:pt x="682" y="1075"/>
                </a:lnTo>
                <a:lnTo>
                  <a:pt x="665" y="1042"/>
                </a:lnTo>
                <a:lnTo>
                  <a:pt x="652" y="1006"/>
                </a:lnTo>
                <a:lnTo>
                  <a:pt x="644" y="968"/>
                </a:lnTo>
                <a:lnTo>
                  <a:pt x="641" y="930"/>
                </a:lnTo>
                <a:lnTo>
                  <a:pt x="641" y="478"/>
                </a:lnTo>
                <a:lnTo>
                  <a:pt x="644" y="422"/>
                </a:lnTo>
                <a:lnTo>
                  <a:pt x="654" y="368"/>
                </a:lnTo>
                <a:lnTo>
                  <a:pt x="669" y="316"/>
                </a:lnTo>
                <a:lnTo>
                  <a:pt x="690" y="268"/>
                </a:lnTo>
                <a:lnTo>
                  <a:pt x="715" y="222"/>
                </a:lnTo>
                <a:lnTo>
                  <a:pt x="746" y="179"/>
                </a:lnTo>
                <a:lnTo>
                  <a:pt x="780" y="140"/>
                </a:lnTo>
                <a:lnTo>
                  <a:pt x="819" y="105"/>
                </a:lnTo>
                <a:lnTo>
                  <a:pt x="862" y="74"/>
                </a:lnTo>
                <a:lnTo>
                  <a:pt x="908" y="49"/>
                </a:lnTo>
                <a:lnTo>
                  <a:pt x="956" y="28"/>
                </a:lnTo>
                <a:lnTo>
                  <a:pt x="1008" y="13"/>
                </a:lnTo>
                <a:lnTo>
                  <a:pt x="1062" y="4"/>
                </a:lnTo>
                <a:lnTo>
                  <a:pt x="1117"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400">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18" name="Freeform 63"/>
          <p:cNvSpPr>
            <a:spLocks noEditPoints="1"/>
          </p:cNvSpPr>
          <p:nvPr/>
        </p:nvSpPr>
        <p:spPr bwMode="auto">
          <a:xfrm>
            <a:off x="5428381" y="4325110"/>
            <a:ext cx="191050" cy="178313"/>
          </a:xfrm>
          <a:custGeom>
            <a:avLst/>
            <a:gdLst>
              <a:gd name="T0" fmla="*/ 215 w 1498"/>
              <a:gd name="T1" fmla="*/ 144 h 1402"/>
              <a:gd name="T2" fmla="*/ 176 w 1498"/>
              <a:gd name="T3" fmla="*/ 163 h 1402"/>
              <a:gd name="T4" fmla="*/ 150 w 1498"/>
              <a:gd name="T5" fmla="*/ 196 h 1402"/>
              <a:gd name="T6" fmla="*/ 140 w 1498"/>
              <a:gd name="T7" fmla="*/ 239 h 1402"/>
              <a:gd name="T8" fmla="*/ 142 w 1498"/>
              <a:gd name="T9" fmla="*/ 887 h 1402"/>
              <a:gd name="T10" fmla="*/ 161 w 1498"/>
              <a:gd name="T11" fmla="*/ 926 h 1402"/>
              <a:gd name="T12" fmla="*/ 195 w 1498"/>
              <a:gd name="T13" fmla="*/ 953 h 1402"/>
              <a:gd name="T14" fmla="*/ 237 w 1498"/>
              <a:gd name="T15" fmla="*/ 963 h 1402"/>
              <a:gd name="T16" fmla="*/ 388 w 1498"/>
              <a:gd name="T17" fmla="*/ 965 h 1402"/>
              <a:gd name="T18" fmla="*/ 419 w 1498"/>
              <a:gd name="T19" fmla="*/ 983 h 1402"/>
              <a:gd name="T20" fmla="*/ 437 w 1498"/>
              <a:gd name="T21" fmla="*/ 1014 h 1402"/>
              <a:gd name="T22" fmla="*/ 440 w 1498"/>
              <a:gd name="T23" fmla="*/ 1167 h 1402"/>
              <a:gd name="T24" fmla="*/ 647 w 1498"/>
              <a:gd name="T25" fmla="*/ 972 h 1402"/>
              <a:gd name="T26" fmla="*/ 680 w 1498"/>
              <a:gd name="T27" fmla="*/ 963 h 1402"/>
              <a:gd name="T28" fmla="*/ 1282 w 1498"/>
              <a:gd name="T29" fmla="*/ 960 h 1402"/>
              <a:gd name="T30" fmla="*/ 1320 w 1498"/>
              <a:gd name="T31" fmla="*/ 941 h 1402"/>
              <a:gd name="T32" fmla="*/ 1348 w 1498"/>
              <a:gd name="T33" fmla="*/ 908 h 1402"/>
              <a:gd name="T34" fmla="*/ 1357 w 1498"/>
              <a:gd name="T35" fmla="*/ 865 h 1402"/>
              <a:gd name="T36" fmla="*/ 1355 w 1498"/>
              <a:gd name="T37" fmla="*/ 217 h 1402"/>
              <a:gd name="T38" fmla="*/ 1336 w 1498"/>
              <a:gd name="T39" fmla="*/ 178 h 1402"/>
              <a:gd name="T40" fmla="*/ 1302 w 1498"/>
              <a:gd name="T41" fmla="*/ 151 h 1402"/>
              <a:gd name="T42" fmla="*/ 1260 w 1498"/>
              <a:gd name="T43" fmla="*/ 141 h 1402"/>
              <a:gd name="T44" fmla="*/ 237 w 1498"/>
              <a:gd name="T45" fmla="*/ 0 h 1402"/>
              <a:gd name="T46" fmla="*/ 1298 w 1498"/>
              <a:gd name="T47" fmla="*/ 3 h 1402"/>
              <a:gd name="T48" fmla="*/ 1369 w 1498"/>
              <a:gd name="T49" fmla="*/ 26 h 1402"/>
              <a:gd name="T50" fmla="*/ 1428 w 1498"/>
              <a:gd name="T51" fmla="*/ 70 h 1402"/>
              <a:gd name="T52" fmla="*/ 1471 w 1498"/>
              <a:gd name="T53" fmla="*/ 129 h 1402"/>
              <a:gd name="T54" fmla="*/ 1494 w 1498"/>
              <a:gd name="T55" fmla="*/ 200 h 1402"/>
              <a:gd name="T56" fmla="*/ 1498 w 1498"/>
              <a:gd name="T57" fmla="*/ 865 h 1402"/>
              <a:gd name="T58" fmla="*/ 1486 w 1498"/>
              <a:gd name="T59" fmla="*/ 940 h 1402"/>
              <a:gd name="T60" fmla="*/ 1452 w 1498"/>
              <a:gd name="T61" fmla="*/ 1006 h 1402"/>
              <a:gd name="T62" fmla="*/ 1401 w 1498"/>
              <a:gd name="T63" fmla="*/ 1057 h 1402"/>
              <a:gd name="T64" fmla="*/ 1335 w 1498"/>
              <a:gd name="T65" fmla="*/ 1091 h 1402"/>
              <a:gd name="T66" fmla="*/ 1260 w 1498"/>
              <a:gd name="T67" fmla="*/ 1104 h 1402"/>
              <a:gd name="T68" fmla="*/ 419 w 1498"/>
              <a:gd name="T69" fmla="*/ 1383 h 1402"/>
              <a:gd name="T70" fmla="*/ 387 w 1498"/>
              <a:gd name="T71" fmla="*/ 1400 h 1402"/>
              <a:gd name="T72" fmla="*/ 355 w 1498"/>
              <a:gd name="T73" fmla="*/ 1401 h 1402"/>
              <a:gd name="T74" fmla="*/ 324 w 1498"/>
              <a:gd name="T75" fmla="*/ 1386 h 1402"/>
              <a:gd name="T76" fmla="*/ 303 w 1498"/>
              <a:gd name="T77" fmla="*/ 1352 h 1402"/>
              <a:gd name="T78" fmla="*/ 300 w 1498"/>
              <a:gd name="T79" fmla="*/ 1104 h 1402"/>
              <a:gd name="T80" fmla="*/ 199 w 1498"/>
              <a:gd name="T81" fmla="*/ 1101 h 1402"/>
              <a:gd name="T82" fmla="*/ 129 w 1498"/>
              <a:gd name="T83" fmla="*/ 1076 h 1402"/>
              <a:gd name="T84" fmla="*/ 70 w 1498"/>
              <a:gd name="T85" fmla="*/ 1034 h 1402"/>
              <a:gd name="T86" fmla="*/ 26 w 1498"/>
              <a:gd name="T87" fmla="*/ 975 h 1402"/>
              <a:gd name="T88" fmla="*/ 2 w 1498"/>
              <a:gd name="T89" fmla="*/ 904 h 1402"/>
              <a:gd name="T90" fmla="*/ 0 w 1498"/>
              <a:gd name="T91" fmla="*/ 239 h 1402"/>
              <a:gd name="T92" fmla="*/ 12 w 1498"/>
              <a:gd name="T93" fmla="*/ 164 h 1402"/>
              <a:gd name="T94" fmla="*/ 45 w 1498"/>
              <a:gd name="T95" fmla="*/ 98 h 1402"/>
              <a:gd name="T96" fmla="*/ 97 w 1498"/>
              <a:gd name="T97" fmla="*/ 47 h 1402"/>
              <a:gd name="T98" fmla="*/ 163 w 1498"/>
              <a:gd name="T99" fmla="*/ 13 h 1402"/>
              <a:gd name="T100" fmla="*/ 237 w 1498"/>
              <a:gd name="T101" fmla="*/ 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8" h="1402">
                <a:moveTo>
                  <a:pt x="237" y="141"/>
                </a:moveTo>
                <a:lnTo>
                  <a:pt x="215" y="144"/>
                </a:lnTo>
                <a:lnTo>
                  <a:pt x="195" y="151"/>
                </a:lnTo>
                <a:lnTo>
                  <a:pt x="176" y="163"/>
                </a:lnTo>
                <a:lnTo>
                  <a:pt x="161" y="178"/>
                </a:lnTo>
                <a:lnTo>
                  <a:pt x="150" y="196"/>
                </a:lnTo>
                <a:lnTo>
                  <a:pt x="142" y="217"/>
                </a:lnTo>
                <a:lnTo>
                  <a:pt x="140" y="239"/>
                </a:lnTo>
                <a:lnTo>
                  <a:pt x="140" y="865"/>
                </a:lnTo>
                <a:lnTo>
                  <a:pt x="142" y="887"/>
                </a:lnTo>
                <a:lnTo>
                  <a:pt x="150" y="908"/>
                </a:lnTo>
                <a:lnTo>
                  <a:pt x="161" y="926"/>
                </a:lnTo>
                <a:lnTo>
                  <a:pt x="176" y="941"/>
                </a:lnTo>
                <a:lnTo>
                  <a:pt x="195" y="953"/>
                </a:lnTo>
                <a:lnTo>
                  <a:pt x="215" y="960"/>
                </a:lnTo>
                <a:lnTo>
                  <a:pt x="237" y="963"/>
                </a:lnTo>
                <a:lnTo>
                  <a:pt x="369" y="963"/>
                </a:lnTo>
                <a:lnTo>
                  <a:pt x="388" y="965"/>
                </a:lnTo>
                <a:lnTo>
                  <a:pt x="405" y="973"/>
                </a:lnTo>
                <a:lnTo>
                  <a:pt x="419" y="983"/>
                </a:lnTo>
                <a:lnTo>
                  <a:pt x="430" y="997"/>
                </a:lnTo>
                <a:lnTo>
                  <a:pt x="437" y="1014"/>
                </a:lnTo>
                <a:lnTo>
                  <a:pt x="440" y="1033"/>
                </a:lnTo>
                <a:lnTo>
                  <a:pt x="440" y="1167"/>
                </a:lnTo>
                <a:lnTo>
                  <a:pt x="632" y="982"/>
                </a:lnTo>
                <a:lnTo>
                  <a:pt x="647" y="972"/>
                </a:lnTo>
                <a:lnTo>
                  <a:pt x="662" y="965"/>
                </a:lnTo>
                <a:lnTo>
                  <a:pt x="680" y="963"/>
                </a:lnTo>
                <a:lnTo>
                  <a:pt x="1260" y="963"/>
                </a:lnTo>
                <a:lnTo>
                  <a:pt x="1282" y="960"/>
                </a:lnTo>
                <a:lnTo>
                  <a:pt x="1302" y="953"/>
                </a:lnTo>
                <a:lnTo>
                  <a:pt x="1320" y="941"/>
                </a:lnTo>
                <a:lnTo>
                  <a:pt x="1336" y="926"/>
                </a:lnTo>
                <a:lnTo>
                  <a:pt x="1348" y="908"/>
                </a:lnTo>
                <a:lnTo>
                  <a:pt x="1355" y="887"/>
                </a:lnTo>
                <a:lnTo>
                  <a:pt x="1357" y="865"/>
                </a:lnTo>
                <a:lnTo>
                  <a:pt x="1357" y="239"/>
                </a:lnTo>
                <a:lnTo>
                  <a:pt x="1355" y="217"/>
                </a:lnTo>
                <a:lnTo>
                  <a:pt x="1348" y="196"/>
                </a:lnTo>
                <a:lnTo>
                  <a:pt x="1336" y="178"/>
                </a:lnTo>
                <a:lnTo>
                  <a:pt x="1320" y="163"/>
                </a:lnTo>
                <a:lnTo>
                  <a:pt x="1302" y="151"/>
                </a:lnTo>
                <a:lnTo>
                  <a:pt x="1282" y="144"/>
                </a:lnTo>
                <a:lnTo>
                  <a:pt x="1260" y="141"/>
                </a:lnTo>
                <a:lnTo>
                  <a:pt x="237" y="141"/>
                </a:lnTo>
                <a:close/>
                <a:moveTo>
                  <a:pt x="237" y="0"/>
                </a:moveTo>
                <a:lnTo>
                  <a:pt x="1260" y="0"/>
                </a:lnTo>
                <a:lnTo>
                  <a:pt x="1298" y="3"/>
                </a:lnTo>
                <a:lnTo>
                  <a:pt x="1335" y="13"/>
                </a:lnTo>
                <a:lnTo>
                  <a:pt x="1369" y="26"/>
                </a:lnTo>
                <a:lnTo>
                  <a:pt x="1401" y="47"/>
                </a:lnTo>
                <a:lnTo>
                  <a:pt x="1428" y="70"/>
                </a:lnTo>
                <a:lnTo>
                  <a:pt x="1452" y="98"/>
                </a:lnTo>
                <a:lnTo>
                  <a:pt x="1471" y="129"/>
                </a:lnTo>
                <a:lnTo>
                  <a:pt x="1486" y="164"/>
                </a:lnTo>
                <a:lnTo>
                  <a:pt x="1494" y="200"/>
                </a:lnTo>
                <a:lnTo>
                  <a:pt x="1498" y="239"/>
                </a:lnTo>
                <a:lnTo>
                  <a:pt x="1498" y="865"/>
                </a:lnTo>
                <a:lnTo>
                  <a:pt x="1494" y="903"/>
                </a:lnTo>
                <a:lnTo>
                  <a:pt x="1486" y="940"/>
                </a:lnTo>
                <a:lnTo>
                  <a:pt x="1471" y="974"/>
                </a:lnTo>
                <a:lnTo>
                  <a:pt x="1452" y="1006"/>
                </a:lnTo>
                <a:lnTo>
                  <a:pt x="1428" y="1033"/>
                </a:lnTo>
                <a:lnTo>
                  <a:pt x="1401" y="1057"/>
                </a:lnTo>
                <a:lnTo>
                  <a:pt x="1369" y="1076"/>
                </a:lnTo>
                <a:lnTo>
                  <a:pt x="1335" y="1091"/>
                </a:lnTo>
                <a:lnTo>
                  <a:pt x="1298" y="1101"/>
                </a:lnTo>
                <a:lnTo>
                  <a:pt x="1260" y="1104"/>
                </a:lnTo>
                <a:lnTo>
                  <a:pt x="709" y="1104"/>
                </a:lnTo>
                <a:lnTo>
                  <a:pt x="419" y="1383"/>
                </a:lnTo>
                <a:lnTo>
                  <a:pt x="404" y="1394"/>
                </a:lnTo>
                <a:lnTo>
                  <a:pt x="387" y="1400"/>
                </a:lnTo>
                <a:lnTo>
                  <a:pt x="369" y="1402"/>
                </a:lnTo>
                <a:lnTo>
                  <a:pt x="355" y="1401"/>
                </a:lnTo>
                <a:lnTo>
                  <a:pt x="342" y="1397"/>
                </a:lnTo>
                <a:lnTo>
                  <a:pt x="324" y="1386"/>
                </a:lnTo>
                <a:lnTo>
                  <a:pt x="311" y="1370"/>
                </a:lnTo>
                <a:lnTo>
                  <a:pt x="303" y="1352"/>
                </a:lnTo>
                <a:lnTo>
                  <a:pt x="300" y="1332"/>
                </a:lnTo>
                <a:lnTo>
                  <a:pt x="300" y="1104"/>
                </a:lnTo>
                <a:lnTo>
                  <a:pt x="237" y="1104"/>
                </a:lnTo>
                <a:lnTo>
                  <a:pt x="199" y="1101"/>
                </a:lnTo>
                <a:lnTo>
                  <a:pt x="163" y="1091"/>
                </a:lnTo>
                <a:lnTo>
                  <a:pt x="129" y="1076"/>
                </a:lnTo>
                <a:lnTo>
                  <a:pt x="97" y="1057"/>
                </a:lnTo>
                <a:lnTo>
                  <a:pt x="70" y="1034"/>
                </a:lnTo>
                <a:lnTo>
                  <a:pt x="45" y="1006"/>
                </a:lnTo>
                <a:lnTo>
                  <a:pt x="26" y="975"/>
                </a:lnTo>
                <a:lnTo>
                  <a:pt x="12" y="940"/>
                </a:lnTo>
                <a:lnTo>
                  <a:pt x="2" y="904"/>
                </a:lnTo>
                <a:lnTo>
                  <a:pt x="0" y="865"/>
                </a:lnTo>
                <a:lnTo>
                  <a:pt x="0" y="239"/>
                </a:lnTo>
                <a:lnTo>
                  <a:pt x="2" y="201"/>
                </a:lnTo>
                <a:lnTo>
                  <a:pt x="12" y="164"/>
                </a:lnTo>
                <a:lnTo>
                  <a:pt x="26" y="129"/>
                </a:lnTo>
                <a:lnTo>
                  <a:pt x="45" y="98"/>
                </a:lnTo>
                <a:lnTo>
                  <a:pt x="70" y="71"/>
                </a:lnTo>
                <a:lnTo>
                  <a:pt x="97" y="47"/>
                </a:lnTo>
                <a:lnTo>
                  <a:pt x="128" y="28"/>
                </a:lnTo>
                <a:lnTo>
                  <a:pt x="163" y="13"/>
                </a:lnTo>
                <a:lnTo>
                  <a:pt x="199" y="3"/>
                </a:lnTo>
                <a:lnTo>
                  <a:pt x="237"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400">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19" name="Freeform 64"/>
          <p:cNvSpPr/>
          <p:nvPr/>
        </p:nvSpPr>
        <p:spPr bwMode="auto">
          <a:xfrm>
            <a:off x="5469139" y="4369688"/>
            <a:ext cx="109535" cy="17831"/>
          </a:xfrm>
          <a:custGeom>
            <a:avLst/>
            <a:gdLst>
              <a:gd name="T0" fmla="*/ 69 w 856"/>
              <a:gd name="T1" fmla="*/ 0 h 141"/>
              <a:gd name="T2" fmla="*/ 785 w 856"/>
              <a:gd name="T3" fmla="*/ 0 h 141"/>
              <a:gd name="T4" fmla="*/ 804 w 856"/>
              <a:gd name="T5" fmla="*/ 3 h 141"/>
              <a:gd name="T6" fmla="*/ 821 w 856"/>
              <a:gd name="T7" fmla="*/ 10 h 141"/>
              <a:gd name="T8" fmla="*/ 836 w 856"/>
              <a:gd name="T9" fmla="*/ 21 h 141"/>
              <a:gd name="T10" fmla="*/ 846 w 856"/>
              <a:gd name="T11" fmla="*/ 35 h 141"/>
              <a:gd name="T12" fmla="*/ 854 w 856"/>
              <a:gd name="T13" fmla="*/ 52 h 141"/>
              <a:gd name="T14" fmla="*/ 856 w 856"/>
              <a:gd name="T15" fmla="*/ 70 h 141"/>
              <a:gd name="T16" fmla="*/ 854 w 856"/>
              <a:gd name="T17" fmla="*/ 89 h 141"/>
              <a:gd name="T18" fmla="*/ 846 w 856"/>
              <a:gd name="T19" fmla="*/ 106 h 141"/>
              <a:gd name="T20" fmla="*/ 836 w 856"/>
              <a:gd name="T21" fmla="*/ 120 h 141"/>
              <a:gd name="T22" fmla="*/ 821 w 856"/>
              <a:gd name="T23" fmla="*/ 132 h 141"/>
              <a:gd name="T24" fmla="*/ 804 w 856"/>
              <a:gd name="T25" fmla="*/ 139 h 141"/>
              <a:gd name="T26" fmla="*/ 785 w 856"/>
              <a:gd name="T27" fmla="*/ 141 h 141"/>
              <a:gd name="T28" fmla="*/ 69 w 856"/>
              <a:gd name="T29" fmla="*/ 141 h 141"/>
              <a:gd name="T30" fmla="*/ 51 w 856"/>
              <a:gd name="T31" fmla="*/ 138 h 141"/>
              <a:gd name="T32" fmla="*/ 34 w 856"/>
              <a:gd name="T33" fmla="*/ 132 h 141"/>
              <a:gd name="T34" fmla="*/ 20 w 856"/>
              <a:gd name="T35" fmla="*/ 120 h 141"/>
              <a:gd name="T36" fmla="*/ 9 w 856"/>
              <a:gd name="T37" fmla="*/ 106 h 141"/>
              <a:gd name="T38" fmla="*/ 2 w 856"/>
              <a:gd name="T39" fmla="*/ 89 h 141"/>
              <a:gd name="T40" fmla="*/ 0 w 856"/>
              <a:gd name="T41" fmla="*/ 70 h 141"/>
              <a:gd name="T42" fmla="*/ 2 w 856"/>
              <a:gd name="T43" fmla="*/ 52 h 141"/>
              <a:gd name="T44" fmla="*/ 9 w 856"/>
              <a:gd name="T45" fmla="*/ 35 h 141"/>
              <a:gd name="T46" fmla="*/ 20 w 856"/>
              <a:gd name="T47" fmla="*/ 21 h 141"/>
              <a:gd name="T48" fmla="*/ 34 w 856"/>
              <a:gd name="T49" fmla="*/ 10 h 141"/>
              <a:gd name="T50" fmla="*/ 51 w 856"/>
              <a:gd name="T51" fmla="*/ 3 h 141"/>
              <a:gd name="T52" fmla="*/ 69 w 856"/>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6" h="141">
                <a:moveTo>
                  <a:pt x="69" y="0"/>
                </a:moveTo>
                <a:lnTo>
                  <a:pt x="785" y="0"/>
                </a:lnTo>
                <a:lnTo>
                  <a:pt x="804" y="3"/>
                </a:lnTo>
                <a:lnTo>
                  <a:pt x="821" y="10"/>
                </a:lnTo>
                <a:lnTo>
                  <a:pt x="836" y="21"/>
                </a:lnTo>
                <a:lnTo>
                  <a:pt x="846" y="35"/>
                </a:lnTo>
                <a:lnTo>
                  <a:pt x="854" y="52"/>
                </a:lnTo>
                <a:lnTo>
                  <a:pt x="856" y="70"/>
                </a:lnTo>
                <a:lnTo>
                  <a:pt x="854" y="89"/>
                </a:lnTo>
                <a:lnTo>
                  <a:pt x="846" y="106"/>
                </a:lnTo>
                <a:lnTo>
                  <a:pt x="836" y="120"/>
                </a:lnTo>
                <a:lnTo>
                  <a:pt x="821" y="132"/>
                </a:lnTo>
                <a:lnTo>
                  <a:pt x="804" y="139"/>
                </a:lnTo>
                <a:lnTo>
                  <a:pt x="785" y="141"/>
                </a:lnTo>
                <a:lnTo>
                  <a:pt x="69" y="141"/>
                </a:lnTo>
                <a:lnTo>
                  <a:pt x="51" y="138"/>
                </a:lnTo>
                <a:lnTo>
                  <a:pt x="34" y="132"/>
                </a:lnTo>
                <a:lnTo>
                  <a:pt x="20" y="120"/>
                </a:lnTo>
                <a:lnTo>
                  <a:pt x="9" y="106"/>
                </a:lnTo>
                <a:lnTo>
                  <a:pt x="2" y="89"/>
                </a:lnTo>
                <a:lnTo>
                  <a:pt x="0" y="70"/>
                </a:lnTo>
                <a:lnTo>
                  <a:pt x="2" y="52"/>
                </a:lnTo>
                <a:lnTo>
                  <a:pt x="9" y="35"/>
                </a:lnTo>
                <a:lnTo>
                  <a:pt x="20" y="21"/>
                </a:lnTo>
                <a:lnTo>
                  <a:pt x="34" y="10"/>
                </a:lnTo>
                <a:lnTo>
                  <a:pt x="51" y="3"/>
                </a:lnTo>
                <a:lnTo>
                  <a:pt x="69"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400">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20" name="Freeform 65"/>
          <p:cNvSpPr/>
          <p:nvPr/>
        </p:nvSpPr>
        <p:spPr bwMode="auto">
          <a:xfrm>
            <a:off x="5469139" y="4402803"/>
            <a:ext cx="109535" cy="17831"/>
          </a:xfrm>
          <a:custGeom>
            <a:avLst/>
            <a:gdLst>
              <a:gd name="T0" fmla="*/ 69 w 857"/>
              <a:gd name="T1" fmla="*/ 0 h 141"/>
              <a:gd name="T2" fmla="*/ 786 w 857"/>
              <a:gd name="T3" fmla="*/ 0 h 141"/>
              <a:gd name="T4" fmla="*/ 805 w 857"/>
              <a:gd name="T5" fmla="*/ 3 h 141"/>
              <a:gd name="T6" fmla="*/ 822 w 857"/>
              <a:gd name="T7" fmla="*/ 10 h 141"/>
              <a:gd name="T8" fmla="*/ 836 w 857"/>
              <a:gd name="T9" fmla="*/ 21 h 141"/>
              <a:gd name="T10" fmla="*/ 848 w 857"/>
              <a:gd name="T11" fmla="*/ 35 h 141"/>
              <a:gd name="T12" fmla="*/ 854 w 857"/>
              <a:gd name="T13" fmla="*/ 52 h 141"/>
              <a:gd name="T14" fmla="*/ 857 w 857"/>
              <a:gd name="T15" fmla="*/ 71 h 141"/>
              <a:gd name="T16" fmla="*/ 854 w 857"/>
              <a:gd name="T17" fmla="*/ 90 h 141"/>
              <a:gd name="T18" fmla="*/ 848 w 857"/>
              <a:gd name="T19" fmla="*/ 107 h 141"/>
              <a:gd name="T20" fmla="*/ 836 w 857"/>
              <a:gd name="T21" fmla="*/ 121 h 141"/>
              <a:gd name="T22" fmla="*/ 822 w 857"/>
              <a:gd name="T23" fmla="*/ 131 h 141"/>
              <a:gd name="T24" fmla="*/ 805 w 857"/>
              <a:gd name="T25" fmla="*/ 139 h 141"/>
              <a:gd name="T26" fmla="*/ 786 w 857"/>
              <a:gd name="T27" fmla="*/ 141 h 141"/>
              <a:gd name="T28" fmla="*/ 69 w 857"/>
              <a:gd name="T29" fmla="*/ 141 h 141"/>
              <a:gd name="T30" fmla="*/ 51 w 857"/>
              <a:gd name="T31" fmla="*/ 139 h 141"/>
              <a:gd name="T32" fmla="*/ 34 w 857"/>
              <a:gd name="T33" fmla="*/ 131 h 141"/>
              <a:gd name="T34" fmla="*/ 20 w 857"/>
              <a:gd name="T35" fmla="*/ 121 h 141"/>
              <a:gd name="T36" fmla="*/ 9 w 857"/>
              <a:gd name="T37" fmla="*/ 107 h 141"/>
              <a:gd name="T38" fmla="*/ 2 w 857"/>
              <a:gd name="T39" fmla="*/ 90 h 141"/>
              <a:gd name="T40" fmla="*/ 0 w 857"/>
              <a:gd name="T41" fmla="*/ 71 h 141"/>
              <a:gd name="T42" fmla="*/ 2 w 857"/>
              <a:gd name="T43" fmla="*/ 52 h 141"/>
              <a:gd name="T44" fmla="*/ 9 w 857"/>
              <a:gd name="T45" fmla="*/ 35 h 141"/>
              <a:gd name="T46" fmla="*/ 20 w 857"/>
              <a:gd name="T47" fmla="*/ 21 h 141"/>
              <a:gd name="T48" fmla="*/ 34 w 857"/>
              <a:gd name="T49" fmla="*/ 10 h 141"/>
              <a:gd name="T50" fmla="*/ 51 w 857"/>
              <a:gd name="T51" fmla="*/ 3 h 141"/>
              <a:gd name="T52" fmla="*/ 69 w 857"/>
              <a:gd name="T5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7" h="141">
                <a:moveTo>
                  <a:pt x="69" y="0"/>
                </a:moveTo>
                <a:lnTo>
                  <a:pt x="786" y="0"/>
                </a:lnTo>
                <a:lnTo>
                  <a:pt x="805" y="3"/>
                </a:lnTo>
                <a:lnTo>
                  <a:pt x="822" y="10"/>
                </a:lnTo>
                <a:lnTo>
                  <a:pt x="836" y="21"/>
                </a:lnTo>
                <a:lnTo>
                  <a:pt x="848" y="35"/>
                </a:lnTo>
                <a:lnTo>
                  <a:pt x="854" y="52"/>
                </a:lnTo>
                <a:lnTo>
                  <a:pt x="857" y="71"/>
                </a:lnTo>
                <a:lnTo>
                  <a:pt x="854" y="90"/>
                </a:lnTo>
                <a:lnTo>
                  <a:pt x="848" y="107"/>
                </a:lnTo>
                <a:lnTo>
                  <a:pt x="836" y="121"/>
                </a:lnTo>
                <a:lnTo>
                  <a:pt x="822" y="131"/>
                </a:lnTo>
                <a:lnTo>
                  <a:pt x="805" y="139"/>
                </a:lnTo>
                <a:lnTo>
                  <a:pt x="786" y="141"/>
                </a:lnTo>
                <a:lnTo>
                  <a:pt x="69" y="141"/>
                </a:lnTo>
                <a:lnTo>
                  <a:pt x="51" y="139"/>
                </a:lnTo>
                <a:lnTo>
                  <a:pt x="34" y="131"/>
                </a:lnTo>
                <a:lnTo>
                  <a:pt x="20" y="121"/>
                </a:lnTo>
                <a:lnTo>
                  <a:pt x="9" y="107"/>
                </a:lnTo>
                <a:lnTo>
                  <a:pt x="2" y="90"/>
                </a:lnTo>
                <a:lnTo>
                  <a:pt x="0" y="71"/>
                </a:lnTo>
                <a:lnTo>
                  <a:pt x="2" y="52"/>
                </a:lnTo>
                <a:lnTo>
                  <a:pt x="9" y="35"/>
                </a:lnTo>
                <a:lnTo>
                  <a:pt x="20" y="21"/>
                </a:lnTo>
                <a:lnTo>
                  <a:pt x="34" y="10"/>
                </a:lnTo>
                <a:lnTo>
                  <a:pt x="51" y="3"/>
                </a:lnTo>
                <a:lnTo>
                  <a:pt x="69"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400">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21" name="Freeform 70"/>
          <p:cNvSpPr>
            <a:spLocks noEditPoints="1"/>
          </p:cNvSpPr>
          <p:nvPr/>
        </p:nvSpPr>
        <p:spPr bwMode="auto">
          <a:xfrm>
            <a:off x="5824126" y="3215441"/>
            <a:ext cx="244981" cy="244981"/>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400">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22" name="Freeform 71"/>
          <p:cNvSpPr>
            <a:spLocks noEditPoints="1"/>
          </p:cNvSpPr>
          <p:nvPr/>
        </p:nvSpPr>
        <p:spPr bwMode="auto">
          <a:xfrm>
            <a:off x="5894794" y="3286109"/>
            <a:ext cx="103646" cy="103646"/>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400">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23" name="Freeform 72"/>
          <p:cNvSpPr/>
          <p:nvPr/>
        </p:nvSpPr>
        <p:spPr bwMode="auto">
          <a:xfrm>
            <a:off x="5703991" y="3282576"/>
            <a:ext cx="299160" cy="341560"/>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400">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24" name="Freeform 123"/>
          <p:cNvSpPr/>
          <p:nvPr/>
        </p:nvSpPr>
        <p:spPr bwMode="auto">
          <a:xfrm>
            <a:off x="5293562" y="2278881"/>
            <a:ext cx="182881" cy="191771"/>
          </a:xfrm>
          <a:custGeom>
            <a:avLst/>
            <a:gdLst>
              <a:gd name="T0" fmla="*/ 803 w 1447"/>
              <a:gd name="T1" fmla="*/ 4 h 1516"/>
              <a:gd name="T2" fmla="*/ 937 w 1447"/>
              <a:gd name="T3" fmla="*/ 47 h 1516"/>
              <a:gd name="T4" fmla="*/ 1045 w 1447"/>
              <a:gd name="T5" fmla="*/ 131 h 1516"/>
              <a:gd name="T6" fmla="*/ 1117 w 1447"/>
              <a:gd name="T7" fmla="*/ 249 h 1516"/>
              <a:gd name="T8" fmla="*/ 1143 w 1447"/>
              <a:gd name="T9" fmla="*/ 388 h 1516"/>
              <a:gd name="T10" fmla="*/ 1134 w 1447"/>
              <a:gd name="T11" fmla="*/ 803 h 1516"/>
              <a:gd name="T12" fmla="*/ 1093 w 1447"/>
              <a:gd name="T13" fmla="*/ 884 h 1516"/>
              <a:gd name="T14" fmla="*/ 1095 w 1447"/>
              <a:gd name="T15" fmla="*/ 1191 h 1516"/>
              <a:gd name="T16" fmla="*/ 1188 w 1447"/>
              <a:gd name="T17" fmla="*/ 1242 h 1516"/>
              <a:gd name="T18" fmla="*/ 1308 w 1447"/>
              <a:gd name="T19" fmla="*/ 1315 h 1516"/>
              <a:gd name="T20" fmla="*/ 1418 w 1447"/>
              <a:gd name="T21" fmla="*/ 1388 h 1516"/>
              <a:gd name="T22" fmla="*/ 1447 w 1447"/>
              <a:gd name="T23" fmla="*/ 1434 h 1516"/>
              <a:gd name="T24" fmla="*/ 1435 w 1447"/>
              <a:gd name="T25" fmla="*/ 1486 h 1516"/>
              <a:gd name="T26" fmla="*/ 1394 w 1447"/>
              <a:gd name="T27" fmla="*/ 1513 h 1516"/>
              <a:gd name="T28" fmla="*/ 1349 w 1447"/>
              <a:gd name="T29" fmla="*/ 1510 h 1516"/>
              <a:gd name="T30" fmla="*/ 1233 w 1447"/>
              <a:gd name="T31" fmla="*/ 1433 h 1516"/>
              <a:gd name="T32" fmla="*/ 1119 w 1447"/>
              <a:gd name="T33" fmla="*/ 1364 h 1516"/>
              <a:gd name="T34" fmla="*/ 1032 w 1447"/>
              <a:gd name="T35" fmla="*/ 1316 h 1516"/>
              <a:gd name="T36" fmla="*/ 980 w 1447"/>
              <a:gd name="T37" fmla="*/ 1290 h 1516"/>
              <a:gd name="T38" fmla="*/ 941 w 1447"/>
              <a:gd name="T39" fmla="*/ 1250 h 1516"/>
              <a:gd name="T40" fmla="*/ 932 w 1447"/>
              <a:gd name="T41" fmla="*/ 872 h 1516"/>
              <a:gd name="T42" fmla="*/ 950 w 1447"/>
              <a:gd name="T43" fmla="*/ 826 h 1516"/>
              <a:gd name="T44" fmla="*/ 993 w 1447"/>
              <a:gd name="T45" fmla="*/ 783 h 1516"/>
              <a:gd name="T46" fmla="*/ 1003 w 1447"/>
              <a:gd name="T47" fmla="*/ 388 h 1516"/>
              <a:gd name="T48" fmla="*/ 975 w 1447"/>
              <a:gd name="T49" fmla="*/ 275 h 1516"/>
              <a:gd name="T50" fmla="*/ 902 w 1447"/>
              <a:gd name="T51" fmla="*/ 189 h 1516"/>
              <a:gd name="T52" fmla="*/ 796 w 1447"/>
              <a:gd name="T53" fmla="*/ 144 h 1516"/>
              <a:gd name="T54" fmla="*/ 640 w 1447"/>
              <a:gd name="T55" fmla="*/ 144 h 1516"/>
              <a:gd name="T56" fmla="*/ 533 w 1447"/>
              <a:gd name="T57" fmla="*/ 189 h 1516"/>
              <a:gd name="T58" fmla="*/ 459 w 1447"/>
              <a:gd name="T59" fmla="*/ 275 h 1516"/>
              <a:gd name="T60" fmla="*/ 432 w 1447"/>
              <a:gd name="T61" fmla="*/ 388 h 1516"/>
              <a:gd name="T62" fmla="*/ 442 w 1447"/>
              <a:gd name="T63" fmla="*/ 783 h 1516"/>
              <a:gd name="T64" fmla="*/ 485 w 1447"/>
              <a:gd name="T65" fmla="*/ 826 h 1516"/>
              <a:gd name="T66" fmla="*/ 503 w 1447"/>
              <a:gd name="T67" fmla="*/ 872 h 1516"/>
              <a:gd name="T68" fmla="*/ 494 w 1447"/>
              <a:gd name="T69" fmla="*/ 1250 h 1516"/>
              <a:gd name="T70" fmla="*/ 454 w 1447"/>
              <a:gd name="T71" fmla="*/ 1290 h 1516"/>
              <a:gd name="T72" fmla="*/ 400 w 1447"/>
              <a:gd name="T73" fmla="*/ 1317 h 1516"/>
              <a:gd name="T74" fmla="*/ 311 w 1447"/>
              <a:gd name="T75" fmla="*/ 1366 h 1516"/>
              <a:gd name="T76" fmla="*/ 196 w 1447"/>
              <a:gd name="T77" fmla="*/ 1436 h 1516"/>
              <a:gd name="T78" fmla="*/ 93 w 1447"/>
              <a:gd name="T79" fmla="*/ 1502 h 1516"/>
              <a:gd name="T80" fmla="*/ 41 w 1447"/>
              <a:gd name="T81" fmla="*/ 1500 h 1516"/>
              <a:gd name="T82" fmla="*/ 3 w 1447"/>
              <a:gd name="T83" fmla="*/ 1459 h 1516"/>
              <a:gd name="T84" fmla="*/ 6 w 1447"/>
              <a:gd name="T85" fmla="*/ 1406 h 1516"/>
              <a:gd name="T86" fmla="*/ 75 w 1447"/>
              <a:gd name="T87" fmla="*/ 1346 h 1516"/>
              <a:gd name="T88" fmla="*/ 205 w 1447"/>
              <a:gd name="T89" fmla="*/ 1265 h 1516"/>
              <a:gd name="T90" fmla="*/ 310 w 1447"/>
              <a:gd name="T91" fmla="*/ 1206 h 1516"/>
              <a:gd name="T92" fmla="*/ 361 w 1447"/>
              <a:gd name="T93" fmla="*/ 907 h 1516"/>
              <a:gd name="T94" fmla="*/ 302 w 1447"/>
              <a:gd name="T95" fmla="*/ 814 h 1516"/>
              <a:gd name="T96" fmla="*/ 291 w 1447"/>
              <a:gd name="T97" fmla="*/ 388 h 1516"/>
              <a:gd name="T98" fmla="*/ 316 w 1447"/>
              <a:gd name="T99" fmla="*/ 249 h 1516"/>
              <a:gd name="T100" fmla="*/ 389 w 1447"/>
              <a:gd name="T101" fmla="*/ 131 h 1516"/>
              <a:gd name="T102" fmla="*/ 496 w 1447"/>
              <a:gd name="T103" fmla="*/ 47 h 1516"/>
              <a:gd name="T104" fmla="*/ 630 w 1447"/>
              <a:gd name="T105" fmla="*/ 4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47" h="1516">
                <a:moveTo>
                  <a:pt x="679" y="0"/>
                </a:moveTo>
                <a:lnTo>
                  <a:pt x="755" y="0"/>
                </a:lnTo>
                <a:lnTo>
                  <a:pt x="803" y="4"/>
                </a:lnTo>
                <a:lnTo>
                  <a:pt x="851" y="13"/>
                </a:lnTo>
                <a:lnTo>
                  <a:pt x="895" y="27"/>
                </a:lnTo>
                <a:lnTo>
                  <a:pt x="937" y="47"/>
                </a:lnTo>
                <a:lnTo>
                  <a:pt x="976" y="70"/>
                </a:lnTo>
                <a:lnTo>
                  <a:pt x="1013" y="98"/>
                </a:lnTo>
                <a:lnTo>
                  <a:pt x="1045" y="131"/>
                </a:lnTo>
                <a:lnTo>
                  <a:pt x="1073" y="166"/>
                </a:lnTo>
                <a:lnTo>
                  <a:pt x="1097" y="206"/>
                </a:lnTo>
                <a:lnTo>
                  <a:pt x="1117" y="249"/>
                </a:lnTo>
                <a:lnTo>
                  <a:pt x="1131" y="293"/>
                </a:lnTo>
                <a:lnTo>
                  <a:pt x="1139" y="340"/>
                </a:lnTo>
                <a:lnTo>
                  <a:pt x="1143" y="388"/>
                </a:lnTo>
                <a:lnTo>
                  <a:pt x="1143" y="741"/>
                </a:lnTo>
                <a:lnTo>
                  <a:pt x="1141" y="772"/>
                </a:lnTo>
                <a:lnTo>
                  <a:pt x="1134" y="803"/>
                </a:lnTo>
                <a:lnTo>
                  <a:pt x="1125" y="831"/>
                </a:lnTo>
                <a:lnTo>
                  <a:pt x="1110" y="858"/>
                </a:lnTo>
                <a:lnTo>
                  <a:pt x="1093" y="884"/>
                </a:lnTo>
                <a:lnTo>
                  <a:pt x="1072" y="907"/>
                </a:lnTo>
                <a:lnTo>
                  <a:pt x="1072" y="1179"/>
                </a:lnTo>
                <a:lnTo>
                  <a:pt x="1095" y="1191"/>
                </a:lnTo>
                <a:lnTo>
                  <a:pt x="1123" y="1205"/>
                </a:lnTo>
                <a:lnTo>
                  <a:pt x="1153" y="1222"/>
                </a:lnTo>
                <a:lnTo>
                  <a:pt x="1188" y="1242"/>
                </a:lnTo>
                <a:lnTo>
                  <a:pt x="1226" y="1264"/>
                </a:lnTo>
                <a:lnTo>
                  <a:pt x="1266" y="1288"/>
                </a:lnTo>
                <a:lnTo>
                  <a:pt x="1308" y="1315"/>
                </a:lnTo>
                <a:lnTo>
                  <a:pt x="1353" y="1343"/>
                </a:lnTo>
                <a:lnTo>
                  <a:pt x="1385" y="1365"/>
                </a:lnTo>
                <a:lnTo>
                  <a:pt x="1418" y="1388"/>
                </a:lnTo>
                <a:lnTo>
                  <a:pt x="1432" y="1401"/>
                </a:lnTo>
                <a:lnTo>
                  <a:pt x="1441" y="1417"/>
                </a:lnTo>
                <a:lnTo>
                  <a:pt x="1447" y="1434"/>
                </a:lnTo>
                <a:lnTo>
                  <a:pt x="1447" y="1451"/>
                </a:lnTo>
                <a:lnTo>
                  <a:pt x="1444" y="1469"/>
                </a:lnTo>
                <a:lnTo>
                  <a:pt x="1435" y="1486"/>
                </a:lnTo>
                <a:lnTo>
                  <a:pt x="1423" y="1499"/>
                </a:lnTo>
                <a:lnTo>
                  <a:pt x="1409" y="1508"/>
                </a:lnTo>
                <a:lnTo>
                  <a:pt x="1394" y="1513"/>
                </a:lnTo>
                <a:lnTo>
                  <a:pt x="1378" y="1516"/>
                </a:lnTo>
                <a:lnTo>
                  <a:pt x="1363" y="1515"/>
                </a:lnTo>
                <a:lnTo>
                  <a:pt x="1349" y="1510"/>
                </a:lnTo>
                <a:lnTo>
                  <a:pt x="1337" y="1503"/>
                </a:lnTo>
                <a:lnTo>
                  <a:pt x="1276" y="1460"/>
                </a:lnTo>
                <a:lnTo>
                  <a:pt x="1233" y="1433"/>
                </a:lnTo>
                <a:lnTo>
                  <a:pt x="1193" y="1408"/>
                </a:lnTo>
                <a:lnTo>
                  <a:pt x="1155" y="1385"/>
                </a:lnTo>
                <a:lnTo>
                  <a:pt x="1119" y="1364"/>
                </a:lnTo>
                <a:lnTo>
                  <a:pt x="1087" y="1345"/>
                </a:lnTo>
                <a:lnTo>
                  <a:pt x="1058" y="1329"/>
                </a:lnTo>
                <a:lnTo>
                  <a:pt x="1032" y="1316"/>
                </a:lnTo>
                <a:lnTo>
                  <a:pt x="1010" y="1304"/>
                </a:lnTo>
                <a:lnTo>
                  <a:pt x="993" y="1296"/>
                </a:lnTo>
                <a:lnTo>
                  <a:pt x="980" y="1290"/>
                </a:lnTo>
                <a:lnTo>
                  <a:pt x="964" y="1279"/>
                </a:lnTo>
                <a:lnTo>
                  <a:pt x="951" y="1265"/>
                </a:lnTo>
                <a:lnTo>
                  <a:pt x="941" y="1250"/>
                </a:lnTo>
                <a:lnTo>
                  <a:pt x="934" y="1232"/>
                </a:lnTo>
                <a:lnTo>
                  <a:pt x="932" y="1213"/>
                </a:lnTo>
                <a:lnTo>
                  <a:pt x="932" y="872"/>
                </a:lnTo>
                <a:lnTo>
                  <a:pt x="934" y="855"/>
                </a:lnTo>
                <a:lnTo>
                  <a:pt x="940" y="839"/>
                </a:lnTo>
                <a:lnTo>
                  <a:pt x="950" y="826"/>
                </a:lnTo>
                <a:lnTo>
                  <a:pt x="963" y="814"/>
                </a:lnTo>
                <a:lnTo>
                  <a:pt x="980" y="801"/>
                </a:lnTo>
                <a:lnTo>
                  <a:pt x="993" y="783"/>
                </a:lnTo>
                <a:lnTo>
                  <a:pt x="1000" y="763"/>
                </a:lnTo>
                <a:lnTo>
                  <a:pt x="1003" y="741"/>
                </a:lnTo>
                <a:lnTo>
                  <a:pt x="1003" y="388"/>
                </a:lnTo>
                <a:lnTo>
                  <a:pt x="1000" y="348"/>
                </a:lnTo>
                <a:lnTo>
                  <a:pt x="991" y="311"/>
                </a:lnTo>
                <a:lnTo>
                  <a:pt x="975" y="275"/>
                </a:lnTo>
                <a:lnTo>
                  <a:pt x="955" y="242"/>
                </a:lnTo>
                <a:lnTo>
                  <a:pt x="931" y="214"/>
                </a:lnTo>
                <a:lnTo>
                  <a:pt x="902" y="189"/>
                </a:lnTo>
                <a:lnTo>
                  <a:pt x="870" y="169"/>
                </a:lnTo>
                <a:lnTo>
                  <a:pt x="834" y="154"/>
                </a:lnTo>
                <a:lnTo>
                  <a:pt x="796" y="144"/>
                </a:lnTo>
                <a:lnTo>
                  <a:pt x="756" y="141"/>
                </a:lnTo>
                <a:lnTo>
                  <a:pt x="680" y="141"/>
                </a:lnTo>
                <a:lnTo>
                  <a:pt x="640" y="144"/>
                </a:lnTo>
                <a:lnTo>
                  <a:pt x="601" y="154"/>
                </a:lnTo>
                <a:lnTo>
                  <a:pt x="566" y="169"/>
                </a:lnTo>
                <a:lnTo>
                  <a:pt x="533" y="189"/>
                </a:lnTo>
                <a:lnTo>
                  <a:pt x="505" y="213"/>
                </a:lnTo>
                <a:lnTo>
                  <a:pt x="479" y="242"/>
                </a:lnTo>
                <a:lnTo>
                  <a:pt x="459" y="275"/>
                </a:lnTo>
                <a:lnTo>
                  <a:pt x="445" y="310"/>
                </a:lnTo>
                <a:lnTo>
                  <a:pt x="435" y="348"/>
                </a:lnTo>
                <a:lnTo>
                  <a:pt x="432" y="388"/>
                </a:lnTo>
                <a:lnTo>
                  <a:pt x="432" y="741"/>
                </a:lnTo>
                <a:lnTo>
                  <a:pt x="434" y="763"/>
                </a:lnTo>
                <a:lnTo>
                  <a:pt x="442" y="783"/>
                </a:lnTo>
                <a:lnTo>
                  <a:pt x="454" y="801"/>
                </a:lnTo>
                <a:lnTo>
                  <a:pt x="471" y="814"/>
                </a:lnTo>
                <a:lnTo>
                  <a:pt x="485" y="826"/>
                </a:lnTo>
                <a:lnTo>
                  <a:pt x="494" y="839"/>
                </a:lnTo>
                <a:lnTo>
                  <a:pt x="500" y="855"/>
                </a:lnTo>
                <a:lnTo>
                  <a:pt x="503" y="872"/>
                </a:lnTo>
                <a:lnTo>
                  <a:pt x="503" y="1213"/>
                </a:lnTo>
                <a:lnTo>
                  <a:pt x="500" y="1232"/>
                </a:lnTo>
                <a:lnTo>
                  <a:pt x="494" y="1250"/>
                </a:lnTo>
                <a:lnTo>
                  <a:pt x="484" y="1265"/>
                </a:lnTo>
                <a:lnTo>
                  <a:pt x="470" y="1279"/>
                </a:lnTo>
                <a:lnTo>
                  <a:pt x="454" y="1290"/>
                </a:lnTo>
                <a:lnTo>
                  <a:pt x="440" y="1296"/>
                </a:lnTo>
                <a:lnTo>
                  <a:pt x="422" y="1305"/>
                </a:lnTo>
                <a:lnTo>
                  <a:pt x="400" y="1317"/>
                </a:lnTo>
                <a:lnTo>
                  <a:pt x="374" y="1331"/>
                </a:lnTo>
                <a:lnTo>
                  <a:pt x="344" y="1347"/>
                </a:lnTo>
                <a:lnTo>
                  <a:pt x="311" y="1366"/>
                </a:lnTo>
                <a:lnTo>
                  <a:pt x="275" y="1387"/>
                </a:lnTo>
                <a:lnTo>
                  <a:pt x="237" y="1410"/>
                </a:lnTo>
                <a:lnTo>
                  <a:pt x="196" y="1436"/>
                </a:lnTo>
                <a:lnTo>
                  <a:pt x="153" y="1463"/>
                </a:lnTo>
                <a:lnTo>
                  <a:pt x="110" y="1492"/>
                </a:lnTo>
                <a:lnTo>
                  <a:pt x="93" y="1502"/>
                </a:lnTo>
                <a:lnTo>
                  <a:pt x="75" y="1505"/>
                </a:lnTo>
                <a:lnTo>
                  <a:pt x="58" y="1505"/>
                </a:lnTo>
                <a:lnTo>
                  <a:pt x="41" y="1500"/>
                </a:lnTo>
                <a:lnTo>
                  <a:pt x="25" y="1489"/>
                </a:lnTo>
                <a:lnTo>
                  <a:pt x="12" y="1476"/>
                </a:lnTo>
                <a:lnTo>
                  <a:pt x="3" y="1459"/>
                </a:lnTo>
                <a:lnTo>
                  <a:pt x="0" y="1441"/>
                </a:lnTo>
                <a:lnTo>
                  <a:pt x="1" y="1423"/>
                </a:lnTo>
                <a:lnTo>
                  <a:pt x="6" y="1406"/>
                </a:lnTo>
                <a:lnTo>
                  <a:pt x="15" y="1390"/>
                </a:lnTo>
                <a:lnTo>
                  <a:pt x="29" y="1378"/>
                </a:lnTo>
                <a:lnTo>
                  <a:pt x="75" y="1346"/>
                </a:lnTo>
                <a:lnTo>
                  <a:pt x="121" y="1317"/>
                </a:lnTo>
                <a:lnTo>
                  <a:pt x="164" y="1291"/>
                </a:lnTo>
                <a:lnTo>
                  <a:pt x="205" y="1265"/>
                </a:lnTo>
                <a:lnTo>
                  <a:pt x="243" y="1243"/>
                </a:lnTo>
                <a:lnTo>
                  <a:pt x="278" y="1223"/>
                </a:lnTo>
                <a:lnTo>
                  <a:pt x="310" y="1206"/>
                </a:lnTo>
                <a:lnTo>
                  <a:pt x="338" y="1192"/>
                </a:lnTo>
                <a:lnTo>
                  <a:pt x="361" y="1179"/>
                </a:lnTo>
                <a:lnTo>
                  <a:pt x="361" y="907"/>
                </a:lnTo>
                <a:lnTo>
                  <a:pt x="337" y="878"/>
                </a:lnTo>
                <a:lnTo>
                  <a:pt x="317" y="848"/>
                </a:lnTo>
                <a:lnTo>
                  <a:pt x="302" y="814"/>
                </a:lnTo>
                <a:lnTo>
                  <a:pt x="293" y="778"/>
                </a:lnTo>
                <a:lnTo>
                  <a:pt x="291" y="741"/>
                </a:lnTo>
                <a:lnTo>
                  <a:pt x="291" y="388"/>
                </a:lnTo>
                <a:lnTo>
                  <a:pt x="293" y="340"/>
                </a:lnTo>
                <a:lnTo>
                  <a:pt x="302" y="293"/>
                </a:lnTo>
                <a:lnTo>
                  <a:pt x="316" y="249"/>
                </a:lnTo>
                <a:lnTo>
                  <a:pt x="336" y="206"/>
                </a:lnTo>
                <a:lnTo>
                  <a:pt x="360" y="166"/>
                </a:lnTo>
                <a:lnTo>
                  <a:pt x="389" y="131"/>
                </a:lnTo>
                <a:lnTo>
                  <a:pt x="420" y="98"/>
                </a:lnTo>
                <a:lnTo>
                  <a:pt x="456" y="70"/>
                </a:lnTo>
                <a:lnTo>
                  <a:pt x="496" y="47"/>
                </a:lnTo>
                <a:lnTo>
                  <a:pt x="538" y="27"/>
                </a:lnTo>
                <a:lnTo>
                  <a:pt x="583" y="13"/>
                </a:lnTo>
                <a:lnTo>
                  <a:pt x="630" y="4"/>
                </a:lnTo>
                <a:lnTo>
                  <a:pt x="679"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400">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25" name="Freeform 124"/>
          <p:cNvSpPr>
            <a:spLocks noEditPoints="1"/>
          </p:cNvSpPr>
          <p:nvPr/>
        </p:nvSpPr>
        <p:spPr bwMode="auto">
          <a:xfrm>
            <a:off x="5164021" y="2163311"/>
            <a:ext cx="441963" cy="440693"/>
          </a:xfrm>
          <a:custGeom>
            <a:avLst/>
            <a:gdLst>
              <a:gd name="T0" fmla="*/ 1469 w 3480"/>
              <a:gd name="T1" fmla="*/ 545 h 3470"/>
              <a:gd name="T2" fmla="*/ 1148 w 3480"/>
              <a:gd name="T3" fmla="*/ 664 h 3470"/>
              <a:gd name="T4" fmla="*/ 878 w 3480"/>
              <a:gd name="T5" fmla="*/ 864 h 3470"/>
              <a:gd name="T6" fmla="*/ 673 w 3480"/>
              <a:gd name="T7" fmla="*/ 1129 h 3470"/>
              <a:gd name="T8" fmla="*/ 545 w 3480"/>
              <a:gd name="T9" fmla="*/ 1445 h 3470"/>
              <a:gd name="T10" fmla="*/ 516 w 3480"/>
              <a:gd name="T11" fmla="*/ 1720 h 3470"/>
              <a:gd name="T12" fmla="*/ 516 w 3480"/>
              <a:gd name="T13" fmla="*/ 1853 h 3470"/>
              <a:gd name="T14" fmla="*/ 598 w 3480"/>
              <a:gd name="T15" fmla="*/ 2188 h 3470"/>
              <a:gd name="T16" fmla="*/ 766 w 3480"/>
              <a:gd name="T17" fmla="*/ 2481 h 3470"/>
              <a:gd name="T18" fmla="*/ 1006 w 3480"/>
              <a:gd name="T19" fmla="*/ 2715 h 3470"/>
              <a:gd name="T20" fmla="*/ 1303 w 3480"/>
              <a:gd name="T21" fmla="*/ 2877 h 3470"/>
              <a:gd name="T22" fmla="*/ 1643 w 3480"/>
              <a:gd name="T23" fmla="*/ 2952 h 3470"/>
              <a:gd name="T24" fmla="*/ 2000 w 3480"/>
              <a:gd name="T25" fmla="*/ 2925 h 3470"/>
              <a:gd name="T26" fmla="*/ 2324 w 3480"/>
              <a:gd name="T27" fmla="*/ 2802 h 3470"/>
              <a:gd name="T28" fmla="*/ 2597 w 3480"/>
              <a:gd name="T29" fmla="*/ 2597 h 3470"/>
              <a:gd name="T30" fmla="*/ 2803 w 3480"/>
              <a:gd name="T31" fmla="*/ 2325 h 3470"/>
              <a:gd name="T32" fmla="*/ 2926 w 3480"/>
              <a:gd name="T33" fmla="*/ 2002 h 3470"/>
              <a:gd name="T34" fmla="*/ 2953 w 3480"/>
              <a:gd name="T35" fmla="*/ 1645 h 3470"/>
              <a:gd name="T36" fmla="*/ 2876 w 3480"/>
              <a:gd name="T37" fmla="*/ 1301 h 3470"/>
              <a:gd name="T38" fmla="*/ 2709 w 3480"/>
              <a:gd name="T39" fmla="*/ 1002 h 3470"/>
              <a:gd name="T40" fmla="*/ 2469 w 3480"/>
              <a:gd name="T41" fmla="*/ 761 h 3470"/>
              <a:gd name="T42" fmla="*/ 2168 w 3480"/>
              <a:gd name="T43" fmla="*/ 595 h 3470"/>
              <a:gd name="T44" fmla="*/ 1824 w 3480"/>
              <a:gd name="T45" fmla="*/ 518 h 3470"/>
              <a:gd name="T46" fmla="*/ 1776 w 3480"/>
              <a:gd name="T47" fmla="*/ 9 h 3470"/>
              <a:gd name="T48" fmla="*/ 1811 w 3480"/>
              <a:gd name="T49" fmla="*/ 70 h 3470"/>
              <a:gd name="T50" fmla="*/ 2085 w 3480"/>
              <a:gd name="T51" fmla="*/ 422 h 3470"/>
              <a:gd name="T52" fmla="*/ 2418 w 3480"/>
              <a:gd name="T53" fmla="*/ 559 h 3470"/>
              <a:gd name="T54" fmla="*/ 2700 w 3480"/>
              <a:gd name="T55" fmla="*/ 776 h 3470"/>
              <a:gd name="T56" fmla="*/ 2916 w 3480"/>
              <a:gd name="T57" fmla="*/ 1058 h 3470"/>
              <a:gd name="T58" fmla="*/ 3053 w 3480"/>
              <a:gd name="T59" fmla="*/ 1390 h 3470"/>
              <a:gd name="T60" fmla="*/ 3409 w 3480"/>
              <a:gd name="T61" fmla="*/ 1665 h 3470"/>
              <a:gd name="T62" fmla="*/ 3471 w 3480"/>
              <a:gd name="T63" fmla="*/ 1699 h 3470"/>
              <a:gd name="T64" fmla="*/ 3471 w 3480"/>
              <a:gd name="T65" fmla="*/ 1771 h 3470"/>
              <a:gd name="T66" fmla="*/ 3409 w 3480"/>
              <a:gd name="T67" fmla="*/ 1805 h 3470"/>
              <a:gd name="T68" fmla="*/ 3053 w 3480"/>
              <a:gd name="T69" fmla="*/ 2080 h 3470"/>
              <a:gd name="T70" fmla="*/ 2916 w 3480"/>
              <a:gd name="T71" fmla="*/ 2412 h 3470"/>
              <a:gd name="T72" fmla="*/ 2700 w 3480"/>
              <a:gd name="T73" fmla="*/ 2694 h 3470"/>
              <a:gd name="T74" fmla="*/ 2418 w 3480"/>
              <a:gd name="T75" fmla="*/ 2911 h 3470"/>
              <a:gd name="T76" fmla="*/ 2085 w 3480"/>
              <a:gd name="T77" fmla="*/ 3048 h 3470"/>
              <a:gd name="T78" fmla="*/ 1811 w 3480"/>
              <a:gd name="T79" fmla="*/ 3400 h 3470"/>
              <a:gd name="T80" fmla="*/ 1776 w 3480"/>
              <a:gd name="T81" fmla="*/ 3461 h 3470"/>
              <a:gd name="T82" fmla="*/ 1704 w 3480"/>
              <a:gd name="T83" fmla="*/ 3461 h 3470"/>
              <a:gd name="T84" fmla="*/ 1669 w 3480"/>
              <a:gd name="T85" fmla="*/ 3400 h 3470"/>
              <a:gd name="T86" fmla="*/ 1392 w 3480"/>
              <a:gd name="T87" fmla="*/ 3051 h 3470"/>
              <a:gd name="T88" fmla="*/ 1057 w 3480"/>
              <a:gd name="T89" fmla="*/ 2915 h 3470"/>
              <a:gd name="T90" fmla="*/ 772 w 3480"/>
              <a:gd name="T91" fmla="*/ 2698 h 3470"/>
              <a:gd name="T92" fmla="*/ 554 w 3480"/>
              <a:gd name="T93" fmla="*/ 2415 h 3470"/>
              <a:gd name="T94" fmla="*/ 414 w 3480"/>
              <a:gd name="T95" fmla="*/ 2081 h 3470"/>
              <a:gd name="T96" fmla="*/ 71 w 3480"/>
              <a:gd name="T97" fmla="*/ 1805 h 3470"/>
              <a:gd name="T98" fmla="*/ 9 w 3480"/>
              <a:gd name="T99" fmla="*/ 1771 h 3470"/>
              <a:gd name="T100" fmla="*/ 9 w 3480"/>
              <a:gd name="T101" fmla="*/ 1699 h 3470"/>
              <a:gd name="T102" fmla="*/ 71 w 3480"/>
              <a:gd name="T103" fmla="*/ 1665 h 3470"/>
              <a:gd name="T104" fmla="*/ 414 w 3480"/>
              <a:gd name="T105" fmla="*/ 1389 h 3470"/>
              <a:gd name="T106" fmla="*/ 553 w 3480"/>
              <a:gd name="T107" fmla="*/ 1055 h 3470"/>
              <a:gd name="T108" fmla="*/ 772 w 3480"/>
              <a:gd name="T109" fmla="*/ 772 h 3470"/>
              <a:gd name="T110" fmla="*/ 1056 w 3480"/>
              <a:gd name="T111" fmla="*/ 555 h 3470"/>
              <a:gd name="T112" fmla="*/ 1392 w 3480"/>
              <a:gd name="T113" fmla="*/ 419 h 3470"/>
              <a:gd name="T114" fmla="*/ 1669 w 3480"/>
              <a:gd name="T115" fmla="*/ 70 h 3470"/>
              <a:gd name="T116" fmla="*/ 1704 w 3480"/>
              <a:gd name="T117" fmla="*/ 9 h 3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80" h="3470">
                <a:moveTo>
                  <a:pt x="1733" y="515"/>
                </a:moveTo>
                <a:lnTo>
                  <a:pt x="1643" y="518"/>
                </a:lnTo>
                <a:lnTo>
                  <a:pt x="1555" y="529"/>
                </a:lnTo>
                <a:lnTo>
                  <a:pt x="1469" y="545"/>
                </a:lnTo>
                <a:lnTo>
                  <a:pt x="1385" y="566"/>
                </a:lnTo>
                <a:lnTo>
                  <a:pt x="1303" y="593"/>
                </a:lnTo>
                <a:lnTo>
                  <a:pt x="1224" y="626"/>
                </a:lnTo>
                <a:lnTo>
                  <a:pt x="1148" y="664"/>
                </a:lnTo>
                <a:lnTo>
                  <a:pt x="1076" y="707"/>
                </a:lnTo>
                <a:lnTo>
                  <a:pt x="1006" y="755"/>
                </a:lnTo>
                <a:lnTo>
                  <a:pt x="941" y="808"/>
                </a:lnTo>
                <a:lnTo>
                  <a:pt x="878" y="864"/>
                </a:lnTo>
                <a:lnTo>
                  <a:pt x="820" y="924"/>
                </a:lnTo>
                <a:lnTo>
                  <a:pt x="767" y="989"/>
                </a:lnTo>
                <a:lnTo>
                  <a:pt x="717" y="1058"/>
                </a:lnTo>
                <a:lnTo>
                  <a:pt x="673" y="1129"/>
                </a:lnTo>
                <a:lnTo>
                  <a:pt x="633" y="1204"/>
                </a:lnTo>
                <a:lnTo>
                  <a:pt x="598" y="1282"/>
                </a:lnTo>
                <a:lnTo>
                  <a:pt x="569" y="1362"/>
                </a:lnTo>
                <a:lnTo>
                  <a:pt x="545" y="1445"/>
                </a:lnTo>
                <a:lnTo>
                  <a:pt x="527" y="1530"/>
                </a:lnTo>
                <a:lnTo>
                  <a:pt x="516" y="1617"/>
                </a:lnTo>
                <a:lnTo>
                  <a:pt x="510" y="1707"/>
                </a:lnTo>
                <a:lnTo>
                  <a:pt x="516" y="1720"/>
                </a:lnTo>
                <a:lnTo>
                  <a:pt x="517" y="1735"/>
                </a:lnTo>
                <a:lnTo>
                  <a:pt x="516" y="1750"/>
                </a:lnTo>
                <a:lnTo>
                  <a:pt x="510" y="1763"/>
                </a:lnTo>
                <a:lnTo>
                  <a:pt x="516" y="1853"/>
                </a:lnTo>
                <a:lnTo>
                  <a:pt x="527" y="1940"/>
                </a:lnTo>
                <a:lnTo>
                  <a:pt x="545" y="2025"/>
                </a:lnTo>
                <a:lnTo>
                  <a:pt x="568" y="2108"/>
                </a:lnTo>
                <a:lnTo>
                  <a:pt x="598" y="2188"/>
                </a:lnTo>
                <a:lnTo>
                  <a:pt x="633" y="2266"/>
                </a:lnTo>
                <a:lnTo>
                  <a:pt x="672" y="2341"/>
                </a:lnTo>
                <a:lnTo>
                  <a:pt x="717" y="2412"/>
                </a:lnTo>
                <a:lnTo>
                  <a:pt x="766" y="2481"/>
                </a:lnTo>
                <a:lnTo>
                  <a:pt x="820" y="2546"/>
                </a:lnTo>
                <a:lnTo>
                  <a:pt x="878" y="2606"/>
                </a:lnTo>
                <a:lnTo>
                  <a:pt x="941" y="2662"/>
                </a:lnTo>
                <a:lnTo>
                  <a:pt x="1006" y="2715"/>
                </a:lnTo>
                <a:lnTo>
                  <a:pt x="1076" y="2763"/>
                </a:lnTo>
                <a:lnTo>
                  <a:pt x="1148" y="2806"/>
                </a:lnTo>
                <a:lnTo>
                  <a:pt x="1224" y="2844"/>
                </a:lnTo>
                <a:lnTo>
                  <a:pt x="1303" y="2877"/>
                </a:lnTo>
                <a:lnTo>
                  <a:pt x="1385" y="2904"/>
                </a:lnTo>
                <a:lnTo>
                  <a:pt x="1469" y="2925"/>
                </a:lnTo>
                <a:lnTo>
                  <a:pt x="1555" y="2941"/>
                </a:lnTo>
                <a:lnTo>
                  <a:pt x="1643" y="2952"/>
                </a:lnTo>
                <a:lnTo>
                  <a:pt x="1733" y="2955"/>
                </a:lnTo>
                <a:lnTo>
                  <a:pt x="1824" y="2952"/>
                </a:lnTo>
                <a:lnTo>
                  <a:pt x="1913" y="2941"/>
                </a:lnTo>
                <a:lnTo>
                  <a:pt x="2000" y="2925"/>
                </a:lnTo>
                <a:lnTo>
                  <a:pt x="2086" y="2903"/>
                </a:lnTo>
                <a:lnTo>
                  <a:pt x="2168" y="2875"/>
                </a:lnTo>
                <a:lnTo>
                  <a:pt x="2248" y="2841"/>
                </a:lnTo>
                <a:lnTo>
                  <a:pt x="2324" y="2802"/>
                </a:lnTo>
                <a:lnTo>
                  <a:pt x="2398" y="2758"/>
                </a:lnTo>
                <a:lnTo>
                  <a:pt x="2469" y="2709"/>
                </a:lnTo>
                <a:lnTo>
                  <a:pt x="2535" y="2655"/>
                </a:lnTo>
                <a:lnTo>
                  <a:pt x="2597" y="2597"/>
                </a:lnTo>
                <a:lnTo>
                  <a:pt x="2655" y="2535"/>
                </a:lnTo>
                <a:lnTo>
                  <a:pt x="2709" y="2469"/>
                </a:lnTo>
                <a:lnTo>
                  <a:pt x="2759" y="2399"/>
                </a:lnTo>
                <a:lnTo>
                  <a:pt x="2803" y="2325"/>
                </a:lnTo>
                <a:lnTo>
                  <a:pt x="2842" y="2249"/>
                </a:lnTo>
                <a:lnTo>
                  <a:pt x="2876" y="2169"/>
                </a:lnTo>
                <a:lnTo>
                  <a:pt x="2904" y="2087"/>
                </a:lnTo>
                <a:lnTo>
                  <a:pt x="2926" y="2002"/>
                </a:lnTo>
                <a:lnTo>
                  <a:pt x="2942" y="1915"/>
                </a:lnTo>
                <a:lnTo>
                  <a:pt x="2953" y="1825"/>
                </a:lnTo>
                <a:lnTo>
                  <a:pt x="2956" y="1735"/>
                </a:lnTo>
                <a:lnTo>
                  <a:pt x="2953" y="1645"/>
                </a:lnTo>
                <a:lnTo>
                  <a:pt x="2942" y="1555"/>
                </a:lnTo>
                <a:lnTo>
                  <a:pt x="2926" y="1468"/>
                </a:lnTo>
                <a:lnTo>
                  <a:pt x="2904" y="1384"/>
                </a:lnTo>
                <a:lnTo>
                  <a:pt x="2876" y="1301"/>
                </a:lnTo>
                <a:lnTo>
                  <a:pt x="2842" y="1222"/>
                </a:lnTo>
                <a:lnTo>
                  <a:pt x="2803" y="1145"/>
                </a:lnTo>
                <a:lnTo>
                  <a:pt x="2759" y="1071"/>
                </a:lnTo>
                <a:lnTo>
                  <a:pt x="2709" y="1002"/>
                </a:lnTo>
                <a:lnTo>
                  <a:pt x="2655" y="936"/>
                </a:lnTo>
                <a:lnTo>
                  <a:pt x="2597" y="873"/>
                </a:lnTo>
                <a:lnTo>
                  <a:pt x="2535" y="815"/>
                </a:lnTo>
                <a:lnTo>
                  <a:pt x="2469" y="761"/>
                </a:lnTo>
                <a:lnTo>
                  <a:pt x="2398" y="712"/>
                </a:lnTo>
                <a:lnTo>
                  <a:pt x="2325" y="668"/>
                </a:lnTo>
                <a:lnTo>
                  <a:pt x="2248" y="629"/>
                </a:lnTo>
                <a:lnTo>
                  <a:pt x="2168" y="595"/>
                </a:lnTo>
                <a:lnTo>
                  <a:pt x="2086" y="567"/>
                </a:lnTo>
                <a:lnTo>
                  <a:pt x="2000" y="545"/>
                </a:lnTo>
                <a:lnTo>
                  <a:pt x="1913" y="529"/>
                </a:lnTo>
                <a:lnTo>
                  <a:pt x="1824" y="518"/>
                </a:lnTo>
                <a:lnTo>
                  <a:pt x="1733" y="515"/>
                </a:lnTo>
                <a:close/>
                <a:moveTo>
                  <a:pt x="1740" y="0"/>
                </a:moveTo>
                <a:lnTo>
                  <a:pt x="1759" y="2"/>
                </a:lnTo>
                <a:lnTo>
                  <a:pt x="1776" y="9"/>
                </a:lnTo>
                <a:lnTo>
                  <a:pt x="1790" y="20"/>
                </a:lnTo>
                <a:lnTo>
                  <a:pt x="1801" y="35"/>
                </a:lnTo>
                <a:lnTo>
                  <a:pt x="1807" y="52"/>
                </a:lnTo>
                <a:lnTo>
                  <a:pt x="1811" y="70"/>
                </a:lnTo>
                <a:lnTo>
                  <a:pt x="1811" y="377"/>
                </a:lnTo>
                <a:lnTo>
                  <a:pt x="1903" y="386"/>
                </a:lnTo>
                <a:lnTo>
                  <a:pt x="1995" y="401"/>
                </a:lnTo>
                <a:lnTo>
                  <a:pt x="2085" y="422"/>
                </a:lnTo>
                <a:lnTo>
                  <a:pt x="2172" y="448"/>
                </a:lnTo>
                <a:lnTo>
                  <a:pt x="2257" y="479"/>
                </a:lnTo>
                <a:lnTo>
                  <a:pt x="2339" y="517"/>
                </a:lnTo>
                <a:lnTo>
                  <a:pt x="2418" y="559"/>
                </a:lnTo>
                <a:lnTo>
                  <a:pt x="2494" y="607"/>
                </a:lnTo>
                <a:lnTo>
                  <a:pt x="2566" y="659"/>
                </a:lnTo>
                <a:lnTo>
                  <a:pt x="2634" y="715"/>
                </a:lnTo>
                <a:lnTo>
                  <a:pt x="2700" y="776"/>
                </a:lnTo>
                <a:lnTo>
                  <a:pt x="2760" y="841"/>
                </a:lnTo>
                <a:lnTo>
                  <a:pt x="2817" y="910"/>
                </a:lnTo>
                <a:lnTo>
                  <a:pt x="2868" y="982"/>
                </a:lnTo>
                <a:lnTo>
                  <a:pt x="2916" y="1058"/>
                </a:lnTo>
                <a:lnTo>
                  <a:pt x="2958" y="1137"/>
                </a:lnTo>
                <a:lnTo>
                  <a:pt x="2995" y="1219"/>
                </a:lnTo>
                <a:lnTo>
                  <a:pt x="3027" y="1303"/>
                </a:lnTo>
                <a:lnTo>
                  <a:pt x="3053" y="1390"/>
                </a:lnTo>
                <a:lnTo>
                  <a:pt x="3073" y="1479"/>
                </a:lnTo>
                <a:lnTo>
                  <a:pt x="3087" y="1571"/>
                </a:lnTo>
                <a:lnTo>
                  <a:pt x="3095" y="1665"/>
                </a:lnTo>
                <a:lnTo>
                  <a:pt x="3409" y="1665"/>
                </a:lnTo>
                <a:lnTo>
                  <a:pt x="3428" y="1668"/>
                </a:lnTo>
                <a:lnTo>
                  <a:pt x="3445" y="1674"/>
                </a:lnTo>
                <a:lnTo>
                  <a:pt x="3460" y="1686"/>
                </a:lnTo>
                <a:lnTo>
                  <a:pt x="3471" y="1699"/>
                </a:lnTo>
                <a:lnTo>
                  <a:pt x="3478" y="1716"/>
                </a:lnTo>
                <a:lnTo>
                  <a:pt x="3480" y="1735"/>
                </a:lnTo>
                <a:lnTo>
                  <a:pt x="3478" y="1754"/>
                </a:lnTo>
                <a:lnTo>
                  <a:pt x="3471" y="1771"/>
                </a:lnTo>
                <a:lnTo>
                  <a:pt x="3460" y="1784"/>
                </a:lnTo>
                <a:lnTo>
                  <a:pt x="3445" y="1796"/>
                </a:lnTo>
                <a:lnTo>
                  <a:pt x="3428" y="1802"/>
                </a:lnTo>
                <a:lnTo>
                  <a:pt x="3409" y="1805"/>
                </a:lnTo>
                <a:lnTo>
                  <a:pt x="3095" y="1805"/>
                </a:lnTo>
                <a:lnTo>
                  <a:pt x="3087" y="1899"/>
                </a:lnTo>
                <a:lnTo>
                  <a:pt x="3073" y="1991"/>
                </a:lnTo>
                <a:lnTo>
                  <a:pt x="3053" y="2080"/>
                </a:lnTo>
                <a:lnTo>
                  <a:pt x="3027" y="2167"/>
                </a:lnTo>
                <a:lnTo>
                  <a:pt x="2995" y="2251"/>
                </a:lnTo>
                <a:lnTo>
                  <a:pt x="2958" y="2333"/>
                </a:lnTo>
                <a:lnTo>
                  <a:pt x="2916" y="2412"/>
                </a:lnTo>
                <a:lnTo>
                  <a:pt x="2868" y="2488"/>
                </a:lnTo>
                <a:lnTo>
                  <a:pt x="2817" y="2560"/>
                </a:lnTo>
                <a:lnTo>
                  <a:pt x="2760" y="2629"/>
                </a:lnTo>
                <a:lnTo>
                  <a:pt x="2700" y="2694"/>
                </a:lnTo>
                <a:lnTo>
                  <a:pt x="2634" y="2755"/>
                </a:lnTo>
                <a:lnTo>
                  <a:pt x="2566" y="2811"/>
                </a:lnTo>
                <a:lnTo>
                  <a:pt x="2494" y="2863"/>
                </a:lnTo>
                <a:lnTo>
                  <a:pt x="2418" y="2911"/>
                </a:lnTo>
                <a:lnTo>
                  <a:pt x="2339" y="2953"/>
                </a:lnTo>
                <a:lnTo>
                  <a:pt x="2257" y="2991"/>
                </a:lnTo>
                <a:lnTo>
                  <a:pt x="2172" y="3022"/>
                </a:lnTo>
                <a:lnTo>
                  <a:pt x="2085" y="3048"/>
                </a:lnTo>
                <a:lnTo>
                  <a:pt x="1995" y="3069"/>
                </a:lnTo>
                <a:lnTo>
                  <a:pt x="1903" y="3084"/>
                </a:lnTo>
                <a:lnTo>
                  <a:pt x="1811" y="3093"/>
                </a:lnTo>
                <a:lnTo>
                  <a:pt x="1811" y="3400"/>
                </a:lnTo>
                <a:lnTo>
                  <a:pt x="1807" y="3418"/>
                </a:lnTo>
                <a:lnTo>
                  <a:pt x="1801" y="3435"/>
                </a:lnTo>
                <a:lnTo>
                  <a:pt x="1790" y="3450"/>
                </a:lnTo>
                <a:lnTo>
                  <a:pt x="1776" y="3461"/>
                </a:lnTo>
                <a:lnTo>
                  <a:pt x="1759" y="3468"/>
                </a:lnTo>
                <a:lnTo>
                  <a:pt x="1740" y="3470"/>
                </a:lnTo>
                <a:lnTo>
                  <a:pt x="1721" y="3468"/>
                </a:lnTo>
                <a:lnTo>
                  <a:pt x="1704" y="3461"/>
                </a:lnTo>
                <a:lnTo>
                  <a:pt x="1690" y="3450"/>
                </a:lnTo>
                <a:lnTo>
                  <a:pt x="1679" y="3435"/>
                </a:lnTo>
                <a:lnTo>
                  <a:pt x="1673" y="3418"/>
                </a:lnTo>
                <a:lnTo>
                  <a:pt x="1669" y="3400"/>
                </a:lnTo>
                <a:lnTo>
                  <a:pt x="1669" y="3094"/>
                </a:lnTo>
                <a:lnTo>
                  <a:pt x="1575" y="3086"/>
                </a:lnTo>
                <a:lnTo>
                  <a:pt x="1483" y="3071"/>
                </a:lnTo>
                <a:lnTo>
                  <a:pt x="1392" y="3051"/>
                </a:lnTo>
                <a:lnTo>
                  <a:pt x="1304" y="3026"/>
                </a:lnTo>
                <a:lnTo>
                  <a:pt x="1219" y="2995"/>
                </a:lnTo>
                <a:lnTo>
                  <a:pt x="1136" y="2957"/>
                </a:lnTo>
                <a:lnTo>
                  <a:pt x="1057" y="2915"/>
                </a:lnTo>
                <a:lnTo>
                  <a:pt x="980" y="2867"/>
                </a:lnTo>
                <a:lnTo>
                  <a:pt x="907" y="2816"/>
                </a:lnTo>
                <a:lnTo>
                  <a:pt x="837" y="2759"/>
                </a:lnTo>
                <a:lnTo>
                  <a:pt x="772" y="2698"/>
                </a:lnTo>
                <a:lnTo>
                  <a:pt x="711" y="2633"/>
                </a:lnTo>
                <a:lnTo>
                  <a:pt x="654" y="2565"/>
                </a:lnTo>
                <a:lnTo>
                  <a:pt x="601" y="2492"/>
                </a:lnTo>
                <a:lnTo>
                  <a:pt x="554" y="2415"/>
                </a:lnTo>
                <a:lnTo>
                  <a:pt x="510" y="2336"/>
                </a:lnTo>
                <a:lnTo>
                  <a:pt x="472" y="2254"/>
                </a:lnTo>
                <a:lnTo>
                  <a:pt x="441" y="2169"/>
                </a:lnTo>
                <a:lnTo>
                  <a:pt x="414" y="2081"/>
                </a:lnTo>
                <a:lnTo>
                  <a:pt x="394" y="1992"/>
                </a:lnTo>
                <a:lnTo>
                  <a:pt x="380" y="1899"/>
                </a:lnTo>
                <a:lnTo>
                  <a:pt x="371" y="1805"/>
                </a:lnTo>
                <a:lnTo>
                  <a:pt x="71" y="1805"/>
                </a:lnTo>
                <a:lnTo>
                  <a:pt x="52" y="1802"/>
                </a:lnTo>
                <a:lnTo>
                  <a:pt x="35" y="1796"/>
                </a:lnTo>
                <a:lnTo>
                  <a:pt x="20" y="1784"/>
                </a:lnTo>
                <a:lnTo>
                  <a:pt x="9" y="1771"/>
                </a:lnTo>
                <a:lnTo>
                  <a:pt x="2" y="1754"/>
                </a:lnTo>
                <a:lnTo>
                  <a:pt x="0" y="1735"/>
                </a:lnTo>
                <a:lnTo>
                  <a:pt x="2" y="1716"/>
                </a:lnTo>
                <a:lnTo>
                  <a:pt x="9" y="1699"/>
                </a:lnTo>
                <a:lnTo>
                  <a:pt x="20" y="1686"/>
                </a:lnTo>
                <a:lnTo>
                  <a:pt x="35" y="1674"/>
                </a:lnTo>
                <a:lnTo>
                  <a:pt x="52" y="1668"/>
                </a:lnTo>
                <a:lnTo>
                  <a:pt x="71" y="1665"/>
                </a:lnTo>
                <a:lnTo>
                  <a:pt x="371" y="1665"/>
                </a:lnTo>
                <a:lnTo>
                  <a:pt x="380" y="1571"/>
                </a:lnTo>
                <a:lnTo>
                  <a:pt x="394" y="1478"/>
                </a:lnTo>
                <a:lnTo>
                  <a:pt x="414" y="1389"/>
                </a:lnTo>
                <a:lnTo>
                  <a:pt x="441" y="1301"/>
                </a:lnTo>
                <a:lnTo>
                  <a:pt x="472" y="1216"/>
                </a:lnTo>
                <a:lnTo>
                  <a:pt x="510" y="1134"/>
                </a:lnTo>
                <a:lnTo>
                  <a:pt x="553" y="1055"/>
                </a:lnTo>
                <a:lnTo>
                  <a:pt x="601" y="978"/>
                </a:lnTo>
                <a:lnTo>
                  <a:pt x="653" y="905"/>
                </a:lnTo>
                <a:lnTo>
                  <a:pt x="710" y="837"/>
                </a:lnTo>
                <a:lnTo>
                  <a:pt x="772" y="772"/>
                </a:lnTo>
                <a:lnTo>
                  <a:pt x="837" y="711"/>
                </a:lnTo>
                <a:lnTo>
                  <a:pt x="907" y="654"/>
                </a:lnTo>
                <a:lnTo>
                  <a:pt x="980" y="603"/>
                </a:lnTo>
                <a:lnTo>
                  <a:pt x="1056" y="555"/>
                </a:lnTo>
                <a:lnTo>
                  <a:pt x="1136" y="513"/>
                </a:lnTo>
                <a:lnTo>
                  <a:pt x="1218" y="475"/>
                </a:lnTo>
                <a:lnTo>
                  <a:pt x="1304" y="444"/>
                </a:lnTo>
                <a:lnTo>
                  <a:pt x="1392" y="419"/>
                </a:lnTo>
                <a:lnTo>
                  <a:pt x="1483" y="399"/>
                </a:lnTo>
                <a:lnTo>
                  <a:pt x="1575" y="384"/>
                </a:lnTo>
                <a:lnTo>
                  <a:pt x="1669" y="376"/>
                </a:lnTo>
                <a:lnTo>
                  <a:pt x="1669" y="70"/>
                </a:lnTo>
                <a:lnTo>
                  <a:pt x="1673" y="52"/>
                </a:lnTo>
                <a:lnTo>
                  <a:pt x="1679" y="35"/>
                </a:lnTo>
                <a:lnTo>
                  <a:pt x="1690" y="20"/>
                </a:lnTo>
                <a:lnTo>
                  <a:pt x="1704" y="9"/>
                </a:lnTo>
                <a:lnTo>
                  <a:pt x="1721" y="2"/>
                </a:lnTo>
                <a:lnTo>
                  <a:pt x="1740"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400">
              <a:latin typeface="Arial" panose="020B0604020202020204" pitchFamily="34" charset="0"/>
              <a:ea typeface="思源黑体 CN Medium" panose="020B0600000000000000" pitchFamily="34" charset="-122"/>
              <a:cs typeface="+mn-ea"/>
              <a:sym typeface="Arial" panose="020B0604020202020204" pitchFamily="34" charset="0"/>
            </a:endParaRPr>
          </a:p>
        </p:txBody>
      </p:sp>
    </p:spTree>
  </p:cSld>
  <p:clrMapOvr>
    <a:masterClrMapping/>
  </p:clrMapOvr>
  <p:transition spd="slow" advTm="3000">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2487" y="167426"/>
            <a:ext cx="2334048" cy="461665"/>
          </a:xfrm>
          <a:prstGeom prst="rect">
            <a:avLst/>
          </a:prstGeom>
          <a:noFill/>
        </p:spPr>
        <p:txBody>
          <a:bodyPr wrap="square" rtlCol="0">
            <a:spAutoFit/>
          </a:bodyPr>
          <a:lstStyle/>
          <a:p>
            <a:pPr algn="dist"/>
            <a:r>
              <a:rPr kumimoji="1" lang="zh-CN" altLang="en-US" sz="2400" dirty="0">
                <a:solidFill>
                  <a:schemeClr val="tx1">
                    <a:lumMod val="75000"/>
                    <a:lumOff val="25000"/>
                  </a:schemeClr>
                </a:solidFill>
                <a:latin typeface="+mj-ea"/>
              </a:rPr>
              <a:t>项目综合概述</a:t>
            </a:r>
            <a:endParaRPr kumimoji="1" lang="en-US" altLang="zh-CN" sz="2400" dirty="0">
              <a:solidFill>
                <a:schemeClr val="tx1">
                  <a:lumMod val="75000"/>
                  <a:lumOff val="25000"/>
                </a:schemeClr>
              </a:solidFill>
              <a:latin typeface="+mj-ea"/>
            </a:endParaRPr>
          </a:p>
        </p:txBody>
      </p:sp>
      <p:sp>
        <p:nvSpPr>
          <p:cNvPr id="3" name="Oval 16"/>
          <p:cNvSpPr>
            <a:spLocks noChangeArrowheads="1"/>
          </p:cNvSpPr>
          <p:nvPr/>
        </p:nvSpPr>
        <p:spPr bwMode="auto">
          <a:xfrm>
            <a:off x="8126603" y="2109542"/>
            <a:ext cx="476819" cy="484149"/>
          </a:xfrm>
          <a:prstGeom prst="ellipse">
            <a:avLst/>
          </a:prstGeom>
          <a:solidFill>
            <a:srgbClr val="0070C0"/>
          </a:solidFill>
          <a:ln>
            <a:noFill/>
          </a:ln>
          <a:effectLst>
            <a:outerShdw blurRad="101600" dist="76200" dir="2700000" algn="tl" rotWithShape="0">
              <a:prstClr val="black">
                <a:alpha val="20000"/>
              </a:prstClr>
            </a:outerShdw>
          </a:effectLst>
        </p:spPr>
        <p:txBody>
          <a:bodyPr vert="horz" wrap="square" lIns="0" tIns="0" rIns="0" bIns="0" numCol="1" anchor="ctr" anchorCtr="0" compatLnSpc="1"/>
          <a:lstStyle/>
          <a:p>
            <a:pPr algn="ctr"/>
            <a:r>
              <a:rPr lang="en-US" altLang="zh-CN" sz="2055" dirty="0">
                <a:solidFill>
                  <a:schemeClr val="bg1"/>
                </a:solidFill>
                <a:latin typeface="+mj-lt"/>
              </a:rPr>
              <a:t>B</a:t>
            </a:r>
            <a:endParaRPr lang="en-US" sz="2055" dirty="0">
              <a:solidFill>
                <a:schemeClr val="bg1"/>
              </a:solidFill>
              <a:latin typeface="+mj-lt"/>
            </a:endParaRPr>
          </a:p>
        </p:txBody>
      </p:sp>
      <p:sp>
        <p:nvSpPr>
          <p:cNvPr id="4" name="Oval 32"/>
          <p:cNvSpPr>
            <a:spLocks noChangeArrowheads="1"/>
          </p:cNvSpPr>
          <p:nvPr/>
        </p:nvSpPr>
        <p:spPr bwMode="auto">
          <a:xfrm>
            <a:off x="4325975" y="2109542"/>
            <a:ext cx="476819" cy="484149"/>
          </a:xfrm>
          <a:prstGeom prst="ellipse">
            <a:avLst/>
          </a:prstGeom>
          <a:solidFill>
            <a:srgbClr val="0070C0"/>
          </a:solidFill>
          <a:ln>
            <a:noFill/>
          </a:ln>
          <a:effectLst>
            <a:outerShdw blurRad="101600" dist="76200" dir="2700000" algn="tl" rotWithShape="0">
              <a:prstClr val="black">
                <a:alpha val="20000"/>
              </a:prstClr>
            </a:outerShdw>
          </a:effectLst>
        </p:spPr>
        <p:txBody>
          <a:bodyPr vert="horz" wrap="square" lIns="0" tIns="0" rIns="0" bIns="0" numCol="1" anchor="ctr" anchorCtr="0" compatLnSpc="1"/>
          <a:lstStyle/>
          <a:p>
            <a:pPr algn="ctr"/>
            <a:r>
              <a:rPr lang="en-US" altLang="zh-CN" sz="2055" dirty="0">
                <a:solidFill>
                  <a:schemeClr val="bg1"/>
                </a:solidFill>
                <a:latin typeface="+mj-lt"/>
              </a:rPr>
              <a:t>A</a:t>
            </a:r>
            <a:endParaRPr lang="en-US" sz="2055" dirty="0">
              <a:solidFill>
                <a:schemeClr val="bg1"/>
              </a:solidFill>
              <a:latin typeface="+mj-lt"/>
            </a:endParaRPr>
          </a:p>
        </p:txBody>
      </p:sp>
      <p:sp>
        <p:nvSpPr>
          <p:cNvPr id="5" name="Text Box 10"/>
          <p:cNvSpPr txBox="1">
            <a:spLocks noChangeArrowheads="1"/>
          </p:cNvSpPr>
          <p:nvPr/>
        </p:nvSpPr>
        <p:spPr bwMode="auto">
          <a:xfrm>
            <a:off x="5025933" y="2183847"/>
            <a:ext cx="1245633" cy="338554"/>
          </a:xfrm>
          <a:prstGeom prst="rect">
            <a:avLst/>
          </a:prstGeom>
          <a:noFill/>
        </p:spPr>
        <p:txBody>
          <a:bodyPr wrap="square" lIns="0" tIns="0" rIns="0" bIns="0" rtlCol="0" anchor="ctr">
            <a:spAutoFit/>
          </a:bodyPr>
          <a:lstStyle>
            <a:defPPr>
              <a:defRPr lang="zh-CN"/>
            </a:defPPr>
            <a:lvl1pPr algn="just">
              <a:lnSpc>
                <a:spcPts val="2000"/>
              </a:lnSpc>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200" dirty="0">
                <a:solidFill>
                  <a:schemeClr val="tx1">
                    <a:lumMod val="75000"/>
                    <a:lumOff val="25000"/>
                  </a:schemeClr>
                </a:solidFill>
                <a:latin typeface="+mn-ea"/>
                <a:ea typeface="+mn-ea"/>
              </a:rPr>
              <a:t>标题文本</a:t>
            </a:r>
            <a:endParaRPr lang="en-US" sz="2200" dirty="0">
              <a:solidFill>
                <a:schemeClr val="tx1">
                  <a:lumMod val="75000"/>
                  <a:lumOff val="25000"/>
                </a:schemeClr>
              </a:solidFill>
              <a:latin typeface="+mn-ea"/>
              <a:ea typeface="+mn-ea"/>
            </a:endParaRPr>
          </a:p>
        </p:txBody>
      </p:sp>
      <p:sp>
        <p:nvSpPr>
          <p:cNvPr id="6" name="Text Box 10"/>
          <p:cNvSpPr txBox="1">
            <a:spLocks noChangeArrowheads="1"/>
          </p:cNvSpPr>
          <p:nvPr/>
        </p:nvSpPr>
        <p:spPr bwMode="auto">
          <a:xfrm>
            <a:off x="8758857" y="2183847"/>
            <a:ext cx="1245633" cy="338554"/>
          </a:xfrm>
          <a:prstGeom prst="rect">
            <a:avLst/>
          </a:prstGeom>
          <a:noFill/>
        </p:spPr>
        <p:txBody>
          <a:bodyPr wrap="square" lIns="0" tIns="0" rIns="0" bIns="0" rtlCol="0" anchor="ctr">
            <a:spAutoFit/>
          </a:bodyPr>
          <a:lstStyle>
            <a:defPPr>
              <a:defRPr lang="zh-CN"/>
            </a:defPPr>
            <a:lvl1pPr algn="just">
              <a:lnSpc>
                <a:spcPts val="2000"/>
              </a:lnSpc>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lnSpc>
                <a:spcPct val="100000"/>
              </a:lnSpc>
            </a:pPr>
            <a:r>
              <a:rPr lang="zh-CN" altLang="en-US" sz="2200" dirty="0">
                <a:solidFill>
                  <a:schemeClr val="tx1">
                    <a:lumMod val="75000"/>
                    <a:lumOff val="25000"/>
                  </a:schemeClr>
                </a:solidFill>
                <a:latin typeface="+mn-ea"/>
                <a:ea typeface="+mn-ea"/>
              </a:rPr>
              <a:t>标题文本</a:t>
            </a:r>
            <a:endParaRPr lang="en-US" sz="2200" dirty="0">
              <a:solidFill>
                <a:schemeClr val="tx1">
                  <a:lumMod val="75000"/>
                  <a:lumOff val="25000"/>
                </a:schemeClr>
              </a:solidFill>
              <a:latin typeface="+mn-ea"/>
              <a:ea typeface="+mn-ea"/>
            </a:endParaRPr>
          </a:p>
        </p:txBody>
      </p:sp>
      <p:sp>
        <p:nvSpPr>
          <p:cNvPr id="7" name="文本框 6"/>
          <p:cNvSpPr txBox="1"/>
          <p:nvPr/>
        </p:nvSpPr>
        <p:spPr>
          <a:xfrm>
            <a:off x="4906621" y="2596997"/>
            <a:ext cx="2505548" cy="1019253"/>
          </a:xfrm>
          <a:prstGeom prst="rect">
            <a:avLst/>
          </a:prstGeom>
          <a:noFill/>
        </p:spPr>
        <p:txBody>
          <a:bodyPr wrap="square" rtlCol="0">
            <a:spAutoFit/>
          </a:bodyPr>
          <a:lstStyle/>
          <a:p>
            <a:pPr>
              <a:lnSpc>
                <a:spcPct val="150000"/>
              </a:lnSpc>
            </a:pPr>
            <a:r>
              <a:rPr kumimoji="1" lang="zh-CN" altLang="en-US" sz="1400" dirty="0">
                <a:solidFill>
                  <a:schemeClr val="tx1">
                    <a:lumMod val="75000"/>
                    <a:lumOff val="25000"/>
                  </a:schemeClr>
                </a:solidFill>
                <a:latin typeface="+mn-ea"/>
                <a:cs typeface="+mn-ea"/>
                <a:sym typeface="+mn-lt"/>
              </a:rPr>
              <a:t>请在此输入您需要的文字内容感谢您使用我们的</a:t>
            </a:r>
            <a:r>
              <a:rPr kumimoji="1" lang="en-US" altLang="zh-CN" sz="1400" dirty="0">
                <a:solidFill>
                  <a:schemeClr val="tx1">
                    <a:lumMod val="75000"/>
                    <a:lumOff val="25000"/>
                  </a:schemeClr>
                </a:solidFill>
                <a:latin typeface="+mn-ea"/>
                <a:cs typeface="+mn-ea"/>
                <a:sym typeface="+mn-lt"/>
              </a:rPr>
              <a:t>PPT</a:t>
            </a:r>
            <a:r>
              <a:rPr kumimoji="1" lang="zh-CN" altLang="en-US" sz="1400" dirty="0">
                <a:solidFill>
                  <a:schemeClr val="tx1">
                    <a:lumMod val="75000"/>
                    <a:lumOff val="25000"/>
                  </a:schemeClr>
                </a:solidFill>
                <a:latin typeface="+mn-ea"/>
                <a:cs typeface="+mn-ea"/>
                <a:sym typeface="+mn-lt"/>
              </a:rPr>
              <a:t>模板</a:t>
            </a:r>
            <a:endParaRPr kumimoji="1" lang="en-US" altLang="zh-CN" sz="1400" dirty="0">
              <a:solidFill>
                <a:schemeClr val="tx1">
                  <a:lumMod val="75000"/>
                  <a:lumOff val="25000"/>
                </a:schemeClr>
              </a:solidFill>
              <a:latin typeface="+mn-ea"/>
              <a:cs typeface="+mn-ea"/>
              <a:sym typeface="+mn-lt"/>
            </a:endParaRPr>
          </a:p>
          <a:p>
            <a:pPr>
              <a:lnSpc>
                <a:spcPct val="150000"/>
              </a:lnSpc>
            </a:pPr>
            <a:r>
              <a:rPr kumimoji="1" lang="zh-CN" altLang="en-US" sz="1400" dirty="0">
                <a:solidFill>
                  <a:schemeClr val="tx1">
                    <a:lumMod val="75000"/>
                    <a:lumOff val="25000"/>
                  </a:schemeClr>
                </a:solidFill>
                <a:latin typeface="+mn-ea"/>
                <a:cs typeface="+mn-ea"/>
                <a:sym typeface="+mn-lt"/>
              </a:rPr>
              <a:t>请在此输入您需要的文字内容</a:t>
            </a:r>
            <a:endParaRPr kumimoji="1" lang="zh-CN" altLang="en-US" sz="1400" dirty="0">
              <a:solidFill>
                <a:schemeClr val="tx1">
                  <a:lumMod val="75000"/>
                  <a:lumOff val="25000"/>
                </a:schemeClr>
              </a:solidFill>
              <a:latin typeface="+mn-ea"/>
              <a:cs typeface="+mn-ea"/>
              <a:sym typeface="+mn-lt"/>
            </a:endParaRPr>
          </a:p>
        </p:txBody>
      </p:sp>
      <p:sp>
        <p:nvSpPr>
          <p:cNvPr id="8" name="文本框 7"/>
          <p:cNvSpPr txBox="1"/>
          <p:nvPr/>
        </p:nvSpPr>
        <p:spPr>
          <a:xfrm>
            <a:off x="8656980" y="2596997"/>
            <a:ext cx="2505548" cy="1019253"/>
          </a:xfrm>
          <a:prstGeom prst="rect">
            <a:avLst/>
          </a:prstGeom>
          <a:noFill/>
        </p:spPr>
        <p:txBody>
          <a:bodyPr wrap="square" rtlCol="0">
            <a:spAutoFit/>
          </a:bodyPr>
          <a:lstStyle/>
          <a:p>
            <a:pPr>
              <a:lnSpc>
                <a:spcPct val="150000"/>
              </a:lnSpc>
            </a:pPr>
            <a:r>
              <a:rPr kumimoji="1" lang="zh-CN" altLang="en-US" sz="1400" dirty="0">
                <a:solidFill>
                  <a:schemeClr val="tx1">
                    <a:lumMod val="75000"/>
                    <a:lumOff val="25000"/>
                  </a:schemeClr>
                </a:solidFill>
                <a:latin typeface="+mn-ea"/>
                <a:cs typeface="+mn-ea"/>
                <a:sym typeface="+mn-lt"/>
              </a:rPr>
              <a:t>请在此输入您需要的文字内容感谢您使用我们的</a:t>
            </a:r>
            <a:r>
              <a:rPr kumimoji="1" lang="en-US" altLang="zh-CN" sz="1400" dirty="0">
                <a:solidFill>
                  <a:schemeClr val="tx1">
                    <a:lumMod val="75000"/>
                    <a:lumOff val="25000"/>
                  </a:schemeClr>
                </a:solidFill>
                <a:latin typeface="+mn-ea"/>
                <a:cs typeface="+mn-ea"/>
                <a:sym typeface="+mn-lt"/>
              </a:rPr>
              <a:t>PPT</a:t>
            </a:r>
            <a:r>
              <a:rPr kumimoji="1" lang="zh-CN" altLang="en-US" sz="1400" dirty="0">
                <a:solidFill>
                  <a:schemeClr val="tx1">
                    <a:lumMod val="75000"/>
                    <a:lumOff val="25000"/>
                  </a:schemeClr>
                </a:solidFill>
                <a:latin typeface="+mn-ea"/>
                <a:cs typeface="+mn-ea"/>
                <a:sym typeface="+mn-lt"/>
              </a:rPr>
              <a:t>模板</a:t>
            </a:r>
            <a:endParaRPr kumimoji="1" lang="en-US" altLang="zh-CN" sz="1400" dirty="0">
              <a:solidFill>
                <a:schemeClr val="tx1">
                  <a:lumMod val="75000"/>
                  <a:lumOff val="25000"/>
                </a:schemeClr>
              </a:solidFill>
              <a:latin typeface="+mn-ea"/>
              <a:cs typeface="+mn-ea"/>
              <a:sym typeface="+mn-lt"/>
            </a:endParaRPr>
          </a:p>
          <a:p>
            <a:pPr>
              <a:lnSpc>
                <a:spcPct val="150000"/>
              </a:lnSpc>
            </a:pPr>
            <a:r>
              <a:rPr kumimoji="1" lang="zh-CN" altLang="en-US" sz="1400" dirty="0">
                <a:solidFill>
                  <a:schemeClr val="tx1">
                    <a:lumMod val="75000"/>
                    <a:lumOff val="25000"/>
                  </a:schemeClr>
                </a:solidFill>
                <a:latin typeface="+mn-ea"/>
                <a:cs typeface="+mn-ea"/>
                <a:sym typeface="+mn-lt"/>
              </a:rPr>
              <a:t>请在此输入您需要的文字内容</a:t>
            </a:r>
            <a:endParaRPr kumimoji="1" lang="zh-CN" altLang="en-US" sz="1400" dirty="0">
              <a:solidFill>
                <a:schemeClr val="tx1">
                  <a:lumMod val="75000"/>
                  <a:lumOff val="25000"/>
                </a:schemeClr>
              </a:solidFill>
              <a:latin typeface="+mn-ea"/>
              <a:cs typeface="+mn-ea"/>
              <a:sym typeface="+mn-lt"/>
            </a:endParaRPr>
          </a:p>
        </p:txBody>
      </p:sp>
      <p:sp>
        <p:nvSpPr>
          <p:cNvPr id="9" name="Oval 16"/>
          <p:cNvSpPr>
            <a:spLocks noChangeArrowheads="1"/>
          </p:cNvSpPr>
          <p:nvPr/>
        </p:nvSpPr>
        <p:spPr bwMode="auto">
          <a:xfrm>
            <a:off x="8126603" y="4180461"/>
            <a:ext cx="476819" cy="484149"/>
          </a:xfrm>
          <a:prstGeom prst="ellipse">
            <a:avLst/>
          </a:prstGeom>
          <a:solidFill>
            <a:srgbClr val="0070C0"/>
          </a:solidFill>
          <a:ln>
            <a:noFill/>
          </a:ln>
          <a:effectLst>
            <a:outerShdw blurRad="101600" dist="76200" dir="2700000" algn="tl" rotWithShape="0">
              <a:prstClr val="black">
                <a:alpha val="20000"/>
              </a:prstClr>
            </a:outerShdw>
          </a:effectLst>
        </p:spPr>
        <p:txBody>
          <a:bodyPr vert="horz" wrap="square" lIns="0" tIns="0" rIns="0" bIns="0" numCol="1" anchor="ctr" anchorCtr="0" compatLnSpc="1"/>
          <a:lstStyle/>
          <a:p>
            <a:pPr algn="ctr"/>
            <a:r>
              <a:rPr lang="en-US" altLang="zh-CN" sz="2055" dirty="0">
                <a:solidFill>
                  <a:schemeClr val="bg1"/>
                </a:solidFill>
                <a:latin typeface="+mj-lt"/>
              </a:rPr>
              <a:t>D</a:t>
            </a:r>
            <a:endParaRPr lang="en-US" sz="2055" dirty="0">
              <a:solidFill>
                <a:schemeClr val="bg1"/>
              </a:solidFill>
              <a:latin typeface="+mj-lt"/>
            </a:endParaRPr>
          </a:p>
        </p:txBody>
      </p:sp>
      <p:sp>
        <p:nvSpPr>
          <p:cNvPr id="10" name="Oval 32"/>
          <p:cNvSpPr>
            <a:spLocks noChangeArrowheads="1"/>
          </p:cNvSpPr>
          <p:nvPr/>
        </p:nvSpPr>
        <p:spPr bwMode="auto">
          <a:xfrm>
            <a:off x="4325975" y="4180461"/>
            <a:ext cx="476819" cy="484149"/>
          </a:xfrm>
          <a:prstGeom prst="ellipse">
            <a:avLst/>
          </a:prstGeom>
          <a:solidFill>
            <a:srgbClr val="0070C0"/>
          </a:solidFill>
          <a:ln>
            <a:noFill/>
          </a:ln>
          <a:effectLst>
            <a:outerShdw blurRad="101600" dist="76200" dir="2700000" algn="tl" rotWithShape="0">
              <a:prstClr val="black">
                <a:alpha val="20000"/>
              </a:prstClr>
            </a:outerShdw>
          </a:effectLst>
        </p:spPr>
        <p:txBody>
          <a:bodyPr vert="horz" wrap="square" lIns="0" tIns="0" rIns="0" bIns="0" numCol="1" anchor="ctr" anchorCtr="0" compatLnSpc="1"/>
          <a:lstStyle/>
          <a:p>
            <a:pPr algn="ctr"/>
            <a:r>
              <a:rPr lang="en-US" altLang="zh-CN" sz="2055" dirty="0">
                <a:solidFill>
                  <a:schemeClr val="bg1"/>
                </a:solidFill>
                <a:latin typeface="+mj-lt"/>
              </a:rPr>
              <a:t>C</a:t>
            </a:r>
            <a:endParaRPr lang="en-US" sz="2055" dirty="0">
              <a:solidFill>
                <a:schemeClr val="bg1"/>
              </a:solidFill>
              <a:latin typeface="+mj-lt"/>
            </a:endParaRPr>
          </a:p>
        </p:txBody>
      </p:sp>
      <p:sp>
        <p:nvSpPr>
          <p:cNvPr id="11" name="Text Box 10"/>
          <p:cNvSpPr txBox="1">
            <a:spLocks noChangeArrowheads="1"/>
          </p:cNvSpPr>
          <p:nvPr/>
        </p:nvSpPr>
        <p:spPr bwMode="auto">
          <a:xfrm>
            <a:off x="5025933" y="4254766"/>
            <a:ext cx="1245633" cy="338554"/>
          </a:xfrm>
          <a:prstGeom prst="rect">
            <a:avLst/>
          </a:prstGeom>
          <a:noFill/>
        </p:spPr>
        <p:txBody>
          <a:bodyPr wrap="square" lIns="0" tIns="0" rIns="0" bIns="0" rtlCol="0" anchor="ctr">
            <a:spAutoFit/>
          </a:bodyPr>
          <a:lstStyle>
            <a:defPPr>
              <a:defRPr lang="zh-CN"/>
            </a:defPPr>
            <a:lvl1pPr algn="just">
              <a:lnSpc>
                <a:spcPts val="2000"/>
              </a:lnSpc>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200" dirty="0">
                <a:solidFill>
                  <a:schemeClr val="tx1">
                    <a:lumMod val="75000"/>
                    <a:lumOff val="25000"/>
                  </a:schemeClr>
                </a:solidFill>
                <a:latin typeface="+mn-ea"/>
                <a:ea typeface="+mn-ea"/>
              </a:rPr>
              <a:t>标题文本</a:t>
            </a:r>
            <a:endParaRPr lang="en-US" sz="2200" dirty="0">
              <a:solidFill>
                <a:schemeClr val="tx1">
                  <a:lumMod val="75000"/>
                  <a:lumOff val="25000"/>
                </a:schemeClr>
              </a:solidFill>
              <a:latin typeface="+mn-ea"/>
              <a:ea typeface="+mn-ea"/>
            </a:endParaRPr>
          </a:p>
        </p:txBody>
      </p:sp>
      <p:sp>
        <p:nvSpPr>
          <p:cNvPr id="12" name="Text Box 10"/>
          <p:cNvSpPr txBox="1">
            <a:spLocks noChangeArrowheads="1"/>
          </p:cNvSpPr>
          <p:nvPr/>
        </p:nvSpPr>
        <p:spPr bwMode="auto">
          <a:xfrm>
            <a:off x="8758857" y="4254766"/>
            <a:ext cx="1245633" cy="338554"/>
          </a:xfrm>
          <a:prstGeom prst="rect">
            <a:avLst/>
          </a:prstGeom>
          <a:noFill/>
        </p:spPr>
        <p:txBody>
          <a:bodyPr wrap="square" lIns="0" tIns="0" rIns="0" bIns="0" rtlCol="0" anchor="ctr">
            <a:spAutoFit/>
          </a:bodyPr>
          <a:lstStyle>
            <a:defPPr>
              <a:defRPr lang="zh-CN"/>
            </a:defPPr>
            <a:lvl1pPr algn="just">
              <a:lnSpc>
                <a:spcPts val="2000"/>
              </a:lnSpc>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lnSpc>
                <a:spcPct val="100000"/>
              </a:lnSpc>
            </a:pPr>
            <a:r>
              <a:rPr lang="zh-CN" altLang="en-US" sz="2200" dirty="0">
                <a:solidFill>
                  <a:schemeClr val="tx1">
                    <a:lumMod val="75000"/>
                    <a:lumOff val="25000"/>
                  </a:schemeClr>
                </a:solidFill>
                <a:latin typeface="+mn-ea"/>
                <a:ea typeface="+mn-ea"/>
              </a:rPr>
              <a:t>标题文本</a:t>
            </a:r>
            <a:endParaRPr lang="en-US" sz="2200" dirty="0">
              <a:solidFill>
                <a:schemeClr val="tx1">
                  <a:lumMod val="75000"/>
                  <a:lumOff val="25000"/>
                </a:schemeClr>
              </a:solidFill>
              <a:latin typeface="+mn-ea"/>
              <a:ea typeface="+mn-ea"/>
            </a:endParaRPr>
          </a:p>
        </p:txBody>
      </p:sp>
      <p:sp>
        <p:nvSpPr>
          <p:cNvPr id="13" name="文本框 12"/>
          <p:cNvSpPr txBox="1"/>
          <p:nvPr/>
        </p:nvSpPr>
        <p:spPr>
          <a:xfrm>
            <a:off x="4906621" y="4667916"/>
            <a:ext cx="2505548" cy="1019253"/>
          </a:xfrm>
          <a:prstGeom prst="rect">
            <a:avLst/>
          </a:prstGeom>
          <a:noFill/>
        </p:spPr>
        <p:txBody>
          <a:bodyPr wrap="square" rtlCol="0">
            <a:spAutoFit/>
          </a:bodyPr>
          <a:lstStyle/>
          <a:p>
            <a:pPr>
              <a:lnSpc>
                <a:spcPct val="150000"/>
              </a:lnSpc>
            </a:pPr>
            <a:r>
              <a:rPr kumimoji="1" lang="zh-CN" altLang="en-US" sz="1400" dirty="0">
                <a:solidFill>
                  <a:schemeClr val="tx1">
                    <a:lumMod val="75000"/>
                    <a:lumOff val="25000"/>
                  </a:schemeClr>
                </a:solidFill>
                <a:latin typeface="+mn-ea"/>
                <a:cs typeface="+mn-ea"/>
                <a:sym typeface="+mn-lt"/>
              </a:rPr>
              <a:t>请在此输入您需要的文字内容感谢您使用我们的</a:t>
            </a:r>
            <a:r>
              <a:rPr kumimoji="1" lang="en-US" altLang="zh-CN" sz="1400" dirty="0">
                <a:solidFill>
                  <a:schemeClr val="tx1">
                    <a:lumMod val="75000"/>
                    <a:lumOff val="25000"/>
                  </a:schemeClr>
                </a:solidFill>
                <a:latin typeface="+mn-ea"/>
                <a:cs typeface="+mn-ea"/>
                <a:sym typeface="+mn-lt"/>
              </a:rPr>
              <a:t>PPT</a:t>
            </a:r>
            <a:r>
              <a:rPr kumimoji="1" lang="zh-CN" altLang="en-US" sz="1400" dirty="0">
                <a:solidFill>
                  <a:schemeClr val="tx1">
                    <a:lumMod val="75000"/>
                    <a:lumOff val="25000"/>
                  </a:schemeClr>
                </a:solidFill>
                <a:latin typeface="+mn-ea"/>
                <a:cs typeface="+mn-ea"/>
                <a:sym typeface="+mn-lt"/>
              </a:rPr>
              <a:t>模板</a:t>
            </a:r>
            <a:endParaRPr kumimoji="1" lang="en-US" altLang="zh-CN" sz="1400" dirty="0">
              <a:solidFill>
                <a:schemeClr val="tx1">
                  <a:lumMod val="75000"/>
                  <a:lumOff val="25000"/>
                </a:schemeClr>
              </a:solidFill>
              <a:latin typeface="+mn-ea"/>
              <a:cs typeface="+mn-ea"/>
              <a:sym typeface="+mn-lt"/>
            </a:endParaRPr>
          </a:p>
          <a:p>
            <a:pPr>
              <a:lnSpc>
                <a:spcPct val="150000"/>
              </a:lnSpc>
            </a:pPr>
            <a:r>
              <a:rPr kumimoji="1" lang="zh-CN" altLang="en-US" sz="1400" dirty="0">
                <a:solidFill>
                  <a:schemeClr val="tx1">
                    <a:lumMod val="75000"/>
                    <a:lumOff val="25000"/>
                  </a:schemeClr>
                </a:solidFill>
                <a:latin typeface="+mn-ea"/>
                <a:cs typeface="+mn-ea"/>
                <a:sym typeface="+mn-lt"/>
              </a:rPr>
              <a:t>请在此输入您需要的文字内容</a:t>
            </a:r>
            <a:endParaRPr kumimoji="1" lang="zh-CN" altLang="en-US" sz="1400" dirty="0">
              <a:solidFill>
                <a:schemeClr val="tx1">
                  <a:lumMod val="75000"/>
                  <a:lumOff val="25000"/>
                </a:schemeClr>
              </a:solidFill>
              <a:latin typeface="+mn-ea"/>
              <a:cs typeface="+mn-ea"/>
              <a:sym typeface="+mn-lt"/>
            </a:endParaRPr>
          </a:p>
        </p:txBody>
      </p:sp>
      <p:sp>
        <p:nvSpPr>
          <p:cNvPr id="14" name="文本框 13"/>
          <p:cNvSpPr txBox="1"/>
          <p:nvPr/>
        </p:nvSpPr>
        <p:spPr>
          <a:xfrm>
            <a:off x="8656980" y="4667916"/>
            <a:ext cx="2505548" cy="1019253"/>
          </a:xfrm>
          <a:prstGeom prst="rect">
            <a:avLst/>
          </a:prstGeom>
          <a:noFill/>
        </p:spPr>
        <p:txBody>
          <a:bodyPr wrap="square" rtlCol="0">
            <a:spAutoFit/>
          </a:bodyPr>
          <a:lstStyle/>
          <a:p>
            <a:pPr>
              <a:lnSpc>
                <a:spcPct val="150000"/>
              </a:lnSpc>
            </a:pPr>
            <a:r>
              <a:rPr kumimoji="1" lang="zh-CN" altLang="en-US" sz="1400" dirty="0">
                <a:solidFill>
                  <a:schemeClr val="tx1">
                    <a:lumMod val="75000"/>
                    <a:lumOff val="25000"/>
                  </a:schemeClr>
                </a:solidFill>
                <a:latin typeface="+mn-ea"/>
                <a:cs typeface="+mn-ea"/>
                <a:sym typeface="+mn-lt"/>
              </a:rPr>
              <a:t>请在此输入您需要的文字内容感谢您使用我们的</a:t>
            </a:r>
            <a:r>
              <a:rPr kumimoji="1" lang="en-US" altLang="zh-CN" sz="1400" dirty="0">
                <a:solidFill>
                  <a:schemeClr val="tx1">
                    <a:lumMod val="75000"/>
                    <a:lumOff val="25000"/>
                  </a:schemeClr>
                </a:solidFill>
                <a:latin typeface="+mn-ea"/>
                <a:cs typeface="+mn-ea"/>
                <a:sym typeface="+mn-lt"/>
              </a:rPr>
              <a:t>PPT</a:t>
            </a:r>
            <a:r>
              <a:rPr kumimoji="1" lang="zh-CN" altLang="en-US" sz="1400" dirty="0">
                <a:solidFill>
                  <a:schemeClr val="tx1">
                    <a:lumMod val="75000"/>
                    <a:lumOff val="25000"/>
                  </a:schemeClr>
                </a:solidFill>
                <a:latin typeface="+mn-ea"/>
                <a:cs typeface="+mn-ea"/>
                <a:sym typeface="+mn-lt"/>
              </a:rPr>
              <a:t>模板</a:t>
            </a:r>
            <a:endParaRPr kumimoji="1" lang="en-US" altLang="zh-CN" sz="1400" dirty="0">
              <a:solidFill>
                <a:schemeClr val="tx1">
                  <a:lumMod val="75000"/>
                  <a:lumOff val="25000"/>
                </a:schemeClr>
              </a:solidFill>
              <a:latin typeface="+mn-ea"/>
              <a:cs typeface="+mn-ea"/>
              <a:sym typeface="+mn-lt"/>
            </a:endParaRPr>
          </a:p>
          <a:p>
            <a:pPr>
              <a:lnSpc>
                <a:spcPct val="150000"/>
              </a:lnSpc>
            </a:pPr>
            <a:r>
              <a:rPr kumimoji="1" lang="zh-CN" altLang="en-US" sz="1400" dirty="0">
                <a:solidFill>
                  <a:schemeClr val="tx1">
                    <a:lumMod val="75000"/>
                    <a:lumOff val="25000"/>
                  </a:schemeClr>
                </a:solidFill>
                <a:latin typeface="+mn-ea"/>
                <a:cs typeface="+mn-ea"/>
                <a:sym typeface="+mn-lt"/>
              </a:rPr>
              <a:t>请在此输入您需要的文字内容</a:t>
            </a:r>
            <a:endParaRPr kumimoji="1" lang="zh-CN" altLang="en-US" sz="1400" dirty="0">
              <a:solidFill>
                <a:schemeClr val="tx1">
                  <a:lumMod val="75000"/>
                  <a:lumOff val="25000"/>
                </a:schemeClr>
              </a:solidFill>
              <a:latin typeface="+mn-ea"/>
              <a:cs typeface="+mn-ea"/>
              <a:sym typeface="+mn-lt"/>
            </a:endParaRPr>
          </a:p>
        </p:txBody>
      </p:sp>
      <p:sp>
        <p:nvSpPr>
          <p:cNvPr id="15" name="矩形 14"/>
          <p:cNvSpPr/>
          <p:nvPr/>
        </p:nvSpPr>
        <p:spPr>
          <a:xfrm>
            <a:off x="1140247" y="2109542"/>
            <a:ext cx="2661381" cy="3577627"/>
          </a:xfrm>
          <a:prstGeom prst="rect">
            <a:avLst/>
          </a:prstGeom>
          <a:blipFill dpi="0" rotWithShape="1">
            <a:blip r:embed="rId1" cstate="screen"/>
            <a:srcRect/>
            <a:stretch>
              <a:fillRect/>
            </a:stretch>
          </a:blip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linds(horizontal)">
                                      <p:cBhvr>
                                        <p:cTn id="30" dur="500"/>
                                        <p:tgtEl>
                                          <p:spTgt spid="10"/>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linds(horizontal)">
                                      <p:cBhvr>
                                        <p:cTn id="33" dur="500"/>
                                        <p:tgtEl>
                                          <p:spTgt spid="11"/>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linds(horizontal)">
                                      <p:cBhvr>
                                        <p:cTn id="36" dur="500"/>
                                        <p:tgtEl>
                                          <p:spTgt spid="12"/>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linds(horizontal)">
                                      <p:cBhvr>
                                        <p:cTn id="39" dur="500"/>
                                        <p:tgtEl>
                                          <p:spTgt spid="13"/>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blinds(horizontal)">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P spid="8" grpId="0"/>
      <p:bldP spid="9" grpId="0" animBg="1"/>
      <p:bldP spid="10" grpId="0" animBg="1"/>
      <p:bldP spid="11" grpId="0"/>
      <p:bldP spid="12" grpId="0"/>
      <p:bldP spid="13" grpId="0"/>
      <p:bldP spid="14" grpId="0"/>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2487" y="167426"/>
            <a:ext cx="2334048" cy="461665"/>
          </a:xfrm>
          <a:prstGeom prst="rect">
            <a:avLst/>
          </a:prstGeom>
          <a:noFill/>
        </p:spPr>
        <p:txBody>
          <a:bodyPr wrap="square" rtlCol="0">
            <a:spAutoFit/>
          </a:bodyPr>
          <a:lstStyle/>
          <a:p>
            <a:pPr algn="dist"/>
            <a:r>
              <a:rPr kumimoji="1" lang="zh-CN" altLang="en-US" sz="2400" dirty="0">
                <a:solidFill>
                  <a:schemeClr val="tx1">
                    <a:lumMod val="75000"/>
                    <a:lumOff val="25000"/>
                  </a:schemeClr>
                </a:solidFill>
                <a:latin typeface="+mj-ea"/>
              </a:rPr>
              <a:t>项目综合概述</a:t>
            </a:r>
            <a:endParaRPr kumimoji="1" lang="en-US" altLang="zh-CN" sz="2400" dirty="0">
              <a:solidFill>
                <a:schemeClr val="tx1">
                  <a:lumMod val="75000"/>
                  <a:lumOff val="25000"/>
                </a:schemeClr>
              </a:solidFill>
              <a:latin typeface="+mj-ea"/>
            </a:endParaRPr>
          </a:p>
        </p:txBody>
      </p:sp>
      <p:sp>
        <p:nvSpPr>
          <p:cNvPr id="3" name="文本框 2"/>
          <p:cNvSpPr txBox="1"/>
          <p:nvPr/>
        </p:nvSpPr>
        <p:spPr>
          <a:xfrm>
            <a:off x="8128805" y="1294471"/>
            <a:ext cx="2521175" cy="400110"/>
          </a:xfrm>
          <a:prstGeom prst="rect">
            <a:avLst/>
          </a:prstGeom>
          <a:noFill/>
        </p:spPr>
        <p:txBody>
          <a:bodyPr wrap="square" rtlCol="0">
            <a:spAutoFit/>
          </a:bodyPr>
          <a:lstStyle/>
          <a:p>
            <a:pPr algn="dist"/>
            <a:r>
              <a:rPr kumimoji="1" lang="zh-CN" altLang="en-US" sz="2000" dirty="0">
                <a:solidFill>
                  <a:schemeClr val="tx1">
                    <a:lumMod val="75000"/>
                    <a:lumOff val="25000"/>
                  </a:schemeClr>
                </a:solidFill>
                <a:latin typeface="+mn-ea"/>
                <a:cs typeface="+mn-ea"/>
                <a:sym typeface="+mn-lt"/>
              </a:rPr>
              <a:t>请在此输入标题文字</a:t>
            </a:r>
            <a:endParaRPr kumimoji="1" lang="zh-CN" altLang="en-US" sz="2000" dirty="0">
              <a:solidFill>
                <a:schemeClr val="tx1">
                  <a:lumMod val="75000"/>
                  <a:lumOff val="25000"/>
                </a:schemeClr>
              </a:solidFill>
              <a:latin typeface="+mn-ea"/>
              <a:cs typeface="+mn-ea"/>
              <a:sym typeface="+mn-lt"/>
            </a:endParaRPr>
          </a:p>
        </p:txBody>
      </p:sp>
      <p:sp>
        <p:nvSpPr>
          <p:cNvPr id="4" name="文本框 3"/>
          <p:cNvSpPr txBox="1"/>
          <p:nvPr/>
        </p:nvSpPr>
        <p:spPr>
          <a:xfrm>
            <a:off x="5367532" y="1804189"/>
            <a:ext cx="5282448" cy="888385"/>
          </a:xfrm>
          <a:prstGeom prst="rect">
            <a:avLst/>
          </a:prstGeom>
          <a:noFill/>
        </p:spPr>
        <p:txBody>
          <a:bodyPr wrap="square" rtlCol="0">
            <a:spAutoFit/>
          </a:bodyPr>
          <a:lstStyle/>
          <a:p>
            <a:pPr algn="r">
              <a:lnSpc>
                <a:spcPct val="130000"/>
              </a:lnSpc>
            </a:pPr>
            <a:r>
              <a:rPr kumimoji="1" lang="zh-CN" altLang="en-US" sz="1400" dirty="0">
                <a:solidFill>
                  <a:schemeClr val="tx1">
                    <a:lumMod val="50000"/>
                    <a:lumOff val="50000"/>
                  </a:schemeClr>
                </a:solidFill>
                <a:latin typeface="+mn-ea"/>
                <a:cs typeface="+mn-ea"/>
                <a:sym typeface="+mn-lt"/>
              </a:rPr>
              <a:t>感谢您使用我们的</a:t>
            </a:r>
            <a:r>
              <a:rPr kumimoji="1" lang="en-US" altLang="zh-CN" sz="1400" dirty="0">
                <a:solidFill>
                  <a:schemeClr val="tx1">
                    <a:lumMod val="50000"/>
                    <a:lumOff val="50000"/>
                  </a:schemeClr>
                </a:solidFill>
                <a:latin typeface="+mn-ea"/>
                <a:cs typeface="+mn-ea"/>
                <a:sym typeface="+mn-lt"/>
              </a:rPr>
              <a:t>PPT</a:t>
            </a:r>
            <a:r>
              <a:rPr kumimoji="1" lang="zh-CN" altLang="en-US" sz="1400" dirty="0">
                <a:solidFill>
                  <a:schemeClr val="tx1">
                    <a:lumMod val="50000"/>
                    <a:lumOff val="50000"/>
                  </a:schemeClr>
                </a:solidFill>
                <a:latin typeface="+mn-ea"/>
                <a:cs typeface="+mn-ea"/>
                <a:sym typeface="+mn-lt"/>
              </a:rPr>
              <a:t>模板，请在此输入您需要的文字内容，感谢您使用我们的</a:t>
            </a:r>
            <a:r>
              <a:rPr kumimoji="1" lang="en-US" altLang="zh-CN" sz="1400" dirty="0">
                <a:solidFill>
                  <a:schemeClr val="tx1">
                    <a:lumMod val="50000"/>
                    <a:lumOff val="50000"/>
                  </a:schemeClr>
                </a:solidFill>
                <a:latin typeface="+mn-ea"/>
                <a:cs typeface="+mn-ea"/>
                <a:sym typeface="+mn-lt"/>
              </a:rPr>
              <a:t>PPT</a:t>
            </a:r>
            <a:r>
              <a:rPr kumimoji="1" lang="zh-CN" altLang="en-US" sz="1400" dirty="0">
                <a:solidFill>
                  <a:schemeClr val="tx1">
                    <a:lumMod val="50000"/>
                    <a:lumOff val="50000"/>
                  </a:schemeClr>
                </a:solidFill>
                <a:latin typeface="+mn-ea"/>
                <a:cs typeface="+mn-ea"/>
                <a:sym typeface="+mn-lt"/>
              </a:rPr>
              <a:t>模板。感谢您使用我们的</a:t>
            </a:r>
            <a:r>
              <a:rPr kumimoji="1" lang="en-US" altLang="zh-CN" sz="1400" dirty="0">
                <a:solidFill>
                  <a:schemeClr val="tx1">
                    <a:lumMod val="50000"/>
                    <a:lumOff val="50000"/>
                  </a:schemeClr>
                </a:solidFill>
                <a:latin typeface="+mn-ea"/>
                <a:cs typeface="+mn-ea"/>
                <a:sym typeface="+mn-lt"/>
              </a:rPr>
              <a:t>PPT</a:t>
            </a:r>
            <a:r>
              <a:rPr kumimoji="1" lang="zh-CN" altLang="en-US" sz="1400" dirty="0">
                <a:solidFill>
                  <a:schemeClr val="tx1">
                    <a:lumMod val="50000"/>
                    <a:lumOff val="50000"/>
                  </a:schemeClr>
                </a:solidFill>
                <a:latin typeface="+mn-ea"/>
                <a:cs typeface="+mn-ea"/>
                <a:sym typeface="+mn-lt"/>
              </a:rPr>
              <a:t>模板，请在此输入您需要的文字内容，感谢您使用我们的</a:t>
            </a:r>
            <a:r>
              <a:rPr kumimoji="1" lang="en-US" altLang="zh-CN" sz="1400" dirty="0">
                <a:solidFill>
                  <a:schemeClr val="tx1">
                    <a:lumMod val="50000"/>
                    <a:lumOff val="50000"/>
                  </a:schemeClr>
                </a:solidFill>
                <a:latin typeface="+mn-ea"/>
                <a:cs typeface="+mn-ea"/>
                <a:sym typeface="+mn-lt"/>
              </a:rPr>
              <a:t>PPT</a:t>
            </a:r>
            <a:r>
              <a:rPr kumimoji="1" lang="zh-CN" altLang="en-US" sz="1400" dirty="0">
                <a:solidFill>
                  <a:schemeClr val="tx1">
                    <a:lumMod val="50000"/>
                    <a:lumOff val="50000"/>
                  </a:schemeClr>
                </a:solidFill>
                <a:latin typeface="+mn-ea"/>
                <a:cs typeface="+mn-ea"/>
                <a:sym typeface="+mn-lt"/>
              </a:rPr>
              <a:t>模板</a:t>
            </a:r>
            <a:endParaRPr kumimoji="1" lang="zh-CN" altLang="en-US" sz="1400" dirty="0">
              <a:solidFill>
                <a:schemeClr val="tx1">
                  <a:lumMod val="50000"/>
                  <a:lumOff val="50000"/>
                </a:schemeClr>
              </a:solidFill>
              <a:latin typeface="+mn-ea"/>
              <a:cs typeface="+mn-ea"/>
              <a:sym typeface="+mn-lt"/>
            </a:endParaRPr>
          </a:p>
        </p:txBody>
      </p:sp>
      <p:sp>
        <p:nvSpPr>
          <p:cNvPr id="5" name="TextBox 20"/>
          <p:cNvSpPr txBox="1"/>
          <p:nvPr/>
        </p:nvSpPr>
        <p:spPr>
          <a:xfrm>
            <a:off x="6894989" y="3217083"/>
            <a:ext cx="1036393" cy="1036393"/>
          </a:xfrm>
          <a:prstGeom prst="ellipse">
            <a:avLst/>
          </a:prstGeom>
          <a:solidFill>
            <a:srgbClr val="0070C0"/>
          </a:solidFill>
          <a:ln>
            <a:noFill/>
          </a:ln>
          <a:effectLst>
            <a:outerShdw blurRad="101600" dist="38100" dir="2700000" algn="tl" rotWithShape="0">
              <a:prstClr val="black">
                <a:alpha val="30000"/>
              </a:prstClr>
            </a:outerShdw>
          </a:effectLst>
        </p:spPr>
        <p:txBody>
          <a:bodyPr wrap="square" lIns="0" tIns="0" rIns="0" bIns="0" rtlCol="0" anchor="ctr">
            <a:no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endParaRPr lang="zh-CN" altLang="en-US" sz="1700" dirty="0">
              <a:latin typeface="+mj-ea"/>
              <a:ea typeface="+mj-ea"/>
            </a:endParaRPr>
          </a:p>
        </p:txBody>
      </p:sp>
      <p:sp>
        <p:nvSpPr>
          <p:cNvPr id="6" name="TextBox 20"/>
          <p:cNvSpPr txBox="1"/>
          <p:nvPr/>
        </p:nvSpPr>
        <p:spPr>
          <a:xfrm>
            <a:off x="9539287" y="3217083"/>
            <a:ext cx="1036393" cy="1036393"/>
          </a:xfrm>
          <a:prstGeom prst="ellipse">
            <a:avLst/>
          </a:prstGeom>
          <a:solidFill>
            <a:srgbClr val="0070C0"/>
          </a:solidFill>
          <a:ln>
            <a:noFill/>
          </a:ln>
          <a:effectLst>
            <a:outerShdw blurRad="101600" dist="38100" dir="2700000" algn="tl" rotWithShape="0">
              <a:prstClr val="black">
                <a:alpha val="30000"/>
              </a:prstClr>
            </a:outerShdw>
          </a:effectLst>
        </p:spPr>
        <p:txBody>
          <a:bodyPr wrap="square" lIns="0" tIns="0" rIns="0" bIns="0" rtlCol="0" anchor="ctr">
            <a:no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endParaRPr lang="zh-CN" altLang="en-US" sz="1700" dirty="0">
              <a:latin typeface="+mj-ea"/>
              <a:ea typeface="+mj-ea"/>
            </a:endParaRPr>
          </a:p>
        </p:txBody>
      </p:sp>
      <p:sp>
        <p:nvSpPr>
          <p:cNvPr id="7" name="文本框 6"/>
          <p:cNvSpPr txBox="1"/>
          <p:nvPr/>
        </p:nvSpPr>
        <p:spPr>
          <a:xfrm>
            <a:off x="6712985" y="4401935"/>
            <a:ext cx="1400400" cy="338554"/>
          </a:xfrm>
          <a:prstGeom prst="rect">
            <a:avLst/>
          </a:prstGeom>
          <a:noFill/>
        </p:spPr>
        <p:txBody>
          <a:bodyPr wrap="square" rtlCol="0">
            <a:spAutoFit/>
          </a:bodyPr>
          <a:lstStyle/>
          <a:p>
            <a:pPr algn="dist"/>
            <a:r>
              <a:rPr kumimoji="1" lang="zh-CN" altLang="en-US" sz="1600" dirty="0">
                <a:solidFill>
                  <a:schemeClr val="tx1">
                    <a:lumMod val="75000"/>
                    <a:lumOff val="25000"/>
                  </a:schemeClr>
                </a:solidFill>
                <a:latin typeface="+mn-ea"/>
                <a:cs typeface="+mn-ea"/>
                <a:sym typeface="+mn-lt"/>
              </a:rPr>
              <a:t>请输入标题</a:t>
            </a:r>
            <a:endParaRPr kumimoji="1" lang="zh-CN" altLang="en-US" sz="1600" dirty="0">
              <a:solidFill>
                <a:schemeClr val="tx1">
                  <a:lumMod val="75000"/>
                  <a:lumOff val="25000"/>
                </a:schemeClr>
              </a:solidFill>
              <a:latin typeface="+mn-ea"/>
              <a:cs typeface="+mn-ea"/>
              <a:sym typeface="+mn-lt"/>
            </a:endParaRPr>
          </a:p>
        </p:txBody>
      </p:sp>
      <p:sp>
        <p:nvSpPr>
          <p:cNvPr id="8" name="文本框 7"/>
          <p:cNvSpPr txBox="1"/>
          <p:nvPr/>
        </p:nvSpPr>
        <p:spPr>
          <a:xfrm>
            <a:off x="6448845" y="4751481"/>
            <a:ext cx="1928681" cy="774699"/>
          </a:xfrm>
          <a:prstGeom prst="rect">
            <a:avLst/>
          </a:prstGeom>
          <a:noFill/>
        </p:spPr>
        <p:txBody>
          <a:bodyPr wrap="square" rtlCol="0">
            <a:spAutoFit/>
          </a:bodyPr>
          <a:lstStyle/>
          <a:p>
            <a:pPr algn="ctr">
              <a:lnSpc>
                <a:spcPct val="13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a:t>
            </a:r>
            <a:endParaRPr kumimoji="1" lang="zh-CN" altLang="en-US" sz="1200" dirty="0">
              <a:solidFill>
                <a:schemeClr val="tx1">
                  <a:lumMod val="50000"/>
                  <a:lumOff val="50000"/>
                </a:schemeClr>
              </a:solidFill>
              <a:latin typeface="+mn-ea"/>
              <a:cs typeface="+mn-ea"/>
              <a:sym typeface="+mn-lt"/>
            </a:endParaRPr>
          </a:p>
        </p:txBody>
      </p:sp>
      <p:sp>
        <p:nvSpPr>
          <p:cNvPr id="9" name="文本框 8"/>
          <p:cNvSpPr txBox="1"/>
          <p:nvPr/>
        </p:nvSpPr>
        <p:spPr>
          <a:xfrm>
            <a:off x="9357283" y="4401935"/>
            <a:ext cx="1400400" cy="338554"/>
          </a:xfrm>
          <a:prstGeom prst="rect">
            <a:avLst/>
          </a:prstGeom>
          <a:noFill/>
        </p:spPr>
        <p:txBody>
          <a:bodyPr wrap="square" rtlCol="0">
            <a:spAutoFit/>
          </a:bodyPr>
          <a:lstStyle/>
          <a:p>
            <a:pPr algn="dist"/>
            <a:r>
              <a:rPr kumimoji="1" lang="zh-CN" altLang="en-US" sz="1600" dirty="0">
                <a:solidFill>
                  <a:schemeClr val="tx1">
                    <a:lumMod val="75000"/>
                    <a:lumOff val="25000"/>
                  </a:schemeClr>
                </a:solidFill>
                <a:latin typeface="+mn-ea"/>
                <a:cs typeface="+mn-ea"/>
                <a:sym typeface="+mn-lt"/>
              </a:rPr>
              <a:t>请输入标题</a:t>
            </a:r>
            <a:endParaRPr kumimoji="1" lang="zh-CN" altLang="en-US" sz="1600" dirty="0">
              <a:solidFill>
                <a:schemeClr val="tx1">
                  <a:lumMod val="75000"/>
                  <a:lumOff val="25000"/>
                </a:schemeClr>
              </a:solidFill>
              <a:latin typeface="+mn-ea"/>
              <a:cs typeface="+mn-ea"/>
              <a:sym typeface="+mn-lt"/>
            </a:endParaRPr>
          </a:p>
        </p:txBody>
      </p:sp>
      <p:sp>
        <p:nvSpPr>
          <p:cNvPr id="10" name="文本框 9"/>
          <p:cNvSpPr txBox="1"/>
          <p:nvPr/>
        </p:nvSpPr>
        <p:spPr>
          <a:xfrm>
            <a:off x="9093143" y="4751481"/>
            <a:ext cx="1928681" cy="774699"/>
          </a:xfrm>
          <a:prstGeom prst="rect">
            <a:avLst/>
          </a:prstGeom>
          <a:noFill/>
        </p:spPr>
        <p:txBody>
          <a:bodyPr wrap="square" rtlCol="0">
            <a:spAutoFit/>
          </a:bodyPr>
          <a:lstStyle/>
          <a:p>
            <a:pPr algn="ctr">
              <a:lnSpc>
                <a:spcPct val="13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a:t>
            </a:r>
            <a:endParaRPr kumimoji="1" lang="zh-CN" altLang="en-US" sz="1200" dirty="0">
              <a:solidFill>
                <a:schemeClr val="tx1">
                  <a:lumMod val="50000"/>
                  <a:lumOff val="50000"/>
                </a:schemeClr>
              </a:solidFill>
              <a:latin typeface="+mn-ea"/>
              <a:cs typeface="+mn-ea"/>
              <a:sym typeface="+mn-lt"/>
            </a:endParaRPr>
          </a:p>
        </p:txBody>
      </p:sp>
      <p:sp>
        <p:nvSpPr>
          <p:cNvPr id="11" name="圆角矩形 10"/>
          <p:cNvSpPr/>
          <p:nvPr/>
        </p:nvSpPr>
        <p:spPr>
          <a:xfrm>
            <a:off x="1386250" y="1534282"/>
            <a:ext cx="2960431" cy="4031654"/>
          </a:xfrm>
          <a:prstGeom prst="round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圆角矩形 11"/>
          <p:cNvSpPr/>
          <p:nvPr/>
        </p:nvSpPr>
        <p:spPr>
          <a:xfrm>
            <a:off x="1991822" y="2115132"/>
            <a:ext cx="1749287" cy="463826"/>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文本框 12"/>
          <p:cNvSpPr txBox="1"/>
          <p:nvPr/>
        </p:nvSpPr>
        <p:spPr>
          <a:xfrm>
            <a:off x="2178609" y="2208546"/>
            <a:ext cx="1375712" cy="276999"/>
          </a:xfrm>
          <a:prstGeom prst="rect">
            <a:avLst/>
          </a:prstGeom>
          <a:noFill/>
        </p:spPr>
        <p:txBody>
          <a:bodyPr wrap="square" rtlCol="0">
            <a:spAutoFit/>
          </a:bodyPr>
          <a:lstStyle/>
          <a:p>
            <a:pPr algn="dist"/>
            <a:r>
              <a:rPr kumimoji="1" lang="en-US" altLang="zh-CN" sz="1200" dirty="0">
                <a:solidFill>
                  <a:schemeClr val="bg1"/>
                </a:solidFill>
              </a:rPr>
              <a:t>TITLE</a:t>
            </a:r>
            <a:r>
              <a:rPr kumimoji="1" lang="zh-CN" altLang="en-US" sz="1200" dirty="0">
                <a:solidFill>
                  <a:schemeClr val="bg1"/>
                </a:solidFill>
              </a:rPr>
              <a:t> </a:t>
            </a:r>
            <a:r>
              <a:rPr kumimoji="1" lang="en-US" altLang="zh-CN" sz="1200" dirty="0">
                <a:solidFill>
                  <a:schemeClr val="bg1"/>
                </a:solidFill>
              </a:rPr>
              <a:t>HERE</a:t>
            </a:r>
            <a:endParaRPr kumimoji="1" lang="zh-CN" altLang="en-US" sz="1200" dirty="0">
              <a:solidFill>
                <a:schemeClr val="bg1"/>
              </a:solidFill>
            </a:endParaRPr>
          </a:p>
        </p:txBody>
      </p:sp>
      <p:sp>
        <p:nvSpPr>
          <p:cNvPr id="14" name="文本框 13"/>
          <p:cNvSpPr txBox="1"/>
          <p:nvPr/>
        </p:nvSpPr>
        <p:spPr>
          <a:xfrm>
            <a:off x="1750455" y="3810837"/>
            <a:ext cx="2232021" cy="523220"/>
          </a:xfrm>
          <a:prstGeom prst="rect">
            <a:avLst/>
          </a:prstGeom>
          <a:noFill/>
        </p:spPr>
        <p:txBody>
          <a:bodyPr wrap="none" rtlCol="0">
            <a:spAutoFit/>
          </a:bodyPr>
          <a:lstStyle/>
          <a:p>
            <a:r>
              <a:rPr kumimoji="1" lang="en-US" altLang="zh-CN" sz="2800" dirty="0">
                <a:solidFill>
                  <a:schemeClr val="tx1">
                    <a:lumMod val="75000"/>
                    <a:lumOff val="25000"/>
                  </a:schemeClr>
                </a:solidFill>
                <a:latin typeface="+mj-lt"/>
              </a:rPr>
              <a:t>BUSINESS</a:t>
            </a:r>
            <a:endParaRPr kumimoji="1" lang="zh-CN" altLang="en-US" sz="2800" dirty="0">
              <a:solidFill>
                <a:schemeClr val="tx1">
                  <a:lumMod val="75000"/>
                  <a:lumOff val="25000"/>
                </a:schemeClr>
              </a:solidFill>
              <a:latin typeface="+mj-lt"/>
            </a:endParaRPr>
          </a:p>
        </p:txBody>
      </p:sp>
      <p:sp>
        <p:nvSpPr>
          <p:cNvPr id="15" name="文本框 14"/>
          <p:cNvSpPr txBox="1"/>
          <p:nvPr/>
        </p:nvSpPr>
        <p:spPr>
          <a:xfrm>
            <a:off x="2114924" y="2969901"/>
            <a:ext cx="1529586" cy="1015663"/>
          </a:xfrm>
          <a:prstGeom prst="rect">
            <a:avLst/>
          </a:prstGeom>
          <a:noFill/>
        </p:spPr>
        <p:txBody>
          <a:bodyPr wrap="none" rtlCol="0">
            <a:spAutoFit/>
          </a:bodyPr>
          <a:lstStyle/>
          <a:p>
            <a:r>
              <a:rPr kumimoji="1" lang="en-US" altLang="zh-CN" sz="6000" dirty="0">
                <a:solidFill>
                  <a:schemeClr val="tx1">
                    <a:lumMod val="75000"/>
                    <a:lumOff val="25000"/>
                  </a:schemeClr>
                </a:solidFill>
                <a:latin typeface="+mj-lt"/>
              </a:rPr>
              <a:t>27</a:t>
            </a:r>
            <a:r>
              <a:rPr kumimoji="1" lang="en-US" altLang="zh-CN" sz="2800" dirty="0">
                <a:solidFill>
                  <a:schemeClr val="tx1">
                    <a:lumMod val="75000"/>
                    <a:lumOff val="25000"/>
                  </a:schemeClr>
                </a:solidFill>
              </a:rPr>
              <a:t>%</a:t>
            </a:r>
            <a:endParaRPr kumimoji="1" lang="zh-CN" altLang="en-US" sz="6000" dirty="0">
              <a:solidFill>
                <a:schemeClr val="tx1">
                  <a:lumMod val="75000"/>
                  <a:lumOff val="25000"/>
                </a:schemeClr>
              </a:solidFill>
            </a:endParaRPr>
          </a:p>
        </p:txBody>
      </p:sp>
      <p:sp>
        <p:nvSpPr>
          <p:cNvPr id="16" name="文本框 15"/>
          <p:cNvSpPr txBox="1"/>
          <p:nvPr/>
        </p:nvSpPr>
        <p:spPr>
          <a:xfrm>
            <a:off x="1829447" y="4409446"/>
            <a:ext cx="2074037" cy="660950"/>
          </a:xfrm>
          <a:prstGeom prst="rect">
            <a:avLst/>
          </a:prstGeom>
          <a:noFill/>
        </p:spPr>
        <p:txBody>
          <a:bodyPr wrap="square" rtlCol="0">
            <a:spAutoFit/>
          </a:bodyPr>
          <a:lstStyle/>
          <a:p>
            <a:pPr algn="ctr">
              <a:lnSpc>
                <a:spcPct val="130000"/>
              </a:lnSpc>
            </a:pPr>
            <a:r>
              <a:rPr kumimoji="1" lang="zh-CN" altLang="en-US" sz="1000" dirty="0">
                <a:solidFill>
                  <a:schemeClr val="tx1">
                    <a:lumMod val="50000"/>
                    <a:lumOff val="50000"/>
                  </a:schemeClr>
                </a:solidFill>
                <a:latin typeface="+mn-ea"/>
                <a:cs typeface="+mn-ea"/>
                <a:sym typeface="+mn-lt"/>
              </a:rPr>
              <a:t>感谢您使用我们的</a:t>
            </a:r>
            <a:r>
              <a:rPr kumimoji="1" lang="en-US" altLang="zh-CN" sz="1000" dirty="0">
                <a:solidFill>
                  <a:schemeClr val="tx1">
                    <a:lumMod val="50000"/>
                    <a:lumOff val="50000"/>
                  </a:schemeClr>
                </a:solidFill>
                <a:latin typeface="+mn-ea"/>
                <a:cs typeface="+mn-ea"/>
                <a:sym typeface="+mn-lt"/>
              </a:rPr>
              <a:t>PPT</a:t>
            </a:r>
            <a:r>
              <a:rPr kumimoji="1" lang="zh-CN" altLang="en-US" sz="1000" dirty="0">
                <a:solidFill>
                  <a:schemeClr val="tx1">
                    <a:lumMod val="50000"/>
                    <a:lumOff val="50000"/>
                  </a:schemeClr>
                </a:solidFill>
                <a:latin typeface="+mn-ea"/>
                <a:cs typeface="+mn-ea"/>
                <a:sym typeface="+mn-lt"/>
              </a:rPr>
              <a:t>模板，请在此输入您需要的文字内容感谢您使用我们的</a:t>
            </a:r>
            <a:r>
              <a:rPr kumimoji="1" lang="en-US" altLang="zh-CN" sz="1000" dirty="0">
                <a:solidFill>
                  <a:schemeClr val="tx1">
                    <a:lumMod val="50000"/>
                    <a:lumOff val="50000"/>
                  </a:schemeClr>
                </a:solidFill>
                <a:latin typeface="+mn-ea"/>
                <a:cs typeface="+mn-ea"/>
                <a:sym typeface="+mn-lt"/>
              </a:rPr>
              <a:t>PPT</a:t>
            </a:r>
            <a:r>
              <a:rPr kumimoji="1" lang="zh-CN" altLang="en-US" sz="1000" dirty="0">
                <a:solidFill>
                  <a:schemeClr val="tx1">
                    <a:lumMod val="50000"/>
                    <a:lumOff val="50000"/>
                  </a:schemeClr>
                </a:solidFill>
                <a:latin typeface="+mn-ea"/>
                <a:cs typeface="+mn-ea"/>
                <a:sym typeface="+mn-lt"/>
              </a:rPr>
              <a:t>模板</a:t>
            </a:r>
            <a:endParaRPr kumimoji="1" lang="zh-CN" altLang="en-US" sz="1000" dirty="0">
              <a:solidFill>
                <a:schemeClr val="tx1">
                  <a:lumMod val="50000"/>
                  <a:lumOff val="50000"/>
                </a:schemeClr>
              </a:solidFill>
              <a:latin typeface="+mn-ea"/>
              <a:cs typeface="+mn-ea"/>
              <a:sym typeface="+mn-lt"/>
            </a:endParaRPr>
          </a:p>
        </p:txBody>
      </p:sp>
      <p:sp>
        <p:nvSpPr>
          <p:cNvPr id="17" name="Freeform 136"/>
          <p:cNvSpPr>
            <a:spLocks noEditPoints="1"/>
          </p:cNvSpPr>
          <p:nvPr/>
        </p:nvSpPr>
        <p:spPr bwMode="auto">
          <a:xfrm>
            <a:off x="9798160" y="3503571"/>
            <a:ext cx="425886" cy="468742"/>
          </a:xfrm>
          <a:custGeom>
            <a:avLst/>
            <a:gdLst>
              <a:gd name="T0" fmla="*/ 2372 w 3180"/>
              <a:gd name="T1" fmla="*/ 2591 h 3504"/>
              <a:gd name="T2" fmla="*/ 2209 w 3180"/>
              <a:gd name="T3" fmla="*/ 2829 h 3504"/>
              <a:gd name="T4" fmla="*/ 2245 w 3180"/>
              <a:gd name="T5" fmla="*/ 3123 h 3504"/>
              <a:gd name="T6" fmla="*/ 2458 w 3180"/>
              <a:gd name="T7" fmla="*/ 3314 h 3504"/>
              <a:gd name="T8" fmla="*/ 2756 w 3180"/>
              <a:gd name="T9" fmla="*/ 3314 h 3504"/>
              <a:gd name="T10" fmla="*/ 2970 w 3180"/>
              <a:gd name="T11" fmla="*/ 3123 h 3504"/>
              <a:gd name="T12" fmla="*/ 3005 w 3180"/>
              <a:gd name="T13" fmla="*/ 2829 h 3504"/>
              <a:gd name="T14" fmla="*/ 2841 w 3180"/>
              <a:gd name="T15" fmla="*/ 2591 h 3504"/>
              <a:gd name="T16" fmla="*/ 573 w 3180"/>
              <a:gd name="T17" fmla="*/ 1341 h 3504"/>
              <a:gd name="T18" fmla="*/ 300 w 3180"/>
              <a:gd name="T19" fmla="*/ 1445 h 3504"/>
              <a:gd name="T20" fmla="*/ 165 w 3180"/>
              <a:gd name="T21" fmla="*/ 1701 h 3504"/>
              <a:gd name="T22" fmla="*/ 237 w 3180"/>
              <a:gd name="T23" fmla="*/ 1987 h 3504"/>
              <a:gd name="T24" fmla="*/ 472 w 3180"/>
              <a:gd name="T25" fmla="*/ 2151 h 3504"/>
              <a:gd name="T26" fmla="*/ 766 w 3180"/>
              <a:gd name="T27" fmla="*/ 2116 h 3504"/>
              <a:gd name="T28" fmla="*/ 956 w 3180"/>
              <a:gd name="T29" fmla="*/ 1901 h 3504"/>
              <a:gd name="T30" fmla="*/ 956 w 3180"/>
              <a:gd name="T31" fmla="*/ 1603 h 3504"/>
              <a:gd name="T32" fmla="*/ 766 w 3180"/>
              <a:gd name="T33" fmla="*/ 1389 h 3504"/>
              <a:gd name="T34" fmla="*/ 2556 w 3180"/>
              <a:gd name="T35" fmla="*/ 167 h 3504"/>
              <a:gd name="T36" fmla="*/ 2300 w 3180"/>
              <a:gd name="T37" fmla="*/ 302 h 3504"/>
              <a:gd name="T38" fmla="*/ 2196 w 3180"/>
              <a:gd name="T39" fmla="*/ 576 h 3504"/>
              <a:gd name="T40" fmla="*/ 2300 w 3180"/>
              <a:gd name="T41" fmla="*/ 848 h 3504"/>
              <a:gd name="T42" fmla="*/ 2556 w 3180"/>
              <a:gd name="T43" fmla="*/ 983 h 3504"/>
              <a:gd name="T44" fmla="*/ 2841 w 3180"/>
              <a:gd name="T45" fmla="*/ 913 h 3504"/>
              <a:gd name="T46" fmla="*/ 3005 w 3180"/>
              <a:gd name="T47" fmla="*/ 677 h 3504"/>
              <a:gd name="T48" fmla="*/ 2970 w 3180"/>
              <a:gd name="T49" fmla="*/ 382 h 3504"/>
              <a:gd name="T50" fmla="*/ 2756 w 3180"/>
              <a:gd name="T51" fmla="*/ 192 h 3504"/>
              <a:gd name="T52" fmla="*/ 2730 w 3180"/>
              <a:gd name="T53" fmla="*/ 14 h 3504"/>
              <a:gd name="T54" fmla="*/ 3032 w 3180"/>
              <a:gd name="T55" fmla="*/ 191 h 3504"/>
              <a:gd name="T56" fmla="*/ 3177 w 3180"/>
              <a:gd name="T57" fmla="*/ 513 h 3504"/>
              <a:gd name="T58" fmla="*/ 3101 w 3180"/>
              <a:gd name="T59" fmla="*/ 865 h 3504"/>
              <a:gd name="T60" fmla="*/ 2844 w 3180"/>
              <a:gd name="T61" fmla="*/ 1098 h 3504"/>
              <a:gd name="T62" fmla="*/ 2489 w 3180"/>
              <a:gd name="T63" fmla="*/ 1137 h 3504"/>
              <a:gd name="T64" fmla="*/ 2194 w 3180"/>
              <a:gd name="T65" fmla="*/ 973 h 3504"/>
              <a:gd name="T66" fmla="*/ 1146 w 3180"/>
              <a:gd name="T67" fmla="*/ 1752 h 3504"/>
              <a:gd name="T68" fmla="*/ 2194 w 3180"/>
              <a:gd name="T69" fmla="*/ 2532 h 3504"/>
              <a:gd name="T70" fmla="*/ 2489 w 3180"/>
              <a:gd name="T71" fmla="*/ 2367 h 3504"/>
              <a:gd name="T72" fmla="*/ 2844 w 3180"/>
              <a:gd name="T73" fmla="*/ 2406 h 3504"/>
              <a:gd name="T74" fmla="*/ 3101 w 3180"/>
              <a:gd name="T75" fmla="*/ 2640 h 3504"/>
              <a:gd name="T76" fmla="*/ 3177 w 3180"/>
              <a:gd name="T77" fmla="*/ 2992 h 3504"/>
              <a:gd name="T78" fmla="*/ 3032 w 3180"/>
              <a:gd name="T79" fmla="*/ 3315 h 3504"/>
              <a:gd name="T80" fmla="*/ 2730 w 3180"/>
              <a:gd name="T81" fmla="*/ 3491 h 3504"/>
              <a:gd name="T82" fmla="*/ 2370 w 3180"/>
              <a:gd name="T83" fmla="*/ 3453 h 3504"/>
              <a:gd name="T84" fmla="*/ 2113 w 3180"/>
              <a:gd name="T85" fmla="*/ 3219 h 3504"/>
              <a:gd name="T86" fmla="*/ 2037 w 3180"/>
              <a:gd name="T87" fmla="*/ 2873 h 3504"/>
              <a:gd name="T88" fmla="*/ 945 w 3180"/>
              <a:gd name="T89" fmla="*/ 2188 h 3504"/>
              <a:gd name="T90" fmla="*/ 633 w 3180"/>
              <a:gd name="T91" fmla="*/ 2323 h 3504"/>
              <a:gd name="T92" fmla="*/ 284 w 3180"/>
              <a:gd name="T93" fmla="*/ 2248 h 3504"/>
              <a:gd name="T94" fmla="*/ 51 w 3180"/>
              <a:gd name="T95" fmla="*/ 1989 h 3504"/>
              <a:gd name="T96" fmla="*/ 14 w 3180"/>
              <a:gd name="T97" fmla="*/ 1629 h 3504"/>
              <a:gd name="T98" fmla="*/ 190 w 3180"/>
              <a:gd name="T99" fmla="*/ 1326 h 3504"/>
              <a:gd name="T100" fmla="*/ 511 w 3180"/>
              <a:gd name="T101" fmla="*/ 1181 h 3504"/>
              <a:gd name="T102" fmla="*/ 853 w 3180"/>
              <a:gd name="T103" fmla="*/ 1251 h 3504"/>
              <a:gd name="T104" fmla="*/ 2057 w 3180"/>
              <a:gd name="T105" fmla="*/ 739 h 3504"/>
              <a:gd name="T106" fmla="*/ 2064 w 3180"/>
              <a:gd name="T107" fmla="*/ 394 h 3504"/>
              <a:gd name="T108" fmla="*/ 2268 w 3180"/>
              <a:gd name="T109" fmla="*/ 112 h 3504"/>
              <a:gd name="T110" fmla="*/ 2607 w 3180"/>
              <a:gd name="T111" fmla="*/ 0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80" h="3504">
                <a:moveTo>
                  <a:pt x="2607" y="2518"/>
                </a:moveTo>
                <a:lnTo>
                  <a:pt x="2556" y="2521"/>
                </a:lnTo>
                <a:lnTo>
                  <a:pt x="2506" y="2531"/>
                </a:lnTo>
                <a:lnTo>
                  <a:pt x="2458" y="2546"/>
                </a:lnTo>
                <a:lnTo>
                  <a:pt x="2414" y="2566"/>
                </a:lnTo>
                <a:lnTo>
                  <a:pt x="2372" y="2591"/>
                </a:lnTo>
                <a:lnTo>
                  <a:pt x="2334" y="2622"/>
                </a:lnTo>
                <a:lnTo>
                  <a:pt x="2300" y="2656"/>
                </a:lnTo>
                <a:lnTo>
                  <a:pt x="2271" y="2695"/>
                </a:lnTo>
                <a:lnTo>
                  <a:pt x="2245" y="2736"/>
                </a:lnTo>
                <a:lnTo>
                  <a:pt x="2224" y="2781"/>
                </a:lnTo>
                <a:lnTo>
                  <a:pt x="2209" y="2829"/>
                </a:lnTo>
                <a:lnTo>
                  <a:pt x="2200" y="2878"/>
                </a:lnTo>
                <a:lnTo>
                  <a:pt x="2196" y="2930"/>
                </a:lnTo>
                <a:lnTo>
                  <a:pt x="2200" y="2981"/>
                </a:lnTo>
                <a:lnTo>
                  <a:pt x="2209" y="3031"/>
                </a:lnTo>
                <a:lnTo>
                  <a:pt x="2224" y="3079"/>
                </a:lnTo>
                <a:lnTo>
                  <a:pt x="2245" y="3123"/>
                </a:lnTo>
                <a:lnTo>
                  <a:pt x="2271" y="3165"/>
                </a:lnTo>
                <a:lnTo>
                  <a:pt x="2300" y="3203"/>
                </a:lnTo>
                <a:lnTo>
                  <a:pt x="2334" y="3237"/>
                </a:lnTo>
                <a:lnTo>
                  <a:pt x="2372" y="3267"/>
                </a:lnTo>
                <a:lnTo>
                  <a:pt x="2414" y="3292"/>
                </a:lnTo>
                <a:lnTo>
                  <a:pt x="2458" y="3314"/>
                </a:lnTo>
                <a:lnTo>
                  <a:pt x="2506" y="3329"/>
                </a:lnTo>
                <a:lnTo>
                  <a:pt x="2556" y="3338"/>
                </a:lnTo>
                <a:lnTo>
                  <a:pt x="2607" y="3341"/>
                </a:lnTo>
                <a:lnTo>
                  <a:pt x="2659" y="3338"/>
                </a:lnTo>
                <a:lnTo>
                  <a:pt x="2708" y="3329"/>
                </a:lnTo>
                <a:lnTo>
                  <a:pt x="2756" y="3314"/>
                </a:lnTo>
                <a:lnTo>
                  <a:pt x="2800" y="3292"/>
                </a:lnTo>
                <a:lnTo>
                  <a:pt x="2841" y="3267"/>
                </a:lnTo>
                <a:lnTo>
                  <a:pt x="2880" y="3237"/>
                </a:lnTo>
                <a:lnTo>
                  <a:pt x="2914" y="3203"/>
                </a:lnTo>
                <a:lnTo>
                  <a:pt x="2944" y="3165"/>
                </a:lnTo>
                <a:lnTo>
                  <a:pt x="2970" y="3123"/>
                </a:lnTo>
                <a:lnTo>
                  <a:pt x="2990" y="3079"/>
                </a:lnTo>
                <a:lnTo>
                  <a:pt x="3005" y="3031"/>
                </a:lnTo>
                <a:lnTo>
                  <a:pt x="3014" y="2981"/>
                </a:lnTo>
                <a:lnTo>
                  <a:pt x="3018" y="2930"/>
                </a:lnTo>
                <a:lnTo>
                  <a:pt x="3014" y="2878"/>
                </a:lnTo>
                <a:lnTo>
                  <a:pt x="3005" y="2829"/>
                </a:lnTo>
                <a:lnTo>
                  <a:pt x="2990" y="2781"/>
                </a:lnTo>
                <a:lnTo>
                  <a:pt x="2970" y="2736"/>
                </a:lnTo>
                <a:lnTo>
                  <a:pt x="2944" y="2695"/>
                </a:lnTo>
                <a:lnTo>
                  <a:pt x="2914" y="2656"/>
                </a:lnTo>
                <a:lnTo>
                  <a:pt x="2880" y="2622"/>
                </a:lnTo>
                <a:lnTo>
                  <a:pt x="2841" y="2591"/>
                </a:lnTo>
                <a:lnTo>
                  <a:pt x="2800" y="2566"/>
                </a:lnTo>
                <a:lnTo>
                  <a:pt x="2756" y="2546"/>
                </a:lnTo>
                <a:lnTo>
                  <a:pt x="2708" y="2531"/>
                </a:lnTo>
                <a:lnTo>
                  <a:pt x="2659" y="2521"/>
                </a:lnTo>
                <a:lnTo>
                  <a:pt x="2607" y="2518"/>
                </a:lnTo>
                <a:close/>
                <a:moveTo>
                  <a:pt x="573" y="1341"/>
                </a:moveTo>
                <a:lnTo>
                  <a:pt x="522" y="1344"/>
                </a:lnTo>
                <a:lnTo>
                  <a:pt x="472" y="1353"/>
                </a:lnTo>
                <a:lnTo>
                  <a:pt x="425" y="1368"/>
                </a:lnTo>
                <a:lnTo>
                  <a:pt x="381" y="1389"/>
                </a:lnTo>
                <a:lnTo>
                  <a:pt x="338" y="1415"/>
                </a:lnTo>
                <a:lnTo>
                  <a:pt x="300" y="1445"/>
                </a:lnTo>
                <a:lnTo>
                  <a:pt x="266" y="1479"/>
                </a:lnTo>
                <a:lnTo>
                  <a:pt x="237" y="1517"/>
                </a:lnTo>
                <a:lnTo>
                  <a:pt x="211" y="1559"/>
                </a:lnTo>
                <a:lnTo>
                  <a:pt x="190" y="1603"/>
                </a:lnTo>
                <a:lnTo>
                  <a:pt x="175" y="1651"/>
                </a:lnTo>
                <a:lnTo>
                  <a:pt x="165" y="1701"/>
                </a:lnTo>
                <a:lnTo>
                  <a:pt x="162" y="1752"/>
                </a:lnTo>
                <a:lnTo>
                  <a:pt x="165" y="1804"/>
                </a:lnTo>
                <a:lnTo>
                  <a:pt x="175" y="1853"/>
                </a:lnTo>
                <a:lnTo>
                  <a:pt x="190" y="1901"/>
                </a:lnTo>
                <a:lnTo>
                  <a:pt x="211" y="1946"/>
                </a:lnTo>
                <a:lnTo>
                  <a:pt x="237" y="1987"/>
                </a:lnTo>
                <a:lnTo>
                  <a:pt x="266" y="2026"/>
                </a:lnTo>
                <a:lnTo>
                  <a:pt x="300" y="2060"/>
                </a:lnTo>
                <a:lnTo>
                  <a:pt x="338" y="2090"/>
                </a:lnTo>
                <a:lnTo>
                  <a:pt x="381" y="2116"/>
                </a:lnTo>
                <a:lnTo>
                  <a:pt x="425" y="2136"/>
                </a:lnTo>
                <a:lnTo>
                  <a:pt x="472" y="2151"/>
                </a:lnTo>
                <a:lnTo>
                  <a:pt x="522" y="2161"/>
                </a:lnTo>
                <a:lnTo>
                  <a:pt x="573" y="2164"/>
                </a:lnTo>
                <a:lnTo>
                  <a:pt x="625" y="2161"/>
                </a:lnTo>
                <a:lnTo>
                  <a:pt x="674" y="2151"/>
                </a:lnTo>
                <a:lnTo>
                  <a:pt x="721" y="2136"/>
                </a:lnTo>
                <a:lnTo>
                  <a:pt x="766" y="2116"/>
                </a:lnTo>
                <a:lnTo>
                  <a:pt x="807" y="2090"/>
                </a:lnTo>
                <a:lnTo>
                  <a:pt x="846" y="2060"/>
                </a:lnTo>
                <a:lnTo>
                  <a:pt x="880" y="2026"/>
                </a:lnTo>
                <a:lnTo>
                  <a:pt x="910" y="1987"/>
                </a:lnTo>
                <a:lnTo>
                  <a:pt x="936" y="1946"/>
                </a:lnTo>
                <a:lnTo>
                  <a:pt x="956" y="1901"/>
                </a:lnTo>
                <a:lnTo>
                  <a:pt x="971" y="1853"/>
                </a:lnTo>
                <a:lnTo>
                  <a:pt x="980" y="1804"/>
                </a:lnTo>
                <a:lnTo>
                  <a:pt x="984" y="1752"/>
                </a:lnTo>
                <a:lnTo>
                  <a:pt x="980" y="1701"/>
                </a:lnTo>
                <a:lnTo>
                  <a:pt x="971" y="1651"/>
                </a:lnTo>
                <a:lnTo>
                  <a:pt x="956" y="1603"/>
                </a:lnTo>
                <a:lnTo>
                  <a:pt x="936" y="1559"/>
                </a:lnTo>
                <a:lnTo>
                  <a:pt x="910" y="1517"/>
                </a:lnTo>
                <a:lnTo>
                  <a:pt x="880" y="1479"/>
                </a:lnTo>
                <a:lnTo>
                  <a:pt x="846" y="1445"/>
                </a:lnTo>
                <a:lnTo>
                  <a:pt x="807" y="1415"/>
                </a:lnTo>
                <a:lnTo>
                  <a:pt x="766" y="1389"/>
                </a:lnTo>
                <a:lnTo>
                  <a:pt x="721" y="1368"/>
                </a:lnTo>
                <a:lnTo>
                  <a:pt x="674" y="1353"/>
                </a:lnTo>
                <a:lnTo>
                  <a:pt x="625" y="1344"/>
                </a:lnTo>
                <a:lnTo>
                  <a:pt x="573" y="1341"/>
                </a:lnTo>
                <a:close/>
                <a:moveTo>
                  <a:pt x="2607" y="164"/>
                </a:moveTo>
                <a:lnTo>
                  <a:pt x="2556" y="167"/>
                </a:lnTo>
                <a:lnTo>
                  <a:pt x="2506" y="176"/>
                </a:lnTo>
                <a:lnTo>
                  <a:pt x="2458" y="192"/>
                </a:lnTo>
                <a:lnTo>
                  <a:pt x="2414" y="212"/>
                </a:lnTo>
                <a:lnTo>
                  <a:pt x="2372" y="238"/>
                </a:lnTo>
                <a:lnTo>
                  <a:pt x="2334" y="267"/>
                </a:lnTo>
                <a:lnTo>
                  <a:pt x="2300" y="302"/>
                </a:lnTo>
                <a:lnTo>
                  <a:pt x="2271" y="341"/>
                </a:lnTo>
                <a:lnTo>
                  <a:pt x="2245" y="382"/>
                </a:lnTo>
                <a:lnTo>
                  <a:pt x="2224" y="427"/>
                </a:lnTo>
                <a:lnTo>
                  <a:pt x="2209" y="474"/>
                </a:lnTo>
                <a:lnTo>
                  <a:pt x="2200" y="524"/>
                </a:lnTo>
                <a:lnTo>
                  <a:pt x="2196" y="576"/>
                </a:lnTo>
                <a:lnTo>
                  <a:pt x="2200" y="627"/>
                </a:lnTo>
                <a:lnTo>
                  <a:pt x="2209" y="677"/>
                </a:lnTo>
                <a:lnTo>
                  <a:pt x="2224" y="724"/>
                </a:lnTo>
                <a:lnTo>
                  <a:pt x="2245" y="768"/>
                </a:lnTo>
                <a:lnTo>
                  <a:pt x="2271" y="810"/>
                </a:lnTo>
                <a:lnTo>
                  <a:pt x="2300" y="848"/>
                </a:lnTo>
                <a:lnTo>
                  <a:pt x="2334" y="883"/>
                </a:lnTo>
                <a:lnTo>
                  <a:pt x="2372" y="913"/>
                </a:lnTo>
                <a:lnTo>
                  <a:pt x="2414" y="939"/>
                </a:lnTo>
                <a:lnTo>
                  <a:pt x="2458" y="959"/>
                </a:lnTo>
                <a:lnTo>
                  <a:pt x="2506" y="975"/>
                </a:lnTo>
                <a:lnTo>
                  <a:pt x="2556" y="983"/>
                </a:lnTo>
                <a:lnTo>
                  <a:pt x="2607" y="986"/>
                </a:lnTo>
                <a:lnTo>
                  <a:pt x="2659" y="983"/>
                </a:lnTo>
                <a:lnTo>
                  <a:pt x="2708" y="975"/>
                </a:lnTo>
                <a:lnTo>
                  <a:pt x="2756" y="959"/>
                </a:lnTo>
                <a:lnTo>
                  <a:pt x="2800" y="939"/>
                </a:lnTo>
                <a:lnTo>
                  <a:pt x="2841" y="913"/>
                </a:lnTo>
                <a:lnTo>
                  <a:pt x="2880" y="883"/>
                </a:lnTo>
                <a:lnTo>
                  <a:pt x="2914" y="848"/>
                </a:lnTo>
                <a:lnTo>
                  <a:pt x="2944" y="810"/>
                </a:lnTo>
                <a:lnTo>
                  <a:pt x="2970" y="768"/>
                </a:lnTo>
                <a:lnTo>
                  <a:pt x="2990" y="724"/>
                </a:lnTo>
                <a:lnTo>
                  <a:pt x="3005" y="677"/>
                </a:lnTo>
                <a:lnTo>
                  <a:pt x="3014" y="627"/>
                </a:lnTo>
                <a:lnTo>
                  <a:pt x="3018" y="576"/>
                </a:lnTo>
                <a:lnTo>
                  <a:pt x="3014" y="524"/>
                </a:lnTo>
                <a:lnTo>
                  <a:pt x="3005" y="474"/>
                </a:lnTo>
                <a:lnTo>
                  <a:pt x="2990" y="427"/>
                </a:lnTo>
                <a:lnTo>
                  <a:pt x="2970" y="382"/>
                </a:lnTo>
                <a:lnTo>
                  <a:pt x="2944" y="341"/>
                </a:lnTo>
                <a:lnTo>
                  <a:pt x="2914" y="302"/>
                </a:lnTo>
                <a:lnTo>
                  <a:pt x="2880" y="267"/>
                </a:lnTo>
                <a:lnTo>
                  <a:pt x="2841" y="238"/>
                </a:lnTo>
                <a:lnTo>
                  <a:pt x="2800" y="212"/>
                </a:lnTo>
                <a:lnTo>
                  <a:pt x="2756" y="192"/>
                </a:lnTo>
                <a:lnTo>
                  <a:pt x="2708" y="176"/>
                </a:lnTo>
                <a:lnTo>
                  <a:pt x="2659" y="167"/>
                </a:lnTo>
                <a:lnTo>
                  <a:pt x="2607" y="164"/>
                </a:lnTo>
                <a:close/>
                <a:moveTo>
                  <a:pt x="2607" y="0"/>
                </a:moveTo>
                <a:lnTo>
                  <a:pt x="2670" y="5"/>
                </a:lnTo>
                <a:lnTo>
                  <a:pt x="2730" y="14"/>
                </a:lnTo>
                <a:lnTo>
                  <a:pt x="2788" y="30"/>
                </a:lnTo>
                <a:lnTo>
                  <a:pt x="2844" y="53"/>
                </a:lnTo>
                <a:lnTo>
                  <a:pt x="2896" y="79"/>
                </a:lnTo>
                <a:lnTo>
                  <a:pt x="2945" y="112"/>
                </a:lnTo>
                <a:lnTo>
                  <a:pt x="2991" y="149"/>
                </a:lnTo>
                <a:lnTo>
                  <a:pt x="3032" y="191"/>
                </a:lnTo>
                <a:lnTo>
                  <a:pt x="3070" y="237"/>
                </a:lnTo>
                <a:lnTo>
                  <a:pt x="3101" y="285"/>
                </a:lnTo>
                <a:lnTo>
                  <a:pt x="3129" y="339"/>
                </a:lnTo>
                <a:lnTo>
                  <a:pt x="3151" y="394"/>
                </a:lnTo>
                <a:lnTo>
                  <a:pt x="3167" y="452"/>
                </a:lnTo>
                <a:lnTo>
                  <a:pt x="3177" y="513"/>
                </a:lnTo>
                <a:lnTo>
                  <a:pt x="3180" y="576"/>
                </a:lnTo>
                <a:lnTo>
                  <a:pt x="3177" y="638"/>
                </a:lnTo>
                <a:lnTo>
                  <a:pt x="3167" y="698"/>
                </a:lnTo>
                <a:lnTo>
                  <a:pt x="3151" y="757"/>
                </a:lnTo>
                <a:lnTo>
                  <a:pt x="3129" y="812"/>
                </a:lnTo>
                <a:lnTo>
                  <a:pt x="3101" y="865"/>
                </a:lnTo>
                <a:lnTo>
                  <a:pt x="3070" y="914"/>
                </a:lnTo>
                <a:lnTo>
                  <a:pt x="3032" y="960"/>
                </a:lnTo>
                <a:lnTo>
                  <a:pt x="2991" y="1001"/>
                </a:lnTo>
                <a:lnTo>
                  <a:pt x="2945" y="1038"/>
                </a:lnTo>
                <a:lnTo>
                  <a:pt x="2896" y="1071"/>
                </a:lnTo>
                <a:lnTo>
                  <a:pt x="2844" y="1098"/>
                </a:lnTo>
                <a:lnTo>
                  <a:pt x="2788" y="1120"/>
                </a:lnTo>
                <a:lnTo>
                  <a:pt x="2730" y="1136"/>
                </a:lnTo>
                <a:lnTo>
                  <a:pt x="2670" y="1146"/>
                </a:lnTo>
                <a:lnTo>
                  <a:pt x="2607" y="1150"/>
                </a:lnTo>
                <a:lnTo>
                  <a:pt x="2548" y="1147"/>
                </a:lnTo>
                <a:lnTo>
                  <a:pt x="2489" y="1137"/>
                </a:lnTo>
                <a:lnTo>
                  <a:pt x="2433" y="1123"/>
                </a:lnTo>
                <a:lnTo>
                  <a:pt x="2379" y="1102"/>
                </a:lnTo>
                <a:lnTo>
                  <a:pt x="2328" y="1077"/>
                </a:lnTo>
                <a:lnTo>
                  <a:pt x="2279" y="1046"/>
                </a:lnTo>
                <a:lnTo>
                  <a:pt x="2235" y="1012"/>
                </a:lnTo>
                <a:lnTo>
                  <a:pt x="2194" y="973"/>
                </a:lnTo>
                <a:lnTo>
                  <a:pt x="2157" y="930"/>
                </a:lnTo>
                <a:lnTo>
                  <a:pt x="1105" y="1538"/>
                </a:lnTo>
                <a:lnTo>
                  <a:pt x="1123" y="1589"/>
                </a:lnTo>
                <a:lnTo>
                  <a:pt x="1135" y="1642"/>
                </a:lnTo>
                <a:lnTo>
                  <a:pt x="1144" y="1697"/>
                </a:lnTo>
                <a:lnTo>
                  <a:pt x="1146" y="1752"/>
                </a:lnTo>
                <a:lnTo>
                  <a:pt x="1144" y="1809"/>
                </a:lnTo>
                <a:lnTo>
                  <a:pt x="1135" y="1863"/>
                </a:lnTo>
                <a:lnTo>
                  <a:pt x="1123" y="1916"/>
                </a:lnTo>
                <a:lnTo>
                  <a:pt x="1105" y="1966"/>
                </a:lnTo>
                <a:lnTo>
                  <a:pt x="2157" y="2574"/>
                </a:lnTo>
                <a:lnTo>
                  <a:pt x="2194" y="2532"/>
                </a:lnTo>
                <a:lnTo>
                  <a:pt x="2235" y="2494"/>
                </a:lnTo>
                <a:lnTo>
                  <a:pt x="2279" y="2458"/>
                </a:lnTo>
                <a:lnTo>
                  <a:pt x="2328" y="2429"/>
                </a:lnTo>
                <a:lnTo>
                  <a:pt x="2379" y="2403"/>
                </a:lnTo>
                <a:lnTo>
                  <a:pt x="2433" y="2382"/>
                </a:lnTo>
                <a:lnTo>
                  <a:pt x="2489" y="2367"/>
                </a:lnTo>
                <a:lnTo>
                  <a:pt x="2548" y="2358"/>
                </a:lnTo>
                <a:lnTo>
                  <a:pt x="2607" y="2355"/>
                </a:lnTo>
                <a:lnTo>
                  <a:pt x="2670" y="2358"/>
                </a:lnTo>
                <a:lnTo>
                  <a:pt x="2730" y="2368"/>
                </a:lnTo>
                <a:lnTo>
                  <a:pt x="2788" y="2384"/>
                </a:lnTo>
                <a:lnTo>
                  <a:pt x="2844" y="2406"/>
                </a:lnTo>
                <a:lnTo>
                  <a:pt x="2896" y="2434"/>
                </a:lnTo>
                <a:lnTo>
                  <a:pt x="2945" y="2466"/>
                </a:lnTo>
                <a:lnTo>
                  <a:pt x="2991" y="2503"/>
                </a:lnTo>
                <a:lnTo>
                  <a:pt x="3032" y="2545"/>
                </a:lnTo>
                <a:lnTo>
                  <a:pt x="3070" y="2590"/>
                </a:lnTo>
                <a:lnTo>
                  <a:pt x="3101" y="2640"/>
                </a:lnTo>
                <a:lnTo>
                  <a:pt x="3129" y="2692"/>
                </a:lnTo>
                <a:lnTo>
                  <a:pt x="3151" y="2748"/>
                </a:lnTo>
                <a:lnTo>
                  <a:pt x="3167" y="2806"/>
                </a:lnTo>
                <a:lnTo>
                  <a:pt x="3177" y="2867"/>
                </a:lnTo>
                <a:lnTo>
                  <a:pt x="3180" y="2930"/>
                </a:lnTo>
                <a:lnTo>
                  <a:pt x="3177" y="2992"/>
                </a:lnTo>
                <a:lnTo>
                  <a:pt x="3167" y="3053"/>
                </a:lnTo>
                <a:lnTo>
                  <a:pt x="3151" y="3110"/>
                </a:lnTo>
                <a:lnTo>
                  <a:pt x="3129" y="3167"/>
                </a:lnTo>
                <a:lnTo>
                  <a:pt x="3101" y="3219"/>
                </a:lnTo>
                <a:lnTo>
                  <a:pt x="3070" y="3269"/>
                </a:lnTo>
                <a:lnTo>
                  <a:pt x="3032" y="3315"/>
                </a:lnTo>
                <a:lnTo>
                  <a:pt x="2991" y="3356"/>
                </a:lnTo>
                <a:lnTo>
                  <a:pt x="2945" y="3393"/>
                </a:lnTo>
                <a:lnTo>
                  <a:pt x="2896" y="3425"/>
                </a:lnTo>
                <a:lnTo>
                  <a:pt x="2844" y="3453"/>
                </a:lnTo>
                <a:lnTo>
                  <a:pt x="2788" y="3474"/>
                </a:lnTo>
                <a:lnTo>
                  <a:pt x="2730" y="3491"/>
                </a:lnTo>
                <a:lnTo>
                  <a:pt x="2670" y="3501"/>
                </a:lnTo>
                <a:lnTo>
                  <a:pt x="2607" y="3504"/>
                </a:lnTo>
                <a:lnTo>
                  <a:pt x="2544" y="3501"/>
                </a:lnTo>
                <a:lnTo>
                  <a:pt x="2484" y="3491"/>
                </a:lnTo>
                <a:lnTo>
                  <a:pt x="2427" y="3474"/>
                </a:lnTo>
                <a:lnTo>
                  <a:pt x="2370" y="3453"/>
                </a:lnTo>
                <a:lnTo>
                  <a:pt x="2318" y="3425"/>
                </a:lnTo>
                <a:lnTo>
                  <a:pt x="2268" y="3393"/>
                </a:lnTo>
                <a:lnTo>
                  <a:pt x="2223" y="3356"/>
                </a:lnTo>
                <a:lnTo>
                  <a:pt x="2181" y="3315"/>
                </a:lnTo>
                <a:lnTo>
                  <a:pt x="2144" y="3269"/>
                </a:lnTo>
                <a:lnTo>
                  <a:pt x="2113" y="3219"/>
                </a:lnTo>
                <a:lnTo>
                  <a:pt x="2085" y="3167"/>
                </a:lnTo>
                <a:lnTo>
                  <a:pt x="2064" y="3110"/>
                </a:lnTo>
                <a:lnTo>
                  <a:pt x="2047" y="3053"/>
                </a:lnTo>
                <a:lnTo>
                  <a:pt x="2037" y="2992"/>
                </a:lnTo>
                <a:lnTo>
                  <a:pt x="2034" y="2930"/>
                </a:lnTo>
                <a:lnTo>
                  <a:pt x="2037" y="2873"/>
                </a:lnTo>
                <a:lnTo>
                  <a:pt x="2045" y="2819"/>
                </a:lnTo>
                <a:lnTo>
                  <a:pt x="2057" y="2767"/>
                </a:lnTo>
                <a:lnTo>
                  <a:pt x="2075" y="2716"/>
                </a:lnTo>
                <a:lnTo>
                  <a:pt x="1024" y="2107"/>
                </a:lnTo>
                <a:lnTo>
                  <a:pt x="987" y="2150"/>
                </a:lnTo>
                <a:lnTo>
                  <a:pt x="945" y="2188"/>
                </a:lnTo>
                <a:lnTo>
                  <a:pt x="901" y="2223"/>
                </a:lnTo>
                <a:lnTo>
                  <a:pt x="853" y="2254"/>
                </a:lnTo>
                <a:lnTo>
                  <a:pt x="801" y="2280"/>
                </a:lnTo>
                <a:lnTo>
                  <a:pt x="748" y="2300"/>
                </a:lnTo>
                <a:lnTo>
                  <a:pt x="692" y="2315"/>
                </a:lnTo>
                <a:lnTo>
                  <a:pt x="633" y="2323"/>
                </a:lnTo>
                <a:lnTo>
                  <a:pt x="573" y="2327"/>
                </a:lnTo>
                <a:lnTo>
                  <a:pt x="511" y="2323"/>
                </a:lnTo>
                <a:lnTo>
                  <a:pt x="451" y="2314"/>
                </a:lnTo>
                <a:lnTo>
                  <a:pt x="393" y="2298"/>
                </a:lnTo>
                <a:lnTo>
                  <a:pt x="336" y="2276"/>
                </a:lnTo>
                <a:lnTo>
                  <a:pt x="284" y="2248"/>
                </a:lnTo>
                <a:lnTo>
                  <a:pt x="235" y="2216"/>
                </a:lnTo>
                <a:lnTo>
                  <a:pt x="190" y="2179"/>
                </a:lnTo>
                <a:lnTo>
                  <a:pt x="147" y="2137"/>
                </a:lnTo>
                <a:lnTo>
                  <a:pt x="111" y="2091"/>
                </a:lnTo>
                <a:lnTo>
                  <a:pt x="78" y="2043"/>
                </a:lnTo>
                <a:lnTo>
                  <a:pt x="51" y="1989"/>
                </a:lnTo>
                <a:lnTo>
                  <a:pt x="30" y="1934"/>
                </a:lnTo>
                <a:lnTo>
                  <a:pt x="14" y="1876"/>
                </a:lnTo>
                <a:lnTo>
                  <a:pt x="3" y="1815"/>
                </a:lnTo>
                <a:lnTo>
                  <a:pt x="0" y="1752"/>
                </a:lnTo>
                <a:lnTo>
                  <a:pt x="3" y="1689"/>
                </a:lnTo>
                <a:lnTo>
                  <a:pt x="14" y="1629"/>
                </a:lnTo>
                <a:lnTo>
                  <a:pt x="30" y="1571"/>
                </a:lnTo>
                <a:lnTo>
                  <a:pt x="51" y="1515"/>
                </a:lnTo>
                <a:lnTo>
                  <a:pt x="78" y="1463"/>
                </a:lnTo>
                <a:lnTo>
                  <a:pt x="111" y="1413"/>
                </a:lnTo>
                <a:lnTo>
                  <a:pt x="147" y="1368"/>
                </a:lnTo>
                <a:lnTo>
                  <a:pt x="190" y="1326"/>
                </a:lnTo>
                <a:lnTo>
                  <a:pt x="235" y="1288"/>
                </a:lnTo>
                <a:lnTo>
                  <a:pt x="284" y="1257"/>
                </a:lnTo>
                <a:lnTo>
                  <a:pt x="336" y="1229"/>
                </a:lnTo>
                <a:lnTo>
                  <a:pt x="393" y="1208"/>
                </a:lnTo>
                <a:lnTo>
                  <a:pt x="451" y="1192"/>
                </a:lnTo>
                <a:lnTo>
                  <a:pt x="511" y="1181"/>
                </a:lnTo>
                <a:lnTo>
                  <a:pt x="573" y="1178"/>
                </a:lnTo>
                <a:lnTo>
                  <a:pt x="633" y="1181"/>
                </a:lnTo>
                <a:lnTo>
                  <a:pt x="692" y="1191"/>
                </a:lnTo>
                <a:lnTo>
                  <a:pt x="748" y="1205"/>
                </a:lnTo>
                <a:lnTo>
                  <a:pt x="801" y="1226"/>
                </a:lnTo>
                <a:lnTo>
                  <a:pt x="853" y="1251"/>
                </a:lnTo>
                <a:lnTo>
                  <a:pt x="901" y="1281"/>
                </a:lnTo>
                <a:lnTo>
                  <a:pt x="945" y="1316"/>
                </a:lnTo>
                <a:lnTo>
                  <a:pt x="987" y="1355"/>
                </a:lnTo>
                <a:lnTo>
                  <a:pt x="1024" y="1398"/>
                </a:lnTo>
                <a:lnTo>
                  <a:pt x="2075" y="789"/>
                </a:lnTo>
                <a:lnTo>
                  <a:pt x="2057" y="739"/>
                </a:lnTo>
                <a:lnTo>
                  <a:pt x="2045" y="685"/>
                </a:lnTo>
                <a:lnTo>
                  <a:pt x="2037" y="631"/>
                </a:lnTo>
                <a:lnTo>
                  <a:pt x="2034" y="576"/>
                </a:lnTo>
                <a:lnTo>
                  <a:pt x="2037" y="513"/>
                </a:lnTo>
                <a:lnTo>
                  <a:pt x="2047" y="452"/>
                </a:lnTo>
                <a:lnTo>
                  <a:pt x="2064" y="394"/>
                </a:lnTo>
                <a:lnTo>
                  <a:pt x="2085" y="339"/>
                </a:lnTo>
                <a:lnTo>
                  <a:pt x="2113" y="285"/>
                </a:lnTo>
                <a:lnTo>
                  <a:pt x="2144" y="237"/>
                </a:lnTo>
                <a:lnTo>
                  <a:pt x="2181" y="191"/>
                </a:lnTo>
                <a:lnTo>
                  <a:pt x="2223" y="149"/>
                </a:lnTo>
                <a:lnTo>
                  <a:pt x="2268" y="112"/>
                </a:lnTo>
                <a:lnTo>
                  <a:pt x="2318" y="79"/>
                </a:lnTo>
                <a:lnTo>
                  <a:pt x="2370" y="53"/>
                </a:lnTo>
                <a:lnTo>
                  <a:pt x="2427" y="30"/>
                </a:lnTo>
                <a:lnTo>
                  <a:pt x="2484" y="14"/>
                </a:lnTo>
                <a:lnTo>
                  <a:pt x="2544" y="5"/>
                </a:lnTo>
                <a:lnTo>
                  <a:pt x="2607"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2000">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18" name="Freeform 137"/>
          <p:cNvSpPr/>
          <p:nvPr/>
        </p:nvSpPr>
        <p:spPr bwMode="auto">
          <a:xfrm>
            <a:off x="9842356" y="3705800"/>
            <a:ext cx="42856" cy="42856"/>
          </a:xfrm>
          <a:custGeom>
            <a:avLst/>
            <a:gdLst>
              <a:gd name="T0" fmla="*/ 241 w 323"/>
              <a:gd name="T1" fmla="*/ 0 h 323"/>
              <a:gd name="T2" fmla="*/ 263 w 323"/>
              <a:gd name="T3" fmla="*/ 2 h 323"/>
              <a:gd name="T4" fmla="*/ 282 w 323"/>
              <a:gd name="T5" fmla="*/ 10 h 323"/>
              <a:gd name="T6" fmla="*/ 298 w 323"/>
              <a:gd name="T7" fmla="*/ 23 h 323"/>
              <a:gd name="T8" fmla="*/ 311 w 323"/>
              <a:gd name="T9" fmla="*/ 39 h 323"/>
              <a:gd name="T10" fmla="*/ 319 w 323"/>
              <a:gd name="T11" fmla="*/ 59 h 323"/>
              <a:gd name="T12" fmla="*/ 323 w 323"/>
              <a:gd name="T13" fmla="*/ 81 h 323"/>
              <a:gd name="T14" fmla="*/ 319 w 323"/>
              <a:gd name="T15" fmla="*/ 102 h 323"/>
              <a:gd name="T16" fmla="*/ 311 w 323"/>
              <a:gd name="T17" fmla="*/ 122 h 323"/>
              <a:gd name="T18" fmla="*/ 298 w 323"/>
              <a:gd name="T19" fmla="*/ 138 h 323"/>
              <a:gd name="T20" fmla="*/ 282 w 323"/>
              <a:gd name="T21" fmla="*/ 151 h 323"/>
              <a:gd name="T22" fmla="*/ 263 w 323"/>
              <a:gd name="T23" fmla="*/ 159 h 323"/>
              <a:gd name="T24" fmla="*/ 241 w 323"/>
              <a:gd name="T25" fmla="*/ 162 h 323"/>
              <a:gd name="T26" fmla="*/ 220 w 323"/>
              <a:gd name="T27" fmla="*/ 165 h 323"/>
              <a:gd name="T28" fmla="*/ 202 w 323"/>
              <a:gd name="T29" fmla="*/ 173 h 323"/>
              <a:gd name="T30" fmla="*/ 186 w 323"/>
              <a:gd name="T31" fmla="*/ 186 h 323"/>
              <a:gd name="T32" fmla="*/ 173 w 323"/>
              <a:gd name="T33" fmla="*/ 202 h 323"/>
              <a:gd name="T34" fmla="*/ 165 w 323"/>
              <a:gd name="T35" fmla="*/ 220 h 323"/>
              <a:gd name="T36" fmla="*/ 162 w 323"/>
              <a:gd name="T37" fmla="*/ 241 h 323"/>
              <a:gd name="T38" fmla="*/ 159 w 323"/>
              <a:gd name="T39" fmla="*/ 264 h 323"/>
              <a:gd name="T40" fmla="*/ 151 w 323"/>
              <a:gd name="T41" fmla="*/ 283 h 323"/>
              <a:gd name="T42" fmla="*/ 138 w 323"/>
              <a:gd name="T43" fmla="*/ 299 h 323"/>
              <a:gd name="T44" fmla="*/ 122 w 323"/>
              <a:gd name="T45" fmla="*/ 311 h 323"/>
              <a:gd name="T46" fmla="*/ 103 w 323"/>
              <a:gd name="T47" fmla="*/ 320 h 323"/>
              <a:gd name="T48" fmla="*/ 81 w 323"/>
              <a:gd name="T49" fmla="*/ 323 h 323"/>
              <a:gd name="T50" fmla="*/ 59 w 323"/>
              <a:gd name="T51" fmla="*/ 320 h 323"/>
              <a:gd name="T52" fmla="*/ 40 w 323"/>
              <a:gd name="T53" fmla="*/ 311 h 323"/>
              <a:gd name="T54" fmla="*/ 23 w 323"/>
              <a:gd name="T55" fmla="*/ 299 h 323"/>
              <a:gd name="T56" fmla="*/ 11 w 323"/>
              <a:gd name="T57" fmla="*/ 283 h 323"/>
              <a:gd name="T58" fmla="*/ 2 w 323"/>
              <a:gd name="T59" fmla="*/ 264 h 323"/>
              <a:gd name="T60" fmla="*/ 0 w 323"/>
              <a:gd name="T61" fmla="*/ 241 h 323"/>
              <a:gd name="T62" fmla="*/ 3 w 323"/>
              <a:gd name="T63" fmla="*/ 202 h 323"/>
              <a:gd name="T64" fmla="*/ 12 w 323"/>
              <a:gd name="T65" fmla="*/ 165 h 323"/>
              <a:gd name="T66" fmla="*/ 27 w 323"/>
              <a:gd name="T67" fmla="*/ 131 h 323"/>
              <a:gd name="T68" fmla="*/ 47 w 323"/>
              <a:gd name="T69" fmla="*/ 99 h 323"/>
              <a:gd name="T70" fmla="*/ 70 w 323"/>
              <a:gd name="T71" fmla="*/ 70 h 323"/>
              <a:gd name="T72" fmla="*/ 99 w 323"/>
              <a:gd name="T73" fmla="*/ 47 h 323"/>
              <a:gd name="T74" fmla="*/ 131 w 323"/>
              <a:gd name="T75" fmla="*/ 26 h 323"/>
              <a:gd name="T76" fmla="*/ 165 w 323"/>
              <a:gd name="T77" fmla="*/ 11 h 323"/>
              <a:gd name="T78" fmla="*/ 202 w 323"/>
              <a:gd name="T79" fmla="*/ 3 h 323"/>
              <a:gd name="T80" fmla="*/ 241 w 323"/>
              <a:gd name="T81"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3" h="323">
                <a:moveTo>
                  <a:pt x="241" y="0"/>
                </a:moveTo>
                <a:lnTo>
                  <a:pt x="263" y="2"/>
                </a:lnTo>
                <a:lnTo>
                  <a:pt x="282" y="10"/>
                </a:lnTo>
                <a:lnTo>
                  <a:pt x="298" y="23"/>
                </a:lnTo>
                <a:lnTo>
                  <a:pt x="311" y="39"/>
                </a:lnTo>
                <a:lnTo>
                  <a:pt x="319" y="59"/>
                </a:lnTo>
                <a:lnTo>
                  <a:pt x="323" y="81"/>
                </a:lnTo>
                <a:lnTo>
                  <a:pt x="319" y="102"/>
                </a:lnTo>
                <a:lnTo>
                  <a:pt x="311" y="122"/>
                </a:lnTo>
                <a:lnTo>
                  <a:pt x="298" y="138"/>
                </a:lnTo>
                <a:lnTo>
                  <a:pt x="282" y="151"/>
                </a:lnTo>
                <a:lnTo>
                  <a:pt x="263" y="159"/>
                </a:lnTo>
                <a:lnTo>
                  <a:pt x="241" y="162"/>
                </a:lnTo>
                <a:lnTo>
                  <a:pt x="220" y="165"/>
                </a:lnTo>
                <a:lnTo>
                  <a:pt x="202" y="173"/>
                </a:lnTo>
                <a:lnTo>
                  <a:pt x="186" y="186"/>
                </a:lnTo>
                <a:lnTo>
                  <a:pt x="173" y="202"/>
                </a:lnTo>
                <a:lnTo>
                  <a:pt x="165" y="220"/>
                </a:lnTo>
                <a:lnTo>
                  <a:pt x="162" y="241"/>
                </a:lnTo>
                <a:lnTo>
                  <a:pt x="159" y="264"/>
                </a:lnTo>
                <a:lnTo>
                  <a:pt x="151" y="283"/>
                </a:lnTo>
                <a:lnTo>
                  <a:pt x="138" y="299"/>
                </a:lnTo>
                <a:lnTo>
                  <a:pt x="122" y="311"/>
                </a:lnTo>
                <a:lnTo>
                  <a:pt x="103" y="320"/>
                </a:lnTo>
                <a:lnTo>
                  <a:pt x="81" y="323"/>
                </a:lnTo>
                <a:lnTo>
                  <a:pt x="59" y="320"/>
                </a:lnTo>
                <a:lnTo>
                  <a:pt x="40" y="311"/>
                </a:lnTo>
                <a:lnTo>
                  <a:pt x="23" y="299"/>
                </a:lnTo>
                <a:lnTo>
                  <a:pt x="11" y="283"/>
                </a:lnTo>
                <a:lnTo>
                  <a:pt x="2" y="264"/>
                </a:lnTo>
                <a:lnTo>
                  <a:pt x="0" y="241"/>
                </a:lnTo>
                <a:lnTo>
                  <a:pt x="3" y="202"/>
                </a:lnTo>
                <a:lnTo>
                  <a:pt x="12" y="165"/>
                </a:lnTo>
                <a:lnTo>
                  <a:pt x="27" y="131"/>
                </a:lnTo>
                <a:lnTo>
                  <a:pt x="47" y="99"/>
                </a:lnTo>
                <a:lnTo>
                  <a:pt x="70" y="70"/>
                </a:lnTo>
                <a:lnTo>
                  <a:pt x="99" y="47"/>
                </a:lnTo>
                <a:lnTo>
                  <a:pt x="131" y="26"/>
                </a:lnTo>
                <a:lnTo>
                  <a:pt x="165" y="11"/>
                </a:lnTo>
                <a:lnTo>
                  <a:pt x="202" y="3"/>
                </a:lnTo>
                <a:lnTo>
                  <a:pt x="241"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2000">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19" name="Freeform 142"/>
          <p:cNvSpPr>
            <a:spLocks noEditPoints="1"/>
          </p:cNvSpPr>
          <p:nvPr/>
        </p:nvSpPr>
        <p:spPr bwMode="auto">
          <a:xfrm>
            <a:off x="7227516" y="3506521"/>
            <a:ext cx="392483" cy="483694"/>
          </a:xfrm>
          <a:custGeom>
            <a:avLst/>
            <a:gdLst>
              <a:gd name="T0" fmla="*/ 1329 w 2839"/>
              <a:gd name="T1" fmla="*/ 173 h 3503"/>
              <a:gd name="T2" fmla="*/ 168 w 2839"/>
              <a:gd name="T3" fmla="*/ 523 h 3503"/>
              <a:gd name="T4" fmla="*/ 160 w 2839"/>
              <a:gd name="T5" fmla="*/ 1492 h 3503"/>
              <a:gd name="T6" fmla="*/ 186 w 2839"/>
              <a:gd name="T7" fmla="*/ 1818 h 3503"/>
              <a:gd name="T8" fmla="*/ 265 w 2839"/>
              <a:gd name="T9" fmla="*/ 2133 h 3503"/>
              <a:gd name="T10" fmla="*/ 395 w 2839"/>
              <a:gd name="T11" fmla="*/ 2431 h 3503"/>
              <a:gd name="T12" fmla="*/ 571 w 2839"/>
              <a:gd name="T13" fmla="*/ 2704 h 3503"/>
              <a:gd name="T14" fmla="*/ 784 w 2839"/>
              <a:gd name="T15" fmla="*/ 2941 h 3503"/>
              <a:gd name="T16" fmla="*/ 1030 w 2839"/>
              <a:gd name="T17" fmla="*/ 3140 h 3503"/>
              <a:gd name="T18" fmla="*/ 1307 w 2839"/>
              <a:gd name="T19" fmla="*/ 3298 h 3503"/>
              <a:gd name="T20" fmla="*/ 1434 w 2839"/>
              <a:gd name="T21" fmla="*/ 3340 h 3503"/>
              <a:gd name="T22" fmla="*/ 1719 w 2839"/>
              <a:gd name="T23" fmla="*/ 3198 h 3503"/>
              <a:gd name="T24" fmla="*/ 1976 w 2839"/>
              <a:gd name="T25" fmla="*/ 3012 h 3503"/>
              <a:gd name="T26" fmla="*/ 2200 w 2839"/>
              <a:gd name="T27" fmla="*/ 2787 h 3503"/>
              <a:gd name="T28" fmla="*/ 2390 w 2839"/>
              <a:gd name="T29" fmla="*/ 2526 h 3503"/>
              <a:gd name="T30" fmla="*/ 2536 w 2839"/>
              <a:gd name="T31" fmla="*/ 2235 h 3503"/>
              <a:gd name="T32" fmla="*/ 2631 w 2839"/>
              <a:gd name="T33" fmla="*/ 1925 h 3503"/>
              <a:gd name="T34" fmla="*/ 2676 w 2839"/>
              <a:gd name="T35" fmla="*/ 1601 h 3503"/>
              <a:gd name="T36" fmla="*/ 2677 w 2839"/>
              <a:gd name="T37" fmla="*/ 534 h 3503"/>
              <a:gd name="T38" fmla="*/ 2651 w 2839"/>
              <a:gd name="T39" fmla="*/ 509 h 3503"/>
              <a:gd name="T40" fmla="*/ 1419 w 2839"/>
              <a:gd name="T41" fmla="*/ 159 h 3503"/>
              <a:gd name="T42" fmla="*/ 1501 w 2839"/>
              <a:gd name="T43" fmla="*/ 7 h 3503"/>
              <a:gd name="T44" fmla="*/ 2726 w 2839"/>
              <a:gd name="T45" fmla="*/ 367 h 3503"/>
              <a:gd name="T46" fmla="*/ 2798 w 2839"/>
              <a:gd name="T47" fmla="*/ 428 h 3503"/>
              <a:gd name="T48" fmla="*/ 2836 w 2839"/>
              <a:gd name="T49" fmla="*/ 514 h 3503"/>
              <a:gd name="T50" fmla="*/ 2836 w 2839"/>
              <a:gd name="T51" fmla="*/ 1600 h 3503"/>
              <a:gd name="T52" fmla="*/ 2795 w 2839"/>
              <a:gd name="T53" fmla="*/ 1921 h 3503"/>
              <a:gd name="T54" fmla="*/ 2708 w 2839"/>
              <a:gd name="T55" fmla="*/ 2231 h 3503"/>
              <a:gd name="T56" fmla="*/ 2575 w 2839"/>
              <a:gd name="T57" fmla="*/ 2523 h 3503"/>
              <a:gd name="T58" fmla="*/ 2400 w 2839"/>
              <a:gd name="T59" fmla="*/ 2795 h 3503"/>
              <a:gd name="T60" fmla="*/ 2192 w 2839"/>
              <a:gd name="T61" fmla="*/ 3031 h 3503"/>
              <a:gd name="T62" fmla="*/ 1953 w 2839"/>
              <a:gd name="T63" fmla="*/ 3234 h 3503"/>
              <a:gd name="T64" fmla="*/ 1685 w 2839"/>
              <a:gd name="T65" fmla="*/ 3400 h 3503"/>
              <a:gd name="T66" fmla="*/ 1470 w 2839"/>
              <a:gd name="T67" fmla="*/ 3497 h 3503"/>
              <a:gd name="T68" fmla="*/ 1394 w 2839"/>
              <a:gd name="T69" fmla="*/ 3501 h 3503"/>
              <a:gd name="T70" fmla="*/ 1247 w 2839"/>
              <a:gd name="T71" fmla="*/ 3446 h 3503"/>
              <a:gd name="T72" fmla="*/ 972 w 2839"/>
              <a:gd name="T73" fmla="*/ 3292 h 3503"/>
              <a:gd name="T74" fmla="*/ 724 w 2839"/>
              <a:gd name="T75" fmla="*/ 3102 h 3503"/>
              <a:gd name="T76" fmla="*/ 504 w 2839"/>
              <a:gd name="T77" fmla="*/ 2877 h 3503"/>
              <a:gd name="T78" fmla="*/ 317 w 2839"/>
              <a:gd name="T79" fmla="*/ 2617 h 3503"/>
              <a:gd name="T80" fmla="*/ 169 w 2839"/>
              <a:gd name="T81" fmla="*/ 2330 h 3503"/>
              <a:gd name="T82" fmla="*/ 67 w 2839"/>
              <a:gd name="T83" fmla="*/ 2026 h 3503"/>
              <a:gd name="T84" fmla="*/ 11 w 2839"/>
              <a:gd name="T85" fmla="*/ 1709 h 3503"/>
              <a:gd name="T86" fmla="*/ 0 w 2839"/>
              <a:gd name="T87" fmla="*/ 547 h 3503"/>
              <a:gd name="T88" fmla="*/ 23 w 2839"/>
              <a:gd name="T89" fmla="*/ 455 h 3503"/>
              <a:gd name="T90" fmla="*/ 85 w 2839"/>
              <a:gd name="T91" fmla="*/ 383 h 3503"/>
              <a:gd name="T92" fmla="*/ 1284 w 2839"/>
              <a:gd name="T93" fmla="*/ 20 h 3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9" h="3503">
                <a:moveTo>
                  <a:pt x="1419" y="159"/>
                </a:moveTo>
                <a:lnTo>
                  <a:pt x="1374" y="162"/>
                </a:lnTo>
                <a:lnTo>
                  <a:pt x="1329" y="173"/>
                </a:lnTo>
                <a:lnTo>
                  <a:pt x="188" y="509"/>
                </a:lnTo>
                <a:lnTo>
                  <a:pt x="177" y="514"/>
                </a:lnTo>
                <a:lnTo>
                  <a:pt x="168" y="523"/>
                </a:lnTo>
                <a:lnTo>
                  <a:pt x="162" y="534"/>
                </a:lnTo>
                <a:lnTo>
                  <a:pt x="160" y="547"/>
                </a:lnTo>
                <a:lnTo>
                  <a:pt x="160" y="1492"/>
                </a:lnTo>
                <a:lnTo>
                  <a:pt x="163" y="1601"/>
                </a:lnTo>
                <a:lnTo>
                  <a:pt x="171" y="1710"/>
                </a:lnTo>
                <a:lnTo>
                  <a:pt x="186" y="1818"/>
                </a:lnTo>
                <a:lnTo>
                  <a:pt x="206" y="1925"/>
                </a:lnTo>
                <a:lnTo>
                  <a:pt x="233" y="2030"/>
                </a:lnTo>
                <a:lnTo>
                  <a:pt x="265" y="2133"/>
                </a:lnTo>
                <a:lnTo>
                  <a:pt x="303" y="2235"/>
                </a:lnTo>
                <a:lnTo>
                  <a:pt x="346" y="2334"/>
                </a:lnTo>
                <a:lnTo>
                  <a:pt x="395" y="2431"/>
                </a:lnTo>
                <a:lnTo>
                  <a:pt x="449" y="2526"/>
                </a:lnTo>
                <a:lnTo>
                  <a:pt x="509" y="2618"/>
                </a:lnTo>
                <a:lnTo>
                  <a:pt x="571" y="2704"/>
                </a:lnTo>
                <a:lnTo>
                  <a:pt x="638" y="2787"/>
                </a:lnTo>
                <a:lnTo>
                  <a:pt x="709" y="2867"/>
                </a:lnTo>
                <a:lnTo>
                  <a:pt x="784" y="2941"/>
                </a:lnTo>
                <a:lnTo>
                  <a:pt x="863" y="3012"/>
                </a:lnTo>
                <a:lnTo>
                  <a:pt x="945" y="3079"/>
                </a:lnTo>
                <a:lnTo>
                  <a:pt x="1030" y="3140"/>
                </a:lnTo>
                <a:lnTo>
                  <a:pt x="1119" y="3198"/>
                </a:lnTo>
                <a:lnTo>
                  <a:pt x="1211" y="3250"/>
                </a:lnTo>
                <a:lnTo>
                  <a:pt x="1307" y="3298"/>
                </a:lnTo>
                <a:lnTo>
                  <a:pt x="1405" y="3340"/>
                </a:lnTo>
                <a:lnTo>
                  <a:pt x="1419" y="3343"/>
                </a:lnTo>
                <a:lnTo>
                  <a:pt x="1434" y="3340"/>
                </a:lnTo>
                <a:lnTo>
                  <a:pt x="1532" y="3298"/>
                </a:lnTo>
                <a:lnTo>
                  <a:pt x="1627" y="3250"/>
                </a:lnTo>
                <a:lnTo>
                  <a:pt x="1719" y="3198"/>
                </a:lnTo>
                <a:lnTo>
                  <a:pt x="1808" y="3140"/>
                </a:lnTo>
                <a:lnTo>
                  <a:pt x="1894" y="3079"/>
                </a:lnTo>
                <a:lnTo>
                  <a:pt x="1976" y="3012"/>
                </a:lnTo>
                <a:lnTo>
                  <a:pt x="2055" y="2941"/>
                </a:lnTo>
                <a:lnTo>
                  <a:pt x="2129" y="2867"/>
                </a:lnTo>
                <a:lnTo>
                  <a:pt x="2200" y="2787"/>
                </a:lnTo>
                <a:lnTo>
                  <a:pt x="2267" y="2704"/>
                </a:lnTo>
                <a:lnTo>
                  <a:pt x="2330" y="2618"/>
                </a:lnTo>
                <a:lnTo>
                  <a:pt x="2390" y="2526"/>
                </a:lnTo>
                <a:lnTo>
                  <a:pt x="2444" y="2431"/>
                </a:lnTo>
                <a:lnTo>
                  <a:pt x="2493" y="2334"/>
                </a:lnTo>
                <a:lnTo>
                  <a:pt x="2536" y="2235"/>
                </a:lnTo>
                <a:lnTo>
                  <a:pt x="2574" y="2133"/>
                </a:lnTo>
                <a:lnTo>
                  <a:pt x="2606" y="2030"/>
                </a:lnTo>
                <a:lnTo>
                  <a:pt x="2631" y="1925"/>
                </a:lnTo>
                <a:lnTo>
                  <a:pt x="2653" y="1818"/>
                </a:lnTo>
                <a:lnTo>
                  <a:pt x="2668" y="1710"/>
                </a:lnTo>
                <a:lnTo>
                  <a:pt x="2676" y="1601"/>
                </a:lnTo>
                <a:lnTo>
                  <a:pt x="2679" y="1492"/>
                </a:lnTo>
                <a:lnTo>
                  <a:pt x="2679" y="547"/>
                </a:lnTo>
                <a:lnTo>
                  <a:pt x="2677" y="534"/>
                </a:lnTo>
                <a:lnTo>
                  <a:pt x="2671" y="523"/>
                </a:lnTo>
                <a:lnTo>
                  <a:pt x="2662" y="514"/>
                </a:lnTo>
                <a:lnTo>
                  <a:pt x="2651" y="509"/>
                </a:lnTo>
                <a:lnTo>
                  <a:pt x="1510" y="173"/>
                </a:lnTo>
                <a:lnTo>
                  <a:pt x="1465" y="162"/>
                </a:lnTo>
                <a:lnTo>
                  <a:pt x="1419" y="159"/>
                </a:lnTo>
                <a:close/>
                <a:moveTo>
                  <a:pt x="1392" y="0"/>
                </a:moveTo>
                <a:lnTo>
                  <a:pt x="1447" y="0"/>
                </a:lnTo>
                <a:lnTo>
                  <a:pt x="1501" y="7"/>
                </a:lnTo>
                <a:lnTo>
                  <a:pt x="1555" y="20"/>
                </a:lnTo>
                <a:lnTo>
                  <a:pt x="2695" y="356"/>
                </a:lnTo>
                <a:lnTo>
                  <a:pt x="2726" y="367"/>
                </a:lnTo>
                <a:lnTo>
                  <a:pt x="2754" y="383"/>
                </a:lnTo>
                <a:lnTo>
                  <a:pt x="2777" y="404"/>
                </a:lnTo>
                <a:lnTo>
                  <a:pt x="2798" y="428"/>
                </a:lnTo>
                <a:lnTo>
                  <a:pt x="2815" y="455"/>
                </a:lnTo>
                <a:lnTo>
                  <a:pt x="2828" y="483"/>
                </a:lnTo>
                <a:lnTo>
                  <a:pt x="2836" y="514"/>
                </a:lnTo>
                <a:lnTo>
                  <a:pt x="2839" y="547"/>
                </a:lnTo>
                <a:lnTo>
                  <a:pt x="2839" y="1492"/>
                </a:lnTo>
                <a:lnTo>
                  <a:pt x="2836" y="1600"/>
                </a:lnTo>
                <a:lnTo>
                  <a:pt x="2827" y="1709"/>
                </a:lnTo>
                <a:lnTo>
                  <a:pt x="2814" y="1815"/>
                </a:lnTo>
                <a:lnTo>
                  <a:pt x="2795" y="1921"/>
                </a:lnTo>
                <a:lnTo>
                  <a:pt x="2772" y="2026"/>
                </a:lnTo>
                <a:lnTo>
                  <a:pt x="2743" y="2129"/>
                </a:lnTo>
                <a:lnTo>
                  <a:pt x="2708" y="2231"/>
                </a:lnTo>
                <a:lnTo>
                  <a:pt x="2669" y="2330"/>
                </a:lnTo>
                <a:lnTo>
                  <a:pt x="2625" y="2428"/>
                </a:lnTo>
                <a:lnTo>
                  <a:pt x="2575" y="2523"/>
                </a:lnTo>
                <a:lnTo>
                  <a:pt x="2521" y="2617"/>
                </a:lnTo>
                <a:lnTo>
                  <a:pt x="2462" y="2708"/>
                </a:lnTo>
                <a:lnTo>
                  <a:pt x="2400" y="2795"/>
                </a:lnTo>
                <a:lnTo>
                  <a:pt x="2335" y="2877"/>
                </a:lnTo>
                <a:lnTo>
                  <a:pt x="2264" y="2955"/>
                </a:lnTo>
                <a:lnTo>
                  <a:pt x="2192" y="3031"/>
                </a:lnTo>
                <a:lnTo>
                  <a:pt x="2115" y="3102"/>
                </a:lnTo>
                <a:lnTo>
                  <a:pt x="2035" y="3170"/>
                </a:lnTo>
                <a:lnTo>
                  <a:pt x="1953" y="3234"/>
                </a:lnTo>
                <a:lnTo>
                  <a:pt x="1866" y="3292"/>
                </a:lnTo>
                <a:lnTo>
                  <a:pt x="1778" y="3349"/>
                </a:lnTo>
                <a:lnTo>
                  <a:pt x="1685" y="3400"/>
                </a:lnTo>
                <a:lnTo>
                  <a:pt x="1592" y="3446"/>
                </a:lnTo>
                <a:lnTo>
                  <a:pt x="1495" y="3488"/>
                </a:lnTo>
                <a:lnTo>
                  <a:pt x="1470" y="3497"/>
                </a:lnTo>
                <a:lnTo>
                  <a:pt x="1445" y="3501"/>
                </a:lnTo>
                <a:lnTo>
                  <a:pt x="1419" y="3503"/>
                </a:lnTo>
                <a:lnTo>
                  <a:pt x="1394" y="3501"/>
                </a:lnTo>
                <a:lnTo>
                  <a:pt x="1368" y="3497"/>
                </a:lnTo>
                <a:lnTo>
                  <a:pt x="1344" y="3488"/>
                </a:lnTo>
                <a:lnTo>
                  <a:pt x="1247" y="3446"/>
                </a:lnTo>
                <a:lnTo>
                  <a:pt x="1152" y="3400"/>
                </a:lnTo>
                <a:lnTo>
                  <a:pt x="1061" y="3349"/>
                </a:lnTo>
                <a:lnTo>
                  <a:pt x="972" y="3292"/>
                </a:lnTo>
                <a:lnTo>
                  <a:pt x="886" y="3234"/>
                </a:lnTo>
                <a:lnTo>
                  <a:pt x="803" y="3170"/>
                </a:lnTo>
                <a:lnTo>
                  <a:pt x="724" y="3102"/>
                </a:lnTo>
                <a:lnTo>
                  <a:pt x="647" y="3031"/>
                </a:lnTo>
                <a:lnTo>
                  <a:pt x="573" y="2955"/>
                </a:lnTo>
                <a:lnTo>
                  <a:pt x="504" y="2877"/>
                </a:lnTo>
                <a:lnTo>
                  <a:pt x="438" y="2795"/>
                </a:lnTo>
                <a:lnTo>
                  <a:pt x="377" y="2708"/>
                </a:lnTo>
                <a:lnTo>
                  <a:pt x="317" y="2617"/>
                </a:lnTo>
                <a:lnTo>
                  <a:pt x="263" y="2523"/>
                </a:lnTo>
                <a:lnTo>
                  <a:pt x="214" y="2428"/>
                </a:lnTo>
                <a:lnTo>
                  <a:pt x="169" y="2330"/>
                </a:lnTo>
                <a:lnTo>
                  <a:pt x="130" y="2231"/>
                </a:lnTo>
                <a:lnTo>
                  <a:pt x="96" y="2129"/>
                </a:lnTo>
                <a:lnTo>
                  <a:pt x="67" y="2026"/>
                </a:lnTo>
                <a:lnTo>
                  <a:pt x="42" y="1921"/>
                </a:lnTo>
                <a:lnTo>
                  <a:pt x="24" y="1815"/>
                </a:lnTo>
                <a:lnTo>
                  <a:pt x="11" y="1709"/>
                </a:lnTo>
                <a:lnTo>
                  <a:pt x="3" y="1600"/>
                </a:lnTo>
                <a:lnTo>
                  <a:pt x="0" y="1492"/>
                </a:lnTo>
                <a:lnTo>
                  <a:pt x="0" y="547"/>
                </a:lnTo>
                <a:lnTo>
                  <a:pt x="3" y="514"/>
                </a:lnTo>
                <a:lnTo>
                  <a:pt x="11" y="483"/>
                </a:lnTo>
                <a:lnTo>
                  <a:pt x="23" y="455"/>
                </a:lnTo>
                <a:lnTo>
                  <a:pt x="40" y="428"/>
                </a:lnTo>
                <a:lnTo>
                  <a:pt x="61" y="404"/>
                </a:lnTo>
                <a:lnTo>
                  <a:pt x="85" y="383"/>
                </a:lnTo>
                <a:lnTo>
                  <a:pt x="113" y="367"/>
                </a:lnTo>
                <a:lnTo>
                  <a:pt x="144" y="356"/>
                </a:lnTo>
                <a:lnTo>
                  <a:pt x="1284" y="20"/>
                </a:lnTo>
                <a:lnTo>
                  <a:pt x="1337" y="7"/>
                </a:lnTo>
                <a:lnTo>
                  <a:pt x="1392"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2000">
              <a:latin typeface="Arial" panose="020B0604020202020204" pitchFamily="34" charset="0"/>
              <a:ea typeface="思源黑体 CN Medium" panose="020B0600000000000000" pitchFamily="34" charset="-122"/>
              <a:cs typeface="+mn-ea"/>
              <a:sym typeface="Arial" panose="020B0604020202020204" pitchFamily="34" charset="0"/>
            </a:endParaRPr>
          </a:p>
        </p:txBody>
      </p:sp>
      <p:sp>
        <p:nvSpPr>
          <p:cNvPr id="20" name="Freeform 143"/>
          <p:cNvSpPr>
            <a:spLocks noEditPoints="1"/>
          </p:cNvSpPr>
          <p:nvPr/>
        </p:nvSpPr>
        <p:spPr bwMode="auto">
          <a:xfrm>
            <a:off x="7289706" y="3568711"/>
            <a:ext cx="268105" cy="353788"/>
          </a:xfrm>
          <a:custGeom>
            <a:avLst/>
            <a:gdLst>
              <a:gd name="T0" fmla="*/ 160 w 1940"/>
              <a:gd name="T1" fmla="*/ 398 h 2563"/>
              <a:gd name="T2" fmla="*/ 163 w 1940"/>
              <a:gd name="T3" fmla="*/ 1132 h 2563"/>
              <a:gd name="T4" fmla="*/ 186 w 1940"/>
              <a:gd name="T5" fmla="*/ 1321 h 2563"/>
              <a:gd name="T6" fmla="*/ 231 w 1940"/>
              <a:gd name="T7" fmla="*/ 1504 h 2563"/>
              <a:gd name="T8" fmla="*/ 299 w 1940"/>
              <a:gd name="T9" fmla="*/ 1679 h 2563"/>
              <a:gd name="T10" fmla="*/ 387 w 1940"/>
              <a:gd name="T11" fmla="*/ 1845 h 2563"/>
              <a:gd name="T12" fmla="*/ 494 w 1940"/>
              <a:gd name="T13" fmla="*/ 1997 h 2563"/>
              <a:gd name="T14" fmla="*/ 613 w 1940"/>
              <a:gd name="T15" fmla="*/ 2131 h 2563"/>
              <a:gd name="T16" fmla="*/ 747 w 1940"/>
              <a:gd name="T17" fmla="*/ 2250 h 2563"/>
              <a:gd name="T18" fmla="*/ 893 w 1940"/>
              <a:gd name="T19" fmla="*/ 2353 h 2563"/>
              <a:gd name="T20" fmla="*/ 1047 w 1940"/>
              <a:gd name="T21" fmla="*/ 2353 h 2563"/>
              <a:gd name="T22" fmla="*/ 1194 w 1940"/>
              <a:gd name="T23" fmla="*/ 2250 h 2563"/>
              <a:gd name="T24" fmla="*/ 1327 w 1940"/>
              <a:gd name="T25" fmla="*/ 2131 h 2563"/>
              <a:gd name="T26" fmla="*/ 1447 w 1940"/>
              <a:gd name="T27" fmla="*/ 1997 h 2563"/>
              <a:gd name="T28" fmla="*/ 1554 w 1940"/>
              <a:gd name="T29" fmla="*/ 1845 h 2563"/>
              <a:gd name="T30" fmla="*/ 1642 w 1940"/>
              <a:gd name="T31" fmla="*/ 1679 h 2563"/>
              <a:gd name="T32" fmla="*/ 1709 w 1940"/>
              <a:gd name="T33" fmla="*/ 1504 h 2563"/>
              <a:gd name="T34" fmla="*/ 1755 w 1940"/>
              <a:gd name="T35" fmla="*/ 1321 h 2563"/>
              <a:gd name="T36" fmla="*/ 1778 w 1940"/>
              <a:gd name="T37" fmla="*/ 1132 h 2563"/>
              <a:gd name="T38" fmla="*/ 1780 w 1940"/>
              <a:gd name="T39" fmla="*/ 398 h 2563"/>
              <a:gd name="T40" fmla="*/ 959 w 1940"/>
              <a:gd name="T41" fmla="*/ 0 h 2563"/>
              <a:gd name="T42" fmla="*/ 1004 w 1940"/>
              <a:gd name="T43" fmla="*/ 4 h 2563"/>
              <a:gd name="T44" fmla="*/ 1878 w 1940"/>
              <a:gd name="T45" fmla="*/ 264 h 2563"/>
              <a:gd name="T46" fmla="*/ 1916 w 1940"/>
              <a:gd name="T47" fmla="*/ 297 h 2563"/>
              <a:gd name="T48" fmla="*/ 1938 w 1940"/>
              <a:gd name="T49" fmla="*/ 343 h 2563"/>
              <a:gd name="T50" fmla="*/ 1940 w 1940"/>
              <a:gd name="T51" fmla="*/ 1038 h 2563"/>
              <a:gd name="T52" fmla="*/ 1929 w 1940"/>
              <a:gd name="T53" fmla="*/ 1228 h 2563"/>
              <a:gd name="T54" fmla="*/ 1898 w 1940"/>
              <a:gd name="T55" fmla="*/ 1415 h 2563"/>
              <a:gd name="T56" fmla="*/ 1846 w 1940"/>
              <a:gd name="T57" fmla="*/ 1596 h 2563"/>
              <a:gd name="T58" fmla="*/ 1775 w 1940"/>
              <a:gd name="T59" fmla="*/ 1771 h 2563"/>
              <a:gd name="T60" fmla="*/ 1684 w 1940"/>
              <a:gd name="T61" fmla="*/ 1936 h 2563"/>
              <a:gd name="T62" fmla="*/ 1577 w 1940"/>
              <a:gd name="T63" fmla="*/ 2090 h 2563"/>
              <a:gd name="T64" fmla="*/ 1458 w 1940"/>
              <a:gd name="T65" fmla="*/ 2226 h 2563"/>
              <a:gd name="T66" fmla="*/ 1325 w 1940"/>
              <a:gd name="T67" fmla="*/ 2349 h 2563"/>
              <a:gd name="T68" fmla="*/ 1181 w 1940"/>
              <a:gd name="T69" fmla="*/ 2457 h 2563"/>
              <a:gd name="T70" fmla="*/ 1026 w 1940"/>
              <a:gd name="T71" fmla="*/ 2549 h 2563"/>
              <a:gd name="T72" fmla="*/ 990 w 1940"/>
              <a:gd name="T73" fmla="*/ 2561 h 2563"/>
              <a:gd name="T74" fmla="*/ 951 w 1940"/>
              <a:gd name="T75" fmla="*/ 2561 h 2563"/>
              <a:gd name="T76" fmla="*/ 915 w 1940"/>
              <a:gd name="T77" fmla="*/ 2549 h 2563"/>
              <a:gd name="T78" fmla="*/ 760 w 1940"/>
              <a:gd name="T79" fmla="*/ 2457 h 2563"/>
              <a:gd name="T80" fmla="*/ 615 w 1940"/>
              <a:gd name="T81" fmla="*/ 2349 h 2563"/>
              <a:gd name="T82" fmla="*/ 483 w 1940"/>
              <a:gd name="T83" fmla="*/ 2226 h 2563"/>
              <a:gd name="T84" fmla="*/ 364 w 1940"/>
              <a:gd name="T85" fmla="*/ 2090 h 2563"/>
              <a:gd name="T86" fmla="*/ 256 w 1940"/>
              <a:gd name="T87" fmla="*/ 1936 h 2563"/>
              <a:gd name="T88" fmla="*/ 166 w 1940"/>
              <a:gd name="T89" fmla="*/ 1771 h 2563"/>
              <a:gd name="T90" fmla="*/ 94 w 1940"/>
              <a:gd name="T91" fmla="*/ 1596 h 2563"/>
              <a:gd name="T92" fmla="*/ 43 w 1940"/>
              <a:gd name="T93" fmla="*/ 1415 h 2563"/>
              <a:gd name="T94" fmla="*/ 11 w 1940"/>
              <a:gd name="T95" fmla="*/ 1228 h 2563"/>
              <a:gd name="T96" fmla="*/ 0 w 1940"/>
              <a:gd name="T97" fmla="*/ 1038 h 2563"/>
              <a:gd name="T98" fmla="*/ 3 w 1940"/>
              <a:gd name="T99" fmla="*/ 343 h 2563"/>
              <a:gd name="T100" fmla="*/ 24 w 1940"/>
              <a:gd name="T101" fmla="*/ 297 h 2563"/>
              <a:gd name="T102" fmla="*/ 63 w 1940"/>
              <a:gd name="T103" fmla="*/ 264 h 2563"/>
              <a:gd name="T104" fmla="*/ 936 w 1940"/>
              <a:gd name="T105" fmla="*/ 4 h 2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40" h="2563">
                <a:moveTo>
                  <a:pt x="970" y="160"/>
                </a:moveTo>
                <a:lnTo>
                  <a:pt x="160" y="398"/>
                </a:lnTo>
                <a:lnTo>
                  <a:pt x="160" y="1038"/>
                </a:lnTo>
                <a:lnTo>
                  <a:pt x="163" y="1132"/>
                </a:lnTo>
                <a:lnTo>
                  <a:pt x="171" y="1227"/>
                </a:lnTo>
                <a:lnTo>
                  <a:pt x="186" y="1321"/>
                </a:lnTo>
                <a:lnTo>
                  <a:pt x="205" y="1413"/>
                </a:lnTo>
                <a:lnTo>
                  <a:pt x="231" y="1504"/>
                </a:lnTo>
                <a:lnTo>
                  <a:pt x="263" y="1592"/>
                </a:lnTo>
                <a:lnTo>
                  <a:pt x="299" y="1679"/>
                </a:lnTo>
                <a:lnTo>
                  <a:pt x="340" y="1763"/>
                </a:lnTo>
                <a:lnTo>
                  <a:pt x="387" y="1845"/>
                </a:lnTo>
                <a:lnTo>
                  <a:pt x="439" y="1925"/>
                </a:lnTo>
                <a:lnTo>
                  <a:pt x="494" y="1997"/>
                </a:lnTo>
                <a:lnTo>
                  <a:pt x="551" y="2065"/>
                </a:lnTo>
                <a:lnTo>
                  <a:pt x="613" y="2131"/>
                </a:lnTo>
                <a:lnTo>
                  <a:pt x="679" y="2193"/>
                </a:lnTo>
                <a:lnTo>
                  <a:pt x="747" y="2250"/>
                </a:lnTo>
                <a:lnTo>
                  <a:pt x="818" y="2303"/>
                </a:lnTo>
                <a:lnTo>
                  <a:pt x="893" y="2353"/>
                </a:lnTo>
                <a:lnTo>
                  <a:pt x="970" y="2398"/>
                </a:lnTo>
                <a:lnTo>
                  <a:pt x="1047" y="2353"/>
                </a:lnTo>
                <a:lnTo>
                  <a:pt x="1122" y="2303"/>
                </a:lnTo>
                <a:lnTo>
                  <a:pt x="1194" y="2250"/>
                </a:lnTo>
                <a:lnTo>
                  <a:pt x="1262" y="2193"/>
                </a:lnTo>
                <a:lnTo>
                  <a:pt x="1327" y="2131"/>
                </a:lnTo>
                <a:lnTo>
                  <a:pt x="1389" y="2065"/>
                </a:lnTo>
                <a:lnTo>
                  <a:pt x="1447" y="1997"/>
                </a:lnTo>
                <a:lnTo>
                  <a:pt x="1500" y="1925"/>
                </a:lnTo>
                <a:lnTo>
                  <a:pt x="1554" y="1845"/>
                </a:lnTo>
                <a:lnTo>
                  <a:pt x="1600" y="1763"/>
                </a:lnTo>
                <a:lnTo>
                  <a:pt x="1642" y="1679"/>
                </a:lnTo>
                <a:lnTo>
                  <a:pt x="1678" y="1592"/>
                </a:lnTo>
                <a:lnTo>
                  <a:pt x="1709" y="1504"/>
                </a:lnTo>
                <a:lnTo>
                  <a:pt x="1734" y="1413"/>
                </a:lnTo>
                <a:lnTo>
                  <a:pt x="1755" y="1321"/>
                </a:lnTo>
                <a:lnTo>
                  <a:pt x="1770" y="1227"/>
                </a:lnTo>
                <a:lnTo>
                  <a:pt x="1778" y="1132"/>
                </a:lnTo>
                <a:lnTo>
                  <a:pt x="1780" y="1038"/>
                </a:lnTo>
                <a:lnTo>
                  <a:pt x="1780" y="398"/>
                </a:lnTo>
                <a:lnTo>
                  <a:pt x="970" y="160"/>
                </a:lnTo>
                <a:close/>
                <a:moveTo>
                  <a:pt x="959" y="0"/>
                </a:moveTo>
                <a:lnTo>
                  <a:pt x="982" y="0"/>
                </a:lnTo>
                <a:lnTo>
                  <a:pt x="1004" y="4"/>
                </a:lnTo>
                <a:lnTo>
                  <a:pt x="1855" y="255"/>
                </a:lnTo>
                <a:lnTo>
                  <a:pt x="1878" y="264"/>
                </a:lnTo>
                <a:lnTo>
                  <a:pt x="1899" y="279"/>
                </a:lnTo>
                <a:lnTo>
                  <a:pt x="1916" y="297"/>
                </a:lnTo>
                <a:lnTo>
                  <a:pt x="1929" y="320"/>
                </a:lnTo>
                <a:lnTo>
                  <a:pt x="1938" y="343"/>
                </a:lnTo>
                <a:lnTo>
                  <a:pt x="1940" y="369"/>
                </a:lnTo>
                <a:lnTo>
                  <a:pt x="1940" y="1038"/>
                </a:lnTo>
                <a:lnTo>
                  <a:pt x="1938" y="1133"/>
                </a:lnTo>
                <a:lnTo>
                  <a:pt x="1929" y="1228"/>
                </a:lnTo>
                <a:lnTo>
                  <a:pt x="1916" y="1322"/>
                </a:lnTo>
                <a:lnTo>
                  <a:pt x="1898" y="1415"/>
                </a:lnTo>
                <a:lnTo>
                  <a:pt x="1875" y="1507"/>
                </a:lnTo>
                <a:lnTo>
                  <a:pt x="1846" y="1596"/>
                </a:lnTo>
                <a:lnTo>
                  <a:pt x="1813" y="1684"/>
                </a:lnTo>
                <a:lnTo>
                  <a:pt x="1775" y="1771"/>
                </a:lnTo>
                <a:lnTo>
                  <a:pt x="1732" y="1855"/>
                </a:lnTo>
                <a:lnTo>
                  <a:pt x="1684" y="1936"/>
                </a:lnTo>
                <a:lnTo>
                  <a:pt x="1631" y="2016"/>
                </a:lnTo>
                <a:lnTo>
                  <a:pt x="1577" y="2090"/>
                </a:lnTo>
                <a:lnTo>
                  <a:pt x="1519" y="2159"/>
                </a:lnTo>
                <a:lnTo>
                  <a:pt x="1458" y="2226"/>
                </a:lnTo>
                <a:lnTo>
                  <a:pt x="1393" y="2289"/>
                </a:lnTo>
                <a:lnTo>
                  <a:pt x="1325" y="2349"/>
                </a:lnTo>
                <a:lnTo>
                  <a:pt x="1255" y="2404"/>
                </a:lnTo>
                <a:lnTo>
                  <a:pt x="1181" y="2457"/>
                </a:lnTo>
                <a:lnTo>
                  <a:pt x="1104" y="2505"/>
                </a:lnTo>
                <a:lnTo>
                  <a:pt x="1026" y="2549"/>
                </a:lnTo>
                <a:lnTo>
                  <a:pt x="1008" y="2557"/>
                </a:lnTo>
                <a:lnTo>
                  <a:pt x="990" y="2561"/>
                </a:lnTo>
                <a:lnTo>
                  <a:pt x="970" y="2563"/>
                </a:lnTo>
                <a:lnTo>
                  <a:pt x="951" y="2561"/>
                </a:lnTo>
                <a:lnTo>
                  <a:pt x="933" y="2557"/>
                </a:lnTo>
                <a:lnTo>
                  <a:pt x="915" y="2549"/>
                </a:lnTo>
                <a:lnTo>
                  <a:pt x="836" y="2505"/>
                </a:lnTo>
                <a:lnTo>
                  <a:pt x="760" y="2457"/>
                </a:lnTo>
                <a:lnTo>
                  <a:pt x="686" y="2404"/>
                </a:lnTo>
                <a:lnTo>
                  <a:pt x="615" y="2349"/>
                </a:lnTo>
                <a:lnTo>
                  <a:pt x="548" y="2289"/>
                </a:lnTo>
                <a:lnTo>
                  <a:pt x="483" y="2226"/>
                </a:lnTo>
                <a:lnTo>
                  <a:pt x="421" y="2159"/>
                </a:lnTo>
                <a:lnTo>
                  <a:pt x="364" y="2090"/>
                </a:lnTo>
                <a:lnTo>
                  <a:pt x="310" y="2016"/>
                </a:lnTo>
                <a:lnTo>
                  <a:pt x="256" y="1936"/>
                </a:lnTo>
                <a:lnTo>
                  <a:pt x="209" y="1855"/>
                </a:lnTo>
                <a:lnTo>
                  <a:pt x="166" y="1771"/>
                </a:lnTo>
                <a:lnTo>
                  <a:pt x="128" y="1684"/>
                </a:lnTo>
                <a:lnTo>
                  <a:pt x="94" y="1596"/>
                </a:lnTo>
                <a:lnTo>
                  <a:pt x="66" y="1507"/>
                </a:lnTo>
                <a:lnTo>
                  <a:pt x="43" y="1415"/>
                </a:lnTo>
                <a:lnTo>
                  <a:pt x="24" y="1322"/>
                </a:lnTo>
                <a:lnTo>
                  <a:pt x="11" y="1228"/>
                </a:lnTo>
                <a:lnTo>
                  <a:pt x="3" y="1133"/>
                </a:lnTo>
                <a:lnTo>
                  <a:pt x="0" y="1038"/>
                </a:lnTo>
                <a:lnTo>
                  <a:pt x="0" y="369"/>
                </a:lnTo>
                <a:lnTo>
                  <a:pt x="3" y="343"/>
                </a:lnTo>
                <a:lnTo>
                  <a:pt x="12" y="320"/>
                </a:lnTo>
                <a:lnTo>
                  <a:pt x="24" y="297"/>
                </a:lnTo>
                <a:lnTo>
                  <a:pt x="41" y="279"/>
                </a:lnTo>
                <a:lnTo>
                  <a:pt x="63" y="264"/>
                </a:lnTo>
                <a:lnTo>
                  <a:pt x="86" y="255"/>
                </a:lnTo>
                <a:lnTo>
                  <a:pt x="936" y="4"/>
                </a:lnTo>
                <a:lnTo>
                  <a:pt x="959"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2000">
              <a:latin typeface="Arial" panose="020B0604020202020204" pitchFamily="34" charset="0"/>
              <a:ea typeface="思源黑体 CN Medium" panose="020B0600000000000000"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4253501" y="0"/>
            <a:ext cx="7938499" cy="1257888"/>
          </a:xfrm>
          <a:prstGeom prst="rect">
            <a:avLst/>
          </a:prstGeom>
        </p:spPr>
      </p:pic>
      <p:pic>
        <p:nvPicPr>
          <p:cNvPr id="3" name="图片 2"/>
          <p:cNvPicPr>
            <a:picLocks noChangeAspect="1"/>
          </p:cNvPicPr>
          <p:nvPr/>
        </p:nvPicPr>
        <p:blipFill>
          <a:blip r:embed="rId2" cstate="screen"/>
          <a:stretch>
            <a:fillRect/>
          </a:stretch>
        </p:blipFill>
        <p:spPr>
          <a:xfrm>
            <a:off x="0" y="2334596"/>
            <a:ext cx="4652682" cy="1887627"/>
          </a:xfrm>
          <a:prstGeom prst="rect">
            <a:avLst/>
          </a:prstGeom>
        </p:spPr>
      </p:pic>
      <p:sp>
        <p:nvSpPr>
          <p:cNvPr id="4" name="文本框 3"/>
          <p:cNvSpPr txBox="1"/>
          <p:nvPr/>
        </p:nvSpPr>
        <p:spPr>
          <a:xfrm>
            <a:off x="1304365" y="2893688"/>
            <a:ext cx="2765501" cy="769441"/>
          </a:xfrm>
          <a:prstGeom prst="rect">
            <a:avLst/>
          </a:prstGeom>
          <a:noFill/>
        </p:spPr>
        <p:txBody>
          <a:bodyPr wrap="none" rtlCol="0">
            <a:spAutoFit/>
          </a:bodyPr>
          <a:lstStyle/>
          <a:p>
            <a:r>
              <a:rPr kumimoji="1" lang="en-US" altLang="zh-CN" sz="4400" dirty="0">
                <a:solidFill>
                  <a:schemeClr val="bg1"/>
                </a:solidFill>
                <a:latin typeface="+mj-lt"/>
              </a:rPr>
              <a:t>PART</a:t>
            </a:r>
            <a:r>
              <a:rPr kumimoji="1" lang="zh-CN" altLang="en-US" sz="4400" dirty="0">
                <a:solidFill>
                  <a:schemeClr val="bg1"/>
                </a:solidFill>
                <a:latin typeface="+mj-lt"/>
              </a:rPr>
              <a:t> </a:t>
            </a:r>
            <a:r>
              <a:rPr kumimoji="1" lang="en-US" altLang="zh-CN" sz="4400" dirty="0">
                <a:solidFill>
                  <a:schemeClr val="bg1"/>
                </a:solidFill>
                <a:latin typeface="+mj-lt"/>
              </a:rPr>
              <a:t>02</a:t>
            </a:r>
            <a:endParaRPr kumimoji="1" lang="zh-CN" altLang="en-US" sz="4400" dirty="0">
              <a:solidFill>
                <a:schemeClr val="bg1"/>
              </a:solidFill>
              <a:latin typeface="+mj-lt"/>
            </a:endParaRPr>
          </a:p>
        </p:txBody>
      </p:sp>
      <p:sp>
        <p:nvSpPr>
          <p:cNvPr id="5" name="文本框 4"/>
          <p:cNvSpPr txBox="1"/>
          <p:nvPr/>
        </p:nvSpPr>
        <p:spPr>
          <a:xfrm>
            <a:off x="5172217" y="2743682"/>
            <a:ext cx="5715418" cy="1015663"/>
          </a:xfrm>
          <a:prstGeom prst="rect">
            <a:avLst/>
          </a:prstGeom>
          <a:noFill/>
        </p:spPr>
        <p:txBody>
          <a:bodyPr wrap="square" rtlCol="0">
            <a:spAutoFit/>
          </a:bodyPr>
          <a:lstStyle/>
          <a:p>
            <a:pPr algn="dist"/>
            <a:r>
              <a:rPr kumimoji="1" lang="zh-CN" altLang="en-US" sz="6000" dirty="0">
                <a:solidFill>
                  <a:schemeClr val="tx1">
                    <a:lumMod val="75000"/>
                    <a:lumOff val="25000"/>
                  </a:schemeClr>
                </a:solidFill>
                <a:latin typeface="+mj-ea"/>
                <a:ea typeface="+mj-ea"/>
              </a:rPr>
              <a:t>市场前景分析</a:t>
            </a:r>
            <a:endParaRPr kumimoji="1" lang="zh-CN" altLang="en-US" sz="6000" dirty="0">
              <a:solidFill>
                <a:schemeClr val="tx1">
                  <a:lumMod val="75000"/>
                  <a:lumOff val="25000"/>
                </a:schemeClr>
              </a:solidFill>
              <a:latin typeface="+mj-ea"/>
              <a:ea typeface="+mj-ea"/>
            </a:endParaRPr>
          </a:p>
        </p:txBody>
      </p:sp>
      <p:sp>
        <p:nvSpPr>
          <p:cNvPr id="6" name="文本框 5"/>
          <p:cNvSpPr txBox="1"/>
          <p:nvPr/>
        </p:nvSpPr>
        <p:spPr>
          <a:xfrm>
            <a:off x="5172217" y="3766479"/>
            <a:ext cx="5715418" cy="547137"/>
          </a:xfrm>
          <a:prstGeom prst="rect">
            <a:avLst/>
          </a:prstGeom>
          <a:noFill/>
        </p:spPr>
        <p:txBody>
          <a:bodyPr wrap="square" rtlCol="0">
            <a:spAutoFit/>
          </a:bodyPr>
          <a:lstStyle/>
          <a:p>
            <a:pPr>
              <a:lnSpc>
                <a:spcPct val="150000"/>
              </a:lnSpc>
            </a:pPr>
            <a:r>
              <a:rPr lang="en-GB" altLang="zh-CN" sz="1050" dirty="0">
                <a:solidFill>
                  <a:schemeClr val="tx1">
                    <a:lumMod val="75000"/>
                    <a:lumOff val="25000"/>
                  </a:schemeClr>
                </a:solidFill>
              </a:rPr>
              <a:t>your content is entered here, or by copying your text, select paste in this box and choose to retain only text. your content is typed here, or by copying your text, select paste in this box.</a:t>
            </a:r>
            <a:endParaRPr lang="en-GB" altLang="zh-CN" sz="1050" dirty="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2487" y="167426"/>
            <a:ext cx="2334048" cy="461665"/>
          </a:xfrm>
          <a:prstGeom prst="rect">
            <a:avLst/>
          </a:prstGeom>
          <a:noFill/>
        </p:spPr>
        <p:txBody>
          <a:bodyPr wrap="square" rtlCol="0">
            <a:spAutoFit/>
          </a:bodyPr>
          <a:lstStyle/>
          <a:p>
            <a:pPr algn="dist"/>
            <a:r>
              <a:rPr kumimoji="1" lang="zh-CN" altLang="en-US" sz="2400" dirty="0">
                <a:solidFill>
                  <a:schemeClr val="tx1">
                    <a:lumMod val="75000"/>
                    <a:lumOff val="25000"/>
                  </a:schemeClr>
                </a:solidFill>
                <a:latin typeface="+mj-ea"/>
              </a:rPr>
              <a:t>市场前景分析</a:t>
            </a:r>
            <a:endParaRPr kumimoji="1" lang="zh-CN" altLang="en-US" sz="2400" dirty="0">
              <a:solidFill>
                <a:schemeClr val="tx1">
                  <a:lumMod val="75000"/>
                  <a:lumOff val="25000"/>
                </a:schemeClr>
              </a:solidFill>
              <a:latin typeface="+mj-ea"/>
            </a:endParaRPr>
          </a:p>
        </p:txBody>
      </p:sp>
      <p:cxnSp>
        <p:nvCxnSpPr>
          <p:cNvPr id="3" name="直接连接符 40"/>
          <p:cNvCxnSpPr/>
          <p:nvPr/>
        </p:nvCxnSpPr>
        <p:spPr>
          <a:xfrm rot="5400000">
            <a:off x="2735970" y="3916937"/>
            <a:ext cx="3569886"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41"/>
          <p:cNvCxnSpPr/>
          <p:nvPr/>
        </p:nvCxnSpPr>
        <p:spPr>
          <a:xfrm rot="5400000">
            <a:off x="6075200" y="3916937"/>
            <a:ext cx="3569886"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11 Rectángulo"/>
          <p:cNvSpPr/>
          <p:nvPr/>
        </p:nvSpPr>
        <p:spPr>
          <a:xfrm>
            <a:off x="1484287" y="2131994"/>
            <a:ext cx="2634563" cy="1049593"/>
          </a:xfrm>
          <a:prstGeom prst="rect">
            <a:avLst/>
          </a:prstGeom>
          <a:solidFill>
            <a:srgbClr val="0070C0"/>
          </a:solidFill>
          <a:ln>
            <a:noFill/>
          </a:ln>
          <a:effectLst/>
        </p:spPr>
        <p:style>
          <a:lnRef idx="3">
            <a:schemeClr val="lt1"/>
          </a:lnRef>
          <a:fillRef idx="1">
            <a:schemeClr val="accent4"/>
          </a:fillRef>
          <a:effectRef idx="1">
            <a:schemeClr val="accent4"/>
          </a:effectRef>
          <a:fontRef idx="minor">
            <a:schemeClr val="lt1"/>
          </a:fontRef>
        </p:style>
        <p:txBody>
          <a:bodyPr lIns="91395" tIns="45697" rIns="91395" bIns="45697"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2800" b="1" dirty="0">
                <a:solidFill>
                  <a:schemeClr val="bg1"/>
                </a:solidFill>
                <a:latin typeface="思源黑体" panose="020B0500000000000000" pitchFamily="34" charset="-122"/>
                <a:ea typeface="思源黑体" panose="020B0500000000000000" pitchFamily="34" charset="-122"/>
                <a:sym typeface="黑体" panose="02010609060101010101" charset="-122"/>
              </a:rPr>
              <a:t>市场调研报告</a:t>
            </a:r>
            <a:endParaRPr lang="en-US" altLang="zh-CN" sz="1600" kern="0" noProof="1">
              <a:solidFill>
                <a:schemeClr val="bg1"/>
              </a:solidFill>
              <a:latin typeface="思源黑体" panose="020B0500000000000000" pitchFamily="34" charset="-122"/>
              <a:ea typeface="思源黑体" panose="020B0500000000000000" pitchFamily="34" charset="-122"/>
              <a:cs typeface="+mn-ea"/>
              <a:sym typeface="+mn-lt"/>
            </a:endParaRPr>
          </a:p>
        </p:txBody>
      </p:sp>
      <p:grpSp>
        <p:nvGrpSpPr>
          <p:cNvPr id="6" name="组合 20"/>
          <p:cNvGrpSpPr/>
          <p:nvPr/>
        </p:nvGrpSpPr>
        <p:grpSpPr bwMode="auto">
          <a:xfrm>
            <a:off x="1621777" y="3676410"/>
            <a:ext cx="2219198" cy="1823585"/>
            <a:chOff x="503238" y="2548494"/>
            <a:chExt cx="2191599" cy="1367731"/>
          </a:xfrm>
        </p:grpSpPr>
        <p:sp>
          <p:nvSpPr>
            <p:cNvPr id="7" name="矩形 21"/>
            <p:cNvSpPr>
              <a:spLocks noChangeArrowheads="1"/>
            </p:cNvSpPr>
            <p:nvPr/>
          </p:nvSpPr>
          <p:spPr bwMode="auto">
            <a:xfrm>
              <a:off x="503238" y="2548494"/>
              <a:ext cx="1269501" cy="346259"/>
            </a:xfrm>
            <a:prstGeom prst="rect">
              <a:avLst/>
            </a:prstGeom>
            <a:noFill/>
            <a:ln w="9525">
              <a:noFill/>
              <a:miter lim="800000"/>
            </a:ln>
          </p:spPr>
          <p:txBody>
            <a:bodyPr wrap="none">
              <a:spAutoFit/>
            </a:bodyPr>
            <a:lstStyle/>
            <a:p>
              <a:pPr eaLnBrk="0" hangingPunct="0"/>
              <a:r>
                <a:rPr lang="zh-CN" altLang="en-US" sz="2400" b="1"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添加标题</a:t>
              </a:r>
              <a:endParaRPr lang="en-US" altLang="zh-CN" sz="2400" b="1"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8" name="矩形 22"/>
            <p:cNvSpPr>
              <a:spLocks noChangeArrowheads="1"/>
            </p:cNvSpPr>
            <p:nvPr/>
          </p:nvSpPr>
          <p:spPr bwMode="auto">
            <a:xfrm>
              <a:off x="503238" y="2905918"/>
              <a:ext cx="2191599" cy="1010307"/>
            </a:xfrm>
            <a:prstGeom prst="rect">
              <a:avLst/>
            </a:prstGeom>
            <a:noFill/>
            <a:ln w="9525">
              <a:noFill/>
              <a:miter lim="800000"/>
            </a:ln>
          </p:spPr>
          <p:txBody>
            <a:bodyPr>
              <a:spAutoFit/>
            </a:bodyPr>
            <a:lstStyle/>
            <a:p>
              <a:pPr>
                <a:lnSpc>
                  <a:spcPct val="150000"/>
                </a:lnSpc>
              </a:pPr>
              <a:r>
                <a:rPr lang="zh-CN" altLang="en-US" sz="1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您的内容打在这里，或者通过复制您的文本后，在此框中选择粘贴，并选择只保留文字。</a:t>
              </a:r>
              <a:endParaRPr lang="en-US" altLang="zh-CN" sz="1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grpSp>
      <p:sp>
        <p:nvSpPr>
          <p:cNvPr id="9" name="42 Rectángulo"/>
          <p:cNvSpPr/>
          <p:nvPr/>
        </p:nvSpPr>
        <p:spPr>
          <a:xfrm>
            <a:off x="4848912" y="2131994"/>
            <a:ext cx="2634563" cy="1049593"/>
          </a:xfrm>
          <a:prstGeom prst="rect">
            <a:avLst/>
          </a:prstGeom>
          <a:solidFill>
            <a:srgbClr val="0070C0"/>
          </a:solidFill>
          <a:ln>
            <a:noFill/>
          </a:ln>
          <a:effectLst/>
        </p:spPr>
        <p:style>
          <a:lnRef idx="3">
            <a:schemeClr val="lt1"/>
          </a:lnRef>
          <a:fillRef idx="1">
            <a:schemeClr val="accent4"/>
          </a:fillRef>
          <a:effectRef idx="1">
            <a:schemeClr val="accent4"/>
          </a:effectRef>
          <a:fontRef idx="minor">
            <a:schemeClr val="lt1"/>
          </a:fontRef>
        </p:style>
        <p:txBody>
          <a:bodyPr lIns="91395" tIns="45697" rIns="91395" bIns="45697" anchor="ctr"/>
          <a:lstStyle/>
          <a:p>
            <a:pPr algn="ctr"/>
            <a:r>
              <a:rPr lang="zh-CN" altLang="en-US" sz="2800" b="1" dirty="0">
                <a:solidFill>
                  <a:schemeClr val="bg1"/>
                </a:solidFill>
                <a:latin typeface="思源黑体" panose="020B0500000000000000" pitchFamily="34" charset="-122"/>
                <a:ea typeface="思源黑体" panose="020B0500000000000000" pitchFamily="34" charset="-122"/>
                <a:sym typeface="黑体" panose="02010609060101010101" charset="-122"/>
              </a:rPr>
              <a:t>市场调研报告</a:t>
            </a:r>
            <a:endParaRPr lang="en-US" altLang="zh-CN" sz="1600" kern="0" noProof="1">
              <a:solidFill>
                <a:schemeClr val="bg1"/>
              </a:solidFill>
              <a:latin typeface="思源黑体" panose="020B0500000000000000" pitchFamily="34" charset="-122"/>
              <a:ea typeface="思源黑体" panose="020B0500000000000000" pitchFamily="34" charset="-122"/>
              <a:cs typeface="+mn-ea"/>
              <a:sym typeface="+mn-lt"/>
            </a:endParaRPr>
          </a:p>
        </p:txBody>
      </p:sp>
      <p:grpSp>
        <p:nvGrpSpPr>
          <p:cNvPr id="10" name="组合 24"/>
          <p:cNvGrpSpPr/>
          <p:nvPr/>
        </p:nvGrpSpPr>
        <p:grpSpPr bwMode="auto">
          <a:xfrm>
            <a:off x="4986401" y="3676414"/>
            <a:ext cx="2219198" cy="1823586"/>
            <a:chOff x="471218" y="2548494"/>
            <a:chExt cx="2191599" cy="1367733"/>
          </a:xfrm>
        </p:grpSpPr>
        <p:sp>
          <p:nvSpPr>
            <p:cNvPr id="11" name="矩形 25"/>
            <p:cNvSpPr>
              <a:spLocks noChangeArrowheads="1"/>
            </p:cNvSpPr>
            <p:nvPr/>
          </p:nvSpPr>
          <p:spPr bwMode="auto">
            <a:xfrm>
              <a:off x="471218" y="2548494"/>
              <a:ext cx="1269501" cy="346260"/>
            </a:xfrm>
            <a:prstGeom prst="rect">
              <a:avLst/>
            </a:prstGeom>
            <a:noFill/>
            <a:ln w="9525">
              <a:noFill/>
              <a:miter lim="800000"/>
            </a:ln>
          </p:spPr>
          <p:txBody>
            <a:bodyPr wrap="none">
              <a:spAutoFit/>
            </a:bodyPr>
            <a:lstStyle/>
            <a:p>
              <a:pPr eaLnBrk="0" hangingPunct="0"/>
              <a:r>
                <a:rPr lang="zh-CN" altLang="en-US" sz="2400" b="1"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添加标题</a:t>
              </a:r>
              <a:endParaRPr lang="en-US" altLang="zh-CN" sz="2400" b="1"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12" name="矩形 26"/>
            <p:cNvSpPr>
              <a:spLocks noChangeArrowheads="1"/>
            </p:cNvSpPr>
            <p:nvPr/>
          </p:nvSpPr>
          <p:spPr bwMode="auto">
            <a:xfrm>
              <a:off x="471218" y="2905919"/>
              <a:ext cx="2191599" cy="1010308"/>
            </a:xfrm>
            <a:prstGeom prst="rect">
              <a:avLst/>
            </a:prstGeom>
            <a:noFill/>
            <a:ln w="9525">
              <a:noFill/>
              <a:miter lim="800000"/>
            </a:ln>
          </p:spPr>
          <p:txBody>
            <a:bodyPr>
              <a:spAutoFit/>
            </a:bodyPr>
            <a:lstStyle/>
            <a:p>
              <a:pPr>
                <a:lnSpc>
                  <a:spcPct val="150000"/>
                </a:lnSpc>
              </a:pPr>
              <a:r>
                <a:rPr lang="zh-CN" altLang="en-US" sz="1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您的内容打在这里，或者通过复制您的文本后，在此框中选择粘贴，并选择只保留文字。</a:t>
              </a:r>
              <a:endParaRPr lang="en-US" altLang="zh-CN" sz="1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grpSp>
      <p:sp>
        <p:nvSpPr>
          <p:cNvPr id="13" name="51 Rectángulo"/>
          <p:cNvSpPr/>
          <p:nvPr/>
        </p:nvSpPr>
        <p:spPr>
          <a:xfrm>
            <a:off x="8200839" y="2131994"/>
            <a:ext cx="2636680" cy="1049593"/>
          </a:xfrm>
          <a:prstGeom prst="rect">
            <a:avLst/>
          </a:prstGeom>
          <a:solidFill>
            <a:srgbClr val="0070C0"/>
          </a:solidFill>
          <a:ln>
            <a:noFill/>
          </a:ln>
          <a:effectLst/>
        </p:spPr>
        <p:style>
          <a:lnRef idx="3">
            <a:schemeClr val="lt1"/>
          </a:lnRef>
          <a:fillRef idx="1">
            <a:schemeClr val="accent4"/>
          </a:fillRef>
          <a:effectRef idx="1">
            <a:schemeClr val="accent4"/>
          </a:effectRef>
          <a:fontRef idx="minor">
            <a:schemeClr val="lt1"/>
          </a:fontRef>
        </p:style>
        <p:txBody>
          <a:bodyPr lIns="91395" tIns="45697" rIns="91395" bIns="45697" anchor="ctr"/>
          <a:lstStyle/>
          <a:p>
            <a:pPr algn="ctr"/>
            <a:r>
              <a:rPr lang="zh-CN" altLang="en-US" sz="2800" b="1" dirty="0">
                <a:solidFill>
                  <a:schemeClr val="bg1"/>
                </a:solidFill>
                <a:latin typeface="思源黑体" panose="020B0500000000000000" pitchFamily="34" charset="-122"/>
                <a:ea typeface="思源黑体" panose="020B0500000000000000" pitchFamily="34" charset="-122"/>
                <a:sym typeface="黑体" panose="02010609060101010101" charset="-122"/>
              </a:rPr>
              <a:t>市场调研报告</a:t>
            </a:r>
            <a:endParaRPr lang="en-US" altLang="zh-CN" sz="1600" kern="0" noProof="1">
              <a:solidFill>
                <a:schemeClr val="bg1"/>
              </a:solidFill>
              <a:latin typeface="思源黑体" panose="020B0500000000000000" pitchFamily="34" charset="-122"/>
              <a:ea typeface="思源黑体" panose="020B0500000000000000" pitchFamily="34" charset="-122"/>
              <a:cs typeface="+mn-ea"/>
              <a:sym typeface="+mn-lt"/>
            </a:endParaRPr>
          </a:p>
        </p:txBody>
      </p:sp>
      <p:grpSp>
        <p:nvGrpSpPr>
          <p:cNvPr id="14" name="组合 28"/>
          <p:cNvGrpSpPr/>
          <p:nvPr/>
        </p:nvGrpSpPr>
        <p:grpSpPr bwMode="auto">
          <a:xfrm>
            <a:off x="8338328" y="3676414"/>
            <a:ext cx="2219198" cy="1823586"/>
            <a:chOff x="467746" y="2548494"/>
            <a:chExt cx="2191599" cy="1367733"/>
          </a:xfrm>
        </p:grpSpPr>
        <p:sp>
          <p:nvSpPr>
            <p:cNvPr id="15" name="矩形 29"/>
            <p:cNvSpPr>
              <a:spLocks noChangeArrowheads="1"/>
            </p:cNvSpPr>
            <p:nvPr/>
          </p:nvSpPr>
          <p:spPr bwMode="auto">
            <a:xfrm>
              <a:off x="467746" y="2548494"/>
              <a:ext cx="1269501" cy="346260"/>
            </a:xfrm>
            <a:prstGeom prst="rect">
              <a:avLst/>
            </a:prstGeom>
            <a:noFill/>
            <a:ln w="9525">
              <a:noFill/>
              <a:miter lim="800000"/>
            </a:ln>
          </p:spPr>
          <p:txBody>
            <a:bodyPr wrap="none">
              <a:spAutoFit/>
            </a:bodyPr>
            <a:lstStyle/>
            <a:p>
              <a:pPr eaLnBrk="0" hangingPunct="0"/>
              <a:r>
                <a:rPr lang="zh-CN" altLang="en-US" sz="2400" b="1"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添加标题</a:t>
              </a:r>
              <a:endParaRPr lang="en-US" altLang="zh-CN" sz="2400" b="1"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16" name="矩形 30"/>
            <p:cNvSpPr>
              <a:spLocks noChangeArrowheads="1"/>
            </p:cNvSpPr>
            <p:nvPr/>
          </p:nvSpPr>
          <p:spPr bwMode="auto">
            <a:xfrm>
              <a:off x="467746" y="2905919"/>
              <a:ext cx="2191599" cy="1010308"/>
            </a:xfrm>
            <a:prstGeom prst="rect">
              <a:avLst/>
            </a:prstGeom>
            <a:noFill/>
            <a:ln w="9525">
              <a:noFill/>
              <a:miter lim="800000"/>
            </a:ln>
          </p:spPr>
          <p:txBody>
            <a:bodyPr>
              <a:spAutoFit/>
            </a:bodyPr>
            <a:lstStyle/>
            <a:p>
              <a:pPr>
                <a:lnSpc>
                  <a:spcPct val="150000"/>
                </a:lnSpc>
              </a:pPr>
              <a:r>
                <a:rPr lang="zh-CN" altLang="en-US" sz="1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您的内容打在这里，或者通过复制您的文本后，在此框中选择粘贴，并选择只保留文字。</a:t>
              </a:r>
              <a:endParaRPr lang="en-US" altLang="zh-CN" sz="1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100000">
                                          <p:val>
                                            <p:strVal val="#ppt_x"/>
                                          </p:val>
                                        </p:tav>
                                      </p:tavLst>
                                    </p:anim>
                                    <p:anim calcmode="lin" valueType="num">
                                      <p:cBhvr>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randombar(horizontal)">
                                      <p:cBhvr>
                                        <p:cTn id="20" dur="500"/>
                                        <p:tgtEl>
                                          <p:spTgt spid="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ppt_x</p:attrName>
                                        </p:attrNameLst>
                                      </p:cBhvr>
                                      <p:tavLst>
                                        <p:tav tm="0">
                                          <p:val>
                                            <p:strVal val="#ppt_x"/>
                                          </p:val>
                                        </p:tav>
                                        <p:tav tm="100000">
                                          <p:val>
                                            <p:strVal val="#ppt_x"/>
                                          </p:val>
                                        </p:tav>
                                      </p:tavLst>
                                    </p:anim>
                                    <p:anim calcmode="lin" valueType="num">
                                      <p:cBhvr>
                                        <p:cTn id="25" dur="500" fill="hold"/>
                                        <p:tgtEl>
                                          <p:spTgt spid="1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500"/>
                                        <p:tgtEl>
                                          <p:spTgt spid="4"/>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randombar(horizontal)">
                                      <p:cBhvr>
                                        <p:cTn id="33" dur="500"/>
                                        <p:tgtEl>
                                          <p:spTgt spid="13"/>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ppt_x</p:attrName>
                                        </p:attrNameLst>
                                      </p:cBhvr>
                                      <p:tavLst>
                                        <p:tav tm="0">
                                          <p:val>
                                            <p:strVal val="#ppt_x"/>
                                          </p:val>
                                        </p:tav>
                                        <p:tav tm="100000">
                                          <p:val>
                                            <p:strVal val="#ppt_x"/>
                                          </p:val>
                                        </p:tav>
                                      </p:tavLst>
                                    </p:anim>
                                    <p:anim calcmode="lin" valueType="num">
                                      <p:cBhvr>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3" grpId="0" animBg="1"/>
    </p:bldLst>
  </p:timing>
</p:sld>
</file>

<file path=ppt/tags/tag1.xml><?xml version="1.0" encoding="utf-8"?>
<p:tagLst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588ku">
      <a:majorFont>
        <a:latin typeface="Arial Black"/>
        <a:ea typeface="思源黑体 CN Bold"/>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4001</Words>
  <Application>WPS 演示</Application>
  <PresentationFormat>宽屏</PresentationFormat>
  <Paragraphs>346</Paragraphs>
  <Slides>20</Slides>
  <Notes>21</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20</vt:i4>
      </vt:variant>
    </vt:vector>
  </HeadingPairs>
  <TitlesOfParts>
    <vt:vector size="42" baseType="lpstr">
      <vt:lpstr>Arial</vt:lpstr>
      <vt:lpstr>宋体</vt:lpstr>
      <vt:lpstr>Wingdings</vt:lpstr>
      <vt:lpstr>Arial</vt:lpstr>
      <vt:lpstr>Arial Black</vt:lpstr>
      <vt:lpstr>微软雅黑</vt:lpstr>
      <vt:lpstr>思源黑体 CN Medium</vt:lpstr>
      <vt:lpstr>思源黑体</vt:lpstr>
      <vt:lpstr>黑体</vt:lpstr>
      <vt:lpstr>思源黑体 CN Bold</vt:lpstr>
      <vt:lpstr>思源黑体 CN Regular</vt:lpstr>
      <vt:lpstr>Arial Unicode MS</vt:lpstr>
      <vt:lpstr>等线</vt:lpstr>
      <vt:lpstr>思源黑体 CN Bold</vt:lpstr>
      <vt:lpstr>思源黑体 CN Regular</vt:lpstr>
      <vt:lpstr>Century Gothic</vt:lpstr>
      <vt:lpstr>Calibri</vt:lpstr>
      <vt:lpstr>思源黑体 CN ExtraLight</vt:lpstr>
      <vt:lpstr>Open Sans</vt:lpstr>
      <vt:lpstr>Roboto</vt:lpstr>
      <vt:lpstr>字魂36号-正文宋楷</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鲤鱼旗</cp:lastModifiedBy>
  <cp:revision>646</cp:revision>
  <dcterms:created xsi:type="dcterms:W3CDTF">2018-06-17T04:53:00Z</dcterms:created>
  <dcterms:modified xsi:type="dcterms:W3CDTF">2021-03-07T05:30:32Z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