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Default Extension="dat" ContentType="text/plain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ppt/presentation.xml" Id="rId1" /><Relationship Type="http://schemas.openxmlformats.org/package/2006/relationships/metadata/core-properties" Target="docProps/core.xml" Id="rId3" /><Relationship Type="http://schemas.openxmlformats.org/officeDocument/2006/relationships/extended-properties" Target="docProps/app.xml" Id="rId2" /><Relationship Type="http://schemas.openxmlformats.org/officeDocument/2006/relationships/custom-properties" Target="docProps/custom.xml" Id="rId4" /><Relationship Type="http://schemas.microsoft.com/office/2006/relationships/txt" Target="/udata/data.dat" Id="R99ea748381ec4d24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6"/>
  </p:handoutMasterIdLst>
  <p:sldIdLst>
    <p:sldId id="256" r:id="rId3"/>
    <p:sldId id="321" r:id="rId4"/>
    <p:sldId id="306" r:id="rId6"/>
    <p:sldId id="280" r:id="rId7"/>
    <p:sldId id="344" r:id="rId8"/>
    <p:sldId id="343" r:id="rId9"/>
    <p:sldId id="345" r:id="rId10"/>
    <p:sldId id="346" r:id="rId11"/>
    <p:sldId id="332" r:id="rId12"/>
    <p:sldId id="347" r:id="rId13"/>
    <p:sldId id="348" r:id="rId14"/>
    <p:sldId id="336" r:id="rId15"/>
    <p:sldId id="349" r:id="rId16"/>
    <p:sldId id="350" r:id="rId17"/>
    <p:sldId id="351" r:id="rId18"/>
    <p:sldId id="342" r:id="rId19"/>
    <p:sldId id="352" r:id="rId20"/>
    <p:sldId id="340" r:id="rId21"/>
    <p:sldId id="276" r:id="rId22"/>
    <p:sldId id="277" r:id="rId23"/>
    <p:sldId id="278" r:id="rId24"/>
    <p:sldId id="275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7D635F"/>
    <a:srgbClr val="5A5B5A"/>
    <a:srgbClr val="827A74"/>
    <a:srgbClr val="A07F79"/>
    <a:srgbClr val="6C5B57"/>
    <a:srgbClr val="B26C6A"/>
    <a:srgbClr val="98A89B"/>
    <a:srgbClr val="CAC1AC"/>
    <a:srgbClr val="AA9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5065" autoAdjust="0"/>
  </p:normalViewPr>
  <p:slideViewPr>
    <p:cSldViewPr snapToGrid="0" showGuides="1">
      <p:cViewPr varScale="1">
        <p:scale>
          <a:sx n="100" d="100"/>
          <a:sy n="100" d="100"/>
        </p:scale>
        <p:origin x="1008" y="62"/>
      </p:cViewPr>
      <p:guideLst>
        <p:guide orient="horz" pos="2006"/>
        <p:guide pos="1134"/>
        <p:guide pos="319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9392A-C105-4710-8001-B3A67B0597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52076-D047-429E-A09B-4DB35F59F1D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567A1-7AD5-42DF-97CC-D5DA309A03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CA0C9-23AA-4729-8F4B-1E84998652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CA0C9-23AA-4729-8F4B-1E84998652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257629" y="203200"/>
            <a:ext cx="8628743" cy="4738913"/>
          </a:xfrm>
          <a:prstGeom prst="rect">
            <a:avLst/>
          </a:prstGeom>
          <a:noFill/>
          <a:ln w="19050">
            <a:solidFill>
              <a:srgbClr val="A17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1972" y="297543"/>
            <a:ext cx="8440057" cy="4551021"/>
          </a:xfrm>
          <a:prstGeom prst="rect">
            <a:avLst/>
          </a:prstGeom>
          <a:noFill/>
          <a:ln w="9525">
            <a:solidFill>
              <a:srgbClr val="A17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37" b="23707"/>
          <a:stretch>
            <a:fillRect/>
          </a:stretch>
        </p:blipFill>
        <p:spPr>
          <a:xfrm>
            <a:off x="0" y="-1"/>
            <a:ext cx="1879642" cy="30221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33" b="76471"/>
          <a:stretch>
            <a:fillRect/>
          </a:stretch>
        </p:blipFill>
        <p:spPr>
          <a:xfrm>
            <a:off x="5685546" y="0"/>
            <a:ext cx="3458454" cy="154208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257629" y="203200"/>
            <a:ext cx="8628743" cy="4738913"/>
          </a:xfrm>
          <a:prstGeom prst="rect">
            <a:avLst/>
          </a:prstGeom>
          <a:noFill/>
          <a:ln w="19050">
            <a:solidFill>
              <a:srgbClr val="A17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1972" y="297543"/>
            <a:ext cx="8440057" cy="4551021"/>
          </a:xfrm>
          <a:prstGeom prst="rect">
            <a:avLst/>
          </a:prstGeom>
          <a:noFill/>
          <a:ln w="9525">
            <a:solidFill>
              <a:srgbClr val="A17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37" b="23707"/>
          <a:stretch>
            <a:fillRect/>
          </a:stretch>
        </p:blipFill>
        <p:spPr>
          <a:xfrm>
            <a:off x="1" y="0"/>
            <a:ext cx="1277192" cy="2053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33" b="76471"/>
          <a:stretch>
            <a:fillRect/>
          </a:stretch>
        </p:blipFill>
        <p:spPr>
          <a:xfrm>
            <a:off x="6676156" y="1"/>
            <a:ext cx="2467843" cy="1100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257629" y="203200"/>
            <a:ext cx="8628743" cy="4738913"/>
          </a:xfrm>
          <a:prstGeom prst="rect">
            <a:avLst/>
          </a:prstGeom>
          <a:noFill/>
          <a:ln w="19050">
            <a:solidFill>
              <a:srgbClr val="A17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1972" y="297543"/>
            <a:ext cx="8440057" cy="4551021"/>
          </a:xfrm>
          <a:prstGeom prst="rect">
            <a:avLst/>
          </a:prstGeom>
          <a:noFill/>
          <a:ln w="9525">
            <a:solidFill>
              <a:srgbClr val="A173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37" b="23707"/>
          <a:stretch>
            <a:fillRect/>
          </a:stretch>
        </p:blipFill>
        <p:spPr>
          <a:xfrm>
            <a:off x="0" y="0"/>
            <a:ext cx="1599503" cy="2571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33" b="76471"/>
          <a:stretch>
            <a:fillRect/>
          </a:stretch>
        </p:blipFill>
        <p:spPr>
          <a:xfrm>
            <a:off x="6177280" y="0"/>
            <a:ext cx="2966720" cy="13228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9" r="16112"/>
          <a:stretch>
            <a:fillRect/>
          </a:stretch>
        </p:blipFill>
        <p:spPr>
          <a:xfrm>
            <a:off x="1857132" y="545174"/>
            <a:ext cx="5020788" cy="39028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2FD01-6AD2-47DB-A639-4677160506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ABEB3-3FA0-4F7C-8D69-FBAD2A60C7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hyperlink" Target="http://chn.docer.com/works?userid=3067349" TargetMode="Externa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94125" y="1783681"/>
            <a:ext cx="6955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accent5"/>
                </a:solidFill>
                <a:latin typeface="+mj-ea"/>
                <a:ea typeface="+mj-ea"/>
              </a:rPr>
              <a:t>莫兰迪色清新教学课件模板</a:t>
            </a:r>
            <a:endParaRPr lang="zh-CN" altLang="en-US" sz="44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55625" y="2553122"/>
            <a:ext cx="643274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rgbClr val="7D635F"/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1050" kern="0">
              <a:solidFill>
                <a:srgbClr val="7D635F"/>
              </a:solidFill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3294743" y="3410117"/>
            <a:ext cx="1190172" cy="325735"/>
          </a:xfrm>
          <a:prstGeom prst="roundRect">
            <a:avLst>
              <a:gd name="adj" fmla="val 50000"/>
            </a:avLst>
          </a:prstGeom>
          <a:solidFill>
            <a:srgbClr val="6C5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latin typeface="+mj-ea"/>
                <a:ea typeface="+mj-ea"/>
              </a:rPr>
              <a:t>授课人：熊猫</a:t>
            </a:r>
            <a:endParaRPr lang="zh-CN" altLang="en-US" sz="1100">
              <a:latin typeface="+mj-ea"/>
              <a:ea typeface="+mj-ea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760686" y="3410117"/>
            <a:ext cx="1190172" cy="325735"/>
          </a:xfrm>
          <a:prstGeom prst="roundRect">
            <a:avLst>
              <a:gd name="adj" fmla="val 50000"/>
            </a:avLst>
          </a:prstGeom>
          <a:solidFill>
            <a:srgbClr val="6C5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+mj-ea"/>
                <a:ea typeface="+mj-ea"/>
              </a:rPr>
              <a:t>2018.9.7</a:t>
            </a:r>
            <a:endParaRPr lang="zh-CN" altLang="en-US" sz="1100"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 rot="5400000" flipH="1">
            <a:off x="4523510" y="4458194"/>
            <a:ext cx="96979" cy="577504"/>
            <a:chOff x="-776517" y="1364680"/>
            <a:chExt cx="533387" cy="3176287"/>
          </a:xfrm>
        </p:grpSpPr>
        <p:sp>
          <p:nvSpPr>
            <p:cNvPr id="17" name="椭圆 16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rgbClr val="B26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rgbClr val="6C5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rgbClr val="A07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rgbClr val="827A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rgbClr val="5A5B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教学策略</a:t>
            </a:r>
            <a:endParaRPr lang="zh-CN" altLang="en-US" sz="2400" b="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535738" y="731161"/>
            <a:ext cx="2072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STRATEGY</a:t>
            </a:r>
            <a:endParaRPr lang="en-US" altLang="zh-CN" sz="900" b="0" spc="30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027914" y="1378027"/>
            <a:ext cx="667520" cy="6675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>
                <a:solidFill>
                  <a:prstClr val="white"/>
                </a:solidFill>
                <a:latin typeface="方正清刻本悦宋简体"/>
                <a:ea typeface="方正清刻本悦宋简体"/>
              </a:rPr>
              <a:t>01</a:t>
            </a:r>
            <a:endParaRPr lang="zh-CN" altLang="en-US" sz="2400" dirty="0">
              <a:solidFill>
                <a:prstClr val="white"/>
              </a:solidFill>
              <a:latin typeface="方正清刻本悦宋简体"/>
              <a:ea typeface="方正清刻本悦宋简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35650" y="1633712"/>
            <a:ext cx="2976273" cy="495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35651" y="1355835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>
                <a:solidFill>
                  <a:schemeClr val="accent4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92489" y="2548118"/>
            <a:ext cx="667520" cy="6675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>
                <a:solidFill>
                  <a:prstClr val="white"/>
                </a:solidFill>
                <a:latin typeface="方正清刻本悦宋简体"/>
                <a:ea typeface="方正清刻本悦宋简体"/>
              </a:rPr>
              <a:t>02</a:t>
            </a:r>
            <a:endParaRPr lang="zh-CN" altLang="en-US" sz="2400" dirty="0">
              <a:solidFill>
                <a:prstClr val="white"/>
              </a:solidFill>
              <a:latin typeface="方正清刻本悦宋简体"/>
              <a:ea typeface="方正清刻本悦宋简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00225" y="2803803"/>
            <a:ext cx="2976273" cy="495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00226" y="2525926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>
                <a:solidFill>
                  <a:schemeClr val="accent2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2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92489" y="3762593"/>
            <a:ext cx="667520" cy="6675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>
                <a:solidFill>
                  <a:prstClr val="white"/>
                </a:solidFill>
                <a:latin typeface="方正清刻本悦宋简体"/>
                <a:ea typeface="方正清刻本悦宋简体"/>
              </a:rPr>
              <a:t>03</a:t>
            </a:r>
            <a:endParaRPr lang="zh-CN" altLang="en-US" sz="2400" dirty="0">
              <a:solidFill>
                <a:prstClr val="white"/>
              </a:solidFill>
              <a:latin typeface="方正清刻本悦宋简体"/>
              <a:ea typeface="方正清刻本悦宋简体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00225" y="4018278"/>
            <a:ext cx="2976273" cy="495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00226" y="3740401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>
                <a:solidFill>
                  <a:schemeClr val="accent3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3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498" y="798707"/>
            <a:ext cx="4052542" cy="40525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61"/>
          <p:cNvSpPr txBox="1"/>
          <p:nvPr/>
        </p:nvSpPr>
        <p:spPr>
          <a:xfrm>
            <a:off x="3140118" y="1698298"/>
            <a:ext cx="2863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4400" b="0">
                <a:solidFill>
                  <a:schemeClr val="accent1"/>
                </a:solidFill>
                <a:latin typeface="+mj-ea"/>
                <a:ea typeface="+mj-ea"/>
              </a:rPr>
              <a:t>教学过程</a:t>
            </a:r>
            <a:endParaRPr lang="zh-CN" altLang="en-US" sz="4400" b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61"/>
          <p:cNvSpPr txBox="1"/>
          <p:nvPr/>
        </p:nvSpPr>
        <p:spPr>
          <a:xfrm>
            <a:off x="3319830" y="2456708"/>
            <a:ext cx="2504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1400" b="0" spc="300">
                <a:solidFill>
                  <a:schemeClr val="accent1"/>
                </a:solidFill>
                <a:latin typeface="+mj-ea"/>
                <a:ea typeface="+mj-ea"/>
              </a:rPr>
              <a:t>TEACHING PROCESS</a:t>
            </a:r>
            <a:endParaRPr lang="en-US" altLang="zh-CN" sz="1400" b="0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68332" y="2764485"/>
            <a:ext cx="360733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 ker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 flipH="1">
            <a:off x="4523511" y="3185654"/>
            <a:ext cx="96979" cy="577504"/>
            <a:chOff x="-776517" y="1364680"/>
            <a:chExt cx="533387" cy="3176287"/>
          </a:xfrm>
        </p:grpSpPr>
        <p:sp>
          <p:nvSpPr>
            <p:cNvPr id="6" name="椭圆 5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rgbClr val="B26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rgbClr val="6C5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rgbClr val="A07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rgbClr val="827A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rgbClr val="5A5B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教学过程</a:t>
            </a:r>
            <a:endParaRPr lang="zh-CN" altLang="en-US" sz="2400" b="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535738" y="731161"/>
            <a:ext cx="2072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PROCESS</a:t>
            </a:r>
            <a:endParaRPr lang="en-US" altLang="zh-CN" sz="900" b="0" spc="30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847899" y="2874768"/>
            <a:ext cx="7448203" cy="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56929" y="1862103"/>
            <a:ext cx="223048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5683" y="1544691"/>
            <a:ext cx="1512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>
                <a:solidFill>
                  <a:schemeClr val="accent3"/>
                </a:solidFill>
                <a:latin typeface="+mn-ea"/>
              </a:rPr>
              <a:t>教学过程</a:t>
            </a:r>
            <a:endParaRPr lang="zh-CN" altLang="en-US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19776" y="2720013"/>
            <a:ext cx="304795" cy="304795"/>
          </a:xfrm>
          <a:prstGeom prst="ellipse">
            <a:avLst/>
          </a:prstGeom>
          <a:solidFill>
            <a:schemeClr val="accent3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211425" y="2722370"/>
            <a:ext cx="304795" cy="304795"/>
          </a:xfrm>
          <a:prstGeom prst="ellipse">
            <a:avLst/>
          </a:prstGeom>
          <a:solidFill>
            <a:schemeClr val="accent4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190132" y="2715299"/>
            <a:ext cx="304795" cy="304795"/>
          </a:xfrm>
          <a:prstGeom prst="ellipse">
            <a:avLst/>
          </a:prstGeom>
          <a:solidFill>
            <a:schemeClr val="accent5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028460" y="2717656"/>
            <a:ext cx="304795" cy="304795"/>
          </a:xfrm>
          <a:prstGeom prst="ellipse">
            <a:avLst/>
          </a:prstGeom>
          <a:solidFill>
            <a:schemeClr val="accent6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34929" y="3474041"/>
            <a:ext cx="223048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93683" y="3156629"/>
            <a:ext cx="1512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>
                <a:solidFill>
                  <a:schemeClr val="accent4"/>
                </a:solidFill>
                <a:latin typeface="+mn-ea"/>
              </a:rPr>
              <a:t>教学过程</a:t>
            </a:r>
            <a:endParaRPr lang="zh-CN" altLang="en-US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26097" y="1857389"/>
            <a:ext cx="223048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584851" y="1539977"/>
            <a:ext cx="1512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>
                <a:solidFill>
                  <a:schemeClr val="accent5"/>
                </a:solidFill>
                <a:latin typeface="+mn-ea"/>
              </a:rPr>
              <a:t>教学过程</a:t>
            </a:r>
            <a:endParaRPr lang="zh-CN" altLang="en-US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65614" y="3474041"/>
            <a:ext cx="223048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24368" y="3156629"/>
            <a:ext cx="1512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>
                <a:solidFill>
                  <a:schemeClr val="accent6"/>
                </a:solidFill>
                <a:latin typeface="+mn-ea"/>
              </a:rPr>
              <a:t>教学过程</a:t>
            </a:r>
            <a:endParaRPr lang="zh-CN" altLang="en-US">
              <a:solidFill>
                <a:schemeClr val="accent6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教学过程</a:t>
            </a:r>
            <a:endParaRPr lang="zh-CN" altLang="en-US" sz="2400" b="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535738" y="731161"/>
            <a:ext cx="2072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PROCESS</a:t>
            </a:r>
            <a:endParaRPr lang="en-US" altLang="zh-CN" sz="900" b="0" spc="30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30"/>
          <p:cNvSpPr/>
          <p:nvPr/>
        </p:nvSpPr>
        <p:spPr>
          <a:xfrm>
            <a:off x="464694" y="2113742"/>
            <a:ext cx="8214849" cy="357166"/>
          </a:xfrm>
          <a:custGeom>
            <a:avLst/>
            <a:gdLst>
              <a:gd name="connsiteX0" fmla="*/ 0 w 12192000"/>
              <a:gd name="connsiteY0" fmla="*/ 624139 h 763855"/>
              <a:gd name="connsiteX1" fmla="*/ 2075543 w 12192000"/>
              <a:gd name="connsiteY1" fmla="*/ 72596 h 763855"/>
              <a:gd name="connsiteX2" fmla="*/ 4760685 w 12192000"/>
              <a:gd name="connsiteY2" fmla="*/ 711224 h 763855"/>
              <a:gd name="connsiteX3" fmla="*/ 7489371 w 12192000"/>
              <a:gd name="connsiteY3" fmla="*/ 24 h 763855"/>
              <a:gd name="connsiteX4" fmla="*/ 10189028 w 12192000"/>
              <a:gd name="connsiteY4" fmla="*/ 740253 h 763855"/>
              <a:gd name="connsiteX5" fmla="*/ 12192000 w 12192000"/>
              <a:gd name="connsiteY5" fmla="*/ 508024 h 763855"/>
              <a:gd name="connsiteX0-1" fmla="*/ 0 w 12192000"/>
              <a:gd name="connsiteY0-2" fmla="*/ 375687 h 763855"/>
              <a:gd name="connsiteX1-3" fmla="*/ 2075543 w 12192000"/>
              <a:gd name="connsiteY1-4" fmla="*/ 72596 h 763855"/>
              <a:gd name="connsiteX2-5" fmla="*/ 4760685 w 12192000"/>
              <a:gd name="connsiteY2-6" fmla="*/ 711224 h 763855"/>
              <a:gd name="connsiteX3-7" fmla="*/ 7489371 w 12192000"/>
              <a:gd name="connsiteY3-8" fmla="*/ 24 h 763855"/>
              <a:gd name="connsiteX4-9" fmla="*/ 10189028 w 12192000"/>
              <a:gd name="connsiteY4-10" fmla="*/ 740253 h 763855"/>
              <a:gd name="connsiteX5-11" fmla="*/ 12192000 w 12192000"/>
              <a:gd name="connsiteY5-12" fmla="*/ 508024 h 763855"/>
              <a:gd name="connsiteX0-13" fmla="*/ 0 w 12192000"/>
              <a:gd name="connsiteY0-14" fmla="*/ 375687 h 763855"/>
              <a:gd name="connsiteX1-15" fmla="*/ 2075543 w 12192000"/>
              <a:gd name="connsiteY1-16" fmla="*/ 72596 h 763855"/>
              <a:gd name="connsiteX2-17" fmla="*/ 4760685 w 12192000"/>
              <a:gd name="connsiteY2-18" fmla="*/ 711224 h 763855"/>
              <a:gd name="connsiteX3-19" fmla="*/ 7489371 w 12192000"/>
              <a:gd name="connsiteY3-20" fmla="*/ 24 h 763855"/>
              <a:gd name="connsiteX4-21" fmla="*/ 10189028 w 12192000"/>
              <a:gd name="connsiteY4-22" fmla="*/ 740253 h 763855"/>
              <a:gd name="connsiteX5-23" fmla="*/ 12192000 w 12192000"/>
              <a:gd name="connsiteY5-24" fmla="*/ 508024 h 763855"/>
              <a:gd name="connsiteX0-25" fmla="*/ 0 w 12192000"/>
              <a:gd name="connsiteY0-26" fmla="*/ 313365 h 688902"/>
              <a:gd name="connsiteX1-27" fmla="*/ 2075543 w 12192000"/>
              <a:gd name="connsiteY1-28" fmla="*/ 10274 h 688902"/>
              <a:gd name="connsiteX2-29" fmla="*/ 4760685 w 12192000"/>
              <a:gd name="connsiteY2-30" fmla="*/ 648902 h 688902"/>
              <a:gd name="connsiteX3-31" fmla="*/ 7460342 w 12192000"/>
              <a:gd name="connsiteY3-32" fmla="*/ 150661 h 688902"/>
              <a:gd name="connsiteX4-33" fmla="*/ 10189028 w 12192000"/>
              <a:gd name="connsiteY4-34" fmla="*/ 677931 h 688902"/>
              <a:gd name="connsiteX5-35" fmla="*/ 12192000 w 12192000"/>
              <a:gd name="connsiteY5-36" fmla="*/ 445702 h 688902"/>
              <a:gd name="connsiteX0-37" fmla="*/ 0 w 12192000"/>
              <a:gd name="connsiteY0-38" fmla="*/ 313365 h 649675"/>
              <a:gd name="connsiteX1-39" fmla="*/ 2075543 w 12192000"/>
              <a:gd name="connsiteY1-40" fmla="*/ 10274 h 649675"/>
              <a:gd name="connsiteX2-41" fmla="*/ 4760685 w 12192000"/>
              <a:gd name="connsiteY2-42" fmla="*/ 648902 h 649675"/>
              <a:gd name="connsiteX3-43" fmla="*/ 7460342 w 12192000"/>
              <a:gd name="connsiteY3-44" fmla="*/ 150661 h 649675"/>
              <a:gd name="connsiteX4-45" fmla="*/ 10189028 w 12192000"/>
              <a:gd name="connsiteY4-46" fmla="*/ 606945 h 649675"/>
              <a:gd name="connsiteX5-47" fmla="*/ 12192000 w 12192000"/>
              <a:gd name="connsiteY5-48" fmla="*/ 445702 h 649675"/>
              <a:gd name="connsiteX0-49" fmla="*/ 0 w 12264571"/>
              <a:gd name="connsiteY0-50" fmla="*/ 313365 h 649676"/>
              <a:gd name="connsiteX1-51" fmla="*/ 2075543 w 12264571"/>
              <a:gd name="connsiteY1-52" fmla="*/ 10274 h 649676"/>
              <a:gd name="connsiteX2-53" fmla="*/ 4760685 w 12264571"/>
              <a:gd name="connsiteY2-54" fmla="*/ 648902 h 649676"/>
              <a:gd name="connsiteX3-55" fmla="*/ 7460342 w 12264571"/>
              <a:gd name="connsiteY3-56" fmla="*/ 150661 h 649676"/>
              <a:gd name="connsiteX4-57" fmla="*/ 10189028 w 12264571"/>
              <a:gd name="connsiteY4-58" fmla="*/ 606945 h 649676"/>
              <a:gd name="connsiteX5-59" fmla="*/ 12264571 w 12264571"/>
              <a:gd name="connsiteY5-60" fmla="*/ 303730 h 649676"/>
              <a:gd name="connsiteX0-61" fmla="*/ 0 w 12221028"/>
              <a:gd name="connsiteY0-62" fmla="*/ 313365 h 649676"/>
              <a:gd name="connsiteX1-63" fmla="*/ 2075543 w 12221028"/>
              <a:gd name="connsiteY1-64" fmla="*/ 10274 h 649676"/>
              <a:gd name="connsiteX2-65" fmla="*/ 4760685 w 12221028"/>
              <a:gd name="connsiteY2-66" fmla="*/ 648902 h 649676"/>
              <a:gd name="connsiteX3-67" fmla="*/ 7460342 w 12221028"/>
              <a:gd name="connsiteY3-68" fmla="*/ 150661 h 649676"/>
              <a:gd name="connsiteX4-69" fmla="*/ 10189028 w 12221028"/>
              <a:gd name="connsiteY4-70" fmla="*/ 606945 h 649676"/>
              <a:gd name="connsiteX5-71" fmla="*/ 12221028 w 12221028"/>
              <a:gd name="connsiteY5-72" fmla="*/ 321476 h 6496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221028" h="649676">
                <a:moveTo>
                  <a:pt x="0" y="313365"/>
                </a:moveTo>
                <a:cubicBezTo>
                  <a:pt x="713620" y="136816"/>
                  <a:pt x="1282096" y="-45649"/>
                  <a:pt x="2075543" y="10274"/>
                </a:cubicBezTo>
                <a:cubicBezTo>
                  <a:pt x="2868990" y="66197"/>
                  <a:pt x="3863219" y="625504"/>
                  <a:pt x="4760685" y="648902"/>
                </a:cubicBezTo>
                <a:cubicBezTo>
                  <a:pt x="5658151" y="672300"/>
                  <a:pt x="6555618" y="157654"/>
                  <a:pt x="7460342" y="150661"/>
                </a:cubicBezTo>
                <a:cubicBezTo>
                  <a:pt x="8365066" y="143668"/>
                  <a:pt x="9395580" y="578476"/>
                  <a:pt x="10189028" y="606945"/>
                </a:cubicBezTo>
                <a:cubicBezTo>
                  <a:pt x="10982476" y="635414"/>
                  <a:pt x="11611427" y="479924"/>
                  <a:pt x="12221028" y="321476"/>
                </a:cubicBezTo>
              </a:path>
            </a:pathLst>
          </a:custGeom>
          <a:noFill/>
          <a:ln w="15875" cap="flat" cmpd="sng" algn="ctr">
            <a:solidFill>
              <a:srgbClr val="59595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1414134" y="1768423"/>
            <a:ext cx="866914" cy="9935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3230486" y="1768423"/>
            <a:ext cx="866914" cy="9935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046838" y="1768423"/>
            <a:ext cx="866914" cy="9935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6863190" y="1768423"/>
            <a:ext cx="866914" cy="9935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853037" y="3184276"/>
            <a:ext cx="1827616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1397329" y="2845722"/>
            <a:ext cx="8002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第一步</a:t>
            </a:r>
            <a:endParaRPr lang="zh-CN" altLang="en-US" sz="16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2701153" y="3184276"/>
            <a:ext cx="1827616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3275514" y="2859305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accent2"/>
                </a:solidFill>
                <a:latin typeface="+mj-ea"/>
                <a:ea typeface="+mj-ea"/>
              </a:rPr>
              <a:t>第二步</a:t>
            </a:r>
            <a:endParaRPr lang="zh-CN" altLang="en-US" sz="16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4589953" y="3184276"/>
            <a:ext cx="1827616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矩形 16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5103652" y="2854580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accent4"/>
                </a:solidFill>
                <a:latin typeface="+mj-ea"/>
                <a:ea typeface="+mj-ea"/>
              </a:rPr>
              <a:t>第三步</a:t>
            </a:r>
            <a:endParaRPr lang="zh-CN" altLang="en-US" sz="16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8" name="矩形 17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6397384" y="3184276"/>
            <a:ext cx="1827616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consectetur adipiscing elit. Donec luctus nibh sit amet sem vulputate venenatis bibendum orci pulvinar.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矩形 18" descr="e7d195523061f1c09e9d68d7cf438b91ef959ecb14fc25d26BBA7F7DBC18E55DFF4014AF651F0BF2569D4B6C1DA7F1A4683A481403BD872FC687266AD13265C1DE7C373772FD8728ABDD69ADD03BFF5BE2862BC891DBB79E01F45EA72F15DEA85F557D7605009D6A027A41E6E9E3BA4FD17CC3C54F1E9BB1EA4DC82836DD57C213633243F3E6B4E8943EA6FDC39FD31F"/>
          <p:cNvSpPr/>
          <p:nvPr/>
        </p:nvSpPr>
        <p:spPr>
          <a:xfrm>
            <a:off x="6941676" y="2854580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>
                <a:solidFill>
                  <a:schemeClr val="accent5"/>
                </a:solidFill>
                <a:latin typeface="+mj-ea"/>
                <a:ea typeface="+mj-ea"/>
              </a:rPr>
              <a:t>第四步</a:t>
            </a:r>
            <a:endParaRPr lang="zh-CN" altLang="en-US" sz="16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20" name="AutoShape 59"/>
          <p:cNvSpPr/>
          <p:nvPr/>
        </p:nvSpPr>
        <p:spPr bwMode="auto">
          <a:xfrm>
            <a:off x="7116466" y="207829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1" name="Group 124"/>
          <p:cNvGrpSpPr/>
          <p:nvPr/>
        </p:nvGrpSpPr>
        <p:grpSpPr>
          <a:xfrm>
            <a:off x="5300405" y="2086091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2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84360" y="2086091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6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1667172" y="2086091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0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1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61"/>
          <p:cNvSpPr txBox="1"/>
          <p:nvPr/>
        </p:nvSpPr>
        <p:spPr>
          <a:xfrm>
            <a:off x="3140118" y="1698298"/>
            <a:ext cx="2863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4400" b="0">
                <a:solidFill>
                  <a:schemeClr val="accent1"/>
                </a:solidFill>
                <a:latin typeface="+mj-ea"/>
                <a:ea typeface="+mj-ea"/>
              </a:rPr>
              <a:t>教学反思</a:t>
            </a:r>
            <a:endParaRPr lang="zh-CN" altLang="en-US" sz="4400" b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61"/>
          <p:cNvSpPr txBox="1"/>
          <p:nvPr/>
        </p:nvSpPr>
        <p:spPr>
          <a:xfrm>
            <a:off x="3044081" y="2456708"/>
            <a:ext cx="3055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1400" b="0" spc="300">
                <a:solidFill>
                  <a:schemeClr val="accent1"/>
                </a:solidFill>
                <a:latin typeface="+mj-ea"/>
                <a:ea typeface="+mj-ea"/>
              </a:rPr>
              <a:t>TEACHING REFLECTION</a:t>
            </a:r>
            <a:endParaRPr lang="en-US" altLang="zh-CN" sz="1400" b="0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68332" y="2764485"/>
            <a:ext cx="360733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 ker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 flipH="1">
            <a:off x="4523511" y="3185654"/>
            <a:ext cx="96979" cy="577504"/>
            <a:chOff x="-776517" y="1364680"/>
            <a:chExt cx="533387" cy="3176287"/>
          </a:xfrm>
        </p:grpSpPr>
        <p:sp>
          <p:nvSpPr>
            <p:cNvPr id="6" name="椭圆 5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rgbClr val="B26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rgbClr val="6C5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rgbClr val="A07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rgbClr val="827A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rgbClr val="5A5B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教学反思</a:t>
            </a:r>
            <a:endParaRPr lang="zh-CN" altLang="en-US" sz="2400" b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535738" y="731161"/>
            <a:ext cx="2072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REFLECTION</a:t>
            </a:r>
            <a:endParaRPr lang="en-US" altLang="zh-CN" sz="900" b="0" spc="30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718456" y="1807029"/>
            <a:ext cx="2198915" cy="7647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472541" y="1807029"/>
            <a:ext cx="2198915" cy="7647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226626" y="1807029"/>
            <a:ext cx="2198915" cy="7647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228093" y="200472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E8E8E6"/>
                </a:solidFill>
                <a:latin typeface="+mj-ea"/>
                <a:ea typeface="+mj-ea"/>
                <a:sym typeface="Calibri" panose="020F0502020204030204" pitchFamily="34" charset="0"/>
              </a:rPr>
              <a:t>教学反思</a:t>
            </a:r>
            <a:endParaRPr lang="zh-CN" altLang="en-US">
              <a:solidFill>
                <a:srgbClr val="E8E8E6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981489" y="200472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E8E8E6"/>
                </a:solidFill>
                <a:latin typeface="+mj-ea"/>
                <a:ea typeface="+mj-ea"/>
                <a:sym typeface="Calibri" panose="020F0502020204030204" pitchFamily="34" charset="0"/>
              </a:rPr>
              <a:t>教学反思</a:t>
            </a:r>
            <a:endParaRPr lang="zh-CN" altLang="en-US">
              <a:solidFill>
                <a:srgbClr val="E8E8E6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32" name="矩形 31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6772085" y="200472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E8E8E6"/>
                </a:solidFill>
                <a:latin typeface="+mj-ea"/>
                <a:ea typeface="+mj-ea"/>
                <a:sym typeface="Calibri" panose="020F0502020204030204" pitchFamily="34" charset="0"/>
              </a:rPr>
              <a:t>教学反思</a:t>
            </a:r>
            <a:endParaRPr lang="zh-CN" altLang="en-US">
              <a:solidFill>
                <a:srgbClr val="E8E8E6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9353" y="2769444"/>
            <a:ext cx="218801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9353" y="3561924"/>
            <a:ext cx="218801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72541" y="2769444"/>
            <a:ext cx="218801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72541" y="3561924"/>
            <a:ext cx="218801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237523" y="2769444"/>
            <a:ext cx="218801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237523" y="3561924"/>
            <a:ext cx="2188018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教学反思</a:t>
            </a:r>
            <a:endParaRPr lang="zh-CN" altLang="en-US" sz="2400" b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535738" y="731161"/>
            <a:ext cx="2072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REFLECTION</a:t>
            </a:r>
            <a:endParaRPr lang="en-US" altLang="zh-CN" sz="900" b="0" spc="30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2"/>
          <a:stretch>
            <a:fillRect/>
          </a:stretch>
        </p:blipFill>
        <p:spPr>
          <a:xfrm>
            <a:off x="3404551" y="1513447"/>
            <a:ext cx="2455654" cy="2256852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812799" y="1659506"/>
            <a:ext cx="2363507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68311" y="132878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kern="100">
                <a:solidFill>
                  <a:schemeClr val="accent2"/>
                </a:solidFill>
                <a:latin typeface="+mn-ea"/>
                <a:cs typeface="Times New Roman" panose="02020603050405020304" pitchFamily="18" charset="0"/>
              </a:rPr>
              <a:t>教学反思</a:t>
            </a:r>
            <a:endParaRPr lang="zh-CN" altLang="en-US" kern="100">
              <a:solidFill>
                <a:schemeClr val="accent2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12799" y="3198424"/>
            <a:ext cx="2363507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068311" y="286769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kern="100">
                <a:solidFill>
                  <a:schemeClr val="accent2"/>
                </a:solidFill>
                <a:latin typeface="+mn-ea"/>
                <a:cs typeface="Times New Roman" panose="02020603050405020304" pitchFamily="18" charset="0"/>
              </a:rPr>
              <a:t>教学反思</a:t>
            </a:r>
            <a:endParaRPr lang="zh-CN" altLang="en-US" kern="100">
              <a:solidFill>
                <a:schemeClr val="accent2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88451" y="1647086"/>
            <a:ext cx="2363507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88451" y="131636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>
                <a:solidFill>
                  <a:schemeClr val="accent2"/>
                </a:solidFill>
                <a:latin typeface="+mn-ea"/>
                <a:cs typeface="Times New Roman" panose="02020603050405020304" pitchFamily="18" charset="0"/>
              </a:rPr>
              <a:t>教学反思</a:t>
            </a:r>
            <a:endParaRPr lang="zh-CN" altLang="en-US" kern="100">
              <a:solidFill>
                <a:schemeClr val="accent2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88451" y="3186004"/>
            <a:ext cx="2363507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88451" y="28552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>
                <a:solidFill>
                  <a:schemeClr val="accent2"/>
                </a:solidFill>
                <a:latin typeface="+mn-ea"/>
                <a:cs typeface="Times New Roman" panose="02020603050405020304" pitchFamily="18" charset="0"/>
              </a:rPr>
              <a:t>教学反思</a:t>
            </a:r>
            <a:endParaRPr lang="zh-CN" altLang="en-US" kern="100">
              <a:solidFill>
                <a:schemeClr val="accent2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教学反思</a:t>
            </a:r>
            <a:endParaRPr lang="zh-CN" altLang="en-US" sz="2400" b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535738" y="731161"/>
            <a:ext cx="2072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REFLECTION</a:t>
            </a:r>
            <a:endParaRPr lang="en-US" altLang="zh-CN" sz="900" b="0" spc="30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" y="1390048"/>
            <a:ext cx="3902894" cy="260192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34840" y="1390048"/>
            <a:ext cx="1383146" cy="25952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51150" y="1396770"/>
            <a:ext cx="1383146" cy="25952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67459" y="1390047"/>
            <a:ext cx="1383146" cy="25952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86267" y="2362039"/>
            <a:ext cx="1293168" cy="133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86266" y="201251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教学反思</a:t>
            </a:r>
            <a:endParaRPr lang="zh-CN" altLang="en-US" sz="1600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35740" y="2362039"/>
            <a:ext cx="1293168" cy="133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35739" y="201251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教学反思</a:t>
            </a:r>
            <a:endParaRPr lang="zh-CN" altLang="en-US" sz="1600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57437" y="2400646"/>
            <a:ext cx="1293168" cy="133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57436" y="20511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教学反思</a:t>
            </a:r>
            <a:endParaRPr lang="zh-CN" altLang="en-US" sz="1600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17" r="353" b="75223"/>
          <a:stretch>
            <a:fillRect/>
          </a:stretch>
        </p:blipFill>
        <p:spPr>
          <a:xfrm>
            <a:off x="4854820" y="1388552"/>
            <a:ext cx="977054" cy="54692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17" r="353" b="75223"/>
          <a:stretch>
            <a:fillRect/>
          </a:stretch>
        </p:blipFill>
        <p:spPr>
          <a:xfrm>
            <a:off x="6257242" y="1388552"/>
            <a:ext cx="977054" cy="5469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17" r="353" b="75223"/>
          <a:stretch>
            <a:fillRect/>
          </a:stretch>
        </p:blipFill>
        <p:spPr>
          <a:xfrm>
            <a:off x="7659526" y="1388552"/>
            <a:ext cx="977054" cy="5469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222639" y="1783681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accent5"/>
                </a:solidFill>
                <a:latin typeface="+mj-ea"/>
                <a:ea typeface="+mj-ea"/>
              </a:rPr>
              <a:t>感谢同学们的观看</a:t>
            </a:r>
            <a:endParaRPr lang="zh-CN" altLang="en-US" sz="44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55625" y="2553122"/>
            <a:ext cx="643274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1050" ker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3294743" y="3410117"/>
            <a:ext cx="1190172" cy="32573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latin typeface="+mj-ea"/>
                <a:ea typeface="+mj-ea"/>
              </a:rPr>
              <a:t>授课人：熊猫</a:t>
            </a:r>
            <a:endParaRPr lang="zh-CN" altLang="en-US" sz="1100">
              <a:latin typeface="+mj-ea"/>
              <a:ea typeface="+mj-ea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760686" y="3410117"/>
            <a:ext cx="1190172" cy="32573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+mj-ea"/>
                <a:ea typeface="+mj-ea"/>
              </a:rPr>
              <a:t>2018.9.7</a:t>
            </a:r>
            <a:endParaRPr lang="zh-CN" altLang="en-US" sz="1100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776513" y="1364680"/>
            <a:ext cx="533383" cy="533383"/>
          </a:xfrm>
          <a:prstGeom prst="ellipse">
            <a:avLst/>
          </a:prstGeom>
          <a:solidFill>
            <a:srgbClr val="B26C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776514" y="2025406"/>
            <a:ext cx="533383" cy="533383"/>
          </a:xfrm>
          <a:prstGeom prst="ellipse">
            <a:avLst/>
          </a:prstGeom>
          <a:solidFill>
            <a:srgbClr val="6C5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776515" y="2686132"/>
            <a:ext cx="533383" cy="533383"/>
          </a:xfrm>
          <a:prstGeom prst="ellipse">
            <a:avLst/>
          </a:prstGeom>
          <a:solidFill>
            <a:srgbClr val="A07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776516" y="3346858"/>
            <a:ext cx="533383" cy="533383"/>
          </a:xfrm>
          <a:prstGeom prst="ellipse">
            <a:avLst/>
          </a:prstGeom>
          <a:solidFill>
            <a:srgbClr val="827A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776517" y="4007584"/>
            <a:ext cx="533383" cy="533383"/>
          </a:xfrm>
          <a:prstGeom prst="ellipse">
            <a:avLst/>
          </a:prstGeom>
          <a:solidFill>
            <a:srgbClr val="5A5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 rot="5400000" flipH="1">
            <a:off x="4523510" y="4458194"/>
            <a:ext cx="96979" cy="577504"/>
            <a:chOff x="-776517" y="1364680"/>
            <a:chExt cx="533387" cy="3176287"/>
          </a:xfrm>
        </p:grpSpPr>
        <p:sp>
          <p:nvSpPr>
            <p:cNvPr id="19" name="椭圆 18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rgbClr val="B26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rgbClr val="6C5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rgbClr val="A07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rgbClr val="827A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rgbClr val="5A5B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文本框 168"/>
          <p:cNvSpPr txBox="1">
            <a:spLocks noChangeArrowheads="1"/>
          </p:cNvSpPr>
          <p:nvPr/>
        </p:nvSpPr>
        <p:spPr bwMode="auto">
          <a:xfrm>
            <a:off x="7742238" y="3703638"/>
            <a:ext cx="10318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熊猫达人作品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471488" y="196821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7517317" y="198423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72" name="文本框 8"/>
          <p:cNvSpPr txBox="1">
            <a:spLocks noChangeArrowheads="1"/>
          </p:cNvSpPr>
          <p:nvPr/>
        </p:nvSpPr>
        <p:spPr bwMode="auto">
          <a:xfrm>
            <a:off x="569409" y="3703638"/>
            <a:ext cx="11897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设计尺寸：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16:9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>
            <a:spLocks noChangeArrowheads="1"/>
          </p:cNvSpPr>
          <p:nvPr/>
        </p:nvSpPr>
        <p:spPr bwMode="auto">
          <a:xfrm>
            <a:off x="3017838" y="3703638"/>
            <a:ext cx="7493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易于编辑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" name="文本框 17"/>
          <p:cNvSpPr txBox="1">
            <a:spLocks noChangeArrowheads="1"/>
          </p:cNvSpPr>
          <p:nvPr/>
        </p:nvSpPr>
        <p:spPr bwMode="auto">
          <a:xfrm>
            <a:off x="4452717" y="3692198"/>
            <a:ext cx="330250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中文：方正清刻本悦宋简体 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(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标题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)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和微软雅黑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light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5" name="文本框 174"/>
          <p:cNvSpPr txBox="1">
            <a:spLocks noChangeArrowheads="1"/>
          </p:cNvSpPr>
          <p:nvPr/>
        </p:nvSpPr>
        <p:spPr bwMode="auto">
          <a:xfrm>
            <a:off x="7742238" y="3703638"/>
            <a:ext cx="10318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熊猫达人作品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6" name="文本框 17"/>
          <p:cNvSpPr txBox="1">
            <a:spLocks noChangeArrowheads="1"/>
          </p:cNvSpPr>
          <p:nvPr/>
        </p:nvSpPr>
        <p:spPr bwMode="auto">
          <a:xfrm>
            <a:off x="4452717" y="3965248"/>
            <a:ext cx="236795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英文：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Arial 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和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Calibri Light (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正文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</a:rPr>
              <a:t>)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7" name="文本框 176"/>
          <p:cNvSpPr txBox="1">
            <a:spLocks noChangeArrowheads="1"/>
          </p:cNvSpPr>
          <p:nvPr/>
        </p:nvSpPr>
        <p:spPr bwMode="auto">
          <a:xfrm>
            <a:off x="3644017" y="728027"/>
            <a:ext cx="1855966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0">
                <a:solidFill>
                  <a:schemeClr val="accent1"/>
                </a:solidFill>
                <a:latin typeface="+mj-ea"/>
                <a:ea typeface="+mj-ea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>
                <a:solidFill>
                  <a:schemeClr val="bg1"/>
                </a:solidFill>
              </a:rPr>
              <a:t>使用说明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78" name="Freeform 5"/>
          <p:cNvSpPr>
            <a:spLocks noEditPoints="1"/>
          </p:cNvSpPr>
          <p:nvPr/>
        </p:nvSpPr>
        <p:spPr bwMode="auto">
          <a:xfrm>
            <a:off x="731838" y="2236789"/>
            <a:ext cx="873125" cy="868363"/>
          </a:xfrm>
          <a:custGeom>
            <a:avLst/>
            <a:gdLst>
              <a:gd name="T0" fmla="*/ 474 w 550"/>
              <a:gd name="T1" fmla="*/ 105 h 547"/>
              <a:gd name="T2" fmla="*/ 550 w 550"/>
              <a:gd name="T3" fmla="*/ 31 h 547"/>
              <a:gd name="T4" fmla="*/ 532 w 550"/>
              <a:gd name="T5" fmla="*/ 12 h 547"/>
              <a:gd name="T6" fmla="*/ 468 w 550"/>
              <a:gd name="T7" fmla="*/ 73 h 547"/>
              <a:gd name="T8" fmla="*/ 166 w 550"/>
              <a:gd name="T9" fmla="*/ 73 h 547"/>
              <a:gd name="T10" fmla="*/ 166 w 550"/>
              <a:gd name="T11" fmla="*/ 0 h 547"/>
              <a:gd name="T12" fmla="*/ 72 w 550"/>
              <a:gd name="T13" fmla="*/ 0 h 547"/>
              <a:gd name="T14" fmla="*/ 72 w 550"/>
              <a:gd name="T15" fmla="*/ 73 h 547"/>
              <a:gd name="T16" fmla="*/ 0 w 550"/>
              <a:gd name="T17" fmla="*/ 73 h 547"/>
              <a:gd name="T18" fmla="*/ 0 w 550"/>
              <a:gd name="T19" fmla="*/ 167 h 547"/>
              <a:gd name="T20" fmla="*/ 72 w 550"/>
              <a:gd name="T21" fmla="*/ 167 h 547"/>
              <a:gd name="T22" fmla="*/ 72 w 550"/>
              <a:gd name="T23" fmla="*/ 475 h 547"/>
              <a:gd name="T24" fmla="*/ 380 w 550"/>
              <a:gd name="T25" fmla="*/ 475 h 547"/>
              <a:gd name="T26" fmla="*/ 380 w 550"/>
              <a:gd name="T27" fmla="*/ 547 h 547"/>
              <a:gd name="T28" fmla="*/ 474 w 550"/>
              <a:gd name="T29" fmla="*/ 547 h 547"/>
              <a:gd name="T30" fmla="*/ 474 w 550"/>
              <a:gd name="T31" fmla="*/ 475 h 547"/>
              <a:gd name="T32" fmla="*/ 547 w 550"/>
              <a:gd name="T33" fmla="*/ 475 h 547"/>
              <a:gd name="T34" fmla="*/ 547 w 550"/>
              <a:gd name="T35" fmla="*/ 381 h 547"/>
              <a:gd name="T36" fmla="*/ 474 w 550"/>
              <a:gd name="T37" fmla="*/ 381 h 547"/>
              <a:gd name="T38" fmla="*/ 474 w 550"/>
              <a:gd name="T39" fmla="*/ 105 h 547"/>
              <a:gd name="T40" fmla="*/ 447 w 550"/>
              <a:gd name="T41" fmla="*/ 381 h 547"/>
              <a:gd name="T42" fmla="*/ 406 w 550"/>
              <a:gd name="T43" fmla="*/ 381 h 547"/>
              <a:gd name="T44" fmla="*/ 406 w 550"/>
              <a:gd name="T45" fmla="*/ 171 h 547"/>
              <a:gd name="T46" fmla="*/ 447 w 550"/>
              <a:gd name="T47" fmla="*/ 130 h 547"/>
              <a:gd name="T48" fmla="*/ 447 w 550"/>
              <a:gd name="T49" fmla="*/ 381 h 547"/>
              <a:gd name="T50" fmla="*/ 371 w 550"/>
              <a:gd name="T51" fmla="*/ 167 h 547"/>
              <a:gd name="T52" fmla="*/ 166 w 550"/>
              <a:gd name="T53" fmla="*/ 366 h 547"/>
              <a:gd name="T54" fmla="*/ 166 w 550"/>
              <a:gd name="T55" fmla="*/ 167 h 547"/>
              <a:gd name="T56" fmla="*/ 371 w 550"/>
              <a:gd name="T57" fmla="*/ 167 h 547"/>
              <a:gd name="T58" fmla="*/ 380 w 550"/>
              <a:gd name="T59" fmla="*/ 196 h 547"/>
              <a:gd name="T60" fmla="*/ 380 w 550"/>
              <a:gd name="T61" fmla="*/ 381 h 547"/>
              <a:gd name="T62" fmla="*/ 189 w 550"/>
              <a:gd name="T63" fmla="*/ 381 h 547"/>
              <a:gd name="T64" fmla="*/ 380 w 550"/>
              <a:gd name="T65" fmla="*/ 196 h 547"/>
              <a:gd name="T66" fmla="*/ 98 w 550"/>
              <a:gd name="T67" fmla="*/ 26 h 547"/>
              <a:gd name="T68" fmla="*/ 140 w 550"/>
              <a:gd name="T69" fmla="*/ 26 h 547"/>
              <a:gd name="T70" fmla="*/ 140 w 550"/>
              <a:gd name="T71" fmla="*/ 73 h 547"/>
              <a:gd name="T72" fmla="*/ 98 w 550"/>
              <a:gd name="T73" fmla="*/ 73 h 547"/>
              <a:gd name="T74" fmla="*/ 98 w 550"/>
              <a:gd name="T75" fmla="*/ 26 h 547"/>
              <a:gd name="T76" fmla="*/ 26 w 550"/>
              <a:gd name="T77" fmla="*/ 100 h 547"/>
              <a:gd name="T78" fmla="*/ 441 w 550"/>
              <a:gd name="T79" fmla="*/ 100 h 547"/>
              <a:gd name="T80" fmla="*/ 398 w 550"/>
              <a:gd name="T81" fmla="*/ 141 h 547"/>
              <a:gd name="T82" fmla="*/ 26 w 550"/>
              <a:gd name="T83" fmla="*/ 141 h 547"/>
              <a:gd name="T84" fmla="*/ 26 w 550"/>
              <a:gd name="T85" fmla="*/ 100 h 547"/>
              <a:gd name="T86" fmla="*/ 447 w 550"/>
              <a:gd name="T87" fmla="*/ 521 h 547"/>
              <a:gd name="T88" fmla="*/ 406 w 550"/>
              <a:gd name="T89" fmla="*/ 521 h 547"/>
              <a:gd name="T90" fmla="*/ 406 w 550"/>
              <a:gd name="T91" fmla="*/ 475 h 547"/>
              <a:gd name="T92" fmla="*/ 447 w 550"/>
              <a:gd name="T93" fmla="*/ 475 h 547"/>
              <a:gd name="T94" fmla="*/ 447 w 550"/>
              <a:gd name="T95" fmla="*/ 521 h 547"/>
              <a:gd name="T96" fmla="*/ 521 w 550"/>
              <a:gd name="T97" fmla="*/ 449 h 547"/>
              <a:gd name="T98" fmla="*/ 98 w 550"/>
              <a:gd name="T99" fmla="*/ 449 h 547"/>
              <a:gd name="T100" fmla="*/ 98 w 550"/>
              <a:gd name="T101" fmla="*/ 167 h 547"/>
              <a:gd name="T102" fmla="*/ 140 w 550"/>
              <a:gd name="T103" fmla="*/ 167 h 547"/>
              <a:gd name="T104" fmla="*/ 140 w 550"/>
              <a:gd name="T105" fmla="*/ 408 h 547"/>
              <a:gd name="T106" fmla="*/ 521 w 550"/>
              <a:gd name="T107" fmla="*/ 408 h 547"/>
              <a:gd name="T108" fmla="*/ 521 w 550"/>
              <a:gd name="T109" fmla="*/ 449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0" h="547">
                <a:moveTo>
                  <a:pt x="474" y="105"/>
                </a:moveTo>
                <a:lnTo>
                  <a:pt x="550" y="31"/>
                </a:lnTo>
                <a:lnTo>
                  <a:pt x="532" y="12"/>
                </a:lnTo>
                <a:lnTo>
                  <a:pt x="468" y="73"/>
                </a:lnTo>
                <a:lnTo>
                  <a:pt x="166" y="73"/>
                </a:lnTo>
                <a:lnTo>
                  <a:pt x="166" y="0"/>
                </a:lnTo>
                <a:lnTo>
                  <a:pt x="72" y="0"/>
                </a:lnTo>
                <a:lnTo>
                  <a:pt x="72" y="73"/>
                </a:lnTo>
                <a:lnTo>
                  <a:pt x="0" y="73"/>
                </a:lnTo>
                <a:lnTo>
                  <a:pt x="0" y="167"/>
                </a:lnTo>
                <a:lnTo>
                  <a:pt x="72" y="167"/>
                </a:lnTo>
                <a:lnTo>
                  <a:pt x="72" y="475"/>
                </a:lnTo>
                <a:lnTo>
                  <a:pt x="380" y="475"/>
                </a:lnTo>
                <a:lnTo>
                  <a:pt x="380" y="547"/>
                </a:lnTo>
                <a:lnTo>
                  <a:pt x="474" y="547"/>
                </a:lnTo>
                <a:lnTo>
                  <a:pt x="474" y="475"/>
                </a:lnTo>
                <a:lnTo>
                  <a:pt x="547" y="475"/>
                </a:lnTo>
                <a:lnTo>
                  <a:pt x="547" y="381"/>
                </a:lnTo>
                <a:lnTo>
                  <a:pt x="474" y="381"/>
                </a:lnTo>
                <a:lnTo>
                  <a:pt x="474" y="105"/>
                </a:lnTo>
                <a:close/>
                <a:moveTo>
                  <a:pt x="447" y="381"/>
                </a:moveTo>
                <a:lnTo>
                  <a:pt x="406" y="381"/>
                </a:lnTo>
                <a:lnTo>
                  <a:pt x="406" y="171"/>
                </a:lnTo>
                <a:lnTo>
                  <a:pt x="447" y="130"/>
                </a:lnTo>
                <a:lnTo>
                  <a:pt x="447" y="381"/>
                </a:lnTo>
                <a:close/>
                <a:moveTo>
                  <a:pt x="371" y="167"/>
                </a:moveTo>
                <a:lnTo>
                  <a:pt x="166" y="366"/>
                </a:lnTo>
                <a:lnTo>
                  <a:pt x="166" y="167"/>
                </a:lnTo>
                <a:lnTo>
                  <a:pt x="371" y="167"/>
                </a:lnTo>
                <a:close/>
                <a:moveTo>
                  <a:pt x="380" y="196"/>
                </a:moveTo>
                <a:lnTo>
                  <a:pt x="380" y="381"/>
                </a:lnTo>
                <a:lnTo>
                  <a:pt x="189" y="381"/>
                </a:lnTo>
                <a:lnTo>
                  <a:pt x="380" y="196"/>
                </a:lnTo>
                <a:close/>
                <a:moveTo>
                  <a:pt x="98" y="26"/>
                </a:moveTo>
                <a:lnTo>
                  <a:pt x="140" y="26"/>
                </a:lnTo>
                <a:lnTo>
                  <a:pt x="140" y="73"/>
                </a:lnTo>
                <a:lnTo>
                  <a:pt x="98" y="73"/>
                </a:lnTo>
                <a:lnTo>
                  <a:pt x="98" y="26"/>
                </a:lnTo>
                <a:close/>
                <a:moveTo>
                  <a:pt x="26" y="100"/>
                </a:moveTo>
                <a:lnTo>
                  <a:pt x="441" y="100"/>
                </a:lnTo>
                <a:lnTo>
                  <a:pt x="398" y="141"/>
                </a:lnTo>
                <a:lnTo>
                  <a:pt x="26" y="141"/>
                </a:lnTo>
                <a:lnTo>
                  <a:pt x="26" y="100"/>
                </a:lnTo>
                <a:close/>
                <a:moveTo>
                  <a:pt x="447" y="521"/>
                </a:moveTo>
                <a:lnTo>
                  <a:pt x="406" y="521"/>
                </a:lnTo>
                <a:lnTo>
                  <a:pt x="406" y="475"/>
                </a:lnTo>
                <a:lnTo>
                  <a:pt x="447" y="475"/>
                </a:lnTo>
                <a:lnTo>
                  <a:pt x="447" y="521"/>
                </a:lnTo>
                <a:close/>
                <a:moveTo>
                  <a:pt x="521" y="449"/>
                </a:moveTo>
                <a:lnTo>
                  <a:pt x="98" y="449"/>
                </a:lnTo>
                <a:lnTo>
                  <a:pt x="98" y="167"/>
                </a:lnTo>
                <a:lnTo>
                  <a:pt x="140" y="167"/>
                </a:lnTo>
                <a:lnTo>
                  <a:pt x="140" y="408"/>
                </a:lnTo>
                <a:lnTo>
                  <a:pt x="521" y="408"/>
                </a:lnTo>
                <a:lnTo>
                  <a:pt x="521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2754817" y="196821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80" name="Freeform 9"/>
          <p:cNvSpPr>
            <a:spLocks noEditPoints="1"/>
          </p:cNvSpPr>
          <p:nvPr/>
        </p:nvSpPr>
        <p:spPr bwMode="auto">
          <a:xfrm>
            <a:off x="3020283" y="2234406"/>
            <a:ext cx="872996" cy="871539"/>
          </a:xfrm>
          <a:custGeom>
            <a:avLst/>
            <a:gdLst>
              <a:gd name="T0" fmla="*/ 606 w 701"/>
              <a:gd name="T1" fmla="*/ 701 h 701"/>
              <a:gd name="T2" fmla="*/ 105 w 701"/>
              <a:gd name="T3" fmla="*/ 701 h 701"/>
              <a:gd name="T4" fmla="*/ 32 w 701"/>
              <a:gd name="T5" fmla="*/ 670 h 701"/>
              <a:gd name="T6" fmla="*/ 0 w 701"/>
              <a:gd name="T7" fmla="*/ 600 h 701"/>
              <a:gd name="T8" fmla="*/ 0 w 701"/>
              <a:gd name="T9" fmla="*/ 93 h 701"/>
              <a:gd name="T10" fmla="*/ 34 w 701"/>
              <a:gd name="T11" fmla="*/ 26 h 701"/>
              <a:gd name="T12" fmla="*/ 105 w 701"/>
              <a:gd name="T13" fmla="*/ 3 h 701"/>
              <a:gd name="T14" fmla="*/ 374 w 701"/>
              <a:gd name="T15" fmla="*/ 3 h 701"/>
              <a:gd name="T16" fmla="*/ 399 w 701"/>
              <a:gd name="T17" fmla="*/ 27 h 701"/>
              <a:gd name="T18" fmla="*/ 374 w 701"/>
              <a:gd name="T19" fmla="*/ 51 h 701"/>
              <a:gd name="T20" fmla="*/ 105 w 701"/>
              <a:gd name="T21" fmla="*/ 51 h 701"/>
              <a:gd name="T22" fmla="*/ 49 w 701"/>
              <a:gd name="T23" fmla="*/ 93 h 701"/>
              <a:gd name="T24" fmla="*/ 49 w 701"/>
              <a:gd name="T25" fmla="*/ 600 h 701"/>
              <a:gd name="T26" fmla="*/ 105 w 701"/>
              <a:gd name="T27" fmla="*/ 653 h 701"/>
              <a:gd name="T28" fmla="*/ 606 w 701"/>
              <a:gd name="T29" fmla="*/ 653 h 701"/>
              <a:gd name="T30" fmla="*/ 647 w 701"/>
              <a:gd name="T31" fmla="*/ 600 h 701"/>
              <a:gd name="T32" fmla="*/ 647 w 701"/>
              <a:gd name="T33" fmla="*/ 341 h 701"/>
              <a:gd name="T34" fmla="*/ 672 w 701"/>
              <a:gd name="T35" fmla="*/ 317 h 701"/>
              <a:gd name="T36" fmla="*/ 697 w 701"/>
              <a:gd name="T37" fmla="*/ 341 h 701"/>
              <a:gd name="T38" fmla="*/ 697 w 701"/>
              <a:gd name="T39" fmla="*/ 600 h 701"/>
              <a:gd name="T40" fmla="*/ 674 w 701"/>
              <a:gd name="T41" fmla="*/ 668 h 701"/>
              <a:gd name="T42" fmla="*/ 606 w 701"/>
              <a:gd name="T43" fmla="*/ 701 h 701"/>
              <a:gd name="T44" fmla="*/ 340 w 701"/>
              <a:gd name="T45" fmla="*/ 382 h 701"/>
              <a:gd name="T46" fmla="*/ 318 w 701"/>
              <a:gd name="T47" fmla="*/ 373 h 701"/>
              <a:gd name="T48" fmla="*/ 318 w 701"/>
              <a:gd name="T49" fmla="*/ 331 h 701"/>
              <a:gd name="T50" fmla="*/ 645 w 701"/>
              <a:gd name="T51" fmla="*/ 12 h 701"/>
              <a:gd name="T52" fmla="*/ 689 w 701"/>
              <a:gd name="T53" fmla="*/ 12 h 701"/>
              <a:gd name="T54" fmla="*/ 689 w 701"/>
              <a:gd name="T55" fmla="*/ 64 h 701"/>
              <a:gd name="T56" fmla="*/ 371 w 701"/>
              <a:gd name="T57" fmla="*/ 373 h 701"/>
              <a:gd name="T58" fmla="*/ 340 w 701"/>
              <a:gd name="T59" fmla="*/ 382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01" h="701">
                <a:moveTo>
                  <a:pt x="606" y="701"/>
                </a:moveTo>
                <a:cubicBezTo>
                  <a:pt x="105" y="701"/>
                  <a:pt x="105" y="701"/>
                  <a:pt x="105" y="701"/>
                </a:cubicBezTo>
                <a:cubicBezTo>
                  <a:pt x="79" y="701"/>
                  <a:pt x="52" y="690"/>
                  <a:pt x="32" y="670"/>
                </a:cubicBezTo>
                <a:cubicBezTo>
                  <a:pt x="12" y="651"/>
                  <a:pt x="0" y="625"/>
                  <a:pt x="0" y="600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67"/>
                  <a:pt x="12" y="43"/>
                  <a:pt x="34" y="26"/>
                </a:cubicBezTo>
                <a:cubicBezTo>
                  <a:pt x="54" y="12"/>
                  <a:pt x="79" y="3"/>
                  <a:pt x="105" y="3"/>
                </a:cubicBezTo>
                <a:cubicBezTo>
                  <a:pt x="374" y="3"/>
                  <a:pt x="374" y="3"/>
                  <a:pt x="374" y="3"/>
                </a:cubicBezTo>
                <a:cubicBezTo>
                  <a:pt x="388" y="3"/>
                  <a:pt x="399" y="14"/>
                  <a:pt x="399" y="27"/>
                </a:cubicBezTo>
                <a:cubicBezTo>
                  <a:pt x="399" y="40"/>
                  <a:pt x="388" y="51"/>
                  <a:pt x="374" y="51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78" y="51"/>
                  <a:pt x="49" y="68"/>
                  <a:pt x="49" y="93"/>
                </a:cubicBezTo>
                <a:cubicBezTo>
                  <a:pt x="49" y="600"/>
                  <a:pt x="49" y="600"/>
                  <a:pt x="49" y="600"/>
                </a:cubicBezTo>
                <a:cubicBezTo>
                  <a:pt x="49" y="626"/>
                  <a:pt x="78" y="653"/>
                  <a:pt x="105" y="653"/>
                </a:cubicBezTo>
                <a:cubicBezTo>
                  <a:pt x="606" y="653"/>
                  <a:pt x="606" y="653"/>
                  <a:pt x="606" y="653"/>
                </a:cubicBezTo>
                <a:cubicBezTo>
                  <a:pt x="632" y="653"/>
                  <a:pt x="647" y="626"/>
                  <a:pt x="647" y="600"/>
                </a:cubicBezTo>
                <a:cubicBezTo>
                  <a:pt x="647" y="341"/>
                  <a:pt x="647" y="341"/>
                  <a:pt x="647" y="341"/>
                </a:cubicBezTo>
                <a:cubicBezTo>
                  <a:pt x="647" y="328"/>
                  <a:pt x="659" y="317"/>
                  <a:pt x="672" y="317"/>
                </a:cubicBezTo>
                <a:cubicBezTo>
                  <a:pt x="686" y="317"/>
                  <a:pt x="697" y="328"/>
                  <a:pt x="697" y="341"/>
                </a:cubicBezTo>
                <a:cubicBezTo>
                  <a:pt x="697" y="600"/>
                  <a:pt x="697" y="600"/>
                  <a:pt x="697" y="600"/>
                </a:cubicBezTo>
                <a:cubicBezTo>
                  <a:pt x="697" y="626"/>
                  <a:pt x="689" y="649"/>
                  <a:pt x="674" y="668"/>
                </a:cubicBezTo>
                <a:cubicBezTo>
                  <a:pt x="656" y="690"/>
                  <a:pt x="633" y="701"/>
                  <a:pt x="606" y="701"/>
                </a:cubicBezTo>
                <a:close/>
                <a:moveTo>
                  <a:pt x="340" y="382"/>
                </a:moveTo>
                <a:cubicBezTo>
                  <a:pt x="332" y="382"/>
                  <a:pt x="324" y="379"/>
                  <a:pt x="318" y="373"/>
                </a:cubicBezTo>
                <a:cubicBezTo>
                  <a:pt x="306" y="361"/>
                  <a:pt x="306" y="342"/>
                  <a:pt x="318" y="331"/>
                </a:cubicBezTo>
                <a:cubicBezTo>
                  <a:pt x="645" y="12"/>
                  <a:pt x="645" y="12"/>
                  <a:pt x="645" y="12"/>
                </a:cubicBezTo>
                <a:cubicBezTo>
                  <a:pt x="657" y="0"/>
                  <a:pt x="677" y="0"/>
                  <a:pt x="689" y="12"/>
                </a:cubicBezTo>
                <a:cubicBezTo>
                  <a:pt x="701" y="23"/>
                  <a:pt x="701" y="52"/>
                  <a:pt x="689" y="64"/>
                </a:cubicBezTo>
                <a:cubicBezTo>
                  <a:pt x="371" y="373"/>
                  <a:pt x="371" y="373"/>
                  <a:pt x="371" y="373"/>
                </a:cubicBezTo>
                <a:cubicBezTo>
                  <a:pt x="365" y="379"/>
                  <a:pt x="348" y="382"/>
                  <a:pt x="340" y="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5136067" y="1984231"/>
            <a:ext cx="1403928" cy="140392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82" name="Freeform 13"/>
          <p:cNvSpPr>
            <a:spLocks noEditPoints="1"/>
          </p:cNvSpPr>
          <p:nvPr/>
        </p:nvSpPr>
        <p:spPr bwMode="auto">
          <a:xfrm>
            <a:off x="5382479" y="2235202"/>
            <a:ext cx="946150" cy="869950"/>
          </a:xfrm>
          <a:custGeom>
            <a:avLst/>
            <a:gdLst>
              <a:gd name="T0" fmla="*/ 323 w 747"/>
              <a:gd name="T1" fmla="*/ 193 h 686"/>
              <a:gd name="T2" fmla="*/ 247 w 747"/>
              <a:gd name="T3" fmla="*/ 393 h 686"/>
              <a:gd name="T4" fmla="*/ 308 w 747"/>
              <a:gd name="T5" fmla="*/ 394 h 686"/>
              <a:gd name="T6" fmla="*/ 380 w 747"/>
              <a:gd name="T7" fmla="*/ 395 h 686"/>
              <a:gd name="T8" fmla="*/ 405 w 747"/>
              <a:gd name="T9" fmla="*/ 394 h 686"/>
              <a:gd name="T10" fmla="*/ 323 w 747"/>
              <a:gd name="T11" fmla="*/ 193 h 686"/>
              <a:gd name="T12" fmla="*/ 0 w 747"/>
              <a:gd name="T13" fmla="*/ 686 h 686"/>
              <a:gd name="T14" fmla="*/ 0 w 747"/>
              <a:gd name="T15" fmla="*/ 651 h 686"/>
              <a:gd name="T16" fmla="*/ 25 w 747"/>
              <a:gd name="T17" fmla="*/ 645 h 686"/>
              <a:gd name="T18" fmla="*/ 51 w 747"/>
              <a:gd name="T19" fmla="*/ 640 h 686"/>
              <a:gd name="T20" fmla="*/ 73 w 747"/>
              <a:gd name="T21" fmla="*/ 634 h 686"/>
              <a:gd name="T22" fmla="*/ 93 w 747"/>
              <a:gd name="T23" fmla="*/ 621 h 686"/>
              <a:gd name="T24" fmla="*/ 107 w 747"/>
              <a:gd name="T25" fmla="*/ 598 h 686"/>
              <a:gd name="T26" fmla="*/ 213 w 747"/>
              <a:gd name="T27" fmla="*/ 323 h 686"/>
              <a:gd name="T28" fmla="*/ 338 w 747"/>
              <a:gd name="T29" fmla="*/ 0 h 686"/>
              <a:gd name="T30" fmla="*/ 395 w 747"/>
              <a:gd name="T31" fmla="*/ 0 h 686"/>
              <a:gd name="T32" fmla="*/ 400 w 747"/>
              <a:gd name="T33" fmla="*/ 10 h 686"/>
              <a:gd name="T34" fmla="*/ 491 w 747"/>
              <a:gd name="T35" fmla="*/ 224 h 686"/>
              <a:gd name="T36" fmla="*/ 538 w 747"/>
              <a:gd name="T37" fmla="*/ 339 h 686"/>
              <a:gd name="T38" fmla="*/ 589 w 747"/>
              <a:gd name="T39" fmla="*/ 461 h 686"/>
              <a:gd name="T40" fmla="*/ 615 w 747"/>
              <a:gd name="T41" fmla="*/ 526 h 686"/>
              <a:gd name="T42" fmla="*/ 647 w 747"/>
              <a:gd name="T43" fmla="*/ 601 h 686"/>
              <a:gd name="T44" fmla="*/ 663 w 747"/>
              <a:gd name="T45" fmla="*/ 626 h 686"/>
              <a:gd name="T46" fmla="*/ 702 w 747"/>
              <a:gd name="T47" fmla="*/ 640 h 686"/>
              <a:gd name="T48" fmla="*/ 740 w 747"/>
              <a:gd name="T49" fmla="*/ 649 h 686"/>
              <a:gd name="T50" fmla="*/ 742 w 747"/>
              <a:gd name="T51" fmla="*/ 674 h 686"/>
              <a:gd name="T52" fmla="*/ 745 w 747"/>
              <a:gd name="T53" fmla="*/ 680 h 686"/>
              <a:gd name="T54" fmla="*/ 747 w 747"/>
              <a:gd name="T55" fmla="*/ 686 h 686"/>
              <a:gd name="T56" fmla="*/ 662 w 747"/>
              <a:gd name="T57" fmla="*/ 682 h 686"/>
              <a:gd name="T58" fmla="*/ 577 w 747"/>
              <a:gd name="T59" fmla="*/ 679 h 686"/>
              <a:gd name="T60" fmla="*/ 481 w 747"/>
              <a:gd name="T61" fmla="*/ 682 h 686"/>
              <a:gd name="T62" fmla="*/ 401 w 747"/>
              <a:gd name="T63" fmla="*/ 685 h 686"/>
              <a:gd name="T64" fmla="*/ 403 w 747"/>
              <a:gd name="T65" fmla="*/ 651 h 686"/>
              <a:gd name="T66" fmla="*/ 462 w 747"/>
              <a:gd name="T67" fmla="*/ 638 h 686"/>
              <a:gd name="T68" fmla="*/ 467 w 747"/>
              <a:gd name="T69" fmla="*/ 637 h 686"/>
              <a:gd name="T70" fmla="*/ 474 w 747"/>
              <a:gd name="T71" fmla="*/ 635 h 686"/>
              <a:gd name="T72" fmla="*/ 481 w 747"/>
              <a:gd name="T73" fmla="*/ 633 h 686"/>
              <a:gd name="T74" fmla="*/ 487 w 747"/>
              <a:gd name="T75" fmla="*/ 630 h 686"/>
              <a:gd name="T76" fmla="*/ 492 w 747"/>
              <a:gd name="T77" fmla="*/ 627 h 686"/>
              <a:gd name="T78" fmla="*/ 496 w 747"/>
              <a:gd name="T79" fmla="*/ 622 h 686"/>
              <a:gd name="T80" fmla="*/ 497 w 747"/>
              <a:gd name="T81" fmla="*/ 616 h 686"/>
              <a:gd name="T82" fmla="*/ 484 w 747"/>
              <a:gd name="T83" fmla="*/ 573 h 686"/>
              <a:gd name="T84" fmla="*/ 451 w 747"/>
              <a:gd name="T85" fmla="*/ 493 h 686"/>
              <a:gd name="T86" fmla="*/ 433 w 747"/>
              <a:gd name="T87" fmla="*/ 449 h 686"/>
              <a:gd name="T88" fmla="*/ 232 w 747"/>
              <a:gd name="T89" fmla="*/ 448 h 686"/>
              <a:gd name="T90" fmla="*/ 198 w 747"/>
              <a:gd name="T91" fmla="*/ 535 h 686"/>
              <a:gd name="T92" fmla="*/ 175 w 747"/>
              <a:gd name="T93" fmla="*/ 608 h 686"/>
              <a:gd name="T94" fmla="*/ 181 w 747"/>
              <a:gd name="T95" fmla="*/ 624 h 686"/>
              <a:gd name="T96" fmla="*/ 201 w 747"/>
              <a:gd name="T97" fmla="*/ 635 h 686"/>
              <a:gd name="T98" fmla="*/ 222 w 747"/>
              <a:gd name="T99" fmla="*/ 641 h 686"/>
              <a:gd name="T100" fmla="*/ 248 w 747"/>
              <a:gd name="T101" fmla="*/ 645 h 686"/>
              <a:gd name="T102" fmla="*/ 266 w 747"/>
              <a:gd name="T103" fmla="*/ 647 h 686"/>
              <a:gd name="T104" fmla="*/ 267 w 747"/>
              <a:gd name="T105" fmla="*/ 673 h 686"/>
              <a:gd name="T106" fmla="*/ 266 w 747"/>
              <a:gd name="T107" fmla="*/ 685 h 686"/>
              <a:gd name="T108" fmla="*/ 188 w 747"/>
              <a:gd name="T109" fmla="*/ 680 h 686"/>
              <a:gd name="T110" fmla="*/ 110 w 747"/>
              <a:gd name="T111" fmla="*/ 676 h 686"/>
              <a:gd name="T112" fmla="*/ 98 w 747"/>
              <a:gd name="T113" fmla="*/ 678 h 686"/>
              <a:gd name="T114" fmla="*/ 88 w 747"/>
              <a:gd name="T115" fmla="*/ 680 h 686"/>
              <a:gd name="T116" fmla="*/ 4 w 747"/>
              <a:gd name="T117" fmla="*/ 686 h 686"/>
              <a:gd name="T118" fmla="*/ 0 w 747"/>
              <a:gd name="T119" fmla="*/ 68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7" h="686">
                <a:moveTo>
                  <a:pt x="323" y="193"/>
                </a:moveTo>
                <a:cubicBezTo>
                  <a:pt x="247" y="393"/>
                  <a:pt x="247" y="393"/>
                  <a:pt x="247" y="393"/>
                </a:cubicBezTo>
                <a:cubicBezTo>
                  <a:pt x="257" y="393"/>
                  <a:pt x="277" y="394"/>
                  <a:pt x="308" y="394"/>
                </a:cubicBezTo>
                <a:cubicBezTo>
                  <a:pt x="339" y="395"/>
                  <a:pt x="363" y="395"/>
                  <a:pt x="380" y="395"/>
                </a:cubicBezTo>
                <a:cubicBezTo>
                  <a:pt x="386" y="395"/>
                  <a:pt x="394" y="395"/>
                  <a:pt x="405" y="394"/>
                </a:cubicBezTo>
                <a:cubicBezTo>
                  <a:pt x="379" y="319"/>
                  <a:pt x="352" y="252"/>
                  <a:pt x="323" y="193"/>
                </a:cubicBezTo>
                <a:close/>
                <a:moveTo>
                  <a:pt x="0" y="686"/>
                </a:moveTo>
                <a:cubicBezTo>
                  <a:pt x="0" y="651"/>
                  <a:pt x="0" y="651"/>
                  <a:pt x="0" y="651"/>
                </a:cubicBezTo>
                <a:cubicBezTo>
                  <a:pt x="7" y="649"/>
                  <a:pt x="16" y="647"/>
                  <a:pt x="25" y="645"/>
                </a:cubicBezTo>
                <a:cubicBezTo>
                  <a:pt x="35" y="643"/>
                  <a:pt x="44" y="642"/>
                  <a:pt x="51" y="640"/>
                </a:cubicBezTo>
                <a:cubicBezTo>
                  <a:pt x="58" y="639"/>
                  <a:pt x="65" y="637"/>
                  <a:pt x="73" y="634"/>
                </a:cubicBezTo>
                <a:cubicBezTo>
                  <a:pt x="81" y="631"/>
                  <a:pt x="87" y="627"/>
                  <a:pt x="93" y="621"/>
                </a:cubicBezTo>
                <a:cubicBezTo>
                  <a:pt x="99" y="615"/>
                  <a:pt x="103" y="608"/>
                  <a:pt x="107" y="598"/>
                </a:cubicBezTo>
                <a:cubicBezTo>
                  <a:pt x="213" y="323"/>
                  <a:pt x="213" y="323"/>
                  <a:pt x="213" y="323"/>
                </a:cubicBezTo>
                <a:cubicBezTo>
                  <a:pt x="338" y="0"/>
                  <a:pt x="338" y="0"/>
                  <a:pt x="338" y="0"/>
                </a:cubicBezTo>
                <a:cubicBezTo>
                  <a:pt x="395" y="0"/>
                  <a:pt x="395" y="0"/>
                  <a:pt x="395" y="0"/>
                </a:cubicBezTo>
                <a:cubicBezTo>
                  <a:pt x="397" y="4"/>
                  <a:pt x="399" y="7"/>
                  <a:pt x="400" y="10"/>
                </a:cubicBezTo>
                <a:cubicBezTo>
                  <a:pt x="491" y="224"/>
                  <a:pt x="491" y="224"/>
                  <a:pt x="491" y="224"/>
                </a:cubicBezTo>
                <a:cubicBezTo>
                  <a:pt x="501" y="247"/>
                  <a:pt x="517" y="285"/>
                  <a:pt x="538" y="339"/>
                </a:cubicBezTo>
                <a:cubicBezTo>
                  <a:pt x="560" y="392"/>
                  <a:pt x="577" y="433"/>
                  <a:pt x="589" y="461"/>
                </a:cubicBezTo>
                <a:cubicBezTo>
                  <a:pt x="594" y="471"/>
                  <a:pt x="602" y="493"/>
                  <a:pt x="615" y="526"/>
                </a:cubicBezTo>
                <a:cubicBezTo>
                  <a:pt x="628" y="559"/>
                  <a:pt x="639" y="584"/>
                  <a:pt x="647" y="601"/>
                </a:cubicBezTo>
                <a:cubicBezTo>
                  <a:pt x="653" y="614"/>
                  <a:pt x="659" y="623"/>
                  <a:pt x="663" y="626"/>
                </a:cubicBezTo>
                <a:cubicBezTo>
                  <a:pt x="669" y="631"/>
                  <a:pt x="682" y="635"/>
                  <a:pt x="702" y="640"/>
                </a:cubicBezTo>
                <a:cubicBezTo>
                  <a:pt x="723" y="644"/>
                  <a:pt x="735" y="647"/>
                  <a:pt x="740" y="649"/>
                </a:cubicBezTo>
                <a:cubicBezTo>
                  <a:pt x="742" y="660"/>
                  <a:pt x="742" y="669"/>
                  <a:pt x="742" y="674"/>
                </a:cubicBezTo>
                <a:cubicBezTo>
                  <a:pt x="742" y="675"/>
                  <a:pt x="743" y="677"/>
                  <a:pt x="745" y="680"/>
                </a:cubicBezTo>
                <a:cubicBezTo>
                  <a:pt x="746" y="683"/>
                  <a:pt x="747" y="685"/>
                  <a:pt x="747" y="686"/>
                </a:cubicBezTo>
                <a:cubicBezTo>
                  <a:pt x="728" y="686"/>
                  <a:pt x="700" y="685"/>
                  <a:pt x="662" y="682"/>
                </a:cubicBezTo>
                <a:cubicBezTo>
                  <a:pt x="624" y="680"/>
                  <a:pt x="596" y="679"/>
                  <a:pt x="577" y="679"/>
                </a:cubicBezTo>
                <a:cubicBezTo>
                  <a:pt x="554" y="679"/>
                  <a:pt x="522" y="680"/>
                  <a:pt x="481" y="682"/>
                </a:cubicBezTo>
                <a:cubicBezTo>
                  <a:pt x="439" y="684"/>
                  <a:pt x="413" y="685"/>
                  <a:pt x="401" y="685"/>
                </a:cubicBezTo>
                <a:cubicBezTo>
                  <a:pt x="401" y="673"/>
                  <a:pt x="402" y="661"/>
                  <a:pt x="403" y="651"/>
                </a:cubicBezTo>
                <a:cubicBezTo>
                  <a:pt x="462" y="638"/>
                  <a:pt x="462" y="638"/>
                  <a:pt x="462" y="638"/>
                </a:cubicBezTo>
                <a:cubicBezTo>
                  <a:pt x="462" y="638"/>
                  <a:pt x="464" y="638"/>
                  <a:pt x="467" y="637"/>
                </a:cubicBezTo>
                <a:cubicBezTo>
                  <a:pt x="471" y="636"/>
                  <a:pt x="473" y="636"/>
                  <a:pt x="474" y="635"/>
                </a:cubicBezTo>
                <a:cubicBezTo>
                  <a:pt x="475" y="635"/>
                  <a:pt x="477" y="634"/>
                  <a:pt x="481" y="633"/>
                </a:cubicBezTo>
                <a:cubicBezTo>
                  <a:pt x="484" y="632"/>
                  <a:pt x="486" y="631"/>
                  <a:pt x="487" y="630"/>
                </a:cubicBezTo>
                <a:cubicBezTo>
                  <a:pt x="489" y="630"/>
                  <a:pt x="490" y="628"/>
                  <a:pt x="492" y="627"/>
                </a:cubicBezTo>
                <a:cubicBezTo>
                  <a:pt x="494" y="625"/>
                  <a:pt x="495" y="624"/>
                  <a:pt x="496" y="622"/>
                </a:cubicBezTo>
                <a:cubicBezTo>
                  <a:pt x="497" y="620"/>
                  <a:pt x="497" y="618"/>
                  <a:pt x="497" y="616"/>
                </a:cubicBezTo>
                <a:cubicBezTo>
                  <a:pt x="497" y="611"/>
                  <a:pt x="493" y="597"/>
                  <a:pt x="484" y="573"/>
                </a:cubicBezTo>
                <a:cubicBezTo>
                  <a:pt x="474" y="549"/>
                  <a:pt x="464" y="522"/>
                  <a:pt x="451" y="493"/>
                </a:cubicBezTo>
                <a:cubicBezTo>
                  <a:pt x="439" y="465"/>
                  <a:pt x="433" y="450"/>
                  <a:pt x="433" y="449"/>
                </a:cubicBezTo>
                <a:cubicBezTo>
                  <a:pt x="232" y="448"/>
                  <a:pt x="232" y="448"/>
                  <a:pt x="232" y="448"/>
                </a:cubicBezTo>
                <a:cubicBezTo>
                  <a:pt x="224" y="465"/>
                  <a:pt x="213" y="494"/>
                  <a:pt x="198" y="535"/>
                </a:cubicBezTo>
                <a:cubicBezTo>
                  <a:pt x="183" y="576"/>
                  <a:pt x="175" y="600"/>
                  <a:pt x="175" y="608"/>
                </a:cubicBezTo>
                <a:cubicBezTo>
                  <a:pt x="175" y="614"/>
                  <a:pt x="177" y="620"/>
                  <a:pt x="181" y="624"/>
                </a:cubicBezTo>
                <a:cubicBezTo>
                  <a:pt x="185" y="629"/>
                  <a:pt x="192" y="633"/>
                  <a:pt x="201" y="635"/>
                </a:cubicBezTo>
                <a:cubicBezTo>
                  <a:pt x="209" y="638"/>
                  <a:pt x="217" y="640"/>
                  <a:pt x="222" y="641"/>
                </a:cubicBezTo>
                <a:cubicBezTo>
                  <a:pt x="228" y="643"/>
                  <a:pt x="236" y="644"/>
                  <a:pt x="248" y="645"/>
                </a:cubicBezTo>
                <a:cubicBezTo>
                  <a:pt x="259" y="646"/>
                  <a:pt x="265" y="647"/>
                  <a:pt x="266" y="647"/>
                </a:cubicBezTo>
                <a:cubicBezTo>
                  <a:pt x="266" y="653"/>
                  <a:pt x="267" y="661"/>
                  <a:pt x="267" y="673"/>
                </a:cubicBezTo>
                <a:cubicBezTo>
                  <a:pt x="267" y="676"/>
                  <a:pt x="266" y="680"/>
                  <a:pt x="266" y="685"/>
                </a:cubicBezTo>
                <a:cubicBezTo>
                  <a:pt x="248" y="685"/>
                  <a:pt x="222" y="683"/>
                  <a:pt x="188" y="680"/>
                </a:cubicBezTo>
                <a:cubicBezTo>
                  <a:pt x="153" y="678"/>
                  <a:pt x="127" y="676"/>
                  <a:pt x="110" y="676"/>
                </a:cubicBezTo>
                <a:cubicBezTo>
                  <a:pt x="107" y="676"/>
                  <a:pt x="104" y="677"/>
                  <a:pt x="98" y="678"/>
                </a:cubicBezTo>
                <a:cubicBezTo>
                  <a:pt x="93" y="679"/>
                  <a:pt x="89" y="680"/>
                  <a:pt x="88" y="680"/>
                </a:cubicBezTo>
                <a:cubicBezTo>
                  <a:pt x="65" y="684"/>
                  <a:pt x="37" y="686"/>
                  <a:pt x="4" y="686"/>
                </a:cubicBezTo>
                <a:lnTo>
                  <a:pt x="0" y="6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3" name="Freeform 5"/>
          <p:cNvSpPr/>
          <p:nvPr/>
        </p:nvSpPr>
        <p:spPr bwMode="auto">
          <a:xfrm>
            <a:off x="7614160" y="2315478"/>
            <a:ext cx="1063103" cy="802219"/>
          </a:xfrm>
          <a:custGeom>
            <a:avLst/>
            <a:gdLst>
              <a:gd name="T0" fmla="*/ 768 w 768"/>
              <a:gd name="T1" fmla="*/ 521 h 586"/>
              <a:gd name="T2" fmla="*/ 768 w 768"/>
              <a:gd name="T3" fmla="*/ 189 h 586"/>
              <a:gd name="T4" fmla="*/ 768 w 768"/>
              <a:gd name="T5" fmla="*/ 189 h 586"/>
              <a:gd name="T6" fmla="*/ 579 w 768"/>
              <a:gd name="T7" fmla="*/ 0 h 586"/>
              <a:gd name="T8" fmla="*/ 448 w 768"/>
              <a:gd name="T9" fmla="*/ 53 h 586"/>
              <a:gd name="T10" fmla="*/ 317 w 768"/>
              <a:gd name="T11" fmla="*/ 0 h 586"/>
              <a:gd name="T12" fmla="*/ 183 w 768"/>
              <a:gd name="T13" fmla="*/ 55 h 586"/>
              <a:gd name="T14" fmla="*/ 49 w 768"/>
              <a:gd name="T15" fmla="*/ 0 h 586"/>
              <a:gd name="T16" fmla="*/ 0 w 768"/>
              <a:gd name="T17" fmla="*/ 6 h 586"/>
              <a:gd name="T18" fmla="*/ 11 w 768"/>
              <a:gd name="T19" fmla="*/ 6 h 586"/>
              <a:gd name="T20" fmla="*/ 127 w 768"/>
              <a:gd name="T21" fmla="*/ 116 h 586"/>
              <a:gd name="T22" fmla="*/ 128 w 768"/>
              <a:gd name="T23" fmla="*/ 116 h 586"/>
              <a:gd name="T24" fmla="*/ 128 w 768"/>
              <a:gd name="T25" fmla="*/ 361 h 586"/>
              <a:gd name="T26" fmla="*/ 128 w 768"/>
              <a:gd name="T27" fmla="*/ 360 h 586"/>
              <a:gd name="T28" fmla="*/ 128 w 768"/>
              <a:gd name="T29" fmla="*/ 521 h 586"/>
              <a:gd name="T30" fmla="*/ 128 w 768"/>
              <a:gd name="T31" fmla="*/ 528 h 586"/>
              <a:gd name="T32" fmla="*/ 186 w 768"/>
              <a:gd name="T33" fmla="*/ 586 h 586"/>
              <a:gd name="T34" fmla="*/ 245 w 768"/>
              <a:gd name="T35" fmla="*/ 528 h 586"/>
              <a:gd name="T36" fmla="*/ 245 w 768"/>
              <a:gd name="T37" fmla="*/ 521 h 586"/>
              <a:gd name="T38" fmla="*/ 245 w 768"/>
              <a:gd name="T39" fmla="*/ 189 h 586"/>
              <a:gd name="T40" fmla="*/ 245 w 768"/>
              <a:gd name="T41" fmla="*/ 189 h 586"/>
              <a:gd name="T42" fmla="*/ 245 w 768"/>
              <a:gd name="T43" fmla="*/ 189 h 586"/>
              <a:gd name="T44" fmla="*/ 317 w 768"/>
              <a:gd name="T45" fmla="*/ 116 h 586"/>
              <a:gd name="T46" fmla="*/ 389 w 768"/>
              <a:gd name="T47" fmla="*/ 189 h 586"/>
              <a:gd name="T48" fmla="*/ 389 w 768"/>
              <a:gd name="T49" fmla="*/ 189 h 586"/>
              <a:gd name="T50" fmla="*/ 390 w 768"/>
              <a:gd name="T51" fmla="*/ 189 h 586"/>
              <a:gd name="T52" fmla="*/ 390 w 768"/>
              <a:gd name="T53" fmla="*/ 521 h 586"/>
              <a:gd name="T54" fmla="*/ 389 w 768"/>
              <a:gd name="T55" fmla="*/ 528 h 586"/>
              <a:gd name="T56" fmla="*/ 448 w 768"/>
              <a:gd name="T57" fmla="*/ 586 h 586"/>
              <a:gd name="T58" fmla="*/ 507 w 768"/>
              <a:gd name="T59" fmla="*/ 528 h 586"/>
              <a:gd name="T60" fmla="*/ 507 w 768"/>
              <a:gd name="T61" fmla="*/ 526 h 586"/>
              <a:gd name="T62" fmla="*/ 507 w 768"/>
              <a:gd name="T63" fmla="*/ 526 h 586"/>
              <a:gd name="T64" fmla="*/ 507 w 768"/>
              <a:gd name="T65" fmla="*/ 189 h 586"/>
              <a:gd name="T66" fmla="*/ 507 w 768"/>
              <a:gd name="T67" fmla="*/ 189 h 586"/>
              <a:gd name="T68" fmla="*/ 579 w 768"/>
              <a:gd name="T69" fmla="*/ 116 h 586"/>
              <a:gd name="T70" fmla="*/ 651 w 768"/>
              <a:gd name="T71" fmla="*/ 189 h 586"/>
              <a:gd name="T72" fmla="*/ 651 w 768"/>
              <a:gd name="T73" fmla="*/ 189 h 586"/>
              <a:gd name="T74" fmla="*/ 651 w 768"/>
              <a:gd name="T75" fmla="*/ 189 h 586"/>
              <a:gd name="T76" fmla="*/ 651 w 768"/>
              <a:gd name="T77" fmla="*/ 521 h 586"/>
              <a:gd name="T78" fmla="*/ 650 w 768"/>
              <a:gd name="T79" fmla="*/ 528 h 586"/>
              <a:gd name="T80" fmla="*/ 709 w 768"/>
              <a:gd name="T81" fmla="*/ 586 h 586"/>
              <a:gd name="T82" fmla="*/ 768 w 768"/>
              <a:gd name="T83" fmla="*/ 528 h 586"/>
              <a:gd name="T84" fmla="*/ 768 w 768"/>
              <a:gd name="T85" fmla="*/ 521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68" h="586">
                <a:moveTo>
                  <a:pt x="768" y="521"/>
                </a:moveTo>
                <a:cubicBezTo>
                  <a:pt x="768" y="189"/>
                  <a:pt x="768" y="189"/>
                  <a:pt x="768" y="189"/>
                </a:cubicBezTo>
                <a:cubicBezTo>
                  <a:pt x="768" y="189"/>
                  <a:pt x="768" y="189"/>
                  <a:pt x="768" y="189"/>
                </a:cubicBezTo>
                <a:cubicBezTo>
                  <a:pt x="768" y="84"/>
                  <a:pt x="683" y="0"/>
                  <a:pt x="579" y="0"/>
                </a:cubicBezTo>
                <a:cubicBezTo>
                  <a:pt x="528" y="0"/>
                  <a:pt x="482" y="20"/>
                  <a:pt x="448" y="53"/>
                </a:cubicBezTo>
                <a:cubicBezTo>
                  <a:pt x="414" y="20"/>
                  <a:pt x="368" y="0"/>
                  <a:pt x="317" y="0"/>
                </a:cubicBezTo>
                <a:cubicBezTo>
                  <a:pt x="264" y="0"/>
                  <a:pt x="217" y="21"/>
                  <a:pt x="183" y="55"/>
                </a:cubicBezTo>
                <a:cubicBezTo>
                  <a:pt x="149" y="21"/>
                  <a:pt x="101" y="0"/>
                  <a:pt x="49" y="0"/>
                </a:cubicBezTo>
                <a:cubicBezTo>
                  <a:pt x="32" y="0"/>
                  <a:pt x="15" y="2"/>
                  <a:pt x="0" y="6"/>
                </a:cubicBezTo>
                <a:cubicBezTo>
                  <a:pt x="3" y="6"/>
                  <a:pt x="7" y="6"/>
                  <a:pt x="11" y="6"/>
                </a:cubicBezTo>
                <a:cubicBezTo>
                  <a:pt x="73" y="6"/>
                  <a:pt x="124" y="55"/>
                  <a:pt x="127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361"/>
                  <a:pt x="128" y="361"/>
                  <a:pt x="128" y="361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128" y="521"/>
                  <a:pt x="128" y="521"/>
                  <a:pt x="128" y="521"/>
                </a:cubicBezTo>
                <a:cubicBezTo>
                  <a:pt x="128" y="523"/>
                  <a:pt x="128" y="525"/>
                  <a:pt x="128" y="528"/>
                </a:cubicBezTo>
                <a:cubicBezTo>
                  <a:pt x="128" y="560"/>
                  <a:pt x="154" y="586"/>
                  <a:pt x="186" y="586"/>
                </a:cubicBezTo>
                <a:cubicBezTo>
                  <a:pt x="219" y="586"/>
                  <a:pt x="245" y="560"/>
                  <a:pt x="245" y="528"/>
                </a:cubicBezTo>
                <a:cubicBezTo>
                  <a:pt x="245" y="525"/>
                  <a:pt x="245" y="523"/>
                  <a:pt x="245" y="521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89"/>
                  <a:pt x="245" y="189"/>
                  <a:pt x="245" y="189"/>
                </a:cubicBezTo>
                <a:cubicBezTo>
                  <a:pt x="245" y="149"/>
                  <a:pt x="277" y="116"/>
                  <a:pt x="317" y="116"/>
                </a:cubicBezTo>
                <a:cubicBezTo>
                  <a:pt x="357" y="116"/>
                  <a:pt x="389" y="149"/>
                  <a:pt x="389" y="189"/>
                </a:cubicBezTo>
                <a:cubicBezTo>
                  <a:pt x="389" y="189"/>
                  <a:pt x="389" y="189"/>
                  <a:pt x="389" y="189"/>
                </a:cubicBezTo>
                <a:cubicBezTo>
                  <a:pt x="390" y="189"/>
                  <a:pt x="390" y="189"/>
                  <a:pt x="390" y="189"/>
                </a:cubicBezTo>
                <a:cubicBezTo>
                  <a:pt x="390" y="521"/>
                  <a:pt x="390" y="521"/>
                  <a:pt x="390" y="521"/>
                </a:cubicBezTo>
                <a:cubicBezTo>
                  <a:pt x="390" y="523"/>
                  <a:pt x="389" y="525"/>
                  <a:pt x="389" y="528"/>
                </a:cubicBezTo>
                <a:cubicBezTo>
                  <a:pt x="389" y="560"/>
                  <a:pt x="416" y="586"/>
                  <a:pt x="448" y="586"/>
                </a:cubicBezTo>
                <a:cubicBezTo>
                  <a:pt x="481" y="586"/>
                  <a:pt x="507" y="560"/>
                  <a:pt x="507" y="528"/>
                </a:cubicBezTo>
                <a:cubicBezTo>
                  <a:pt x="507" y="527"/>
                  <a:pt x="507" y="526"/>
                  <a:pt x="507" y="526"/>
                </a:cubicBezTo>
                <a:cubicBezTo>
                  <a:pt x="507" y="526"/>
                  <a:pt x="507" y="526"/>
                  <a:pt x="507" y="526"/>
                </a:cubicBezTo>
                <a:cubicBezTo>
                  <a:pt x="507" y="189"/>
                  <a:pt x="507" y="189"/>
                  <a:pt x="507" y="189"/>
                </a:cubicBezTo>
                <a:cubicBezTo>
                  <a:pt x="507" y="189"/>
                  <a:pt x="507" y="189"/>
                  <a:pt x="507" y="189"/>
                </a:cubicBezTo>
                <a:cubicBezTo>
                  <a:pt x="507" y="149"/>
                  <a:pt x="539" y="116"/>
                  <a:pt x="579" y="116"/>
                </a:cubicBezTo>
                <a:cubicBezTo>
                  <a:pt x="619" y="116"/>
                  <a:pt x="651" y="149"/>
                  <a:pt x="651" y="189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189"/>
                  <a:pt x="651" y="189"/>
                  <a:pt x="651" y="189"/>
                </a:cubicBezTo>
                <a:cubicBezTo>
                  <a:pt x="651" y="521"/>
                  <a:pt x="651" y="521"/>
                  <a:pt x="651" y="521"/>
                </a:cubicBezTo>
                <a:cubicBezTo>
                  <a:pt x="651" y="523"/>
                  <a:pt x="650" y="525"/>
                  <a:pt x="650" y="528"/>
                </a:cubicBezTo>
                <a:cubicBezTo>
                  <a:pt x="650" y="560"/>
                  <a:pt x="677" y="586"/>
                  <a:pt x="709" y="586"/>
                </a:cubicBezTo>
                <a:cubicBezTo>
                  <a:pt x="742" y="586"/>
                  <a:pt x="768" y="560"/>
                  <a:pt x="768" y="528"/>
                </a:cubicBezTo>
                <a:cubicBezTo>
                  <a:pt x="768" y="525"/>
                  <a:pt x="768" y="523"/>
                  <a:pt x="768" y="521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>
              <a:defRPr/>
            </a:pPr>
            <a:endParaRPr lang="zh-CN" altLang="en-US" sz="18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47522" y="29168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  <a:endParaRPr lang="zh-CN" altLang="en-US" sz="40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131711" y="2112696"/>
            <a:ext cx="406400" cy="40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18" name="TextBox 61"/>
          <p:cNvSpPr txBox="1"/>
          <p:nvPr/>
        </p:nvSpPr>
        <p:spPr>
          <a:xfrm>
            <a:off x="1538111" y="2111587"/>
            <a:ext cx="1468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000" b="0">
                <a:solidFill>
                  <a:schemeClr val="accent4"/>
                </a:solidFill>
                <a:latin typeface="+mj-ea"/>
                <a:ea typeface="+mj-ea"/>
              </a:rPr>
              <a:t>教学分析</a:t>
            </a:r>
            <a:endParaRPr lang="zh-CN" altLang="en-US" sz="2000" b="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9" name="TextBox 61"/>
          <p:cNvSpPr txBox="1"/>
          <p:nvPr/>
        </p:nvSpPr>
        <p:spPr>
          <a:xfrm>
            <a:off x="1584686" y="2492850"/>
            <a:ext cx="18485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900" b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TEACHING ANALYSIS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131711" y="3128867"/>
            <a:ext cx="406400" cy="406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32" name="TextBox 61"/>
          <p:cNvSpPr txBox="1"/>
          <p:nvPr/>
        </p:nvSpPr>
        <p:spPr>
          <a:xfrm>
            <a:off x="1538110" y="3135157"/>
            <a:ext cx="1468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000" b="0">
                <a:solidFill>
                  <a:schemeClr val="accent2"/>
                </a:solidFill>
                <a:latin typeface="+mj-ea"/>
                <a:ea typeface="+mj-ea"/>
              </a:rPr>
              <a:t>教学策略</a:t>
            </a:r>
            <a:endParaRPr lang="zh-CN" altLang="en-US" sz="2000" b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TextBox 61"/>
          <p:cNvSpPr txBox="1"/>
          <p:nvPr/>
        </p:nvSpPr>
        <p:spPr>
          <a:xfrm>
            <a:off x="1584686" y="3540300"/>
            <a:ext cx="18485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900" b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TEACHING STRATEGY</a:t>
            </a:r>
            <a:endParaRPr lang="en-US" altLang="zh-CN" sz="900" b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88837" y="2105297"/>
            <a:ext cx="406400" cy="406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35" name="TextBox 61"/>
          <p:cNvSpPr txBox="1"/>
          <p:nvPr/>
        </p:nvSpPr>
        <p:spPr>
          <a:xfrm>
            <a:off x="5715257" y="2092740"/>
            <a:ext cx="1468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000" b="0">
                <a:solidFill>
                  <a:schemeClr val="accent4"/>
                </a:solidFill>
                <a:latin typeface="+mj-ea"/>
                <a:ea typeface="+mj-ea"/>
              </a:rPr>
              <a:t>教学过程</a:t>
            </a:r>
            <a:endParaRPr lang="zh-CN" altLang="en-US" sz="2000" b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36" name="TextBox 61"/>
          <p:cNvSpPr txBox="1"/>
          <p:nvPr/>
        </p:nvSpPr>
        <p:spPr>
          <a:xfrm>
            <a:off x="5757776" y="2511697"/>
            <a:ext cx="18485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900" b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TEACHING PROCESS</a:t>
            </a:r>
            <a:endParaRPr lang="en-US" altLang="zh-CN" sz="900" b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308857" y="3128867"/>
            <a:ext cx="406400" cy="406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38" name="TextBox 61"/>
          <p:cNvSpPr txBox="1"/>
          <p:nvPr/>
        </p:nvSpPr>
        <p:spPr>
          <a:xfrm>
            <a:off x="5735278" y="3135157"/>
            <a:ext cx="1468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2000" b="0">
                <a:solidFill>
                  <a:schemeClr val="accent5"/>
                </a:solidFill>
                <a:latin typeface="+mj-ea"/>
                <a:ea typeface="+mj-ea"/>
              </a:rPr>
              <a:t>教学反思</a:t>
            </a:r>
            <a:endParaRPr lang="zh-CN" altLang="en-US" sz="2000" b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39" name="TextBox 61"/>
          <p:cNvSpPr txBox="1"/>
          <p:nvPr/>
        </p:nvSpPr>
        <p:spPr>
          <a:xfrm>
            <a:off x="5757776" y="3535267"/>
            <a:ext cx="18485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r>
              <a:rPr lang="en-US" altLang="zh-CN" sz="900" b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TEACHING REFLECTION</a:t>
            </a:r>
            <a:endParaRPr lang="en-US" altLang="zh-CN" sz="900" b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96545" y="916207"/>
            <a:ext cx="4350909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 ker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0150" y="3613150"/>
            <a:ext cx="358775" cy="292100"/>
            <a:chOff x="7550150" y="3613150"/>
            <a:chExt cx="358775" cy="292100"/>
          </a:xfrm>
        </p:grpSpPr>
        <p:sp>
          <p:nvSpPr>
            <p:cNvPr id="4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831584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7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7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8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0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2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0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1" name="AutoShape 29"/>
          <p:cNvSpPr/>
          <p:nvPr/>
        </p:nvSpPr>
        <p:spPr bwMode="auto">
          <a:xfrm>
            <a:off x="8267700" y="2876551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2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AutoShape 31"/>
          <p:cNvSpPr/>
          <p:nvPr/>
        </p:nvSpPr>
        <p:spPr bwMode="auto">
          <a:xfrm>
            <a:off x="7651750" y="2974182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AutoShape 32"/>
          <p:cNvSpPr/>
          <p:nvPr/>
        </p:nvSpPr>
        <p:spPr bwMode="auto">
          <a:xfrm>
            <a:off x="6831013" y="2882107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AutoShape 33"/>
          <p:cNvSpPr/>
          <p:nvPr/>
        </p:nvSpPr>
        <p:spPr bwMode="auto">
          <a:xfrm>
            <a:off x="6111875" y="2926557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AutoShape 34"/>
          <p:cNvSpPr/>
          <p:nvPr/>
        </p:nvSpPr>
        <p:spPr bwMode="auto">
          <a:xfrm>
            <a:off x="6202363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AutoShape 35"/>
          <p:cNvSpPr/>
          <p:nvPr/>
        </p:nvSpPr>
        <p:spPr bwMode="auto">
          <a:xfrm>
            <a:off x="6337300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AutoShape 36"/>
          <p:cNvSpPr/>
          <p:nvPr/>
        </p:nvSpPr>
        <p:spPr bwMode="auto">
          <a:xfrm>
            <a:off x="6280150" y="2996407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9" name="组合 17"/>
          <p:cNvGrpSpPr/>
          <p:nvPr/>
        </p:nvGrpSpPr>
        <p:grpSpPr bwMode="auto">
          <a:xfrm rot="-2700000">
            <a:off x="5394325" y="2859088"/>
            <a:ext cx="358775" cy="360362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40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1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2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3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4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5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6" name="AutoShape 43"/>
          <p:cNvSpPr/>
          <p:nvPr/>
        </p:nvSpPr>
        <p:spPr bwMode="auto">
          <a:xfrm>
            <a:off x="4675188" y="2910682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7" name="AutoShape 44"/>
          <p:cNvSpPr/>
          <p:nvPr/>
        </p:nvSpPr>
        <p:spPr bwMode="auto">
          <a:xfrm>
            <a:off x="5000625" y="2977357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8" name="AutoShape 45"/>
          <p:cNvSpPr/>
          <p:nvPr/>
        </p:nvSpPr>
        <p:spPr bwMode="auto">
          <a:xfrm>
            <a:off x="4989513" y="3005138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9" name="AutoShape 46"/>
          <p:cNvSpPr/>
          <p:nvPr/>
        </p:nvSpPr>
        <p:spPr bwMode="auto">
          <a:xfrm>
            <a:off x="8267700" y="2177159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0" name="AutoShape 47"/>
          <p:cNvSpPr/>
          <p:nvPr/>
        </p:nvSpPr>
        <p:spPr bwMode="auto">
          <a:xfrm>
            <a:off x="7550150" y="2177159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853689" y="2176964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2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4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56" name="AutoShape 52"/>
          <p:cNvSpPr/>
          <p:nvPr/>
        </p:nvSpPr>
        <p:spPr bwMode="auto">
          <a:xfrm>
            <a:off x="6111875" y="2177159"/>
            <a:ext cx="360363" cy="358775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7" name="AutoShape 53"/>
          <p:cNvSpPr/>
          <p:nvPr/>
        </p:nvSpPr>
        <p:spPr bwMode="auto">
          <a:xfrm>
            <a:off x="6248400" y="2306540"/>
            <a:ext cx="96838" cy="100012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8" name="AutoShape 54"/>
          <p:cNvSpPr/>
          <p:nvPr/>
        </p:nvSpPr>
        <p:spPr bwMode="auto">
          <a:xfrm>
            <a:off x="6235700" y="2327971"/>
            <a:ext cx="55563" cy="5715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9" name="AutoShape 55"/>
          <p:cNvSpPr/>
          <p:nvPr/>
        </p:nvSpPr>
        <p:spPr bwMode="auto">
          <a:xfrm>
            <a:off x="6292850" y="2327971"/>
            <a:ext cx="55563" cy="5715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394312" y="2176964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1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2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3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4" name="AutoShape 59"/>
          <p:cNvSpPr/>
          <p:nvPr/>
        </p:nvSpPr>
        <p:spPr bwMode="auto">
          <a:xfrm>
            <a:off x="4675188" y="2177159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5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6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7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8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69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0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1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2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73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74" name="Group 69"/>
          <p:cNvGrpSpPr/>
          <p:nvPr/>
        </p:nvGrpSpPr>
        <p:grpSpPr>
          <a:xfrm>
            <a:off x="7549916" y="1489956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5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6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7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8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1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2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3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84" name="AutoShape 78"/>
          <p:cNvSpPr/>
          <p:nvPr/>
        </p:nvSpPr>
        <p:spPr bwMode="auto">
          <a:xfrm>
            <a:off x="6842125" y="1422400"/>
            <a:ext cx="336550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5" name="AutoShape 79"/>
          <p:cNvSpPr/>
          <p:nvPr/>
        </p:nvSpPr>
        <p:spPr bwMode="auto">
          <a:xfrm>
            <a:off x="6888163" y="1466850"/>
            <a:ext cx="246062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86" name="AutoShape 80"/>
          <p:cNvSpPr/>
          <p:nvPr/>
        </p:nvSpPr>
        <p:spPr bwMode="auto">
          <a:xfrm>
            <a:off x="7021513" y="1501775"/>
            <a:ext cx="68262" cy="66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87" name="Group 82"/>
          <p:cNvGrpSpPr/>
          <p:nvPr/>
        </p:nvGrpSpPr>
        <p:grpSpPr>
          <a:xfrm>
            <a:off x="6112643" y="1422398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88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9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91" name="组合 162"/>
          <p:cNvGrpSpPr/>
          <p:nvPr/>
        </p:nvGrpSpPr>
        <p:grpSpPr bwMode="auto">
          <a:xfrm>
            <a:off x="4675188" y="1422400"/>
            <a:ext cx="360362" cy="358775"/>
            <a:chOff x="4675188" y="1422400"/>
            <a:chExt cx="360362" cy="358775"/>
          </a:xfrm>
          <a:solidFill>
            <a:schemeClr val="bg1"/>
          </a:solidFill>
        </p:grpSpPr>
        <p:sp>
          <p:nvSpPr>
            <p:cNvPr id="92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3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4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5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6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7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8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9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0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1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2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3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4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965575" y="3582988"/>
            <a:ext cx="247650" cy="358775"/>
            <a:chOff x="3965575" y="3582988"/>
            <a:chExt cx="247650" cy="358775"/>
          </a:xfrm>
        </p:grpSpPr>
        <p:sp>
          <p:nvSpPr>
            <p:cNvPr id="106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7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8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09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0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1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754188" y="3605213"/>
            <a:ext cx="358775" cy="314325"/>
            <a:chOff x="1754188" y="3605213"/>
            <a:chExt cx="358775" cy="314325"/>
          </a:xfrm>
        </p:grpSpPr>
        <p:sp>
          <p:nvSpPr>
            <p:cNvPr id="113" name="AutoShape 103"/>
            <p:cNvSpPr/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4" name="AutoShape 104"/>
            <p:cNvSpPr/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</p:grpSpPr>
        <p:sp>
          <p:nvSpPr>
            <p:cNvPr id="116" name="AutoShape 105"/>
            <p:cNvSpPr/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7" name="AutoShape 106"/>
            <p:cNvSpPr/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8" name="AutoShape 107"/>
            <p:cNvSpPr/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9" name="AutoShape 108"/>
          <p:cNvSpPr/>
          <p:nvPr/>
        </p:nvSpPr>
        <p:spPr bwMode="auto">
          <a:xfrm>
            <a:off x="428625" y="3649663"/>
            <a:ext cx="134938" cy="134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20" name="AutoShape 109"/>
          <p:cNvSpPr/>
          <p:nvPr/>
        </p:nvSpPr>
        <p:spPr bwMode="auto">
          <a:xfrm>
            <a:off x="361950" y="3582988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1" name="Group 112"/>
          <p:cNvGrpSpPr/>
          <p:nvPr/>
        </p:nvGrpSpPr>
        <p:grpSpPr>
          <a:xfrm>
            <a:off x="3909765" y="2870738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4" name="AutoShape 112"/>
          <p:cNvSpPr/>
          <p:nvPr/>
        </p:nvSpPr>
        <p:spPr bwMode="auto">
          <a:xfrm>
            <a:off x="3190875" y="285988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2528974" y="2859380"/>
            <a:ext cx="246810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26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7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798638" y="2859882"/>
            <a:ext cx="269875" cy="358775"/>
            <a:chOff x="1798638" y="2859882"/>
            <a:chExt cx="269875" cy="358775"/>
          </a:xfrm>
        </p:grpSpPr>
        <p:sp>
          <p:nvSpPr>
            <p:cNvPr id="129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0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31" name="AutoShape 117"/>
          <p:cNvSpPr/>
          <p:nvPr/>
        </p:nvSpPr>
        <p:spPr bwMode="auto">
          <a:xfrm>
            <a:off x="1035050" y="2904332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r>
              <a: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32" name="Group 121"/>
          <p:cNvGrpSpPr/>
          <p:nvPr/>
        </p:nvGrpSpPr>
        <p:grpSpPr>
          <a:xfrm>
            <a:off x="317500" y="2904507"/>
            <a:ext cx="359165" cy="269525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3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4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5" name="Group 124"/>
          <p:cNvGrpSpPr/>
          <p:nvPr/>
        </p:nvGrpSpPr>
        <p:grpSpPr>
          <a:xfrm>
            <a:off x="3909765" y="2205206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36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7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8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191434" y="2176964"/>
            <a:ext cx="359164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0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1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2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2473103" y="2176964"/>
            <a:ext cx="359166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4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5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6" name="组合 138"/>
          <p:cNvGrpSpPr/>
          <p:nvPr/>
        </p:nvGrpSpPr>
        <p:grpSpPr bwMode="auto">
          <a:xfrm>
            <a:off x="1754188" y="2177159"/>
            <a:ext cx="360362" cy="358775"/>
            <a:chOff x="1754188" y="2144713"/>
            <a:chExt cx="360362" cy="358775"/>
          </a:xfrm>
          <a:solidFill>
            <a:schemeClr val="bg1"/>
          </a:solidFill>
        </p:grpSpPr>
        <p:sp>
          <p:nvSpPr>
            <p:cNvPr id="147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8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9" name="AutoShape 130"/>
          <p:cNvSpPr/>
          <p:nvPr/>
        </p:nvSpPr>
        <p:spPr bwMode="auto">
          <a:xfrm>
            <a:off x="1035050" y="2177159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AutoShape 131"/>
          <p:cNvSpPr/>
          <p:nvPr/>
        </p:nvSpPr>
        <p:spPr bwMode="auto">
          <a:xfrm>
            <a:off x="339725" y="2177159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AutoShape 132"/>
          <p:cNvSpPr/>
          <p:nvPr/>
        </p:nvSpPr>
        <p:spPr bwMode="auto">
          <a:xfrm>
            <a:off x="406400" y="2272409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AutoShape 133"/>
          <p:cNvSpPr/>
          <p:nvPr/>
        </p:nvSpPr>
        <p:spPr bwMode="auto">
          <a:xfrm>
            <a:off x="474663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AutoShape 134"/>
          <p:cNvSpPr/>
          <p:nvPr/>
        </p:nvSpPr>
        <p:spPr bwMode="auto">
          <a:xfrm>
            <a:off x="541338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6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7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8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9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0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4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5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6" name="AutoShape 147"/>
          <p:cNvSpPr/>
          <p:nvPr/>
        </p:nvSpPr>
        <p:spPr bwMode="auto">
          <a:xfrm>
            <a:off x="1035050" y="1447800"/>
            <a:ext cx="360363" cy="315913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7" name="AutoShape 148"/>
          <p:cNvSpPr/>
          <p:nvPr/>
        </p:nvSpPr>
        <p:spPr bwMode="auto">
          <a:xfrm>
            <a:off x="1092200" y="1504950"/>
            <a:ext cx="52388" cy="52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8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图片 16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7" b="13595"/>
          <a:stretch>
            <a:fillRect/>
          </a:stretch>
        </p:blipFill>
        <p:spPr>
          <a:xfrm>
            <a:off x="1103690" y="849513"/>
            <a:ext cx="6936619" cy="3384062"/>
          </a:xfrm>
          <a:prstGeom prst="rect">
            <a:avLst/>
          </a:prstGeom>
        </p:spPr>
      </p:pic>
      <p:grpSp>
        <p:nvGrpSpPr>
          <p:cNvPr id="170" name="组合 169"/>
          <p:cNvGrpSpPr/>
          <p:nvPr/>
        </p:nvGrpSpPr>
        <p:grpSpPr>
          <a:xfrm>
            <a:off x="3111928" y="3946867"/>
            <a:ext cx="3014134" cy="422552"/>
            <a:chOff x="3230880" y="4157525"/>
            <a:chExt cx="3014134" cy="422552"/>
          </a:xfrm>
        </p:grpSpPr>
        <p:sp>
          <p:nvSpPr>
            <p:cNvPr id="171" name="圆角矩形 3"/>
            <p:cNvSpPr/>
            <p:nvPr/>
          </p:nvSpPr>
          <p:spPr>
            <a:xfrm>
              <a:off x="3230880" y="4157525"/>
              <a:ext cx="3014134" cy="42255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72" name="Group 231"/>
            <p:cNvGrpSpPr/>
            <p:nvPr/>
          </p:nvGrpSpPr>
          <p:grpSpPr>
            <a:xfrm>
              <a:off x="5703159" y="4192490"/>
              <a:ext cx="314678" cy="352678"/>
              <a:chOff x="4608513" y="6291263"/>
              <a:chExt cx="420688" cy="471488"/>
            </a:xfrm>
            <a:solidFill>
              <a:sysClr val="window" lastClr="FFFFFF"/>
            </a:solidFill>
          </p:grpSpPr>
          <p:sp>
            <p:nvSpPr>
              <p:cNvPr id="174" name="Freeform 218"/>
              <p:cNvSpPr/>
              <p:nvPr/>
            </p:nvSpPr>
            <p:spPr bwMode="auto">
              <a:xfrm>
                <a:off x="4908550" y="6627813"/>
                <a:ext cx="80963" cy="84138"/>
              </a:xfrm>
              <a:custGeom>
                <a:avLst/>
                <a:gdLst>
                  <a:gd name="T0" fmla="*/ 13 w 105"/>
                  <a:gd name="T1" fmla="*/ 20 h 108"/>
                  <a:gd name="T2" fmla="*/ 27 w 105"/>
                  <a:gd name="T3" fmla="*/ 9 h 108"/>
                  <a:gd name="T4" fmla="*/ 65 w 105"/>
                  <a:gd name="T5" fmla="*/ 13 h 108"/>
                  <a:gd name="T6" fmla="*/ 105 w 105"/>
                  <a:gd name="T7" fmla="*/ 64 h 108"/>
                  <a:gd name="T8" fmla="*/ 49 w 105"/>
                  <a:gd name="T9" fmla="*/ 108 h 108"/>
                  <a:gd name="T10" fmla="*/ 9 w 105"/>
                  <a:gd name="T11" fmla="*/ 57 h 108"/>
                  <a:gd name="T12" fmla="*/ 13 w 105"/>
                  <a:gd name="T13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8">
                    <a:moveTo>
                      <a:pt x="13" y="20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39" y="0"/>
                      <a:pt x="56" y="2"/>
                      <a:pt x="65" y="13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0" y="46"/>
                      <a:pt x="2" y="29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5" name="Freeform 219"/>
              <p:cNvSpPr>
                <a:spLocks noEditPoints="1"/>
              </p:cNvSpPr>
              <p:nvPr/>
            </p:nvSpPr>
            <p:spPr bwMode="auto">
              <a:xfrm>
                <a:off x="4608513" y="6291263"/>
                <a:ext cx="403225" cy="401638"/>
              </a:xfrm>
              <a:custGeom>
                <a:avLst/>
                <a:gdLst>
                  <a:gd name="T0" fmla="*/ 445 w 524"/>
                  <a:gd name="T1" fmla="*/ 119 h 523"/>
                  <a:gd name="T2" fmla="*/ 119 w 524"/>
                  <a:gd name="T3" fmla="*/ 79 h 523"/>
                  <a:gd name="T4" fmla="*/ 79 w 524"/>
                  <a:gd name="T5" fmla="*/ 404 h 523"/>
                  <a:gd name="T6" fmla="*/ 405 w 524"/>
                  <a:gd name="T7" fmla="*/ 444 h 523"/>
                  <a:gd name="T8" fmla="*/ 445 w 524"/>
                  <a:gd name="T9" fmla="*/ 119 h 523"/>
                  <a:gd name="T10" fmla="*/ 373 w 524"/>
                  <a:gd name="T11" fmla="*/ 404 h 523"/>
                  <a:gd name="T12" fmla="*/ 119 w 524"/>
                  <a:gd name="T13" fmla="*/ 373 h 523"/>
                  <a:gd name="T14" fmla="*/ 151 w 524"/>
                  <a:gd name="T15" fmla="*/ 119 h 523"/>
                  <a:gd name="T16" fmla="*/ 404 w 524"/>
                  <a:gd name="T17" fmla="*/ 150 h 523"/>
                  <a:gd name="T18" fmla="*/ 373 w 524"/>
                  <a:gd name="T19" fmla="*/ 40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4" h="523">
                    <a:moveTo>
                      <a:pt x="445" y="119"/>
                    </a:moveTo>
                    <a:cubicBezTo>
                      <a:pt x="366" y="18"/>
                      <a:pt x="220" y="0"/>
                      <a:pt x="119" y="79"/>
                    </a:cubicBezTo>
                    <a:cubicBezTo>
                      <a:pt x="18" y="157"/>
                      <a:pt x="0" y="303"/>
                      <a:pt x="79" y="404"/>
                    </a:cubicBezTo>
                    <a:cubicBezTo>
                      <a:pt x="158" y="505"/>
                      <a:pt x="304" y="523"/>
                      <a:pt x="405" y="444"/>
                    </a:cubicBezTo>
                    <a:cubicBezTo>
                      <a:pt x="506" y="366"/>
                      <a:pt x="524" y="220"/>
                      <a:pt x="445" y="119"/>
                    </a:cubicBezTo>
                    <a:close/>
                    <a:moveTo>
                      <a:pt x="373" y="404"/>
                    </a:moveTo>
                    <a:cubicBezTo>
                      <a:pt x="294" y="465"/>
                      <a:pt x="181" y="451"/>
                      <a:pt x="119" y="373"/>
                    </a:cubicBezTo>
                    <a:cubicBezTo>
                      <a:pt x="58" y="294"/>
                      <a:pt x="72" y="180"/>
                      <a:pt x="151" y="119"/>
                    </a:cubicBezTo>
                    <a:cubicBezTo>
                      <a:pt x="229" y="58"/>
                      <a:pt x="343" y="72"/>
                      <a:pt x="404" y="150"/>
                    </a:cubicBezTo>
                    <a:cubicBezTo>
                      <a:pt x="466" y="229"/>
                      <a:pt x="452" y="343"/>
                      <a:pt x="373" y="4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176" name="Freeform 220"/>
              <p:cNvSpPr/>
              <p:nvPr/>
            </p:nvSpPr>
            <p:spPr bwMode="auto">
              <a:xfrm>
                <a:off x="4957763" y="6691313"/>
                <a:ext cx="71438" cy="71438"/>
              </a:xfrm>
              <a:custGeom>
                <a:avLst/>
                <a:gdLst>
                  <a:gd name="T0" fmla="*/ 78 w 92"/>
                  <a:gd name="T1" fmla="*/ 72 h 92"/>
                  <a:gd name="T2" fmla="*/ 64 w 92"/>
                  <a:gd name="T3" fmla="*/ 83 h 92"/>
                  <a:gd name="T4" fmla="*/ 27 w 92"/>
                  <a:gd name="T5" fmla="*/ 78 h 92"/>
                  <a:gd name="T6" fmla="*/ 0 w 92"/>
                  <a:gd name="T7" fmla="*/ 44 h 92"/>
                  <a:gd name="T8" fmla="*/ 56 w 92"/>
                  <a:gd name="T9" fmla="*/ 0 h 92"/>
                  <a:gd name="T10" fmla="*/ 83 w 92"/>
                  <a:gd name="T11" fmla="*/ 34 h 92"/>
                  <a:gd name="T12" fmla="*/ 78 w 92"/>
                  <a:gd name="T13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2">
                    <a:moveTo>
                      <a:pt x="78" y="7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53" y="92"/>
                      <a:pt x="36" y="90"/>
                      <a:pt x="27" y="7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2" y="46"/>
                      <a:pt x="90" y="63"/>
                      <a:pt x="78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</p:grpSp>
        <p:sp>
          <p:nvSpPr>
            <p:cNvPr id="173" name="文本框 8"/>
            <p:cNvSpPr txBox="1">
              <a:spLocks noChangeArrowheads="1"/>
            </p:cNvSpPr>
            <p:nvPr/>
          </p:nvSpPr>
          <p:spPr bwMode="auto">
            <a:xfrm>
              <a:off x="4013328" y="4168414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</a:rPr>
                <a:t>熊猫达人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" name="文本框 13"/>
          <p:cNvSpPr txBox="1">
            <a:spLocks noChangeArrowheads="1"/>
          </p:cNvSpPr>
          <p:nvPr/>
        </p:nvSpPr>
        <p:spPr bwMode="auto">
          <a:xfrm>
            <a:off x="2051050" y="4424363"/>
            <a:ext cx="5041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91B4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http://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91B4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hlinkClick r:id="rId2"/>
              </a:rPr>
              <a:t>chn.docer.com/works?userid=3067349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91B4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2" name="文本框 14"/>
          <p:cNvSpPr txBox="1">
            <a:spLocks noChangeArrowheads="1"/>
          </p:cNvSpPr>
          <p:nvPr/>
        </p:nvSpPr>
        <p:spPr bwMode="auto">
          <a:xfrm>
            <a:off x="3609975" y="4037013"/>
            <a:ext cx="1924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91B40"/>
                </a:solidFill>
                <a:latin typeface="微软雅黑" panose="020B0503020204020204" pitchFamily="34" charset="-122"/>
              </a:rPr>
              <a:t>作品链接</a:t>
            </a:r>
            <a:r>
              <a:rPr lang="en-US" altLang="zh-CN" sz="1600">
                <a:solidFill>
                  <a:srgbClr val="091B4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rgbClr val="091B40"/>
                </a:solidFill>
                <a:latin typeface="微软雅黑" panose="020B0503020204020204" pitchFamily="34" charset="-122"/>
              </a:rPr>
              <a:t>即可点击</a:t>
            </a:r>
            <a:r>
              <a:rPr lang="en-US" altLang="zh-CN" sz="1600">
                <a:solidFill>
                  <a:srgbClr val="091B40"/>
                </a:solidFill>
                <a:latin typeface="微软雅黑" panose="020B0503020204020204" pitchFamily="34" charset="-122"/>
              </a:rPr>
              <a:t>:</a:t>
            </a:r>
            <a:endParaRPr lang="zh-CN" altLang="en-US" sz="1600">
              <a:solidFill>
                <a:srgbClr val="091B4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61"/>
          <p:cNvSpPr txBox="1"/>
          <p:nvPr/>
        </p:nvSpPr>
        <p:spPr>
          <a:xfrm>
            <a:off x="3140118" y="1698298"/>
            <a:ext cx="2863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4400" b="0">
                <a:solidFill>
                  <a:schemeClr val="accent1"/>
                </a:solidFill>
                <a:latin typeface="+mj-ea"/>
                <a:ea typeface="+mj-ea"/>
              </a:rPr>
              <a:t>教学分析</a:t>
            </a:r>
            <a:endParaRPr lang="zh-CN" altLang="en-US" sz="4400" b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61"/>
          <p:cNvSpPr txBox="1"/>
          <p:nvPr/>
        </p:nvSpPr>
        <p:spPr>
          <a:xfrm>
            <a:off x="3319830" y="2456708"/>
            <a:ext cx="2504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1400" b="0" spc="300">
                <a:solidFill>
                  <a:schemeClr val="accent1"/>
                </a:solidFill>
                <a:latin typeface="+mj-ea"/>
                <a:ea typeface="+mj-ea"/>
              </a:rPr>
              <a:t>TEACHING ANALYSIS</a:t>
            </a:r>
            <a:endParaRPr lang="zh-CN" altLang="en-US" sz="1400" b="0" spc="3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68332" y="2764485"/>
            <a:ext cx="360733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 ker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 flipH="1">
            <a:off x="4523511" y="3185654"/>
            <a:ext cx="96979" cy="577504"/>
            <a:chOff x="-776517" y="1364680"/>
            <a:chExt cx="533387" cy="3176287"/>
          </a:xfrm>
        </p:grpSpPr>
        <p:sp>
          <p:nvSpPr>
            <p:cNvPr id="6" name="椭圆 5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rgbClr val="B26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rgbClr val="6C5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rgbClr val="A07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rgbClr val="827A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rgbClr val="5A5B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32302" y="1382565"/>
            <a:ext cx="4026998" cy="3037257"/>
            <a:chOff x="532302" y="1382565"/>
            <a:chExt cx="4026998" cy="3037257"/>
          </a:xfrm>
          <a:blipFill>
            <a:blip r:embed="rId1"/>
            <a:stretch>
              <a:fillRect/>
            </a:stretch>
          </a:blipFill>
        </p:grpSpPr>
        <p:sp>
          <p:nvSpPr>
            <p:cNvPr id="10" name="矩形 9"/>
            <p:cNvSpPr/>
            <p:nvPr/>
          </p:nvSpPr>
          <p:spPr>
            <a:xfrm>
              <a:off x="532302" y="1382565"/>
              <a:ext cx="1267923" cy="30297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911840" y="1382565"/>
              <a:ext cx="1267923" cy="30297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291377" y="1390048"/>
              <a:ext cx="1267923" cy="30297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教学分析</a:t>
            </a:r>
            <a:endParaRPr lang="zh-CN" altLang="en-US" sz="2400" b="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652001" y="731161"/>
            <a:ext cx="1839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ANALYSIS</a:t>
            </a:r>
            <a:endParaRPr lang="zh-CN" altLang="en-US" sz="900" b="0" spc="30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491999" y="1680448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491998" y="2612603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矩形 25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491997" y="3544758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椭圆 26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4794419" y="1660764"/>
            <a:ext cx="569529" cy="5695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椭圆 27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4794419" y="2567649"/>
            <a:ext cx="569529" cy="5695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椭圆 29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4794419" y="3544758"/>
            <a:ext cx="569529" cy="56952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AutoShape 112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 bwMode="auto">
          <a:xfrm>
            <a:off x="4907462" y="3657317"/>
            <a:ext cx="328338" cy="32689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2" name="组合 31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GrpSpPr/>
          <p:nvPr/>
        </p:nvGrpSpPr>
        <p:grpSpPr>
          <a:xfrm>
            <a:off x="4966744" y="2688510"/>
            <a:ext cx="224877" cy="327806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33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5" name="组合 34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GrpSpPr/>
          <p:nvPr/>
        </p:nvGrpSpPr>
        <p:grpSpPr>
          <a:xfrm flipH="1">
            <a:off x="4915560" y="1779910"/>
            <a:ext cx="327246" cy="327246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教学分析</a:t>
            </a:r>
            <a:endParaRPr lang="zh-CN" altLang="en-US" sz="2400" b="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652001" y="731161"/>
            <a:ext cx="1839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ANALYSIS</a:t>
            </a:r>
            <a:endParaRPr lang="zh-CN" altLang="en-US" sz="900" b="0" spc="30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22" y="1192827"/>
            <a:ext cx="2836377" cy="1891154"/>
          </a:xfrm>
          <a:prstGeom prst="rect">
            <a:avLst/>
          </a:prstGeom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3255799" y="1192827"/>
            <a:ext cx="2632332" cy="18911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131" y="1192827"/>
            <a:ext cx="2836447" cy="1891126"/>
          </a:xfrm>
          <a:prstGeom prst="rect">
            <a:avLst/>
          </a:prstGeom>
          <a:ln>
            <a:noFill/>
          </a:ln>
        </p:spPr>
      </p:pic>
      <p:sp>
        <p:nvSpPr>
          <p:cNvPr id="24" name="矩形 23"/>
          <p:cNvSpPr/>
          <p:nvPr/>
        </p:nvSpPr>
        <p:spPr>
          <a:xfrm>
            <a:off x="3404655" y="2002421"/>
            <a:ext cx="2334619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bg1"/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66671" y="1631577"/>
            <a:ext cx="121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kern="10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教学分析</a:t>
            </a:r>
            <a:endParaRPr lang="zh-CN" altLang="en-US" sz="2000" kern="10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1198969" y="3674667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椭圆 26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01389" y="3654983"/>
            <a:ext cx="569529" cy="5695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8" name="组合 27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GrpSpPr/>
          <p:nvPr/>
        </p:nvGrpSpPr>
        <p:grpSpPr>
          <a:xfrm flipH="1">
            <a:off x="622530" y="3774129"/>
            <a:ext cx="327246" cy="327246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9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0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1" name="矩形 30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5382284" y="3674667"/>
            <a:ext cx="3290037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椭圆 31" descr="e7d195523061f1c09e9d68d7cf438b91ef959ecb14fc25d26BBA7F7DBC18E55DFF4014AF651F0BF2569D4B6C1DA7F1A4683A481403BD872FC687266AD13265C1DE7C373772FD8728ABDD69ADD03BFF5BE2862BC891DBB79E825C48FE409F831AFED3AAD27E3FED29B412A967C8E4745213867FA397CC3BAF8BF4A4A6096475EE4C633356C802899A19DC8B7E6979510F"/>
          <p:cNvSpPr/>
          <p:nvPr/>
        </p:nvSpPr>
        <p:spPr>
          <a:xfrm>
            <a:off x="4684704" y="3654983"/>
            <a:ext cx="569529" cy="56952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AutoShape 112"/>
          <p:cNvSpPr/>
          <p:nvPr/>
        </p:nvSpPr>
        <p:spPr bwMode="auto">
          <a:xfrm>
            <a:off x="4812305" y="3774129"/>
            <a:ext cx="314325" cy="31294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教学分析</a:t>
            </a:r>
            <a:endParaRPr lang="zh-CN" altLang="en-US" sz="2400" b="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652001" y="731161"/>
            <a:ext cx="18399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ANALYSIS</a:t>
            </a:r>
            <a:endParaRPr lang="zh-CN" altLang="en-US" sz="900" b="0" spc="30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30297" y="1390048"/>
            <a:ext cx="2483405" cy="2471248"/>
            <a:chOff x="2583203" y="592581"/>
            <a:chExt cx="3977593" cy="3958121"/>
          </a:xfrm>
        </p:grpSpPr>
        <p:sp>
          <p:nvSpPr>
            <p:cNvPr id="7" name="任意多边形: 形状 6"/>
            <p:cNvSpPr/>
            <p:nvPr/>
          </p:nvSpPr>
          <p:spPr>
            <a:xfrm>
              <a:off x="2935427" y="803909"/>
              <a:ext cx="3413760" cy="3413760"/>
            </a:xfrm>
            <a:custGeom>
              <a:avLst/>
              <a:gdLst>
                <a:gd name="connsiteX0" fmla="*/ 1706880 w 3413760"/>
                <a:gd name="connsiteY0" fmla="*/ 0 h 3413760"/>
                <a:gd name="connsiteX1" fmla="*/ 3185081 w 3413760"/>
                <a:gd name="connsiteY1" fmla="*/ 853440 h 3413760"/>
                <a:gd name="connsiteX2" fmla="*/ 3185081 w 3413760"/>
                <a:gd name="connsiteY2" fmla="*/ 2560320 h 3413760"/>
                <a:gd name="connsiteX3" fmla="*/ 1706880 w 3413760"/>
                <a:gd name="connsiteY3" fmla="*/ 1706880 h 3413760"/>
                <a:gd name="connsiteX4" fmla="*/ 1706880 w 3413760"/>
                <a:gd name="connsiteY4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1706880" y="0"/>
                  </a:moveTo>
                  <a:cubicBezTo>
                    <a:pt x="2316689" y="0"/>
                    <a:pt x="2880177" y="325329"/>
                    <a:pt x="3185081" y="853440"/>
                  </a:cubicBezTo>
                  <a:cubicBezTo>
                    <a:pt x="3489986" y="1381551"/>
                    <a:pt x="3489986" y="2032209"/>
                    <a:pt x="3185081" y="2560320"/>
                  </a:cubicBezTo>
                  <a:lnTo>
                    <a:pt x="1706880" y="1706880"/>
                  </a:lnTo>
                  <a:lnTo>
                    <a:pt x="17068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7393" tIns="771652" rIns="443687" bIns="1722628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800" kern="1200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2865120" y="925829"/>
              <a:ext cx="3413760" cy="3413760"/>
            </a:xfrm>
            <a:custGeom>
              <a:avLst/>
              <a:gdLst>
                <a:gd name="connsiteX0" fmla="*/ 3185081 w 3413760"/>
                <a:gd name="connsiteY0" fmla="*/ 2560320 h 3413760"/>
                <a:gd name="connsiteX1" fmla="*/ 1706880 w 3413760"/>
                <a:gd name="connsiteY1" fmla="*/ 3413760 h 3413760"/>
                <a:gd name="connsiteX2" fmla="*/ 228679 w 3413760"/>
                <a:gd name="connsiteY2" fmla="*/ 2560320 h 3413760"/>
                <a:gd name="connsiteX3" fmla="*/ 1706880 w 3413760"/>
                <a:gd name="connsiteY3" fmla="*/ 1706880 h 3413760"/>
                <a:gd name="connsiteX4" fmla="*/ 3185081 w 3413760"/>
                <a:gd name="connsiteY4" fmla="*/ 256032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3185081" y="2560320"/>
                  </a:moveTo>
                  <a:cubicBezTo>
                    <a:pt x="2880176" y="3088431"/>
                    <a:pt x="2316689" y="3413760"/>
                    <a:pt x="1706880" y="3413760"/>
                  </a:cubicBezTo>
                  <a:cubicBezTo>
                    <a:pt x="1097071" y="3413760"/>
                    <a:pt x="533583" y="3088431"/>
                    <a:pt x="228679" y="2560320"/>
                  </a:cubicBezTo>
                  <a:lnTo>
                    <a:pt x="1706880" y="1706880"/>
                  </a:lnTo>
                  <a:lnTo>
                    <a:pt x="3185081" y="25603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63600" tIns="2265681" rIns="822960" bIns="355599" numCol="1" spcCol="1270" anchor="ctr" anchorCtr="0">
              <a:noAutofit/>
            </a:bodyPr>
            <a:lstStyle/>
            <a:p>
              <a:pPr marL="0" lvl="0" indent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000" kern="12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2794812" y="803909"/>
              <a:ext cx="3413760" cy="3413760"/>
            </a:xfrm>
            <a:custGeom>
              <a:avLst/>
              <a:gdLst>
                <a:gd name="connsiteX0" fmla="*/ 228679 w 3413760"/>
                <a:gd name="connsiteY0" fmla="*/ 2560320 h 3413760"/>
                <a:gd name="connsiteX1" fmla="*/ 228679 w 3413760"/>
                <a:gd name="connsiteY1" fmla="*/ 853440 h 3413760"/>
                <a:gd name="connsiteX2" fmla="*/ 1706880 w 3413760"/>
                <a:gd name="connsiteY2" fmla="*/ 0 h 3413760"/>
                <a:gd name="connsiteX3" fmla="*/ 1706880 w 3413760"/>
                <a:gd name="connsiteY3" fmla="*/ 1706880 h 3413760"/>
                <a:gd name="connsiteX4" fmla="*/ 228679 w 3413760"/>
                <a:gd name="connsiteY4" fmla="*/ 256032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760" h="3413760">
                  <a:moveTo>
                    <a:pt x="228679" y="2560320"/>
                  </a:moveTo>
                  <a:cubicBezTo>
                    <a:pt x="-76226" y="2032209"/>
                    <a:pt x="-76226" y="1381551"/>
                    <a:pt x="228679" y="853440"/>
                  </a:cubicBezTo>
                  <a:cubicBezTo>
                    <a:pt x="533584" y="325329"/>
                    <a:pt x="1097071" y="0"/>
                    <a:pt x="1706880" y="0"/>
                  </a:cubicBezTo>
                  <a:lnTo>
                    <a:pt x="1706880" y="1706880"/>
                  </a:lnTo>
                  <a:lnTo>
                    <a:pt x="228679" y="25603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3688" tIns="771652" rIns="1847392" bIns="1722628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800" kern="1200"/>
            </a:p>
          </p:txBody>
        </p:sp>
        <p:sp>
          <p:nvSpPr>
            <p:cNvPr id="12" name="箭头: 环形 11"/>
            <p:cNvSpPr/>
            <p:nvPr/>
          </p:nvSpPr>
          <p:spPr>
            <a:xfrm>
              <a:off x="2724380" y="592581"/>
              <a:ext cx="3836416" cy="3836416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环形 12"/>
            <p:cNvSpPr/>
            <p:nvPr/>
          </p:nvSpPr>
          <p:spPr>
            <a:xfrm>
              <a:off x="2653792" y="714286"/>
              <a:ext cx="3836416" cy="3836416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环形 13"/>
            <p:cNvSpPr/>
            <p:nvPr/>
          </p:nvSpPr>
          <p:spPr>
            <a:xfrm>
              <a:off x="2583203" y="592581"/>
              <a:ext cx="3836416" cy="3836416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40" name="矩形 39"/>
          <p:cNvSpPr/>
          <p:nvPr/>
        </p:nvSpPr>
        <p:spPr>
          <a:xfrm>
            <a:off x="1107964" y="2365484"/>
            <a:ext cx="212092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adipiscing elit.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20893" y="210229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>
                <a:solidFill>
                  <a:srgbClr val="A17375"/>
                </a:solidFill>
                <a:latin typeface="+mn-ea"/>
              </a:rPr>
              <a:t>教学分析</a:t>
            </a:r>
            <a:endParaRPr lang="zh-CN" altLang="en-US">
              <a:solidFill>
                <a:srgbClr val="A17375"/>
              </a:solidFill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67301" y="2471624"/>
            <a:ext cx="212092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adipiscing elit.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867301" y="220843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>
                <a:solidFill>
                  <a:schemeClr val="accent2"/>
                </a:solidFill>
                <a:latin typeface="+mn-ea"/>
              </a:rPr>
              <a:t>教学分析</a:t>
            </a:r>
            <a:endParaRPr lang="zh-CN" altLang="en-US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505823" y="4175657"/>
            <a:ext cx="212092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adipiscing elit. </a:t>
            </a:r>
            <a:endParaRPr lang="en-US" altLang="zh-CN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012287" y="391246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>
                <a:solidFill>
                  <a:schemeClr val="accent2"/>
                </a:solidFill>
                <a:latin typeface="+mn-ea"/>
              </a:rPr>
              <a:t>教学分析</a:t>
            </a:r>
            <a:endParaRPr lang="zh-CN" altLang="en-US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8" name="AutoShape 112"/>
          <p:cNvSpPr/>
          <p:nvPr/>
        </p:nvSpPr>
        <p:spPr bwMode="auto">
          <a:xfrm>
            <a:off x="4903609" y="2064541"/>
            <a:ext cx="433347" cy="43143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23601" y="2968202"/>
            <a:ext cx="296797" cy="43264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0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2" name="Group 124"/>
          <p:cNvGrpSpPr/>
          <p:nvPr/>
        </p:nvGrpSpPr>
        <p:grpSpPr>
          <a:xfrm>
            <a:off x="3863389" y="2078857"/>
            <a:ext cx="432645" cy="363982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3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61"/>
          <p:cNvSpPr txBox="1"/>
          <p:nvPr/>
        </p:nvSpPr>
        <p:spPr>
          <a:xfrm>
            <a:off x="3140118" y="1698298"/>
            <a:ext cx="2863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4400" b="0">
                <a:solidFill>
                  <a:schemeClr val="accent1"/>
                </a:solidFill>
                <a:latin typeface="+mj-ea"/>
                <a:ea typeface="+mj-ea"/>
              </a:rPr>
              <a:t>教学策略</a:t>
            </a:r>
            <a:endParaRPr lang="zh-CN" altLang="en-US" sz="4400" b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61"/>
          <p:cNvSpPr txBox="1"/>
          <p:nvPr/>
        </p:nvSpPr>
        <p:spPr>
          <a:xfrm>
            <a:off x="3319830" y="2456708"/>
            <a:ext cx="2504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1400" b="0" spc="300">
                <a:solidFill>
                  <a:schemeClr val="accent1"/>
                </a:solidFill>
                <a:latin typeface="+mj-ea"/>
                <a:ea typeface="+mj-ea"/>
              </a:rPr>
              <a:t>TEACHING STRATEGY</a:t>
            </a:r>
            <a:endParaRPr lang="en-US" altLang="zh-CN" sz="1400" b="0" spc="3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68332" y="2764485"/>
            <a:ext cx="3607336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 ker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 flipH="1">
            <a:off x="4523511" y="3185654"/>
            <a:ext cx="96979" cy="577504"/>
            <a:chOff x="-776517" y="1364680"/>
            <a:chExt cx="533387" cy="3176287"/>
          </a:xfrm>
        </p:grpSpPr>
        <p:sp>
          <p:nvSpPr>
            <p:cNvPr id="6" name="椭圆 5"/>
            <p:cNvSpPr/>
            <p:nvPr/>
          </p:nvSpPr>
          <p:spPr>
            <a:xfrm>
              <a:off x="-776513" y="1364680"/>
              <a:ext cx="533383" cy="533383"/>
            </a:xfrm>
            <a:prstGeom prst="ellipse">
              <a:avLst/>
            </a:prstGeom>
            <a:solidFill>
              <a:srgbClr val="B26C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-776514" y="2025406"/>
              <a:ext cx="533383" cy="533383"/>
            </a:xfrm>
            <a:prstGeom prst="ellipse">
              <a:avLst/>
            </a:prstGeom>
            <a:solidFill>
              <a:srgbClr val="6C5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776515" y="2686132"/>
              <a:ext cx="533383" cy="533383"/>
            </a:xfrm>
            <a:prstGeom prst="ellipse">
              <a:avLst/>
            </a:prstGeom>
            <a:solidFill>
              <a:srgbClr val="A07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776516" y="3346858"/>
              <a:ext cx="533383" cy="533383"/>
            </a:xfrm>
            <a:prstGeom prst="ellipse">
              <a:avLst/>
            </a:prstGeom>
            <a:solidFill>
              <a:srgbClr val="827A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776517" y="4007584"/>
              <a:ext cx="533383" cy="533383"/>
            </a:xfrm>
            <a:prstGeom prst="ellipse">
              <a:avLst/>
            </a:prstGeom>
            <a:solidFill>
              <a:srgbClr val="5A5B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教学策略</a:t>
            </a:r>
            <a:endParaRPr lang="zh-CN" altLang="en-US" sz="2400" b="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535738" y="731161"/>
            <a:ext cx="2072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STRATEGY</a:t>
            </a:r>
            <a:endParaRPr lang="en-US" altLang="zh-CN" sz="900" b="0" spc="30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935146" y="1391920"/>
            <a:ext cx="1968619" cy="2956560"/>
            <a:chOff x="935146" y="1391920"/>
            <a:chExt cx="1968619" cy="2956560"/>
          </a:xfrm>
        </p:grpSpPr>
        <p:sp>
          <p:nvSpPr>
            <p:cNvPr id="7" name="矩形 6"/>
            <p:cNvSpPr/>
            <p:nvPr/>
          </p:nvSpPr>
          <p:spPr>
            <a:xfrm>
              <a:off x="1036320" y="1391920"/>
              <a:ext cx="1849120" cy="29565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117" r="353" b="75223"/>
            <a:stretch>
              <a:fillRect/>
            </a:stretch>
          </p:blipFill>
          <p:spPr>
            <a:xfrm>
              <a:off x="935146" y="1391920"/>
              <a:ext cx="1968619" cy="1101979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3535738" y="1390048"/>
            <a:ext cx="1968619" cy="2956560"/>
            <a:chOff x="935146" y="1391920"/>
            <a:chExt cx="1968619" cy="2956560"/>
          </a:xfrm>
        </p:grpSpPr>
        <p:sp>
          <p:nvSpPr>
            <p:cNvPr id="38" name="矩形 37"/>
            <p:cNvSpPr/>
            <p:nvPr/>
          </p:nvSpPr>
          <p:spPr>
            <a:xfrm>
              <a:off x="1036320" y="1391920"/>
              <a:ext cx="1849120" cy="29565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117" r="353" b="75223"/>
            <a:stretch>
              <a:fillRect/>
            </a:stretch>
          </p:blipFill>
          <p:spPr>
            <a:xfrm>
              <a:off x="935146" y="1391920"/>
              <a:ext cx="1968619" cy="1101979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6136330" y="1390048"/>
            <a:ext cx="1968619" cy="2956560"/>
            <a:chOff x="935146" y="1391920"/>
            <a:chExt cx="1968619" cy="2956560"/>
          </a:xfrm>
        </p:grpSpPr>
        <p:sp>
          <p:nvSpPr>
            <p:cNvPr id="41" name="矩形 40"/>
            <p:cNvSpPr/>
            <p:nvPr/>
          </p:nvSpPr>
          <p:spPr>
            <a:xfrm>
              <a:off x="1036320" y="1391920"/>
              <a:ext cx="1849120" cy="29565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117" r="353" b="75223"/>
            <a:stretch>
              <a:fillRect/>
            </a:stretch>
          </p:blipFill>
          <p:spPr>
            <a:xfrm>
              <a:off x="935146" y="1391920"/>
              <a:ext cx="1968619" cy="1101979"/>
            </a:xfrm>
            <a:prstGeom prst="rect">
              <a:avLst/>
            </a:prstGeom>
          </p:spPr>
        </p:pic>
      </p:grpSp>
      <p:sp>
        <p:nvSpPr>
          <p:cNvPr id="43" name="矩形 42"/>
          <p:cNvSpPr/>
          <p:nvPr/>
        </p:nvSpPr>
        <p:spPr>
          <a:xfrm>
            <a:off x="1137075" y="2758425"/>
            <a:ext cx="1647609" cy="915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06881" y="2348468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100">
                <a:solidFill>
                  <a:schemeClr val="accent4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734675" y="2758425"/>
            <a:ext cx="1647609" cy="915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004481" y="2348468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100">
                <a:solidFill>
                  <a:schemeClr val="accent4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59316" y="2758425"/>
            <a:ext cx="1647609" cy="915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629122" y="2348468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kern="100">
                <a:solidFill>
                  <a:schemeClr val="accent4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4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1"/>
          <p:cNvSpPr txBox="1"/>
          <p:nvPr/>
        </p:nvSpPr>
        <p:spPr>
          <a:xfrm>
            <a:off x="3761717" y="303106"/>
            <a:ext cx="1620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2400" b="0">
                <a:solidFill>
                  <a:srgbClr val="A17375"/>
                </a:solidFill>
                <a:latin typeface="+mj-ea"/>
                <a:ea typeface="+mj-ea"/>
              </a:rPr>
              <a:t>教学策略</a:t>
            </a:r>
            <a:endParaRPr lang="zh-CN" altLang="en-US" sz="2400" b="0" dirty="0">
              <a:solidFill>
                <a:srgbClr val="A17375"/>
              </a:solidFill>
              <a:latin typeface="+mj-ea"/>
              <a:ea typeface="+mj-ea"/>
            </a:endParaRPr>
          </a:p>
        </p:txBody>
      </p:sp>
      <p:sp>
        <p:nvSpPr>
          <p:cNvPr id="3" name="TextBox 61"/>
          <p:cNvSpPr txBox="1"/>
          <p:nvPr/>
        </p:nvSpPr>
        <p:spPr>
          <a:xfrm>
            <a:off x="3535738" y="731161"/>
            <a:ext cx="2072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en-US" altLang="zh-CN" sz="900" b="0" spc="300">
                <a:solidFill>
                  <a:srgbClr val="A17375"/>
                </a:solidFill>
                <a:latin typeface="+mj-ea"/>
                <a:ea typeface="+mj-ea"/>
              </a:rPr>
              <a:t>TEACHING STRATEGY</a:t>
            </a:r>
            <a:endParaRPr lang="en-US" altLang="zh-CN" sz="900" b="0" spc="300">
              <a:solidFill>
                <a:srgbClr val="A17375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227286" y="1029213"/>
            <a:ext cx="689429" cy="0"/>
          </a:xfrm>
          <a:prstGeom prst="line">
            <a:avLst/>
          </a:prstGeom>
          <a:ln w="28575">
            <a:solidFill>
              <a:srgbClr val="A17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5"/>
          <p:cNvSpPr>
            <a:spLocks noEditPoints="1"/>
          </p:cNvSpPr>
          <p:nvPr/>
        </p:nvSpPr>
        <p:spPr bwMode="auto">
          <a:xfrm>
            <a:off x="3041650" y="1420873"/>
            <a:ext cx="3060700" cy="3057525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Oval 6"/>
          <p:cNvSpPr>
            <a:spLocks noChangeArrowheads="1"/>
          </p:cNvSpPr>
          <p:nvPr/>
        </p:nvSpPr>
        <p:spPr bwMode="auto">
          <a:xfrm>
            <a:off x="5051425" y="3436998"/>
            <a:ext cx="887413" cy="8858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Oval 7"/>
          <p:cNvSpPr>
            <a:spLocks noChangeArrowheads="1"/>
          </p:cNvSpPr>
          <p:nvPr/>
        </p:nvSpPr>
        <p:spPr bwMode="auto">
          <a:xfrm>
            <a:off x="3208338" y="1595498"/>
            <a:ext cx="884237" cy="882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Oval 8"/>
          <p:cNvSpPr>
            <a:spLocks noChangeArrowheads="1"/>
          </p:cNvSpPr>
          <p:nvPr/>
        </p:nvSpPr>
        <p:spPr bwMode="auto">
          <a:xfrm>
            <a:off x="5051425" y="1595498"/>
            <a:ext cx="887413" cy="8826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Oval 9"/>
          <p:cNvSpPr>
            <a:spLocks noChangeArrowheads="1"/>
          </p:cNvSpPr>
          <p:nvPr/>
        </p:nvSpPr>
        <p:spPr bwMode="auto">
          <a:xfrm>
            <a:off x="3208338" y="3436998"/>
            <a:ext cx="884237" cy="8858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56803" y="1731102"/>
            <a:ext cx="2286844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835650" y="1453225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kern="100">
                <a:solidFill>
                  <a:schemeClr val="accent4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56803" y="3608089"/>
            <a:ext cx="2286844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835650" y="3330212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kern="100">
                <a:solidFill>
                  <a:schemeClr val="accent4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240993" y="1731102"/>
            <a:ext cx="2286844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240993" y="1453225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>
                <a:solidFill>
                  <a:schemeClr val="accent4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240993" y="3608089"/>
            <a:ext cx="2286844" cy="70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Aenean commodo ligula eget dolor. </a:t>
            </a:r>
            <a:endParaRPr lang="en-US" altLang="zh-CN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240993" y="3330212"/>
            <a:ext cx="110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>
                <a:solidFill>
                  <a:schemeClr val="accent4"/>
                </a:solidFill>
                <a:latin typeface="+mn-ea"/>
                <a:cs typeface="Times New Roman" panose="02020603050405020304" pitchFamily="18" charset="0"/>
              </a:rPr>
              <a:t>教学策略</a:t>
            </a:r>
            <a:endParaRPr lang="zh-CN" altLang="en-US" kern="100">
              <a:solidFill>
                <a:schemeClr val="accent4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8" name="AutoShape 112"/>
          <p:cNvSpPr/>
          <p:nvPr/>
        </p:nvSpPr>
        <p:spPr bwMode="auto">
          <a:xfrm>
            <a:off x="5274161" y="1787253"/>
            <a:ext cx="441939" cy="43999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505892" y="3659298"/>
            <a:ext cx="302682" cy="441223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0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2" name="Group 124"/>
          <p:cNvGrpSpPr/>
          <p:nvPr/>
        </p:nvGrpSpPr>
        <p:grpSpPr>
          <a:xfrm>
            <a:off x="3429844" y="1851224"/>
            <a:ext cx="441223" cy="371198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3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5275630" y="3640045"/>
            <a:ext cx="440470" cy="440470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7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莫兰迪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26C6A"/>
      </a:accent1>
      <a:accent2>
        <a:srgbClr val="6C5B57"/>
      </a:accent2>
      <a:accent3>
        <a:srgbClr val="A07F79"/>
      </a:accent3>
      <a:accent4>
        <a:srgbClr val="A17375"/>
      </a:accent4>
      <a:accent5>
        <a:srgbClr val="827A74"/>
      </a:accent5>
      <a:accent6>
        <a:srgbClr val="5A5B5A"/>
      </a:accent6>
      <a:hlink>
        <a:srgbClr val="000000"/>
      </a:hlink>
      <a:folHlink>
        <a:srgbClr val="954F72"/>
      </a:folHlink>
    </a:clrScheme>
    <a:fontScheme name="方正清刻本悦宋简体">
      <a:majorFont>
        <a:latin typeface="方正清刻本悦宋简体"/>
        <a:ea typeface="方正清刻本悦宋简体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5362</Words>
  <Application>WPS 演示</Application>
  <PresentationFormat>全屏显示(16:9)</PresentationFormat>
  <Paragraphs>284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Gill Sans</vt:lpstr>
      <vt:lpstr>Times New Roman</vt:lpstr>
      <vt:lpstr>方正清刻本悦宋简体</vt:lpstr>
      <vt:lpstr>Calibri Light</vt:lpstr>
      <vt:lpstr>Arial Unicode MS</vt:lpstr>
      <vt:lpstr>微软雅黑 Light</vt:lpstr>
      <vt:lpstr>等线</vt:lpstr>
      <vt:lpstr>Arial</vt:lpstr>
      <vt:lpstr>Calibri</vt:lpstr>
      <vt:lpstr>Gill Sans MT</vt:lpstr>
      <vt:lpstr>Microsoft YaHei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 哒哒</dc:creator>
  <cp:lastModifiedBy>JL.</cp:lastModifiedBy>
  <cp:revision>327</cp:revision>
  <dcterms:created xsi:type="dcterms:W3CDTF">2018-06-01T01:11:00Z</dcterms:created>
  <dcterms:modified xsi:type="dcterms:W3CDTF">2020-04-23T10:51:24Z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